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embeddings/oleObject3.bin" ContentType="application/vnd.openxmlformats-officedocument.oleObject"/>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embeddings/oleObject4.bin" ContentType="application/vnd.openxmlformats-officedocument.oleObject"/>
  <Override PartName="/ppt/notesSlides/notesSlide83.xml" ContentType="application/vnd.openxmlformats-officedocument.presentationml.notesSlide+xml"/>
  <Override PartName="/ppt/notesSlides/notesSlide84.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embeddings/oleObject9.bin" ContentType="application/vnd.openxmlformats-officedocument.oleObject"/>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embeddings/oleObject10.bin" ContentType="application/vnd.openxmlformats-officedocument.oleObject"/>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notesSlides/notesSlide134.xml" ContentType="application/vnd.openxmlformats-officedocument.presentationml.notesSlide+xml"/>
  <Override PartName="/ppt/embeddings/oleObject14.bin" ContentType="application/vnd.openxmlformats-officedocument.oleObject"/>
  <Override PartName="/ppt/notesSlides/notesSlide135.xml" ContentType="application/vnd.openxmlformats-officedocument.presentationml.notesSlide+xml"/>
  <Override PartName="/ppt/notesSlides/notesSlide136.xml" ContentType="application/vnd.openxmlformats-officedocument.presentationml.notesSlide+xml"/>
  <Override PartName="/ppt/embeddings/oleObject15.bin" ContentType="application/vnd.openxmlformats-officedocument.oleObject"/>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embeddings/oleObject16.bin" ContentType="application/vnd.openxmlformats-officedocument.oleObject"/>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ppt/notesSlides/notesSlide372.xml" ContentType="application/vnd.openxmlformats-officedocument.presentationml.notesSlide+xml"/>
  <Override PartName="/ppt/notesSlides/notesSlide373.xml" ContentType="application/vnd.openxmlformats-officedocument.presentationml.notesSlide+xml"/>
  <Override PartName="/ppt/notesSlides/notesSlide374.xml" ContentType="application/vnd.openxmlformats-officedocument.presentationml.notesSlide+xml"/>
  <Override PartName="/ppt/notesSlides/notesSlide375.xml" ContentType="application/vnd.openxmlformats-officedocument.presentationml.notesSlide+xml"/>
  <Override PartName="/ppt/notesSlides/notesSlide376.xml" ContentType="application/vnd.openxmlformats-officedocument.presentationml.notesSlide+xml"/>
  <Override PartName="/ppt/notesSlides/notesSlide3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666" r:id="rId2"/>
    <p:sldMasterId id="2147483894" r:id="rId3"/>
  </p:sldMasterIdLst>
  <p:notesMasterIdLst>
    <p:notesMasterId r:id="rId579"/>
  </p:notesMasterIdLst>
  <p:handoutMasterIdLst>
    <p:handoutMasterId r:id="rId580"/>
  </p:handoutMasterIdLst>
  <p:sldIdLst>
    <p:sldId id="256" r:id="rId4"/>
    <p:sldId id="257" r:id="rId5"/>
    <p:sldId id="259" r:id="rId6"/>
    <p:sldId id="260" r:id="rId7"/>
    <p:sldId id="261" r:id="rId8"/>
    <p:sldId id="263" r:id="rId9"/>
    <p:sldId id="264" r:id="rId10"/>
    <p:sldId id="265" r:id="rId11"/>
    <p:sldId id="315" r:id="rId12"/>
    <p:sldId id="316" r:id="rId13"/>
    <p:sldId id="1784" r:id="rId14"/>
    <p:sldId id="1786" r:id="rId15"/>
    <p:sldId id="1787" r:id="rId16"/>
    <p:sldId id="1788" r:id="rId17"/>
    <p:sldId id="1789" r:id="rId18"/>
    <p:sldId id="1790" r:id="rId19"/>
    <p:sldId id="1791" r:id="rId20"/>
    <p:sldId id="1792" r:id="rId21"/>
    <p:sldId id="1793" r:id="rId22"/>
    <p:sldId id="2910" r:id="rId23"/>
    <p:sldId id="2911" r:id="rId24"/>
    <p:sldId id="1794" r:id="rId25"/>
    <p:sldId id="1795" r:id="rId26"/>
    <p:sldId id="1796" r:id="rId27"/>
    <p:sldId id="1797" r:id="rId28"/>
    <p:sldId id="1943" r:id="rId29"/>
    <p:sldId id="1798" r:id="rId30"/>
    <p:sldId id="2909" r:id="rId31"/>
    <p:sldId id="1799" r:id="rId32"/>
    <p:sldId id="1800" r:id="rId33"/>
    <p:sldId id="1946" r:id="rId34"/>
    <p:sldId id="1947" r:id="rId35"/>
    <p:sldId id="1948" r:id="rId36"/>
    <p:sldId id="1949" r:id="rId37"/>
    <p:sldId id="1950" r:id="rId38"/>
    <p:sldId id="1951" r:id="rId39"/>
    <p:sldId id="1952" r:id="rId40"/>
    <p:sldId id="1964" r:id="rId41"/>
    <p:sldId id="2073" r:id="rId42"/>
    <p:sldId id="1965" r:id="rId43"/>
    <p:sldId id="1966" r:id="rId44"/>
    <p:sldId id="1967" r:id="rId45"/>
    <p:sldId id="1968" r:id="rId46"/>
    <p:sldId id="1969" r:id="rId47"/>
    <p:sldId id="1970" r:id="rId48"/>
    <p:sldId id="1971" r:id="rId49"/>
    <p:sldId id="1972" r:id="rId50"/>
    <p:sldId id="2002" r:id="rId51"/>
    <p:sldId id="2003" r:id="rId52"/>
    <p:sldId id="2004" r:id="rId53"/>
    <p:sldId id="2878" r:id="rId54"/>
    <p:sldId id="2005" r:id="rId55"/>
    <p:sldId id="2006" r:id="rId56"/>
    <p:sldId id="2007" r:id="rId57"/>
    <p:sldId id="2861" r:id="rId58"/>
    <p:sldId id="2862" r:id="rId59"/>
    <p:sldId id="2863" r:id="rId60"/>
    <p:sldId id="2864" r:id="rId61"/>
    <p:sldId id="2865" r:id="rId62"/>
    <p:sldId id="2866" r:id="rId63"/>
    <p:sldId id="2867" r:id="rId64"/>
    <p:sldId id="2868" r:id="rId65"/>
    <p:sldId id="2869" r:id="rId66"/>
    <p:sldId id="2870" r:id="rId67"/>
    <p:sldId id="2872" r:id="rId68"/>
    <p:sldId id="2873" r:id="rId69"/>
    <p:sldId id="2874" r:id="rId70"/>
    <p:sldId id="2875" r:id="rId71"/>
    <p:sldId id="2876" r:id="rId72"/>
    <p:sldId id="2877" r:id="rId73"/>
    <p:sldId id="2008" r:id="rId74"/>
    <p:sldId id="2415" r:id="rId75"/>
    <p:sldId id="2416" r:id="rId76"/>
    <p:sldId id="2417" r:id="rId77"/>
    <p:sldId id="2418" r:id="rId78"/>
    <p:sldId id="2419" r:id="rId79"/>
    <p:sldId id="2420" r:id="rId80"/>
    <p:sldId id="2015" r:id="rId81"/>
    <p:sldId id="2188" r:id="rId82"/>
    <p:sldId id="2414" r:id="rId83"/>
    <p:sldId id="2190" r:id="rId84"/>
    <p:sldId id="2191" r:id="rId85"/>
    <p:sldId id="2192" r:id="rId86"/>
    <p:sldId id="2193" r:id="rId87"/>
    <p:sldId id="2194" r:id="rId88"/>
    <p:sldId id="2195" r:id="rId89"/>
    <p:sldId id="2196" r:id="rId90"/>
    <p:sldId id="2197" r:id="rId91"/>
    <p:sldId id="2198" r:id="rId92"/>
    <p:sldId id="2199" r:id="rId93"/>
    <p:sldId id="2200" r:id="rId94"/>
    <p:sldId id="2919" r:id="rId95"/>
    <p:sldId id="2920" r:id="rId96"/>
    <p:sldId id="2201" r:id="rId97"/>
    <p:sldId id="2202" r:id="rId98"/>
    <p:sldId id="2203" r:id="rId99"/>
    <p:sldId id="2204" r:id="rId100"/>
    <p:sldId id="2205" r:id="rId101"/>
    <p:sldId id="2206" r:id="rId102"/>
    <p:sldId id="2207" r:id="rId103"/>
    <p:sldId id="2208" r:id="rId104"/>
    <p:sldId id="2209" r:id="rId105"/>
    <p:sldId id="2210" r:id="rId106"/>
    <p:sldId id="2212" r:id="rId107"/>
    <p:sldId id="2213" r:id="rId108"/>
    <p:sldId id="2214" r:id="rId109"/>
    <p:sldId id="2215" r:id="rId110"/>
    <p:sldId id="2216" r:id="rId111"/>
    <p:sldId id="2217" r:id="rId112"/>
    <p:sldId id="2218" r:id="rId113"/>
    <p:sldId id="2219" r:id="rId114"/>
    <p:sldId id="2220" r:id="rId115"/>
    <p:sldId id="2221" r:id="rId116"/>
    <p:sldId id="2222" r:id="rId117"/>
    <p:sldId id="2223" r:id="rId118"/>
    <p:sldId id="2224" r:id="rId119"/>
    <p:sldId id="2225" r:id="rId120"/>
    <p:sldId id="2226" r:id="rId121"/>
    <p:sldId id="2227" r:id="rId122"/>
    <p:sldId id="2912" r:id="rId123"/>
    <p:sldId id="2913" r:id="rId124"/>
    <p:sldId id="2914" r:id="rId125"/>
    <p:sldId id="2915" r:id="rId126"/>
    <p:sldId id="2916" r:id="rId127"/>
    <p:sldId id="2917" r:id="rId128"/>
    <p:sldId id="2918" r:id="rId129"/>
    <p:sldId id="2229" r:id="rId130"/>
    <p:sldId id="2230" r:id="rId131"/>
    <p:sldId id="2231" r:id="rId132"/>
    <p:sldId id="2232" r:id="rId133"/>
    <p:sldId id="2233" r:id="rId134"/>
    <p:sldId id="2242" r:id="rId135"/>
    <p:sldId id="2243" r:id="rId136"/>
    <p:sldId id="2244" r:id="rId137"/>
    <p:sldId id="2245" r:id="rId138"/>
    <p:sldId id="2246" r:id="rId139"/>
    <p:sldId id="2247" r:id="rId140"/>
    <p:sldId id="2248" r:id="rId141"/>
    <p:sldId id="2249" r:id="rId142"/>
    <p:sldId id="2250" r:id="rId143"/>
    <p:sldId id="2251" r:id="rId144"/>
    <p:sldId id="2252" r:id="rId145"/>
    <p:sldId id="2253" r:id="rId146"/>
    <p:sldId id="2254" r:id="rId147"/>
    <p:sldId id="2255" r:id="rId148"/>
    <p:sldId id="2256" r:id="rId149"/>
    <p:sldId id="2257" r:id="rId150"/>
    <p:sldId id="2258" r:id="rId151"/>
    <p:sldId id="2259" r:id="rId152"/>
    <p:sldId id="2260" r:id="rId153"/>
    <p:sldId id="2261" r:id="rId154"/>
    <p:sldId id="2262" r:id="rId155"/>
    <p:sldId id="2263" r:id="rId156"/>
    <p:sldId id="2264" r:id="rId157"/>
    <p:sldId id="2265" r:id="rId158"/>
    <p:sldId id="2266" r:id="rId159"/>
    <p:sldId id="2267" r:id="rId160"/>
    <p:sldId id="2268" r:id="rId161"/>
    <p:sldId id="2921" r:id="rId162"/>
    <p:sldId id="2922" r:id="rId163"/>
    <p:sldId id="2269" r:id="rId164"/>
    <p:sldId id="2270" r:id="rId165"/>
    <p:sldId id="2271" r:id="rId166"/>
    <p:sldId id="2272" r:id="rId167"/>
    <p:sldId id="2273" r:id="rId168"/>
    <p:sldId id="2274" r:id="rId169"/>
    <p:sldId id="2923" r:id="rId170"/>
    <p:sldId id="2275" r:id="rId171"/>
    <p:sldId id="2277" r:id="rId172"/>
    <p:sldId id="2282" r:id="rId173"/>
    <p:sldId id="2283" r:id="rId174"/>
    <p:sldId id="2284" r:id="rId175"/>
    <p:sldId id="2285" r:id="rId176"/>
    <p:sldId id="2286" r:id="rId177"/>
    <p:sldId id="2287" r:id="rId178"/>
    <p:sldId id="2288" r:id="rId179"/>
    <p:sldId id="2289" r:id="rId180"/>
    <p:sldId id="2290" r:id="rId181"/>
    <p:sldId id="2291" r:id="rId182"/>
    <p:sldId id="2292" r:id="rId183"/>
    <p:sldId id="2293" r:id="rId184"/>
    <p:sldId id="2294" r:id="rId185"/>
    <p:sldId id="2295" r:id="rId186"/>
    <p:sldId id="2296" r:id="rId187"/>
    <p:sldId id="2297" r:id="rId188"/>
    <p:sldId id="2298" r:id="rId189"/>
    <p:sldId id="2299" r:id="rId190"/>
    <p:sldId id="2300" r:id="rId191"/>
    <p:sldId id="2301" r:id="rId192"/>
    <p:sldId id="2302" r:id="rId193"/>
    <p:sldId id="2303" r:id="rId194"/>
    <p:sldId id="2304" r:id="rId195"/>
    <p:sldId id="2305" r:id="rId196"/>
    <p:sldId id="2306" r:id="rId197"/>
    <p:sldId id="2307" r:id="rId198"/>
    <p:sldId id="2308" r:id="rId199"/>
    <p:sldId id="2421" r:id="rId200"/>
    <p:sldId id="2422" r:id="rId201"/>
    <p:sldId id="2423" r:id="rId202"/>
    <p:sldId id="2424" r:id="rId203"/>
    <p:sldId id="2425" r:id="rId204"/>
    <p:sldId id="2311" r:id="rId205"/>
    <p:sldId id="2312" r:id="rId206"/>
    <p:sldId id="2313" r:id="rId207"/>
    <p:sldId id="2314" r:id="rId208"/>
    <p:sldId id="2315" r:id="rId209"/>
    <p:sldId id="2327" r:id="rId210"/>
    <p:sldId id="2328" r:id="rId211"/>
    <p:sldId id="2329" r:id="rId212"/>
    <p:sldId id="2330" r:id="rId213"/>
    <p:sldId id="2331" r:id="rId214"/>
    <p:sldId id="2332" r:id="rId215"/>
    <p:sldId id="2333" r:id="rId216"/>
    <p:sldId id="2334" r:id="rId217"/>
    <p:sldId id="2335" r:id="rId218"/>
    <p:sldId id="2336" r:id="rId219"/>
    <p:sldId id="2045" r:id="rId220"/>
    <p:sldId id="2046" r:id="rId221"/>
    <p:sldId id="2047" r:id="rId222"/>
    <p:sldId id="2171" r:id="rId223"/>
    <p:sldId id="2172" r:id="rId224"/>
    <p:sldId id="2173" r:id="rId225"/>
    <p:sldId id="2174" r:id="rId226"/>
    <p:sldId id="2175" r:id="rId227"/>
    <p:sldId id="2176" r:id="rId228"/>
    <p:sldId id="2177" r:id="rId229"/>
    <p:sldId id="2049" r:id="rId230"/>
    <p:sldId id="2430" r:id="rId231"/>
    <p:sldId id="2426" r:id="rId232"/>
    <p:sldId id="2427" r:id="rId233"/>
    <p:sldId id="2428" r:id="rId234"/>
    <p:sldId id="2507" r:id="rId235"/>
    <p:sldId id="2508" r:id="rId236"/>
    <p:sldId id="2509" r:id="rId237"/>
    <p:sldId id="2510" r:id="rId238"/>
    <p:sldId id="2511" r:id="rId239"/>
    <p:sldId id="2512" r:id="rId240"/>
    <p:sldId id="2513" r:id="rId241"/>
    <p:sldId id="2518" r:id="rId242"/>
    <p:sldId id="2519" r:id="rId243"/>
    <p:sldId id="2515" r:id="rId244"/>
    <p:sldId id="2516" r:id="rId245"/>
    <p:sldId id="2517" r:id="rId246"/>
    <p:sldId id="2929" r:id="rId247"/>
    <p:sldId id="2928" r:id="rId248"/>
    <p:sldId id="2930" r:id="rId249"/>
    <p:sldId id="2925" r:id="rId250"/>
    <p:sldId id="2051" r:id="rId251"/>
    <p:sldId id="2435" r:id="rId252"/>
    <p:sldId id="2436" r:id="rId253"/>
    <p:sldId id="2437" r:id="rId254"/>
    <p:sldId id="2438" r:id="rId255"/>
    <p:sldId id="2439" r:id="rId256"/>
    <p:sldId id="2440" r:id="rId257"/>
    <p:sldId id="2441" r:id="rId258"/>
    <p:sldId id="2442" r:id="rId259"/>
    <p:sldId id="2443" r:id="rId260"/>
    <p:sldId id="2931" r:id="rId261"/>
    <p:sldId id="2444" r:id="rId262"/>
    <p:sldId id="2446" r:id="rId263"/>
    <p:sldId id="2447" r:id="rId264"/>
    <p:sldId id="2448" r:id="rId265"/>
    <p:sldId id="2449" r:id="rId266"/>
    <p:sldId id="2450" r:id="rId267"/>
    <p:sldId id="2451" r:id="rId268"/>
    <p:sldId id="2452" r:id="rId269"/>
    <p:sldId id="2453" r:id="rId270"/>
    <p:sldId id="2454" r:id="rId271"/>
    <p:sldId id="2455" r:id="rId272"/>
    <p:sldId id="2456" r:id="rId273"/>
    <p:sldId id="2458" r:id="rId274"/>
    <p:sldId id="2459" r:id="rId275"/>
    <p:sldId id="2460" r:id="rId276"/>
    <p:sldId id="2461" r:id="rId277"/>
    <p:sldId id="2506" r:id="rId278"/>
    <p:sldId id="2462" r:id="rId279"/>
    <p:sldId id="2463" r:id="rId280"/>
    <p:sldId id="2464" r:id="rId281"/>
    <p:sldId id="2465" r:id="rId282"/>
    <p:sldId id="2466" r:id="rId283"/>
    <p:sldId id="2467" r:id="rId284"/>
    <p:sldId id="2468" r:id="rId285"/>
    <p:sldId id="2469" r:id="rId286"/>
    <p:sldId id="2470" r:id="rId287"/>
    <p:sldId id="2471" r:id="rId288"/>
    <p:sldId id="2472" r:id="rId289"/>
    <p:sldId id="2495" r:id="rId290"/>
    <p:sldId id="2496" r:id="rId291"/>
    <p:sldId id="2497" r:id="rId292"/>
    <p:sldId id="2498" r:id="rId293"/>
    <p:sldId id="2476" r:id="rId294"/>
    <p:sldId id="2505" r:id="rId295"/>
    <p:sldId id="2500" r:id="rId296"/>
    <p:sldId id="2501" r:id="rId297"/>
    <p:sldId id="2502" r:id="rId298"/>
    <p:sldId id="2503" r:id="rId299"/>
    <p:sldId id="2504" r:id="rId300"/>
    <p:sldId id="2478" r:id="rId301"/>
    <p:sldId id="2479" r:id="rId302"/>
    <p:sldId id="2480" r:id="rId303"/>
    <p:sldId id="2481" r:id="rId304"/>
    <p:sldId id="2482" r:id="rId305"/>
    <p:sldId id="2483" r:id="rId306"/>
    <p:sldId id="2484" r:id="rId307"/>
    <p:sldId id="2485" r:id="rId308"/>
    <p:sldId id="2486" r:id="rId309"/>
    <p:sldId id="2487" r:id="rId310"/>
    <p:sldId id="2488" r:id="rId311"/>
    <p:sldId id="2489" r:id="rId312"/>
    <p:sldId id="2490" r:id="rId313"/>
    <p:sldId id="2491" r:id="rId314"/>
    <p:sldId id="2492" r:id="rId315"/>
    <p:sldId id="2493" r:id="rId316"/>
    <p:sldId id="2494" r:id="rId317"/>
    <p:sldId id="2344" r:id="rId318"/>
    <p:sldId id="2345" r:id="rId319"/>
    <p:sldId id="2346" r:id="rId320"/>
    <p:sldId id="2347" r:id="rId321"/>
    <p:sldId id="2521" r:id="rId322"/>
    <p:sldId id="2682" r:id="rId323"/>
    <p:sldId id="2683" r:id="rId324"/>
    <p:sldId id="2684" r:id="rId325"/>
    <p:sldId id="2685" r:id="rId326"/>
    <p:sldId id="2686" r:id="rId327"/>
    <p:sldId id="2687" r:id="rId328"/>
    <p:sldId id="2688" r:id="rId329"/>
    <p:sldId id="2689" r:id="rId330"/>
    <p:sldId id="2690" r:id="rId331"/>
    <p:sldId id="2691" r:id="rId332"/>
    <p:sldId id="2692" r:id="rId333"/>
    <p:sldId id="2693" r:id="rId334"/>
    <p:sldId id="2975" r:id="rId335"/>
    <p:sldId id="2695" r:id="rId336"/>
    <p:sldId id="2696" r:id="rId337"/>
    <p:sldId id="2697" r:id="rId338"/>
    <p:sldId id="2879" r:id="rId339"/>
    <p:sldId id="2880" r:id="rId340"/>
    <p:sldId id="2881" r:id="rId341"/>
    <p:sldId id="2882" r:id="rId342"/>
    <p:sldId id="2883" r:id="rId343"/>
    <p:sldId id="2884" r:id="rId344"/>
    <p:sldId id="2885" r:id="rId345"/>
    <p:sldId id="2886" r:id="rId346"/>
    <p:sldId id="2887" r:id="rId347"/>
    <p:sldId id="2888" r:id="rId348"/>
    <p:sldId id="2889" r:id="rId349"/>
    <p:sldId id="2890" r:id="rId350"/>
    <p:sldId id="2891" r:id="rId351"/>
    <p:sldId id="2892" r:id="rId352"/>
    <p:sldId id="2893" r:id="rId353"/>
    <p:sldId id="2894" r:id="rId354"/>
    <p:sldId id="2895" r:id="rId355"/>
    <p:sldId id="2896" r:id="rId356"/>
    <p:sldId id="2897" r:id="rId357"/>
    <p:sldId id="2898" r:id="rId358"/>
    <p:sldId id="2899" r:id="rId359"/>
    <p:sldId id="2900" r:id="rId360"/>
    <p:sldId id="2901" r:id="rId361"/>
    <p:sldId id="2902" r:id="rId362"/>
    <p:sldId id="2903" r:id="rId363"/>
    <p:sldId id="2904" r:id="rId364"/>
    <p:sldId id="2905" r:id="rId365"/>
    <p:sldId id="2906" r:id="rId366"/>
    <p:sldId id="2681" r:id="rId367"/>
    <p:sldId id="2538" r:id="rId368"/>
    <p:sldId id="2539" r:id="rId369"/>
    <p:sldId id="2540" r:id="rId370"/>
    <p:sldId id="2541" r:id="rId371"/>
    <p:sldId id="2542" r:id="rId372"/>
    <p:sldId id="2543" r:id="rId373"/>
    <p:sldId id="2544" r:id="rId374"/>
    <p:sldId id="2545" r:id="rId375"/>
    <p:sldId id="2546" r:id="rId376"/>
    <p:sldId id="2547" r:id="rId377"/>
    <p:sldId id="2548" r:id="rId378"/>
    <p:sldId id="2549" r:id="rId379"/>
    <p:sldId id="2550" r:id="rId380"/>
    <p:sldId id="2551" r:id="rId381"/>
    <p:sldId id="2552" r:id="rId382"/>
    <p:sldId id="2553" r:id="rId383"/>
    <p:sldId id="2554" r:id="rId384"/>
    <p:sldId id="2555" r:id="rId385"/>
    <p:sldId id="2556" r:id="rId386"/>
    <p:sldId id="2557" r:id="rId387"/>
    <p:sldId id="2558" r:id="rId388"/>
    <p:sldId id="2559" r:id="rId389"/>
    <p:sldId id="2560" r:id="rId390"/>
    <p:sldId id="2561" r:id="rId391"/>
    <p:sldId id="2562" r:id="rId392"/>
    <p:sldId id="2563" r:id="rId393"/>
    <p:sldId id="2564" r:id="rId394"/>
    <p:sldId id="2565" r:id="rId395"/>
    <p:sldId id="2566" r:id="rId396"/>
    <p:sldId id="2567" r:id="rId397"/>
    <p:sldId id="2568" r:id="rId398"/>
    <p:sldId id="2569" r:id="rId399"/>
    <p:sldId id="2570" r:id="rId400"/>
    <p:sldId id="2571" r:id="rId401"/>
    <p:sldId id="2572" r:id="rId402"/>
    <p:sldId id="2573" r:id="rId403"/>
    <p:sldId id="2574" r:id="rId404"/>
    <p:sldId id="2575" r:id="rId405"/>
    <p:sldId id="2576" r:id="rId406"/>
    <p:sldId id="2577" r:id="rId407"/>
    <p:sldId id="2578" r:id="rId408"/>
    <p:sldId id="2579" r:id="rId409"/>
    <p:sldId id="2580" r:id="rId410"/>
    <p:sldId id="2581" r:id="rId411"/>
    <p:sldId id="2582" r:id="rId412"/>
    <p:sldId id="2583" r:id="rId413"/>
    <p:sldId id="2584" r:id="rId414"/>
    <p:sldId id="2585" r:id="rId415"/>
    <p:sldId id="2586" r:id="rId416"/>
    <p:sldId id="2587" r:id="rId417"/>
    <p:sldId id="2588" r:id="rId418"/>
    <p:sldId id="2589" r:id="rId419"/>
    <p:sldId id="2590" r:id="rId420"/>
    <p:sldId id="2591" r:id="rId421"/>
    <p:sldId id="2592" r:id="rId422"/>
    <p:sldId id="2593" r:id="rId423"/>
    <p:sldId id="2594" r:id="rId424"/>
    <p:sldId id="2595" r:id="rId425"/>
    <p:sldId id="2596" r:id="rId426"/>
    <p:sldId id="2597" r:id="rId427"/>
    <p:sldId id="2598" r:id="rId428"/>
    <p:sldId id="2599" r:id="rId429"/>
    <p:sldId id="2600" r:id="rId430"/>
    <p:sldId id="2601" r:id="rId431"/>
    <p:sldId id="2602" r:id="rId432"/>
    <p:sldId id="2603" r:id="rId433"/>
    <p:sldId id="2717" r:id="rId434"/>
    <p:sldId id="2718" r:id="rId435"/>
    <p:sldId id="2719" r:id="rId436"/>
    <p:sldId id="2720" r:id="rId437"/>
    <p:sldId id="2721" r:id="rId438"/>
    <p:sldId id="2722" r:id="rId439"/>
    <p:sldId id="2723" r:id="rId440"/>
    <p:sldId id="2728" r:id="rId441"/>
    <p:sldId id="2729" r:id="rId442"/>
    <p:sldId id="2730" r:id="rId443"/>
    <p:sldId id="2731" r:id="rId444"/>
    <p:sldId id="2733" r:id="rId445"/>
    <p:sldId id="2734" r:id="rId446"/>
    <p:sldId id="2735" r:id="rId447"/>
    <p:sldId id="2736" r:id="rId448"/>
    <p:sldId id="2737" r:id="rId449"/>
    <p:sldId id="2738" r:id="rId450"/>
    <p:sldId id="2740" r:id="rId451"/>
    <p:sldId id="2741" r:id="rId452"/>
    <p:sldId id="2742" r:id="rId453"/>
    <p:sldId id="2744" r:id="rId454"/>
    <p:sldId id="2932" r:id="rId455"/>
    <p:sldId id="2745" r:id="rId456"/>
    <p:sldId id="2971" r:id="rId457"/>
    <p:sldId id="2972" r:id="rId458"/>
    <p:sldId id="2970" r:id="rId459"/>
    <p:sldId id="2973" r:id="rId460"/>
    <p:sldId id="2974" r:id="rId461"/>
    <p:sldId id="2934" r:id="rId462"/>
    <p:sldId id="2935" r:id="rId463"/>
    <p:sldId id="2936" r:id="rId464"/>
    <p:sldId id="2937" r:id="rId465"/>
    <p:sldId id="2938" r:id="rId466"/>
    <p:sldId id="2939" r:id="rId467"/>
    <p:sldId id="2940" r:id="rId468"/>
    <p:sldId id="2941" r:id="rId469"/>
    <p:sldId id="2942" r:id="rId470"/>
    <p:sldId id="2943" r:id="rId471"/>
    <p:sldId id="2944" r:id="rId472"/>
    <p:sldId id="2945" r:id="rId473"/>
    <p:sldId id="2946" r:id="rId474"/>
    <p:sldId id="2947" r:id="rId475"/>
    <p:sldId id="2948" r:id="rId476"/>
    <p:sldId id="2949" r:id="rId477"/>
    <p:sldId id="2950" r:id="rId478"/>
    <p:sldId id="2951" r:id="rId479"/>
    <p:sldId id="2952" r:id="rId480"/>
    <p:sldId id="2953" r:id="rId481"/>
    <p:sldId id="2954" r:id="rId482"/>
    <p:sldId id="2955" r:id="rId483"/>
    <p:sldId id="2956" r:id="rId484"/>
    <p:sldId id="2957" r:id="rId485"/>
    <p:sldId id="2958" r:id="rId486"/>
    <p:sldId id="2966" r:id="rId487"/>
    <p:sldId id="2604" r:id="rId488"/>
    <p:sldId id="2605" r:id="rId489"/>
    <p:sldId id="2606" r:id="rId490"/>
    <p:sldId id="2607" r:id="rId491"/>
    <p:sldId id="2608" r:id="rId492"/>
    <p:sldId id="2609" r:id="rId493"/>
    <p:sldId id="2610" r:id="rId494"/>
    <p:sldId id="2827" r:id="rId495"/>
    <p:sldId id="2977" r:id="rId496"/>
    <p:sldId id="2978" r:id="rId497"/>
    <p:sldId id="2979" r:id="rId498"/>
    <p:sldId id="2980" r:id="rId499"/>
    <p:sldId id="2981" r:id="rId500"/>
    <p:sldId id="2982" r:id="rId501"/>
    <p:sldId id="2983" r:id="rId502"/>
    <p:sldId id="2984" r:id="rId503"/>
    <p:sldId id="2985" r:id="rId504"/>
    <p:sldId id="2986" r:id="rId505"/>
    <p:sldId id="2987" r:id="rId506"/>
    <p:sldId id="2988" r:id="rId507"/>
    <p:sldId id="2989" r:id="rId508"/>
    <p:sldId id="2993" r:id="rId509"/>
    <p:sldId id="2994" r:id="rId510"/>
    <p:sldId id="2990" r:id="rId511"/>
    <p:sldId id="2828" r:id="rId512"/>
    <p:sldId id="2815" r:id="rId513"/>
    <p:sldId id="2816" r:id="rId514"/>
    <p:sldId id="2817" r:id="rId515"/>
    <p:sldId id="2818" r:id="rId516"/>
    <p:sldId id="2819" r:id="rId517"/>
    <p:sldId id="2820" r:id="rId518"/>
    <p:sldId id="2821" r:id="rId519"/>
    <p:sldId id="2822" r:id="rId520"/>
    <p:sldId id="2823" r:id="rId521"/>
    <p:sldId id="2824" r:id="rId522"/>
    <p:sldId id="2825" r:id="rId523"/>
    <p:sldId id="2826" r:id="rId524"/>
    <p:sldId id="2991" r:id="rId525"/>
    <p:sldId id="2627" r:id="rId526"/>
    <p:sldId id="2628" r:id="rId527"/>
    <p:sldId id="2629" r:id="rId528"/>
    <p:sldId id="2630" r:id="rId529"/>
    <p:sldId id="2631" r:id="rId530"/>
    <p:sldId id="2632" r:id="rId531"/>
    <p:sldId id="2633" r:id="rId532"/>
    <p:sldId id="2634" r:id="rId533"/>
    <p:sldId id="2635" r:id="rId534"/>
    <p:sldId id="2636" r:id="rId535"/>
    <p:sldId id="2637" r:id="rId536"/>
    <p:sldId id="2638" r:id="rId537"/>
    <p:sldId id="2639" r:id="rId538"/>
    <p:sldId id="2640" r:id="rId539"/>
    <p:sldId id="2771" r:id="rId540"/>
    <p:sldId id="2642" r:id="rId541"/>
    <p:sldId id="2643" r:id="rId542"/>
    <p:sldId id="2644" r:id="rId543"/>
    <p:sldId id="2645" r:id="rId544"/>
    <p:sldId id="3003" r:id="rId545"/>
    <p:sldId id="2995" r:id="rId546"/>
    <p:sldId id="2996" r:id="rId547"/>
    <p:sldId id="3000" r:id="rId548"/>
    <p:sldId id="3002" r:id="rId549"/>
    <p:sldId id="2999" r:id="rId550"/>
    <p:sldId id="2997" r:id="rId551"/>
    <p:sldId id="3001" r:id="rId552"/>
    <p:sldId id="2998" r:id="rId553"/>
    <p:sldId id="2830" r:id="rId554"/>
    <p:sldId id="2831" r:id="rId555"/>
    <p:sldId id="2832" r:id="rId556"/>
    <p:sldId id="2833" r:id="rId557"/>
    <p:sldId id="2834" r:id="rId558"/>
    <p:sldId id="2835" r:id="rId559"/>
    <p:sldId id="2836" r:id="rId560"/>
    <p:sldId id="2838" r:id="rId561"/>
    <p:sldId id="2839" r:id="rId562"/>
    <p:sldId id="2841" r:id="rId563"/>
    <p:sldId id="2844" r:id="rId564"/>
    <p:sldId id="2846" r:id="rId565"/>
    <p:sldId id="2847" r:id="rId566"/>
    <p:sldId id="2848" r:id="rId567"/>
    <p:sldId id="2849" r:id="rId568"/>
    <p:sldId id="2842" r:id="rId569"/>
    <p:sldId id="2860" r:id="rId570"/>
    <p:sldId id="2850" r:id="rId571"/>
    <p:sldId id="2851" r:id="rId572"/>
    <p:sldId id="2852" r:id="rId573"/>
    <p:sldId id="2853" r:id="rId574"/>
    <p:sldId id="2854" r:id="rId575"/>
    <p:sldId id="2855" r:id="rId576"/>
    <p:sldId id="2856" r:id="rId577"/>
    <p:sldId id="2858" r:id="rId578"/>
  </p:sldIdLst>
  <p:sldSz cx="9144000" cy="6858000" type="screen4x3"/>
  <p:notesSz cx="9601200" cy="7315200"/>
  <p:defaultTextStyle>
    <a:defPPr>
      <a:defRPr lang="en-US"/>
    </a:defPPr>
    <a:lvl1pPr algn="l" rtl="0" fontAlgn="base">
      <a:spcBef>
        <a:spcPct val="0"/>
      </a:spcBef>
      <a:spcAft>
        <a:spcPct val="0"/>
      </a:spcAft>
      <a:defRPr sz="2400" kern="1200">
        <a:solidFill>
          <a:schemeClr val="tx1"/>
        </a:solidFill>
        <a:latin typeface="Arial" pitchFamily="-111" charset="0"/>
        <a:ea typeface="ＭＳ Ｐゴシック" pitchFamily="-111" charset="-128"/>
        <a:cs typeface="ＭＳ Ｐゴシック" pitchFamily="-111" charset="-128"/>
      </a:defRPr>
    </a:lvl1pPr>
    <a:lvl2pPr marL="457200" algn="l" rtl="0" fontAlgn="base">
      <a:spcBef>
        <a:spcPct val="0"/>
      </a:spcBef>
      <a:spcAft>
        <a:spcPct val="0"/>
      </a:spcAft>
      <a:defRPr sz="2400" kern="1200">
        <a:solidFill>
          <a:schemeClr val="tx1"/>
        </a:solidFill>
        <a:latin typeface="Arial" pitchFamily="-111" charset="0"/>
        <a:ea typeface="ＭＳ Ｐゴシック" pitchFamily="-111" charset="-128"/>
        <a:cs typeface="ＭＳ Ｐゴシック" pitchFamily="-111" charset="-128"/>
      </a:defRPr>
    </a:lvl2pPr>
    <a:lvl3pPr marL="914400" algn="l" rtl="0" fontAlgn="base">
      <a:spcBef>
        <a:spcPct val="0"/>
      </a:spcBef>
      <a:spcAft>
        <a:spcPct val="0"/>
      </a:spcAft>
      <a:defRPr sz="2400" kern="1200">
        <a:solidFill>
          <a:schemeClr val="tx1"/>
        </a:solidFill>
        <a:latin typeface="Arial" pitchFamily="-111" charset="0"/>
        <a:ea typeface="ＭＳ Ｐゴシック" pitchFamily="-111" charset="-128"/>
        <a:cs typeface="ＭＳ Ｐゴシック" pitchFamily="-111" charset="-128"/>
      </a:defRPr>
    </a:lvl3pPr>
    <a:lvl4pPr marL="1371600" algn="l" rtl="0" fontAlgn="base">
      <a:spcBef>
        <a:spcPct val="0"/>
      </a:spcBef>
      <a:spcAft>
        <a:spcPct val="0"/>
      </a:spcAft>
      <a:defRPr sz="2400" kern="1200">
        <a:solidFill>
          <a:schemeClr val="tx1"/>
        </a:solidFill>
        <a:latin typeface="Arial" pitchFamily="-111" charset="0"/>
        <a:ea typeface="ＭＳ Ｐゴシック" pitchFamily="-111" charset="-128"/>
        <a:cs typeface="ＭＳ Ｐゴシック" pitchFamily="-111" charset="-128"/>
      </a:defRPr>
    </a:lvl4pPr>
    <a:lvl5pPr marL="1828800" algn="l" rtl="0" fontAlgn="base">
      <a:spcBef>
        <a:spcPct val="0"/>
      </a:spcBef>
      <a:spcAft>
        <a:spcPct val="0"/>
      </a:spcAft>
      <a:defRPr sz="2400" kern="1200">
        <a:solidFill>
          <a:schemeClr val="tx1"/>
        </a:solidFill>
        <a:latin typeface="Arial" pitchFamily="-111" charset="0"/>
        <a:ea typeface="ＭＳ Ｐゴシック" pitchFamily="-111" charset="-128"/>
        <a:cs typeface="ＭＳ Ｐゴシック" pitchFamily="-111" charset="-128"/>
      </a:defRPr>
    </a:lvl5pPr>
    <a:lvl6pPr marL="2286000" algn="l" defTabSz="457200" rtl="0" eaLnBrk="1" latinLnBrk="0" hangingPunct="1">
      <a:defRPr sz="2400" kern="1200">
        <a:solidFill>
          <a:schemeClr val="tx1"/>
        </a:solidFill>
        <a:latin typeface="Arial" pitchFamily="-111" charset="0"/>
        <a:ea typeface="ＭＳ Ｐゴシック" pitchFamily="-111" charset="-128"/>
        <a:cs typeface="ＭＳ Ｐゴシック" pitchFamily="-111" charset="-128"/>
      </a:defRPr>
    </a:lvl6pPr>
    <a:lvl7pPr marL="2743200" algn="l" defTabSz="457200" rtl="0" eaLnBrk="1" latinLnBrk="0" hangingPunct="1">
      <a:defRPr sz="2400" kern="1200">
        <a:solidFill>
          <a:schemeClr val="tx1"/>
        </a:solidFill>
        <a:latin typeface="Arial" pitchFamily="-111" charset="0"/>
        <a:ea typeface="ＭＳ Ｐゴシック" pitchFamily="-111" charset="-128"/>
        <a:cs typeface="ＭＳ Ｐゴシック" pitchFamily="-111" charset="-128"/>
      </a:defRPr>
    </a:lvl7pPr>
    <a:lvl8pPr marL="3200400" algn="l" defTabSz="457200" rtl="0" eaLnBrk="1" latinLnBrk="0" hangingPunct="1">
      <a:defRPr sz="2400" kern="1200">
        <a:solidFill>
          <a:schemeClr val="tx1"/>
        </a:solidFill>
        <a:latin typeface="Arial" pitchFamily="-111" charset="0"/>
        <a:ea typeface="ＭＳ Ｐゴシック" pitchFamily="-111" charset="-128"/>
        <a:cs typeface="ＭＳ Ｐゴシック" pitchFamily="-111" charset="-128"/>
      </a:defRPr>
    </a:lvl8pPr>
    <a:lvl9pPr marL="3657600" algn="l" defTabSz="457200" rtl="0" eaLnBrk="1" latinLnBrk="0" hangingPunct="1">
      <a:defRPr sz="2400" kern="1200">
        <a:solidFill>
          <a:schemeClr val="tx1"/>
        </a:solidFill>
        <a:latin typeface="Arial" pitchFamily="-111" charset="0"/>
        <a:ea typeface="ＭＳ Ｐゴシック" pitchFamily="-111" charset="-128"/>
        <a:cs typeface="ＭＳ Ｐゴシック" pitchFamily="-111"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009900"/>
    <a:srgbClr val="0000FF"/>
    <a:srgbClr val="993366"/>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1" autoAdjust="0"/>
    <p:restoredTop sz="94660"/>
  </p:normalViewPr>
  <p:slideViewPr>
    <p:cSldViewPr>
      <p:cViewPr>
        <p:scale>
          <a:sx n="61" d="100"/>
          <a:sy n="61" d="100"/>
        </p:scale>
        <p:origin x="-1200" y="-2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1877" y="-82"/>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459" Type="http://schemas.openxmlformats.org/officeDocument/2006/relationships/slide" Target="slides/slide456.xml"/><Relationship Id="rId510" Type="http://schemas.openxmlformats.org/officeDocument/2006/relationships/slide" Target="slides/slide507.xml"/><Relationship Id="rId511" Type="http://schemas.openxmlformats.org/officeDocument/2006/relationships/slide" Target="slides/slide508.xml"/><Relationship Id="rId512" Type="http://schemas.openxmlformats.org/officeDocument/2006/relationships/slide" Target="slides/slide509.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513" Type="http://schemas.openxmlformats.org/officeDocument/2006/relationships/slide" Target="slides/slide510.xml"/><Relationship Id="rId514" Type="http://schemas.openxmlformats.org/officeDocument/2006/relationships/slide" Target="slides/slide511.xml"/><Relationship Id="rId515" Type="http://schemas.openxmlformats.org/officeDocument/2006/relationships/slide" Target="slides/slide512.xml"/><Relationship Id="rId516" Type="http://schemas.openxmlformats.org/officeDocument/2006/relationships/slide" Target="slides/slide513.xml"/><Relationship Id="rId517" Type="http://schemas.openxmlformats.org/officeDocument/2006/relationships/slide" Target="slides/slide514.xml"/><Relationship Id="rId518" Type="http://schemas.openxmlformats.org/officeDocument/2006/relationships/slide" Target="slides/slide515.xml"/><Relationship Id="rId519" Type="http://schemas.openxmlformats.org/officeDocument/2006/relationships/slide" Target="slides/slide516.xml"/><Relationship Id="rId170" Type="http://schemas.openxmlformats.org/officeDocument/2006/relationships/slide" Target="slides/slide167.xml"/><Relationship Id="rId171" Type="http://schemas.openxmlformats.org/officeDocument/2006/relationships/slide" Target="slides/slide168.xml"/><Relationship Id="rId172" Type="http://schemas.openxmlformats.org/officeDocument/2006/relationships/slide" Target="slides/slide169.xml"/><Relationship Id="rId173" Type="http://schemas.openxmlformats.org/officeDocument/2006/relationships/slide" Target="slides/slide170.xml"/><Relationship Id="rId174" Type="http://schemas.openxmlformats.org/officeDocument/2006/relationships/slide" Target="slides/slide171.xml"/><Relationship Id="rId175" Type="http://schemas.openxmlformats.org/officeDocument/2006/relationships/slide" Target="slides/slide172.xml"/><Relationship Id="rId176" Type="http://schemas.openxmlformats.org/officeDocument/2006/relationships/slide" Target="slides/slide173.xml"/><Relationship Id="rId177" Type="http://schemas.openxmlformats.org/officeDocument/2006/relationships/slide" Target="slides/slide174.xml"/><Relationship Id="rId178" Type="http://schemas.openxmlformats.org/officeDocument/2006/relationships/slide" Target="slides/slide175.xml"/><Relationship Id="rId179" Type="http://schemas.openxmlformats.org/officeDocument/2006/relationships/slide" Target="slides/slide176.xml"/><Relationship Id="rId230" Type="http://schemas.openxmlformats.org/officeDocument/2006/relationships/slide" Target="slides/slide227.xml"/><Relationship Id="rId231" Type="http://schemas.openxmlformats.org/officeDocument/2006/relationships/slide" Target="slides/slide228.xml"/><Relationship Id="rId232" Type="http://schemas.openxmlformats.org/officeDocument/2006/relationships/slide" Target="slides/slide229.xml"/><Relationship Id="rId233" Type="http://schemas.openxmlformats.org/officeDocument/2006/relationships/slide" Target="slides/slide230.xml"/><Relationship Id="rId234" Type="http://schemas.openxmlformats.org/officeDocument/2006/relationships/slide" Target="slides/slide231.xml"/><Relationship Id="rId235" Type="http://schemas.openxmlformats.org/officeDocument/2006/relationships/slide" Target="slides/slide232.xml"/><Relationship Id="rId236" Type="http://schemas.openxmlformats.org/officeDocument/2006/relationships/slide" Target="slides/slide233.xml"/><Relationship Id="rId237" Type="http://schemas.openxmlformats.org/officeDocument/2006/relationships/slide" Target="slides/slide234.xml"/><Relationship Id="rId238" Type="http://schemas.openxmlformats.org/officeDocument/2006/relationships/slide" Target="slides/slide235.xml"/><Relationship Id="rId239" Type="http://schemas.openxmlformats.org/officeDocument/2006/relationships/slide" Target="slides/slide236.xml"/><Relationship Id="rId460" Type="http://schemas.openxmlformats.org/officeDocument/2006/relationships/slide" Target="slides/slide457.xml"/><Relationship Id="rId461" Type="http://schemas.openxmlformats.org/officeDocument/2006/relationships/slide" Target="slides/slide458.xml"/><Relationship Id="rId462" Type="http://schemas.openxmlformats.org/officeDocument/2006/relationships/slide" Target="slides/slide459.xml"/><Relationship Id="rId463" Type="http://schemas.openxmlformats.org/officeDocument/2006/relationships/slide" Target="slides/slide460.xml"/><Relationship Id="rId464" Type="http://schemas.openxmlformats.org/officeDocument/2006/relationships/slide" Target="slides/slide461.xml"/><Relationship Id="rId465" Type="http://schemas.openxmlformats.org/officeDocument/2006/relationships/slide" Target="slides/slide462.xml"/><Relationship Id="rId466" Type="http://schemas.openxmlformats.org/officeDocument/2006/relationships/slide" Target="slides/slide463.xml"/><Relationship Id="rId467" Type="http://schemas.openxmlformats.org/officeDocument/2006/relationships/slide" Target="slides/slide464.xml"/><Relationship Id="rId468" Type="http://schemas.openxmlformats.org/officeDocument/2006/relationships/slide" Target="slides/slide465.xml"/><Relationship Id="rId469" Type="http://schemas.openxmlformats.org/officeDocument/2006/relationships/slide" Target="slides/slide466.xml"/><Relationship Id="rId520" Type="http://schemas.openxmlformats.org/officeDocument/2006/relationships/slide" Target="slides/slide517.xml"/><Relationship Id="rId521" Type="http://schemas.openxmlformats.org/officeDocument/2006/relationships/slide" Target="slides/slide518.xml"/><Relationship Id="rId522" Type="http://schemas.openxmlformats.org/officeDocument/2006/relationships/slide" Target="slides/slide519.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523" Type="http://schemas.openxmlformats.org/officeDocument/2006/relationships/slide" Target="slides/slide520.xml"/><Relationship Id="rId524" Type="http://schemas.openxmlformats.org/officeDocument/2006/relationships/slide" Target="slides/slide521.xml"/><Relationship Id="rId525" Type="http://schemas.openxmlformats.org/officeDocument/2006/relationships/slide" Target="slides/slide522.xml"/><Relationship Id="rId526" Type="http://schemas.openxmlformats.org/officeDocument/2006/relationships/slide" Target="slides/slide523.xml"/><Relationship Id="rId527" Type="http://schemas.openxmlformats.org/officeDocument/2006/relationships/slide" Target="slides/slide524.xml"/><Relationship Id="rId528" Type="http://schemas.openxmlformats.org/officeDocument/2006/relationships/slide" Target="slides/slide525.xml"/><Relationship Id="rId529" Type="http://schemas.openxmlformats.org/officeDocument/2006/relationships/slide" Target="slides/slide526.xml"/><Relationship Id="rId180" Type="http://schemas.openxmlformats.org/officeDocument/2006/relationships/slide" Target="slides/slide177.xml"/><Relationship Id="rId181" Type="http://schemas.openxmlformats.org/officeDocument/2006/relationships/slide" Target="slides/slide178.xml"/><Relationship Id="rId182" Type="http://schemas.openxmlformats.org/officeDocument/2006/relationships/slide" Target="slides/slide179.xml"/><Relationship Id="rId183" Type="http://schemas.openxmlformats.org/officeDocument/2006/relationships/slide" Target="slides/slide180.xml"/><Relationship Id="rId184" Type="http://schemas.openxmlformats.org/officeDocument/2006/relationships/slide" Target="slides/slide181.xml"/><Relationship Id="rId185" Type="http://schemas.openxmlformats.org/officeDocument/2006/relationships/slide" Target="slides/slide182.xml"/><Relationship Id="rId186" Type="http://schemas.openxmlformats.org/officeDocument/2006/relationships/slide" Target="slides/slide183.xml"/><Relationship Id="rId187" Type="http://schemas.openxmlformats.org/officeDocument/2006/relationships/slide" Target="slides/slide184.xml"/><Relationship Id="rId188" Type="http://schemas.openxmlformats.org/officeDocument/2006/relationships/slide" Target="slides/slide185.xml"/><Relationship Id="rId189" Type="http://schemas.openxmlformats.org/officeDocument/2006/relationships/slide" Target="slides/slide186.xml"/><Relationship Id="rId240" Type="http://schemas.openxmlformats.org/officeDocument/2006/relationships/slide" Target="slides/slide237.xml"/><Relationship Id="rId241" Type="http://schemas.openxmlformats.org/officeDocument/2006/relationships/slide" Target="slides/slide238.xml"/><Relationship Id="rId242" Type="http://schemas.openxmlformats.org/officeDocument/2006/relationships/slide" Target="slides/slide239.xml"/><Relationship Id="rId243" Type="http://schemas.openxmlformats.org/officeDocument/2006/relationships/slide" Target="slides/slide240.xml"/><Relationship Id="rId244" Type="http://schemas.openxmlformats.org/officeDocument/2006/relationships/slide" Target="slides/slide241.xml"/><Relationship Id="rId245" Type="http://schemas.openxmlformats.org/officeDocument/2006/relationships/slide" Target="slides/slide242.xml"/><Relationship Id="rId246" Type="http://schemas.openxmlformats.org/officeDocument/2006/relationships/slide" Target="slides/slide243.xml"/><Relationship Id="rId247" Type="http://schemas.openxmlformats.org/officeDocument/2006/relationships/slide" Target="slides/slide244.xml"/><Relationship Id="rId248" Type="http://schemas.openxmlformats.org/officeDocument/2006/relationships/slide" Target="slides/slide245.xml"/><Relationship Id="rId249" Type="http://schemas.openxmlformats.org/officeDocument/2006/relationships/slide" Target="slides/slide246.xml"/><Relationship Id="rId300" Type="http://schemas.openxmlformats.org/officeDocument/2006/relationships/slide" Target="slides/slide297.xml"/><Relationship Id="rId301" Type="http://schemas.openxmlformats.org/officeDocument/2006/relationships/slide" Target="slides/slide298.xml"/><Relationship Id="rId302" Type="http://schemas.openxmlformats.org/officeDocument/2006/relationships/slide" Target="slides/slide299.xml"/><Relationship Id="rId303" Type="http://schemas.openxmlformats.org/officeDocument/2006/relationships/slide" Target="slides/slide300.xml"/><Relationship Id="rId304" Type="http://schemas.openxmlformats.org/officeDocument/2006/relationships/slide" Target="slides/slide301.xml"/><Relationship Id="rId305" Type="http://schemas.openxmlformats.org/officeDocument/2006/relationships/slide" Target="slides/slide302.xml"/><Relationship Id="rId306" Type="http://schemas.openxmlformats.org/officeDocument/2006/relationships/slide" Target="slides/slide303.xml"/><Relationship Id="rId307" Type="http://schemas.openxmlformats.org/officeDocument/2006/relationships/slide" Target="slides/slide304.xml"/><Relationship Id="rId308" Type="http://schemas.openxmlformats.org/officeDocument/2006/relationships/slide" Target="slides/slide305.xml"/><Relationship Id="rId309" Type="http://schemas.openxmlformats.org/officeDocument/2006/relationships/slide" Target="slides/slide306.xml"/><Relationship Id="rId470" Type="http://schemas.openxmlformats.org/officeDocument/2006/relationships/slide" Target="slides/slide467.xml"/><Relationship Id="rId471" Type="http://schemas.openxmlformats.org/officeDocument/2006/relationships/slide" Target="slides/slide468.xml"/><Relationship Id="rId472" Type="http://schemas.openxmlformats.org/officeDocument/2006/relationships/slide" Target="slides/slide469.xml"/><Relationship Id="rId473" Type="http://schemas.openxmlformats.org/officeDocument/2006/relationships/slide" Target="slides/slide470.xml"/><Relationship Id="rId474" Type="http://schemas.openxmlformats.org/officeDocument/2006/relationships/slide" Target="slides/slide471.xml"/><Relationship Id="rId475" Type="http://schemas.openxmlformats.org/officeDocument/2006/relationships/slide" Target="slides/slide472.xml"/><Relationship Id="rId476" Type="http://schemas.openxmlformats.org/officeDocument/2006/relationships/slide" Target="slides/slide473.xml"/><Relationship Id="rId477" Type="http://schemas.openxmlformats.org/officeDocument/2006/relationships/slide" Target="slides/slide474.xml"/><Relationship Id="rId478" Type="http://schemas.openxmlformats.org/officeDocument/2006/relationships/slide" Target="slides/slide475.xml"/><Relationship Id="rId479" Type="http://schemas.openxmlformats.org/officeDocument/2006/relationships/slide" Target="slides/slide476.xml"/><Relationship Id="rId530" Type="http://schemas.openxmlformats.org/officeDocument/2006/relationships/slide" Target="slides/slide527.xml"/><Relationship Id="rId531" Type="http://schemas.openxmlformats.org/officeDocument/2006/relationships/slide" Target="slides/slide528.xml"/><Relationship Id="rId532" Type="http://schemas.openxmlformats.org/officeDocument/2006/relationships/slide" Target="slides/slide529.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33" Type="http://schemas.openxmlformats.org/officeDocument/2006/relationships/slide" Target="slides/slide530.xml"/><Relationship Id="rId534" Type="http://schemas.openxmlformats.org/officeDocument/2006/relationships/slide" Target="slides/slide53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90" Type="http://schemas.openxmlformats.org/officeDocument/2006/relationships/slide" Target="slides/slide187.xml"/><Relationship Id="rId191" Type="http://schemas.openxmlformats.org/officeDocument/2006/relationships/slide" Target="slides/slide188.xml"/><Relationship Id="rId192" Type="http://schemas.openxmlformats.org/officeDocument/2006/relationships/slide" Target="slides/slide189.xml"/><Relationship Id="rId193" Type="http://schemas.openxmlformats.org/officeDocument/2006/relationships/slide" Target="slides/slide190.xml"/><Relationship Id="rId194" Type="http://schemas.openxmlformats.org/officeDocument/2006/relationships/slide" Target="slides/slide191.xml"/><Relationship Id="rId195" Type="http://schemas.openxmlformats.org/officeDocument/2006/relationships/slide" Target="slides/slide192.xml"/><Relationship Id="rId196" Type="http://schemas.openxmlformats.org/officeDocument/2006/relationships/slide" Target="slides/slide193.xml"/><Relationship Id="rId197" Type="http://schemas.openxmlformats.org/officeDocument/2006/relationships/slide" Target="slides/slide194.xml"/><Relationship Id="rId198" Type="http://schemas.openxmlformats.org/officeDocument/2006/relationships/slide" Target="slides/slide195.xml"/><Relationship Id="rId199" Type="http://schemas.openxmlformats.org/officeDocument/2006/relationships/slide" Target="slides/slide196.xml"/><Relationship Id="rId535" Type="http://schemas.openxmlformats.org/officeDocument/2006/relationships/slide" Target="slides/slide532.xml"/><Relationship Id="rId250" Type="http://schemas.openxmlformats.org/officeDocument/2006/relationships/slide" Target="slides/slide247.xml"/><Relationship Id="rId251" Type="http://schemas.openxmlformats.org/officeDocument/2006/relationships/slide" Target="slides/slide248.xml"/><Relationship Id="rId252" Type="http://schemas.openxmlformats.org/officeDocument/2006/relationships/slide" Target="slides/slide249.xml"/><Relationship Id="rId253" Type="http://schemas.openxmlformats.org/officeDocument/2006/relationships/slide" Target="slides/slide250.xml"/><Relationship Id="rId254" Type="http://schemas.openxmlformats.org/officeDocument/2006/relationships/slide" Target="slides/slide251.xml"/><Relationship Id="rId255" Type="http://schemas.openxmlformats.org/officeDocument/2006/relationships/slide" Target="slides/slide252.xml"/><Relationship Id="rId256" Type="http://schemas.openxmlformats.org/officeDocument/2006/relationships/slide" Target="slides/slide253.xml"/><Relationship Id="rId257" Type="http://schemas.openxmlformats.org/officeDocument/2006/relationships/slide" Target="slides/slide254.xml"/><Relationship Id="rId258" Type="http://schemas.openxmlformats.org/officeDocument/2006/relationships/slide" Target="slides/slide255.xml"/><Relationship Id="rId259" Type="http://schemas.openxmlformats.org/officeDocument/2006/relationships/slide" Target="slides/slide256.xml"/><Relationship Id="rId536" Type="http://schemas.openxmlformats.org/officeDocument/2006/relationships/slide" Target="slides/slide533.xml"/><Relationship Id="rId537" Type="http://schemas.openxmlformats.org/officeDocument/2006/relationships/slide" Target="slides/slide534.xml"/><Relationship Id="rId538" Type="http://schemas.openxmlformats.org/officeDocument/2006/relationships/slide" Target="slides/slide535.xml"/><Relationship Id="rId539" Type="http://schemas.openxmlformats.org/officeDocument/2006/relationships/slide" Target="slides/slide536.xml"/><Relationship Id="rId310" Type="http://schemas.openxmlformats.org/officeDocument/2006/relationships/slide" Target="slides/slide307.xml"/><Relationship Id="rId311" Type="http://schemas.openxmlformats.org/officeDocument/2006/relationships/slide" Target="slides/slide308.xml"/><Relationship Id="rId312" Type="http://schemas.openxmlformats.org/officeDocument/2006/relationships/slide" Target="slides/slide309.xml"/><Relationship Id="rId313" Type="http://schemas.openxmlformats.org/officeDocument/2006/relationships/slide" Target="slides/slide310.xml"/><Relationship Id="rId314" Type="http://schemas.openxmlformats.org/officeDocument/2006/relationships/slide" Target="slides/slide311.xml"/><Relationship Id="rId315" Type="http://schemas.openxmlformats.org/officeDocument/2006/relationships/slide" Target="slides/slide312.xml"/><Relationship Id="rId316" Type="http://schemas.openxmlformats.org/officeDocument/2006/relationships/slide" Target="slides/slide313.xml"/><Relationship Id="rId317" Type="http://schemas.openxmlformats.org/officeDocument/2006/relationships/slide" Target="slides/slide314.xml"/><Relationship Id="rId318" Type="http://schemas.openxmlformats.org/officeDocument/2006/relationships/slide" Target="slides/slide315.xml"/><Relationship Id="rId319" Type="http://schemas.openxmlformats.org/officeDocument/2006/relationships/slide" Target="slides/slide316.xml"/><Relationship Id="rId480" Type="http://schemas.openxmlformats.org/officeDocument/2006/relationships/slide" Target="slides/slide477.xml"/><Relationship Id="rId481" Type="http://schemas.openxmlformats.org/officeDocument/2006/relationships/slide" Target="slides/slide478.xml"/><Relationship Id="rId482" Type="http://schemas.openxmlformats.org/officeDocument/2006/relationships/slide" Target="slides/slide479.xml"/><Relationship Id="rId483" Type="http://schemas.openxmlformats.org/officeDocument/2006/relationships/slide" Target="slides/slide480.xml"/><Relationship Id="rId484" Type="http://schemas.openxmlformats.org/officeDocument/2006/relationships/slide" Target="slides/slide481.xml"/><Relationship Id="rId485" Type="http://schemas.openxmlformats.org/officeDocument/2006/relationships/slide" Target="slides/slide482.xml"/><Relationship Id="rId486" Type="http://schemas.openxmlformats.org/officeDocument/2006/relationships/slide" Target="slides/slide483.xml"/><Relationship Id="rId487" Type="http://schemas.openxmlformats.org/officeDocument/2006/relationships/slide" Target="slides/slide484.xml"/><Relationship Id="rId488" Type="http://schemas.openxmlformats.org/officeDocument/2006/relationships/slide" Target="slides/slide485.xml"/><Relationship Id="rId489" Type="http://schemas.openxmlformats.org/officeDocument/2006/relationships/slide" Target="slides/slide486.xml"/><Relationship Id="rId540" Type="http://schemas.openxmlformats.org/officeDocument/2006/relationships/slide" Target="slides/slide537.xml"/><Relationship Id="rId541" Type="http://schemas.openxmlformats.org/officeDocument/2006/relationships/slide" Target="slides/slide538.xml"/><Relationship Id="rId542" Type="http://schemas.openxmlformats.org/officeDocument/2006/relationships/slide" Target="slides/slide539.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543" Type="http://schemas.openxmlformats.org/officeDocument/2006/relationships/slide" Target="slides/slide540.xml"/><Relationship Id="rId544" Type="http://schemas.openxmlformats.org/officeDocument/2006/relationships/slide" Target="slides/slide541.xml"/><Relationship Id="rId545" Type="http://schemas.openxmlformats.org/officeDocument/2006/relationships/slide" Target="slides/slide542.xml"/><Relationship Id="rId546" Type="http://schemas.openxmlformats.org/officeDocument/2006/relationships/slide" Target="slides/slide543.xml"/><Relationship Id="rId547" Type="http://schemas.openxmlformats.org/officeDocument/2006/relationships/slide" Target="slides/slide544.xml"/><Relationship Id="rId548" Type="http://schemas.openxmlformats.org/officeDocument/2006/relationships/slide" Target="slides/slide545.xml"/><Relationship Id="rId549" Type="http://schemas.openxmlformats.org/officeDocument/2006/relationships/slide" Target="slides/slide546.xml"/><Relationship Id="rId260" Type="http://schemas.openxmlformats.org/officeDocument/2006/relationships/slide" Target="slides/slide257.xml"/><Relationship Id="rId261" Type="http://schemas.openxmlformats.org/officeDocument/2006/relationships/slide" Target="slides/slide258.xml"/><Relationship Id="rId262" Type="http://schemas.openxmlformats.org/officeDocument/2006/relationships/slide" Target="slides/slide259.xml"/><Relationship Id="rId263" Type="http://schemas.openxmlformats.org/officeDocument/2006/relationships/slide" Target="slides/slide260.xml"/><Relationship Id="rId264" Type="http://schemas.openxmlformats.org/officeDocument/2006/relationships/slide" Target="slides/slide261.xml"/><Relationship Id="rId265" Type="http://schemas.openxmlformats.org/officeDocument/2006/relationships/slide" Target="slides/slide262.xml"/><Relationship Id="rId266" Type="http://schemas.openxmlformats.org/officeDocument/2006/relationships/slide" Target="slides/slide263.xml"/><Relationship Id="rId267" Type="http://schemas.openxmlformats.org/officeDocument/2006/relationships/slide" Target="slides/slide264.xml"/><Relationship Id="rId268" Type="http://schemas.openxmlformats.org/officeDocument/2006/relationships/slide" Target="slides/slide265.xml"/><Relationship Id="rId269" Type="http://schemas.openxmlformats.org/officeDocument/2006/relationships/slide" Target="slides/slide266.xml"/><Relationship Id="rId320" Type="http://schemas.openxmlformats.org/officeDocument/2006/relationships/slide" Target="slides/slide317.xml"/><Relationship Id="rId321" Type="http://schemas.openxmlformats.org/officeDocument/2006/relationships/slide" Target="slides/slide318.xml"/><Relationship Id="rId322" Type="http://schemas.openxmlformats.org/officeDocument/2006/relationships/slide" Target="slides/slide319.xml"/><Relationship Id="rId323" Type="http://schemas.openxmlformats.org/officeDocument/2006/relationships/slide" Target="slides/slide320.xml"/><Relationship Id="rId324" Type="http://schemas.openxmlformats.org/officeDocument/2006/relationships/slide" Target="slides/slide321.xml"/><Relationship Id="rId325" Type="http://schemas.openxmlformats.org/officeDocument/2006/relationships/slide" Target="slides/slide322.xml"/><Relationship Id="rId326" Type="http://schemas.openxmlformats.org/officeDocument/2006/relationships/slide" Target="slides/slide323.xml"/><Relationship Id="rId327" Type="http://schemas.openxmlformats.org/officeDocument/2006/relationships/slide" Target="slides/slide324.xml"/><Relationship Id="rId328" Type="http://schemas.openxmlformats.org/officeDocument/2006/relationships/slide" Target="slides/slide325.xml"/><Relationship Id="rId329" Type="http://schemas.openxmlformats.org/officeDocument/2006/relationships/slide" Target="slides/slide326.xml"/><Relationship Id="rId490" Type="http://schemas.openxmlformats.org/officeDocument/2006/relationships/slide" Target="slides/slide487.xml"/><Relationship Id="rId491" Type="http://schemas.openxmlformats.org/officeDocument/2006/relationships/slide" Target="slides/slide488.xml"/><Relationship Id="rId492" Type="http://schemas.openxmlformats.org/officeDocument/2006/relationships/slide" Target="slides/slide489.xml"/><Relationship Id="rId493" Type="http://schemas.openxmlformats.org/officeDocument/2006/relationships/slide" Target="slides/slide490.xml"/><Relationship Id="rId494" Type="http://schemas.openxmlformats.org/officeDocument/2006/relationships/slide" Target="slides/slide491.xml"/><Relationship Id="rId495" Type="http://schemas.openxmlformats.org/officeDocument/2006/relationships/slide" Target="slides/slide492.xml"/><Relationship Id="rId496" Type="http://schemas.openxmlformats.org/officeDocument/2006/relationships/slide" Target="slides/slide493.xml"/><Relationship Id="rId497" Type="http://schemas.openxmlformats.org/officeDocument/2006/relationships/slide" Target="slides/slide494.xml"/><Relationship Id="rId498" Type="http://schemas.openxmlformats.org/officeDocument/2006/relationships/slide" Target="slides/slide495.xml"/><Relationship Id="rId499" Type="http://schemas.openxmlformats.org/officeDocument/2006/relationships/slide" Target="slides/slide496.xml"/><Relationship Id="rId100" Type="http://schemas.openxmlformats.org/officeDocument/2006/relationships/slide" Target="slides/slide97.xml"/><Relationship Id="rId101" Type="http://schemas.openxmlformats.org/officeDocument/2006/relationships/slide" Target="slides/slide98.xml"/><Relationship Id="rId102" Type="http://schemas.openxmlformats.org/officeDocument/2006/relationships/slide" Target="slides/slide99.xml"/><Relationship Id="rId103" Type="http://schemas.openxmlformats.org/officeDocument/2006/relationships/slide" Target="slides/slide100.xml"/><Relationship Id="rId104" Type="http://schemas.openxmlformats.org/officeDocument/2006/relationships/slide" Target="slides/slide101.xml"/><Relationship Id="rId105" Type="http://schemas.openxmlformats.org/officeDocument/2006/relationships/slide" Target="slides/slide102.xml"/><Relationship Id="rId106" Type="http://schemas.openxmlformats.org/officeDocument/2006/relationships/slide" Target="slides/slide103.xml"/><Relationship Id="rId107" Type="http://schemas.openxmlformats.org/officeDocument/2006/relationships/slide" Target="slides/slide104.xml"/><Relationship Id="rId108" Type="http://schemas.openxmlformats.org/officeDocument/2006/relationships/slide" Target="slides/slide105.xml"/><Relationship Id="rId109" Type="http://schemas.openxmlformats.org/officeDocument/2006/relationships/slide" Target="slides/slide10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550" Type="http://schemas.openxmlformats.org/officeDocument/2006/relationships/slide" Target="slides/slide547.xml"/><Relationship Id="rId551" Type="http://schemas.openxmlformats.org/officeDocument/2006/relationships/slide" Target="slides/slide548.xml"/><Relationship Id="rId552" Type="http://schemas.openxmlformats.org/officeDocument/2006/relationships/slide" Target="slides/slide549.xml"/><Relationship Id="rId553" Type="http://schemas.openxmlformats.org/officeDocument/2006/relationships/slide" Target="slides/slide550.xml"/><Relationship Id="rId554" Type="http://schemas.openxmlformats.org/officeDocument/2006/relationships/slide" Target="slides/slide551.xml"/><Relationship Id="rId555" Type="http://schemas.openxmlformats.org/officeDocument/2006/relationships/slide" Target="slides/slide552.xml"/><Relationship Id="rId556" Type="http://schemas.openxmlformats.org/officeDocument/2006/relationships/slide" Target="slides/slide553.xml"/><Relationship Id="rId557" Type="http://schemas.openxmlformats.org/officeDocument/2006/relationships/slide" Target="slides/slide554.xml"/><Relationship Id="rId558" Type="http://schemas.openxmlformats.org/officeDocument/2006/relationships/slide" Target="slides/slide555.xml"/><Relationship Id="rId559" Type="http://schemas.openxmlformats.org/officeDocument/2006/relationships/slide" Target="slides/slide556.xml"/><Relationship Id="rId270" Type="http://schemas.openxmlformats.org/officeDocument/2006/relationships/slide" Target="slides/slide267.xml"/><Relationship Id="rId271" Type="http://schemas.openxmlformats.org/officeDocument/2006/relationships/slide" Target="slides/slide268.xml"/><Relationship Id="rId272" Type="http://schemas.openxmlformats.org/officeDocument/2006/relationships/slide" Target="slides/slide269.xml"/><Relationship Id="rId273" Type="http://schemas.openxmlformats.org/officeDocument/2006/relationships/slide" Target="slides/slide270.xml"/><Relationship Id="rId274" Type="http://schemas.openxmlformats.org/officeDocument/2006/relationships/slide" Target="slides/slide271.xml"/><Relationship Id="rId275" Type="http://schemas.openxmlformats.org/officeDocument/2006/relationships/slide" Target="slides/slide272.xml"/><Relationship Id="rId276" Type="http://schemas.openxmlformats.org/officeDocument/2006/relationships/slide" Target="slides/slide273.xml"/><Relationship Id="rId277" Type="http://schemas.openxmlformats.org/officeDocument/2006/relationships/slide" Target="slides/slide274.xml"/><Relationship Id="rId278" Type="http://schemas.openxmlformats.org/officeDocument/2006/relationships/slide" Target="slides/slide275.xml"/><Relationship Id="rId279" Type="http://schemas.openxmlformats.org/officeDocument/2006/relationships/slide" Target="slides/slide276.xml"/><Relationship Id="rId330" Type="http://schemas.openxmlformats.org/officeDocument/2006/relationships/slide" Target="slides/slide327.xml"/><Relationship Id="rId331" Type="http://schemas.openxmlformats.org/officeDocument/2006/relationships/slide" Target="slides/slide328.xml"/><Relationship Id="rId332" Type="http://schemas.openxmlformats.org/officeDocument/2006/relationships/slide" Target="slides/slide329.xml"/><Relationship Id="rId333" Type="http://schemas.openxmlformats.org/officeDocument/2006/relationships/slide" Target="slides/slide330.xml"/><Relationship Id="rId334" Type="http://schemas.openxmlformats.org/officeDocument/2006/relationships/slide" Target="slides/slide331.xml"/><Relationship Id="rId335" Type="http://schemas.openxmlformats.org/officeDocument/2006/relationships/slide" Target="slides/slide332.xml"/><Relationship Id="rId336" Type="http://schemas.openxmlformats.org/officeDocument/2006/relationships/slide" Target="slides/slide333.xml"/><Relationship Id="rId337" Type="http://schemas.openxmlformats.org/officeDocument/2006/relationships/slide" Target="slides/slide334.xml"/><Relationship Id="rId338" Type="http://schemas.openxmlformats.org/officeDocument/2006/relationships/slide" Target="slides/slide335.xml"/><Relationship Id="rId339" Type="http://schemas.openxmlformats.org/officeDocument/2006/relationships/slide" Target="slides/slide336.xml"/><Relationship Id="rId110" Type="http://schemas.openxmlformats.org/officeDocument/2006/relationships/slide" Target="slides/slide107.xml"/><Relationship Id="rId111" Type="http://schemas.openxmlformats.org/officeDocument/2006/relationships/slide" Target="slides/slide108.xml"/><Relationship Id="rId112" Type="http://schemas.openxmlformats.org/officeDocument/2006/relationships/slide" Target="slides/slide109.xml"/><Relationship Id="rId113" Type="http://schemas.openxmlformats.org/officeDocument/2006/relationships/slide" Target="slides/slide110.xml"/><Relationship Id="rId114" Type="http://schemas.openxmlformats.org/officeDocument/2006/relationships/slide" Target="slides/slide111.xml"/><Relationship Id="rId115" Type="http://schemas.openxmlformats.org/officeDocument/2006/relationships/slide" Target="slides/slide112.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116" Type="http://schemas.openxmlformats.org/officeDocument/2006/relationships/slide" Target="slides/slide113.xml"/><Relationship Id="rId117" Type="http://schemas.openxmlformats.org/officeDocument/2006/relationships/slide" Target="slides/slide114.xml"/><Relationship Id="rId118" Type="http://schemas.openxmlformats.org/officeDocument/2006/relationships/slide" Target="slides/slide115.xml"/><Relationship Id="rId119" Type="http://schemas.openxmlformats.org/officeDocument/2006/relationships/slide" Target="slides/slide116.xml"/><Relationship Id="rId560" Type="http://schemas.openxmlformats.org/officeDocument/2006/relationships/slide" Target="slides/slide557.xml"/><Relationship Id="rId561" Type="http://schemas.openxmlformats.org/officeDocument/2006/relationships/slide" Target="slides/slide558.xml"/><Relationship Id="rId562" Type="http://schemas.openxmlformats.org/officeDocument/2006/relationships/slide" Target="slides/slide559.xml"/><Relationship Id="rId563" Type="http://schemas.openxmlformats.org/officeDocument/2006/relationships/slide" Target="slides/slide560.xml"/><Relationship Id="rId564" Type="http://schemas.openxmlformats.org/officeDocument/2006/relationships/slide" Target="slides/slide561.xml"/><Relationship Id="rId565" Type="http://schemas.openxmlformats.org/officeDocument/2006/relationships/slide" Target="slides/slide562.xml"/><Relationship Id="rId566" Type="http://schemas.openxmlformats.org/officeDocument/2006/relationships/slide" Target="slides/slide563.xml"/><Relationship Id="rId567" Type="http://schemas.openxmlformats.org/officeDocument/2006/relationships/slide" Target="slides/slide564.xml"/><Relationship Id="rId568" Type="http://schemas.openxmlformats.org/officeDocument/2006/relationships/slide" Target="slides/slide565.xml"/><Relationship Id="rId569" Type="http://schemas.openxmlformats.org/officeDocument/2006/relationships/slide" Target="slides/slide566.xml"/><Relationship Id="rId280" Type="http://schemas.openxmlformats.org/officeDocument/2006/relationships/slide" Target="slides/slide277.xml"/><Relationship Id="rId281" Type="http://schemas.openxmlformats.org/officeDocument/2006/relationships/slide" Target="slides/slide278.xml"/><Relationship Id="rId282" Type="http://schemas.openxmlformats.org/officeDocument/2006/relationships/slide" Target="slides/slide279.xml"/><Relationship Id="rId283" Type="http://schemas.openxmlformats.org/officeDocument/2006/relationships/slide" Target="slides/slide280.xml"/><Relationship Id="rId284" Type="http://schemas.openxmlformats.org/officeDocument/2006/relationships/slide" Target="slides/slide281.xml"/><Relationship Id="rId285" Type="http://schemas.openxmlformats.org/officeDocument/2006/relationships/slide" Target="slides/slide282.xml"/><Relationship Id="rId286" Type="http://schemas.openxmlformats.org/officeDocument/2006/relationships/slide" Target="slides/slide283.xml"/><Relationship Id="rId287" Type="http://schemas.openxmlformats.org/officeDocument/2006/relationships/slide" Target="slides/slide284.xml"/><Relationship Id="rId288" Type="http://schemas.openxmlformats.org/officeDocument/2006/relationships/slide" Target="slides/slide285.xml"/><Relationship Id="rId289" Type="http://schemas.openxmlformats.org/officeDocument/2006/relationships/slide" Target="slides/slide286.xml"/><Relationship Id="rId340" Type="http://schemas.openxmlformats.org/officeDocument/2006/relationships/slide" Target="slides/slide337.xml"/><Relationship Id="rId341" Type="http://schemas.openxmlformats.org/officeDocument/2006/relationships/slide" Target="slides/slide338.xml"/><Relationship Id="rId342" Type="http://schemas.openxmlformats.org/officeDocument/2006/relationships/slide" Target="slides/slide339.xml"/><Relationship Id="rId343" Type="http://schemas.openxmlformats.org/officeDocument/2006/relationships/slide" Target="slides/slide340.xml"/><Relationship Id="rId344" Type="http://schemas.openxmlformats.org/officeDocument/2006/relationships/slide" Target="slides/slide341.xml"/><Relationship Id="rId345" Type="http://schemas.openxmlformats.org/officeDocument/2006/relationships/slide" Target="slides/slide342.xml"/><Relationship Id="rId346" Type="http://schemas.openxmlformats.org/officeDocument/2006/relationships/slide" Target="slides/slide343.xml"/><Relationship Id="rId347" Type="http://schemas.openxmlformats.org/officeDocument/2006/relationships/slide" Target="slides/slide344.xml"/><Relationship Id="rId348" Type="http://schemas.openxmlformats.org/officeDocument/2006/relationships/slide" Target="slides/slide345.xml"/><Relationship Id="rId349" Type="http://schemas.openxmlformats.org/officeDocument/2006/relationships/slide" Target="slides/slide346.xml"/><Relationship Id="rId400" Type="http://schemas.openxmlformats.org/officeDocument/2006/relationships/slide" Target="slides/slide397.xml"/><Relationship Id="rId401" Type="http://schemas.openxmlformats.org/officeDocument/2006/relationships/slide" Target="slides/slide398.xml"/><Relationship Id="rId402" Type="http://schemas.openxmlformats.org/officeDocument/2006/relationships/slide" Target="slides/slide399.xml"/><Relationship Id="rId403" Type="http://schemas.openxmlformats.org/officeDocument/2006/relationships/slide" Target="slides/slide400.xml"/><Relationship Id="rId404" Type="http://schemas.openxmlformats.org/officeDocument/2006/relationships/slide" Target="slides/slide401.xml"/><Relationship Id="rId405" Type="http://schemas.openxmlformats.org/officeDocument/2006/relationships/slide" Target="slides/slide402.xml"/><Relationship Id="rId406" Type="http://schemas.openxmlformats.org/officeDocument/2006/relationships/slide" Target="slides/slide403.xml"/><Relationship Id="rId407" Type="http://schemas.openxmlformats.org/officeDocument/2006/relationships/slide" Target="slides/slide404.xml"/><Relationship Id="rId408" Type="http://schemas.openxmlformats.org/officeDocument/2006/relationships/slide" Target="slides/slide405.xml"/><Relationship Id="rId409" Type="http://schemas.openxmlformats.org/officeDocument/2006/relationships/slide" Target="slides/slide406.xml"/><Relationship Id="rId120" Type="http://schemas.openxmlformats.org/officeDocument/2006/relationships/slide" Target="slides/slide117.xml"/><Relationship Id="rId121" Type="http://schemas.openxmlformats.org/officeDocument/2006/relationships/slide" Target="slides/slide118.xml"/><Relationship Id="rId122" Type="http://schemas.openxmlformats.org/officeDocument/2006/relationships/slide" Target="slides/slide119.xml"/><Relationship Id="rId123" Type="http://schemas.openxmlformats.org/officeDocument/2006/relationships/slide" Target="slides/slide120.xml"/><Relationship Id="rId124" Type="http://schemas.openxmlformats.org/officeDocument/2006/relationships/slide" Target="slides/slide121.xml"/><Relationship Id="rId125" Type="http://schemas.openxmlformats.org/officeDocument/2006/relationships/slide" Target="slides/slide122.xml"/><Relationship Id="rId80" Type="http://schemas.openxmlformats.org/officeDocument/2006/relationships/slide" Target="slides/slide77.xml"/><Relationship Id="rId81" Type="http://schemas.openxmlformats.org/officeDocument/2006/relationships/slide" Target="slides/slide78.xml"/><Relationship Id="rId82" Type="http://schemas.openxmlformats.org/officeDocument/2006/relationships/slide" Target="slides/slide79.xml"/><Relationship Id="rId83" Type="http://schemas.openxmlformats.org/officeDocument/2006/relationships/slide" Target="slides/slide80.xml"/><Relationship Id="rId84" Type="http://schemas.openxmlformats.org/officeDocument/2006/relationships/slide" Target="slides/slide81.xml"/><Relationship Id="rId85" Type="http://schemas.openxmlformats.org/officeDocument/2006/relationships/slide" Target="slides/slide82.xml"/><Relationship Id="rId86" Type="http://schemas.openxmlformats.org/officeDocument/2006/relationships/slide" Target="slides/slide83.xml"/><Relationship Id="rId87" Type="http://schemas.openxmlformats.org/officeDocument/2006/relationships/slide" Target="slides/slide84.xml"/><Relationship Id="rId88" Type="http://schemas.openxmlformats.org/officeDocument/2006/relationships/slide" Target="slides/slide85.xml"/><Relationship Id="rId89" Type="http://schemas.openxmlformats.org/officeDocument/2006/relationships/slide" Target="slides/slide86.xml"/><Relationship Id="rId126" Type="http://schemas.openxmlformats.org/officeDocument/2006/relationships/slide" Target="slides/slide123.xml"/><Relationship Id="rId127" Type="http://schemas.openxmlformats.org/officeDocument/2006/relationships/slide" Target="slides/slide124.xml"/><Relationship Id="rId128" Type="http://schemas.openxmlformats.org/officeDocument/2006/relationships/slide" Target="slides/slide125.xml"/><Relationship Id="rId129" Type="http://schemas.openxmlformats.org/officeDocument/2006/relationships/slide" Target="slides/slide126.xml"/><Relationship Id="rId570" Type="http://schemas.openxmlformats.org/officeDocument/2006/relationships/slide" Target="slides/slide567.xml"/><Relationship Id="rId571" Type="http://schemas.openxmlformats.org/officeDocument/2006/relationships/slide" Target="slides/slide568.xml"/><Relationship Id="rId572" Type="http://schemas.openxmlformats.org/officeDocument/2006/relationships/slide" Target="slides/slide569.xml"/><Relationship Id="rId573" Type="http://schemas.openxmlformats.org/officeDocument/2006/relationships/slide" Target="slides/slide570.xml"/><Relationship Id="rId574" Type="http://schemas.openxmlformats.org/officeDocument/2006/relationships/slide" Target="slides/slide571.xml"/><Relationship Id="rId575" Type="http://schemas.openxmlformats.org/officeDocument/2006/relationships/slide" Target="slides/slide572.xml"/><Relationship Id="rId576" Type="http://schemas.openxmlformats.org/officeDocument/2006/relationships/slide" Target="slides/slide573.xml"/><Relationship Id="rId577" Type="http://schemas.openxmlformats.org/officeDocument/2006/relationships/slide" Target="slides/slide574.xml"/><Relationship Id="rId578" Type="http://schemas.openxmlformats.org/officeDocument/2006/relationships/slide" Target="slides/slide575.xml"/><Relationship Id="rId579" Type="http://schemas.openxmlformats.org/officeDocument/2006/relationships/notesMaster" Target="notesMasters/notesMaster1.xml"/><Relationship Id="rId290" Type="http://schemas.openxmlformats.org/officeDocument/2006/relationships/slide" Target="slides/slide287.xml"/><Relationship Id="rId291" Type="http://schemas.openxmlformats.org/officeDocument/2006/relationships/slide" Target="slides/slide288.xml"/><Relationship Id="rId292" Type="http://schemas.openxmlformats.org/officeDocument/2006/relationships/slide" Target="slides/slide289.xml"/><Relationship Id="rId293" Type="http://schemas.openxmlformats.org/officeDocument/2006/relationships/slide" Target="slides/slide290.xml"/><Relationship Id="rId294" Type="http://schemas.openxmlformats.org/officeDocument/2006/relationships/slide" Target="slides/slide291.xml"/><Relationship Id="rId295" Type="http://schemas.openxmlformats.org/officeDocument/2006/relationships/slide" Target="slides/slide292.xml"/><Relationship Id="rId296" Type="http://schemas.openxmlformats.org/officeDocument/2006/relationships/slide" Target="slides/slide293.xml"/><Relationship Id="rId297" Type="http://schemas.openxmlformats.org/officeDocument/2006/relationships/slide" Target="slides/slide294.xml"/><Relationship Id="rId298" Type="http://schemas.openxmlformats.org/officeDocument/2006/relationships/slide" Target="slides/slide295.xml"/><Relationship Id="rId299" Type="http://schemas.openxmlformats.org/officeDocument/2006/relationships/slide" Target="slides/slide296.xml"/><Relationship Id="rId350" Type="http://schemas.openxmlformats.org/officeDocument/2006/relationships/slide" Target="slides/slide347.xml"/><Relationship Id="rId351" Type="http://schemas.openxmlformats.org/officeDocument/2006/relationships/slide" Target="slides/slide348.xml"/><Relationship Id="rId352" Type="http://schemas.openxmlformats.org/officeDocument/2006/relationships/slide" Target="slides/slide349.xml"/><Relationship Id="rId353" Type="http://schemas.openxmlformats.org/officeDocument/2006/relationships/slide" Target="slides/slide350.xml"/><Relationship Id="rId354" Type="http://schemas.openxmlformats.org/officeDocument/2006/relationships/slide" Target="slides/slide351.xml"/><Relationship Id="rId355" Type="http://schemas.openxmlformats.org/officeDocument/2006/relationships/slide" Target="slides/slide352.xml"/><Relationship Id="rId356" Type="http://schemas.openxmlformats.org/officeDocument/2006/relationships/slide" Target="slides/slide353.xml"/><Relationship Id="rId357" Type="http://schemas.openxmlformats.org/officeDocument/2006/relationships/slide" Target="slides/slide354.xml"/><Relationship Id="rId358" Type="http://schemas.openxmlformats.org/officeDocument/2006/relationships/slide" Target="slides/slide355.xml"/><Relationship Id="rId359" Type="http://schemas.openxmlformats.org/officeDocument/2006/relationships/slide" Target="slides/slide356.xml"/><Relationship Id="rId410" Type="http://schemas.openxmlformats.org/officeDocument/2006/relationships/slide" Target="slides/slide407.xml"/><Relationship Id="rId411" Type="http://schemas.openxmlformats.org/officeDocument/2006/relationships/slide" Target="slides/slide408.xml"/><Relationship Id="rId412" Type="http://schemas.openxmlformats.org/officeDocument/2006/relationships/slide" Target="slides/slide409.xml"/><Relationship Id="rId413" Type="http://schemas.openxmlformats.org/officeDocument/2006/relationships/slide" Target="slides/slide410.xml"/><Relationship Id="rId414" Type="http://schemas.openxmlformats.org/officeDocument/2006/relationships/slide" Target="slides/slide411.xml"/><Relationship Id="rId415" Type="http://schemas.openxmlformats.org/officeDocument/2006/relationships/slide" Target="slides/slide412.xml"/><Relationship Id="rId416" Type="http://schemas.openxmlformats.org/officeDocument/2006/relationships/slide" Target="slides/slide413.xml"/><Relationship Id="rId417" Type="http://schemas.openxmlformats.org/officeDocument/2006/relationships/slide" Target="slides/slide414.xml"/><Relationship Id="rId418" Type="http://schemas.openxmlformats.org/officeDocument/2006/relationships/slide" Target="slides/slide415.xml"/><Relationship Id="rId419" Type="http://schemas.openxmlformats.org/officeDocument/2006/relationships/slide" Target="slides/slide416.xml"/><Relationship Id="rId130" Type="http://schemas.openxmlformats.org/officeDocument/2006/relationships/slide" Target="slides/slide127.xml"/><Relationship Id="rId131" Type="http://schemas.openxmlformats.org/officeDocument/2006/relationships/slide" Target="slides/slide128.xml"/><Relationship Id="rId132" Type="http://schemas.openxmlformats.org/officeDocument/2006/relationships/slide" Target="slides/slide129.xml"/><Relationship Id="rId133" Type="http://schemas.openxmlformats.org/officeDocument/2006/relationships/slide" Target="slides/slide130.xml"/><Relationship Id="rId134" Type="http://schemas.openxmlformats.org/officeDocument/2006/relationships/slide" Target="slides/slide131.xml"/><Relationship Id="rId135" Type="http://schemas.openxmlformats.org/officeDocument/2006/relationships/slide" Target="slides/slide132.xml"/><Relationship Id="rId90" Type="http://schemas.openxmlformats.org/officeDocument/2006/relationships/slide" Target="slides/slide87.xml"/><Relationship Id="rId91" Type="http://schemas.openxmlformats.org/officeDocument/2006/relationships/slide" Target="slides/slide88.xml"/><Relationship Id="rId92" Type="http://schemas.openxmlformats.org/officeDocument/2006/relationships/slide" Target="slides/slide89.xml"/><Relationship Id="rId93" Type="http://schemas.openxmlformats.org/officeDocument/2006/relationships/slide" Target="slides/slide90.xml"/><Relationship Id="rId94" Type="http://schemas.openxmlformats.org/officeDocument/2006/relationships/slide" Target="slides/slide91.xml"/><Relationship Id="rId95" Type="http://schemas.openxmlformats.org/officeDocument/2006/relationships/slide" Target="slides/slide92.xml"/><Relationship Id="rId96" Type="http://schemas.openxmlformats.org/officeDocument/2006/relationships/slide" Target="slides/slide93.xml"/><Relationship Id="rId97" Type="http://schemas.openxmlformats.org/officeDocument/2006/relationships/slide" Target="slides/slide94.xml"/><Relationship Id="rId98" Type="http://schemas.openxmlformats.org/officeDocument/2006/relationships/slide" Target="slides/slide95.xml"/><Relationship Id="rId99" Type="http://schemas.openxmlformats.org/officeDocument/2006/relationships/slide" Target="slides/slide96.xml"/><Relationship Id="rId136" Type="http://schemas.openxmlformats.org/officeDocument/2006/relationships/slide" Target="slides/slide133.xml"/><Relationship Id="rId137" Type="http://schemas.openxmlformats.org/officeDocument/2006/relationships/slide" Target="slides/slide134.xml"/><Relationship Id="rId138" Type="http://schemas.openxmlformats.org/officeDocument/2006/relationships/slide" Target="slides/slide135.xml"/><Relationship Id="rId139" Type="http://schemas.openxmlformats.org/officeDocument/2006/relationships/slide" Target="slides/slide136.xml"/><Relationship Id="rId580" Type="http://schemas.openxmlformats.org/officeDocument/2006/relationships/handoutMaster" Target="handoutMasters/handoutMaster1.xml"/><Relationship Id="rId581" Type="http://schemas.openxmlformats.org/officeDocument/2006/relationships/printerSettings" Target="printerSettings/printerSettings1.bin"/><Relationship Id="rId582" Type="http://schemas.openxmlformats.org/officeDocument/2006/relationships/presProps" Target="presProps.xml"/><Relationship Id="rId583" Type="http://schemas.openxmlformats.org/officeDocument/2006/relationships/viewProps" Target="viewProps.xml"/><Relationship Id="rId584" Type="http://schemas.openxmlformats.org/officeDocument/2006/relationships/theme" Target="theme/theme1.xml"/><Relationship Id="rId585" Type="http://schemas.openxmlformats.org/officeDocument/2006/relationships/tableStyles" Target="tableStyles.xml"/><Relationship Id="rId360" Type="http://schemas.openxmlformats.org/officeDocument/2006/relationships/slide" Target="slides/slide357.xml"/><Relationship Id="rId361" Type="http://schemas.openxmlformats.org/officeDocument/2006/relationships/slide" Target="slides/slide358.xml"/><Relationship Id="rId362" Type="http://schemas.openxmlformats.org/officeDocument/2006/relationships/slide" Target="slides/slide359.xml"/><Relationship Id="rId363" Type="http://schemas.openxmlformats.org/officeDocument/2006/relationships/slide" Target="slides/slide360.xml"/><Relationship Id="rId364" Type="http://schemas.openxmlformats.org/officeDocument/2006/relationships/slide" Target="slides/slide361.xml"/><Relationship Id="rId365" Type="http://schemas.openxmlformats.org/officeDocument/2006/relationships/slide" Target="slides/slide362.xml"/><Relationship Id="rId366" Type="http://schemas.openxmlformats.org/officeDocument/2006/relationships/slide" Target="slides/slide363.xml"/><Relationship Id="rId367" Type="http://schemas.openxmlformats.org/officeDocument/2006/relationships/slide" Target="slides/slide364.xml"/><Relationship Id="rId368" Type="http://schemas.openxmlformats.org/officeDocument/2006/relationships/slide" Target="slides/slide365.xml"/><Relationship Id="rId369" Type="http://schemas.openxmlformats.org/officeDocument/2006/relationships/slide" Target="slides/slide366.xml"/><Relationship Id="rId420" Type="http://schemas.openxmlformats.org/officeDocument/2006/relationships/slide" Target="slides/slide417.xml"/><Relationship Id="rId421" Type="http://schemas.openxmlformats.org/officeDocument/2006/relationships/slide" Target="slides/slide418.xml"/><Relationship Id="rId422" Type="http://schemas.openxmlformats.org/officeDocument/2006/relationships/slide" Target="slides/slide419.xml"/><Relationship Id="rId423" Type="http://schemas.openxmlformats.org/officeDocument/2006/relationships/slide" Target="slides/slide420.xml"/><Relationship Id="rId424" Type="http://schemas.openxmlformats.org/officeDocument/2006/relationships/slide" Target="slides/slide421.xml"/><Relationship Id="rId425" Type="http://schemas.openxmlformats.org/officeDocument/2006/relationships/slide" Target="slides/slide422.xml"/><Relationship Id="rId426" Type="http://schemas.openxmlformats.org/officeDocument/2006/relationships/slide" Target="slides/slide423.xml"/><Relationship Id="rId427" Type="http://schemas.openxmlformats.org/officeDocument/2006/relationships/slide" Target="slides/slide424.xml"/><Relationship Id="rId428" Type="http://schemas.openxmlformats.org/officeDocument/2006/relationships/slide" Target="slides/slide425.xml"/><Relationship Id="rId429" Type="http://schemas.openxmlformats.org/officeDocument/2006/relationships/slide" Target="slides/slide426.xml"/><Relationship Id="rId140" Type="http://schemas.openxmlformats.org/officeDocument/2006/relationships/slide" Target="slides/slide137.xml"/><Relationship Id="rId141" Type="http://schemas.openxmlformats.org/officeDocument/2006/relationships/slide" Target="slides/slide138.xml"/><Relationship Id="rId142" Type="http://schemas.openxmlformats.org/officeDocument/2006/relationships/slide" Target="slides/slide139.xml"/><Relationship Id="rId143" Type="http://schemas.openxmlformats.org/officeDocument/2006/relationships/slide" Target="slides/slide140.xml"/><Relationship Id="rId144" Type="http://schemas.openxmlformats.org/officeDocument/2006/relationships/slide" Target="slides/slide141.xml"/><Relationship Id="rId145" Type="http://schemas.openxmlformats.org/officeDocument/2006/relationships/slide" Target="slides/slide142.xml"/><Relationship Id="rId146" Type="http://schemas.openxmlformats.org/officeDocument/2006/relationships/slide" Target="slides/slide143.xml"/><Relationship Id="rId147" Type="http://schemas.openxmlformats.org/officeDocument/2006/relationships/slide" Target="slides/slide144.xml"/><Relationship Id="rId148" Type="http://schemas.openxmlformats.org/officeDocument/2006/relationships/slide" Target="slides/slide145.xml"/><Relationship Id="rId149" Type="http://schemas.openxmlformats.org/officeDocument/2006/relationships/slide" Target="slides/slide146.xml"/><Relationship Id="rId200" Type="http://schemas.openxmlformats.org/officeDocument/2006/relationships/slide" Target="slides/slide197.xml"/><Relationship Id="rId201" Type="http://schemas.openxmlformats.org/officeDocument/2006/relationships/slide" Target="slides/slide198.xml"/><Relationship Id="rId202" Type="http://schemas.openxmlformats.org/officeDocument/2006/relationships/slide" Target="slides/slide199.xml"/><Relationship Id="rId203" Type="http://schemas.openxmlformats.org/officeDocument/2006/relationships/slide" Target="slides/slide200.xml"/><Relationship Id="rId204" Type="http://schemas.openxmlformats.org/officeDocument/2006/relationships/slide" Target="slides/slide201.xml"/><Relationship Id="rId205" Type="http://schemas.openxmlformats.org/officeDocument/2006/relationships/slide" Target="slides/slide202.xml"/><Relationship Id="rId206" Type="http://schemas.openxmlformats.org/officeDocument/2006/relationships/slide" Target="slides/slide203.xml"/><Relationship Id="rId207" Type="http://schemas.openxmlformats.org/officeDocument/2006/relationships/slide" Target="slides/slide204.xml"/><Relationship Id="rId208" Type="http://schemas.openxmlformats.org/officeDocument/2006/relationships/slide" Target="slides/slide205.xml"/><Relationship Id="rId209" Type="http://schemas.openxmlformats.org/officeDocument/2006/relationships/slide" Target="slides/slide206.xml"/><Relationship Id="rId370" Type="http://schemas.openxmlformats.org/officeDocument/2006/relationships/slide" Target="slides/slide367.xml"/><Relationship Id="rId371" Type="http://schemas.openxmlformats.org/officeDocument/2006/relationships/slide" Target="slides/slide368.xml"/><Relationship Id="rId372" Type="http://schemas.openxmlformats.org/officeDocument/2006/relationships/slide" Target="slides/slide369.xml"/><Relationship Id="rId373" Type="http://schemas.openxmlformats.org/officeDocument/2006/relationships/slide" Target="slides/slide370.xml"/><Relationship Id="rId374" Type="http://schemas.openxmlformats.org/officeDocument/2006/relationships/slide" Target="slides/slide371.xml"/><Relationship Id="rId375" Type="http://schemas.openxmlformats.org/officeDocument/2006/relationships/slide" Target="slides/slide372.xml"/><Relationship Id="rId376" Type="http://schemas.openxmlformats.org/officeDocument/2006/relationships/slide" Target="slides/slide373.xml"/><Relationship Id="rId377" Type="http://schemas.openxmlformats.org/officeDocument/2006/relationships/slide" Target="slides/slide374.xml"/><Relationship Id="rId378" Type="http://schemas.openxmlformats.org/officeDocument/2006/relationships/slide" Target="slides/slide375.xml"/><Relationship Id="rId379" Type="http://schemas.openxmlformats.org/officeDocument/2006/relationships/slide" Target="slides/slide376.xml"/><Relationship Id="rId430" Type="http://schemas.openxmlformats.org/officeDocument/2006/relationships/slide" Target="slides/slide427.xml"/><Relationship Id="rId431" Type="http://schemas.openxmlformats.org/officeDocument/2006/relationships/slide" Target="slides/slide428.xml"/><Relationship Id="rId432" Type="http://schemas.openxmlformats.org/officeDocument/2006/relationships/slide" Target="slides/slide429.xml"/><Relationship Id="rId433" Type="http://schemas.openxmlformats.org/officeDocument/2006/relationships/slide" Target="slides/slide430.xml"/><Relationship Id="rId434" Type="http://schemas.openxmlformats.org/officeDocument/2006/relationships/slide" Target="slides/slide431.xml"/><Relationship Id="rId435" Type="http://schemas.openxmlformats.org/officeDocument/2006/relationships/slide" Target="slides/slide432.xml"/><Relationship Id="rId436" Type="http://schemas.openxmlformats.org/officeDocument/2006/relationships/slide" Target="slides/slide433.xml"/><Relationship Id="rId437" Type="http://schemas.openxmlformats.org/officeDocument/2006/relationships/slide" Target="slides/slide434.xml"/><Relationship Id="rId438" Type="http://schemas.openxmlformats.org/officeDocument/2006/relationships/slide" Target="slides/slide435.xml"/><Relationship Id="rId439" Type="http://schemas.openxmlformats.org/officeDocument/2006/relationships/slide" Target="slides/slide436.xml"/><Relationship Id="rId150" Type="http://schemas.openxmlformats.org/officeDocument/2006/relationships/slide" Target="slides/slide147.xml"/><Relationship Id="rId151" Type="http://schemas.openxmlformats.org/officeDocument/2006/relationships/slide" Target="slides/slide148.xml"/><Relationship Id="rId152" Type="http://schemas.openxmlformats.org/officeDocument/2006/relationships/slide" Target="slides/slide149.xml"/><Relationship Id="rId153" Type="http://schemas.openxmlformats.org/officeDocument/2006/relationships/slide" Target="slides/slide150.xml"/><Relationship Id="rId154" Type="http://schemas.openxmlformats.org/officeDocument/2006/relationships/slide" Target="slides/slide151.xml"/><Relationship Id="rId155" Type="http://schemas.openxmlformats.org/officeDocument/2006/relationships/slide" Target="slides/slide152.xml"/><Relationship Id="rId156" Type="http://schemas.openxmlformats.org/officeDocument/2006/relationships/slide" Target="slides/slide153.xml"/><Relationship Id="rId157" Type="http://schemas.openxmlformats.org/officeDocument/2006/relationships/slide" Target="slides/slide154.xml"/><Relationship Id="rId158" Type="http://schemas.openxmlformats.org/officeDocument/2006/relationships/slide" Target="slides/slide155.xml"/><Relationship Id="rId159" Type="http://schemas.openxmlformats.org/officeDocument/2006/relationships/slide" Target="slides/slide156.xml"/><Relationship Id="rId210" Type="http://schemas.openxmlformats.org/officeDocument/2006/relationships/slide" Target="slides/slide207.xml"/><Relationship Id="rId211" Type="http://schemas.openxmlformats.org/officeDocument/2006/relationships/slide" Target="slides/slide208.xml"/><Relationship Id="rId212" Type="http://schemas.openxmlformats.org/officeDocument/2006/relationships/slide" Target="slides/slide209.xml"/><Relationship Id="rId213" Type="http://schemas.openxmlformats.org/officeDocument/2006/relationships/slide" Target="slides/slide210.xml"/><Relationship Id="rId214" Type="http://schemas.openxmlformats.org/officeDocument/2006/relationships/slide" Target="slides/slide211.xml"/><Relationship Id="rId215" Type="http://schemas.openxmlformats.org/officeDocument/2006/relationships/slide" Target="slides/slide212.xml"/><Relationship Id="rId216" Type="http://schemas.openxmlformats.org/officeDocument/2006/relationships/slide" Target="slides/slide213.xml"/><Relationship Id="rId217" Type="http://schemas.openxmlformats.org/officeDocument/2006/relationships/slide" Target="slides/slide214.xml"/><Relationship Id="rId218" Type="http://schemas.openxmlformats.org/officeDocument/2006/relationships/slide" Target="slides/slide215.xml"/><Relationship Id="rId219" Type="http://schemas.openxmlformats.org/officeDocument/2006/relationships/slide" Target="slides/slide216.xml"/><Relationship Id="rId380" Type="http://schemas.openxmlformats.org/officeDocument/2006/relationships/slide" Target="slides/slide377.xml"/><Relationship Id="rId381" Type="http://schemas.openxmlformats.org/officeDocument/2006/relationships/slide" Target="slides/slide378.xml"/><Relationship Id="rId382" Type="http://schemas.openxmlformats.org/officeDocument/2006/relationships/slide" Target="slides/slide379.xml"/><Relationship Id="rId383" Type="http://schemas.openxmlformats.org/officeDocument/2006/relationships/slide" Target="slides/slide380.xml"/><Relationship Id="rId384" Type="http://schemas.openxmlformats.org/officeDocument/2006/relationships/slide" Target="slides/slide381.xml"/><Relationship Id="rId385" Type="http://schemas.openxmlformats.org/officeDocument/2006/relationships/slide" Target="slides/slide382.xml"/><Relationship Id="rId386" Type="http://schemas.openxmlformats.org/officeDocument/2006/relationships/slide" Target="slides/slide383.xml"/><Relationship Id="rId387" Type="http://schemas.openxmlformats.org/officeDocument/2006/relationships/slide" Target="slides/slide384.xml"/><Relationship Id="rId388" Type="http://schemas.openxmlformats.org/officeDocument/2006/relationships/slide" Target="slides/slide385.xml"/><Relationship Id="rId389" Type="http://schemas.openxmlformats.org/officeDocument/2006/relationships/slide" Target="slides/slide386.xml"/><Relationship Id="rId440" Type="http://schemas.openxmlformats.org/officeDocument/2006/relationships/slide" Target="slides/slide437.xml"/><Relationship Id="rId441" Type="http://schemas.openxmlformats.org/officeDocument/2006/relationships/slide" Target="slides/slide438.xml"/><Relationship Id="rId442" Type="http://schemas.openxmlformats.org/officeDocument/2006/relationships/slide" Target="slides/slide439.xml"/><Relationship Id="rId443" Type="http://schemas.openxmlformats.org/officeDocument/2006/relationships/slide" Target="slides/slide440.xml"/><Relationship Id="rId444" Type="http://schemas.openxmlformats.org/officeDocument/2006/relationships/slide" Target="slides/slide441.xml"/><Relationship Id="rId445" Type="http://schemas.openxmlformats.org/officeDocument/2006/relationships/slide" Target="slides/slide442.xml"/><Relationship Id="rId446" Type="http://schemas.openxmlformats.org/officeDocument/2006/relationships/slide" Target="slides/slide443.xml"/><Relationship Id="rId447" Type="http://schemas.openxmlformats.org/officeDocument/2006/relationships/slide" Target="slides/slide444.xml"/><Relationship Id="rId448" Type="http://schemas.openxmlformats.org/officeDocument/2006/relationships/slide" Target="slides/slide445.xml"/><Relationship Id="rId449" Type="http://schemas.openxmlformats.org/officeDocument/2006/relationships/slide" Target="slides/slide446.xml"/><Relationship Id="rId500" Type="http://schemas.openxmlformats.org/officeDocument/2006/relationships/slide" Target="slides/slide497.xml"/><Relationship Id="rId501" Type="http://schemas.openxmlformats.org/officeDocument/2006/relationships/slide" Target="slides/slide498.xml"/><Relationship Id="rId502" Type="http://schemas.openxmlformats.org/officeDocument/2006/relationships/slide" Target="slides/slide49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3" Type="http://schemas.openxmlformats.org/officeDocument/2006/relationships/slide" Target="slides/slide500.xml"/><Relationship Id="rId504" Type="http://schemas.openxmlformats.org/officeDocument/2006/relationships/slide" Target="slides/slide501.xml"/><Relationship Id="rId505" Type="http://schemas.openxmlformats.org/officeDocument/2006/relationships/slide" Target="slides/slide502.xml"/><Relationship Id="rId506" Type="http://schemas.openxmlformats.org/officeDocument/2006/relationships/slide" Target="slides/slide503.xml"/><Relationship Id="rId507" Type="http://schemas.openxmlformats.org/officeDocument/2006/relationships/slide" Target="slides/slide504.xml"/><Relationship Id="rId508" Type="http://schemas.openxmlformats.org/officeDocument/2006/relationships/slide" Target="slides/slide505.xml"/><Relationship Id="rId509" Type="http://schemas.openxmlformats.org/officeDocument/2006/relationships/slide" Target="slides/slide506.xml"/><Relationship Id="rId160" Type="http://schemas.openxmlformats.org/officeDocument/2006/relationships/slide" Target="slides/slide157.xml"/><Relationship Id="rId161" Type="http://schemas.openxmlformats.org/officeDocument/2006/relationships/slide" Target="slides/slide158.xml"/><Relationship Id="rId162" Type="http://schemas.openxmlformats.org/officeDocument/2006/relationships/slide" Target="slides/slide159.xml"/><Relationship Id="rId163" Type="http://schemas.openxmlformats.org/officeDocument/2006/relationships/slide" Target="slides/slide160.xml"/><Relationship Id="rId164" Type="http://schemas.openxmlformats.org/officeDocument/2006/relationships/slide" Target="slides/slide161.xml"/><Relationship Id="rId165" Type="http://schemas.openxmlformats.org/officeDocument/2006/relationships/slide" Target="slides/slide162.xml"/><Relationship Id="rId166" Type="http://schemas.openxmlformats.org/officeDocument/2006/relationships/slide" Target="slides/slide163.xml"/><Relationship Id="rId167" Type="http://schemas.openxmlformats.org/officeDocument/2006/relationships/slide" Target="slides/slide164.xml"/><Relationship Id="rId168" Type="http://schemas.openxmlformats.org/officeDocument/2006/relationships/slide" Target="slides/slide165.xml"/><Relationship Id="rId169" Type="http://schemas.openxmlformats.org/officeDocument/2006/relationships/slide" Target="slides/slide166.xml"/><Relationship Id="rId220" Type="http://schemas.openxmlformats.org/officeDocument/2006/relationships/slide" Target="slides/slide217.xml"/><Relationship Id="rId221" Type="http://schemas.openxmlformats.org/officeDocument/2006/relationships/slide" Target="slides/slide218.xml"/><Relationship Id="rId222" Type="http://schemas.openxmlformats.org/officeDocument/2006/relationships/slide" Target="slides/slide219.xml"/><Relationship Id="rId223" Type="http://schemas.openxmlformats.org/officeDocument/2006/relationships/slide" Target="slides/slide220.xml"/><Relationship Id="rId224" Type="http://schemas.openxmlformats.org/officeDocument/2006/relationships/slide" Target="slides/slide221.xml"/><Relationship Id="rId225" Type="http://schemas.openxmlformats.org/officeDocument/2006/relationships/slide" Target="slides/slide222.xml"/><Relationship Id="rId226" Type="http://schemas.openxmlformats.org/officeDocument/2006/relationships/slide" Target="slides/slide223.xml"/><Relationship Id="rId227" Type="http://schemas.openxmlformats.org/officeDocument/2006/relationships/slide" Target="slides/slide224.xml"/><Relationship Id="rId228" Type="http://schemas.openxmlformats.org/officeDocument/2006/relationships/slide" Target="slides/slide225.xml"/><Relationship Id="rId229" Type="http://schemas.openxmlformats.org/officeDocument/2006/relationships/slide" Target="slides/slide226.xml"/><Relationship Id="rId390" Type="http://schemas.openxmlformats.org/officeDocument/2006/relationships/slide" Target="slides/slide387.xml"/><Relationship Id="rId391" Type="http://schemas.openxmlformats.org/officeDocument/2006/relationships/slide" Target="slides/slide388.xml"/><Relationship Id="rId392" Type="http://schemas.openxmlformats.org/officeDocument/2006/relationships/slide" Target="slides/slide389.xml"/><Relationship Id="rId393" Type="http://schemas.openxmlformats.org/officeDocument/2006/relationships/slide" Target="slides/slide390.xml"/><Relationship Id="rId394" Type="http://schemas.openxmlformats.org/officeDocument/2006/relationships/slide" Target="slides/slide391.xml"/><Relationship Id="rId395" Type="http://schemas.openxmlformats.org/officeDocument/2006/relationships/slide" Target="slides/slide392.xml"/><Relationship Id="rId396" Type="http://schemas.openxmlformats.org/officeDocument/2006/relationships/slide" Target="slides/slide393.xml"/><Relationship Id="rId397" Type="http://schemas.openxmlformats.org/officeDocument/2006/relationships/slide" Target="slides/slide394.xml"/><Relationship Id="rId398" Type="http://schemas.openxmlformats.org/officeDocument/2006/relationships/slide" Target="slides/slide395.xml"/><Relationship Id="rId399" Type="http://schemas.openxmlformats.org/officeDocument/2006/relationships/slide" Target="slides/slide396.xml"/><Relationship Id="rId450" Type="http://schemas.openxmlformats.org/officeDocument/2006/relationships/slide" Target="slides/slide447.xml"/><Relationship Id="rId451" Type="http://schemas.openxmlformats.org/officeDocument/2006/relationships/slide" Target="slides/slide448.xml"/><Relationship Id="rId452" Type="http://schemas.openxmlformats.org/officeDocument/2006/relationships/slide" Target="slides/slide449.xml"/><Relationship Id="rId453" Type="http://schemas.openxmlformats.org/officeDocument/2006/relationships/slide" Target="slides/slide450.xml"/><Relationship Id="rId454" Type="http://schemas.openxmlformats.org/officeDocument/2006/relationships/slide" Target="slides/slide451.xml"/><Relationship Id="rId455" Type="http://schemas.openxmlformats.org/officeDocument/2006/relationships/slide" Target="slides/slide452.xml"/><Relationship Id="rId456" Type="http://schemas.openxmlformats.org/officeDocument/2006/relationships/slide" Target="slides/slide453.xml"/><Relationship Id="rId457" Type="http://schemas.openxmlformats.org/officeDocument/2006/relationships/slide" Target="slides/slide454.xml"/><Relationship Id="rId458" Type="http://schemas.openxmlformats.org/officeDocument/2006/relationships/slide" Target="slides/slide45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 Id="rId2"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 Id="rId2" Type="http://schemas.openxmlformats.org/officeDocument/2006/relationships/image" Target="../media/image10.wmf"/><Relationship Id="rId3"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 Id="rId2" Type="http://schemas.openxmlformats.org/officeDocument/2006/relationships/image" Target="../media/image15.emf"/><Relationship Id="rId3"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8434"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ea typeface="ＭＳ Ｐゴシック" charset="-128"/>
                <a:cs typeface="ＭＳ Ｐゴシック" charset="-128"/>
              </a:defRPr>
            </a:lvl1pPr>
          </a:lstStyle>
          <a:p>
            <a:pPr>
              <a:defRPr/>
            </a:pPr>
            <a:endParaRPr lang="en-US"/>
          </a:p>
        </p:txBody>
      </p:sp>
      <p:sp>
        <p:nvSpPr>
          <p:cNvPr id="658435" name="Rectangle 3"/>
          <p:cNvSpPr>
            <a:spLocks noGrp="1" noChangeArrowheads="1"/>
          </p:cNvSpPr>
          <p:nvPr>
            <p:ph type="dt" sz="quarter" idx="1"/>
          </p:nvPr>
        </p:nvSpPr>
        <p:spPr bwMode="auto">
          <a:xfrm>
            <a:off x="5438775"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ea typeface="ＭＳ Ｐゴシック" charset="-128"/>
                <a:cs typeface="ＭＳ Ｐゴシック" charset="-128"/>
              </a:defRPr>
            </a:lvl1pPr>
          </a:lstStyle>
          <a:p>
            <a:pPr>
              <a:defRPr/>
            </a:pPr>
            <a:endParaRPr lang="en-US"/>
          </a:p>
        </p:txBody>
      </p:sp>
      <p:sp>
        <p:nvSpPr>
          <p:cNvPr id="658436" name="Rectangle 4"/>
          <p:cNvSpPr>
            <a:spLocks noGrp="1" noChangeArrowheads="1"/>
          </p:cNvSpPr>
          <p:nvPr>
            <p:ph type="ftr" sz="quarter" idx="2"/>
          </p:nvPr>
        </p:nvSpPr>
        <p:spPr bwMode="auto">
          <a:xfrm>
            <a:off x="0" y="6948488"/>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ea typeface="ＭＳ Ｐゴシック" charset="-128"/>
                <a:cs typeface="ＭＳ Ｐゴシック" charset="-128"/>
              </a:defRPr>
            </a:lvl1pPr>
          </a:lstStyle>
          <a:p>
            <a:pPr>
              <a:defRPr/>
            </a:pPr>
            <a:endParaRPr lang="en-US"/>
          </a:p>
        </p:txBody>
      </p:sp>
      <p:sp>
        <p:nvSpPr>
          <p:cNvPr id="658437" name="Rectangle 5"/>
          <p:cNvSpPr>
            <a:spLocks noGrp="1" noChangeArrowheads="1"/>
          </p:cNvSpPr>
          <p:nvPr>
            <p:ph type="sldNum" sz="quarter" idx="3"/>
          </p:nvPr>
        </p:nvSpPr>
        <p:spPr bwMode="auto">
          <a:xfrm>
            <a:off x="5438775" y="6948488"/>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latin typeface="Arial" charset="0"/>
                <a:ea typeface="ＭＳ Ｐゴシック" charset="-128"/>
                <a:cs typeface="ＭＳ Ｐゴシック" charset="-128"/>
              </a:defRPr>
            </a:lvl1pPr>
          </a:lstStyle>
          <a:p>
            <a:pPr>
              <a:defRPr/>
            </a:pPr>
            <a:fld id="{E7BA7F92-B4F2-1F4A-9B25-EADDD7EBC348}" type="slidenum">
              <a:rPr lang="en-US"/>
              <a:pPr>
                <a:defRPr/>
              </a:pPr>
              <a:t>‹#›</a:t>
            </a:fld>
            <a:endParaRPr lang="en-US"/>
          </a:p>
        </p:txBody>
      </p:sp>
    </p:spTree>
    <p:extLst>
      <p:ext uri="{BB962C8B-B14F-4D97-AF65-F5344CB8AC3E}">
        <p14:creationId xmlns:p14="http://schemas.microsoft.com/office/powerpoint/2010/main" val="16653393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ea typeface="ＭＳ Ｐゴシック" charset="-128"/>
                <a:cs typeface="ＭＳ Ｐゴシック" charset="-128"/>
              </a:defRPr>
            </a:lvl1pPr>
          </a:lstStyle>
          <a:p>
            <a:pPr>
              <a:defRPr/>
            </a:pPr>
            <a:endParaRPr lang="en-US"/>
          </a:p>
        </p:txBody>
      </p:sp>
      <p:sp>
        <p:nvSpPr>
          <p:cNvPr id="27651" name="Rectangle 3"/>
          <p:cNvSpPr>
            <a:spLocks noGrp="1" noChangeArrowheads="1"/>
          </p:cNvSpPr>
          <p:nvPr>
            <p:ph type="dt" idx="1"/>
          </p:nvPr>
        </p:nvSpPr>
        <p:spPr bwMode="auto">
          <a:xfrm>
            <a:off x="5438775"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ea typeface="ＭＳ Ｐゴシック" charset="-128"/>
                <a:cs typeface="ＭＳ Ｐゴシック" charset="-128"/>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2971800" y="549275"/>
            <a:ext cx="3657600" cy="274320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960438" y="3475038"/>
            <a:ext cx="7680325" cy="32908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p:cNvSpPr>
            <a:spLocks noGrp="1" noChangeArrowheads="1"/>
          </p:cNvSpPr>
          <p:nvPr>
            <p:ph type="ftr" sz="quarter" idx="4"/>
          </p:nvPr>
        </p:nvSpPr>
        <p:spPr bwMode="auto">
          <a:xfrm>
            <a:off x="0" y="6948488"/>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ea typeface="ＭＳ Ｐゴシック" charset="-128"/>
                <a:cs typeface="ＭＳ Ｐゴシック" charset="-128"/>
              </a:defRPr>
            </a:lvl1pPr>
          </a:lstStyle>
          <a:p>
            <a:pPr>
              <a:defRPr/>
            </a:pPr>
            <a:endParaRPr lang="en-US"/>
          </a:p>
        </p:txBody>
      </p:sp>
      <p:sp>
        <p:nvSpPr>
          <p:cNvPr id="27655" name="Rectangle 7"/>
          <p:cNvSpPr>
            <a:spLocks noGrp="1" noChangeArrowheads="1"/>
          </p:cNvSpPr>
          <p:nvPr>
            <p:ph type="sldNum" sz="quarter" idx="5"/>
          </p:nvPr>
        </p:nvSpPr>
        <p:spPr bwMode="auto">
          <a:xfrm>
            <a:off x="5438775" y="6948488"/>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latin typeface="Arial" charset="0"/>
                <a:ea typeface="ＭＳ Ｐゴシック" charset="-128"/>
                <a:cs typeface="ＭＳ Ｐゴシック" charset="-128"/>
              </a:defRPr>
            </a:lvl1pPr>
          </a:lstStyle>
          <a:p>
            <a:pPr>
              <a:defRPr/>
            </a:pPr>
            <a:fld id="{1384B178-C3F7-6A4F-81DB-AF667CBE1856}" type="slidenum">
              <a:rPr lang="en-US"/>
              <a:pPr>
                <a:defRPr/>
              </a:pPr>
              <a:t>‹#›</a:t>
            </a:fld>
            <a:endParaRPr lang="en-US"/>
          </a:p>
        </p:txBody>
      </p:sp>
    </p:spTree>
    <p:extLst>
      <p:ext uri="{BB962C8B-B14F-4D97-AF65-F5344CB8AC3E}">
        <p14:creationId xmlns:p14="http://schemas.microsoft.com/office/powerpoint/2010/main" val="422063053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07"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7.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8.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9.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2.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3.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4.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5.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6.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8.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9.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0.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2.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3.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4.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5.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6.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7.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8.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9.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0.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2.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3.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4.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5.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6.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7.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8.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9.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0.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2.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3.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4.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5.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6.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7.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8.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2.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3.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5.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6.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7.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8.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9.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0.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1.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2.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3.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5.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6.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7.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8.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9.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0.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1.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2.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7.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2.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3.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4.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5.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6.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7.xm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8.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9.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0.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2.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3.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4.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5.xml"/></Relationships>
</file>

<file path=ppt/notesSlides/_rels/notesSlide2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6.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7.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8.xm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9.xml"/></Relationships>
</file>

<file path=ppt/notesSlides/_rels/notesSlide2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0.xml"/></Relationships>
</file>

<file path=ppt/notesSlides/_rels/notesSlide2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2.xml"/></Relationships>
</file>

<file path=ppt/notesSlides/_rels/notesSlide2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3.xml"/></Relationships>
</file>

<file path=ppt/notesSlides/_rels/notesSlide2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4.xml"/></Relationships>
</file>

<file path=ppt/notesSlides/_rels/notesSlide2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5.xml"/></Relationships>
</file>

<file path=ppt/notesSlides/_rels/notesSlide2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6.xml"/></Relationships>
</file>

<file path=ppt/notesSlides/_rels/notesSlide2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7.xml"/></Relationships>
</file>

<file path=ppt/notesSlides/_rels/notesSlide2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8.xml"/></Relationships>
</file>

<file path=ppt/notesSlides/_rels/notesSlide2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9.xml"/></Relationships>
</file>

<file path=ppt/notesSlides/_rels/notesSlide2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0.xml"/></Relationships>
</file>

<file path=ppt/notesSlides/_rels/notesSlide2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2.xml"/></Relationships>
</file>

<file path=ppt/notesSlides/_rels/notesSlide2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3.xml"/></Relationships>
</file>

<file path=ppt/notesSlides/_rels/notesSlide2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4.xml"/></Relationships>
</file>

<file path=ppt/notesSlides/_rels/notesSlide2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5.xml"/></Relationships>
</file>

<file path=ppt/notesSlides/_rels/notesSlide2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6.xml"/></Relationships>
</file>

<file path=ppt/notesSlides/_rels/notesSlide2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7.xml"/></Relationships>
</file>

<file path=ppt/notesSlides/_rels/notesSlide2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8.xml"/></Relationships>
</file>

<file path=ppt/notesSlides/_rels/notesSlide2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9.xml"/></Relationships>
</file>

<file path=ppt/notesSlides/_rels/notesSlide2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0.xml"/></Relationships>
</file>

<file path=ppt/notesSlides/_rels/notesSlide2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2.xml"/></Relationships>
</file>

<file path=ppt/notesSlides/_rels/notesSlide2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3.xml"/></Relationships>
</file>

<file path=ppt/notesSlides/_rels/notesSlide2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4.xml"/></Relationships>
</file>

<file path=ppt/notesSlides/_rels/notesSlide2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5.xml"/></Relationships>
</file>

<file path=ppt/notesSlides/_rels/notesSlide2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6.xml"/></Relationships>
</file>

<file path=ppt/notesSlides/_rels/notesSlide2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7.xml"/></Relationships>
</file>

<file path=ppt/notesSlides/_rels/notesSlide2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8.xml"/></Relationships>
</file>

<file path=ppt/notesSlides/_rels/notesSlide2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9.xml"/></Relationships>
</file>

<file path=ppt/notesSlides/_rels/notesSlide2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0.xml"/></Relationships>
</file>

<file path=ppt/notesSlides/_rels/notesSlide2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2.xml"/></Relationships>
</file>

<file path=ppt/notesSlides/_rels/notesSlide2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3.xml"/></Relationships>
</file>

<file path=ppt/notesSlides/_rels/notesSlide2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4.xml"/></Relationships>
</file>

<file path=ppt/notesSlides/_rels/notesSlide2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5.xml"/></Relationships>
</file>

<file path=ppt/notesSlides/_rels/notesSlide2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6.xml"/></Relationships>
</file>

<file path=ppt/notesSlides/_rels/notesSlide2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7.xml"/></Relationships>
</file>

<file path=ppt/notesSlides/_rels/notesSlide2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8.xml"/></Relationships>
</file>

<file path=ppt/notesSlides/_rels/notesSlide2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9.xml"/></Relationships>
</file>

<file path=ppt/notesSlides/_rels/notesSlide2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0.xml"/></Relationships>
</file>

<file path=ppt/notesSlides/_rels/notesSlide2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2.xml"/></Relationships>
</file>

<file path=ppt/notesSlides/_rels/notesSlide2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4.xml"/></Relationships>
</file>

<file path=ppt/notesSlides/_rels/notesSlide2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5.xml"/></Relationships>
</file>

<file path=ppt/notesSlides/_rels/notesSlide2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7.xml"/></Relationships>
</file>

<file path=ppt/notesSlides/_rels/notesSlide2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8.xml"/></Relationships>
</file>

<file path=ppt/notesSlides/_rels/notesSlide2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9.xml"/></Relationships>
</file>

<file path=ppt/notesSlides/_rels/notesSlide2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0.xml"/></Relationships>
</file>

<file path=ppt/notesSlides/_rels/notesSlide2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1.xml"/></Relationships>
</file>

<file path=ppt/notesSlides/_rels/notesSlide2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2.xml"/></Relationships>
</file>

<file path=ppt/notesSlides/_rels/notesSlide2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4.xml"/></Relationships>
</file>

<file path=ppt/notesSlides/_rels/notesSlide2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5.xml"/></Relationships>
</file>

<file path=ppt/notesSlides/_rels/notesSlide2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6.xml"/></Relationships>
</file>

<file path=ppt/notesSlides/_rels/notesSlide2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7.xml"/></Relationships>
</file>

<file path=ppt/notesSlides/_rels/notesSlide2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8.xml"/></Relationships>
</file>

<file path=ppt/notesSlides/_rels/notesSlide2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9.xml"/></Relationships>
</file>

<file path=ppt/notesSlides/_rels/notesSlide2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0.xml"/></Relationships>
</file>

<file path=ppt/notesSlides/_rels/notesSlide2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1.xml"/></Relationships>
</file>

<file path=ppt/notesSlides/_rels/notesSlide2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2.xml"/></Relationships>
</file>

<file path=ppt/notesSlides/_rels/notesSlide2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4.xml"/></Relationships>
</file>

<file path=ppt/notesSlides/_rels/notesSlide2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5.xml"/></Relationships>
</file>

<file path=ppt/notesSlides/_rels/notesSlide2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6.xml"/></Relationships>
</file>

<file path=ppt/notesSlides/_rels/notesSlide2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7.xml"/></Relationships>
</file>

<file path=ppt/notesSlides/_rels/notesSlide2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8.xml"/></Relationships>
</file>

<file path=ppt/notesSlides/_rels/notesSlide2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9.xml"/></Relationships>
</file>

<file path=ppt/notesSlides/_rels/notesSlide2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0.xml"/></Relationships>
</file>

<file path=ppt/notesSlides/_rels/notesSlide2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1.xml"/></Relationships>
</file>

<file path=ppt/notesSlides/_rels/notesSlide2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2.xml"/></Relationships>
</file>

<file path=ppt/notesSlides/_rels/notesSlide2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4.xml"/></Relationships>
</file>

<file path=ppt/notesSlides/_rels/notesSlide2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5.xml"/></Relationships>
</file>

<file path=ppt/notesSlides/_rels/notesSlide2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6.xml"/></Relationships>
</file>

<file path=ppt/notesSlides/_rels/notesSlide2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7.xml"/></Relationships>
</file>

<file path=ppt/notesSlides/_rels/notesSlide2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8.xml"/></Relationships>
</file>

<file path=ppt/notesSlides/_rels/notesSlide2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9.xml"/></Relationships>
</file>

<file path=ppt/notesSlides/_rels/notesSlide2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0.xml"/></Relationships>
</file>

<file path=ppt/notesSlides/_rels/notesSlide2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1.xml"/></Relationships>
</file>

<file path=ppt/notesSlides/_rels/notesSlide2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2.xml"/></Relationships>
</file>

<file path=ppt/notesSlides/_rels/notesSlide2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4.xml"/></Relationships>
</file>

<file path=ppt/notesSlides/_rels/notesSlide2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5.xml"/></Relationships>
</file>

<file path=ppt/notesSlides/_rels/notesSlide2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5.xml"/></Relationships>
</file>

<file path=ppt/notesSlides/_rels/notesSlide2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6.xml"/></Relationships>
</file>

<file path=ppt/notesSlides/_rels/notesSlide2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7.xml"/></Relationships>
</file>

<file path=ppt/notesSlides/_rels/notesSlide2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8.xml"/></Relationships>
</file>

<file path=ppt/notesSlides/_rels/notesSlide2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9.xml"/></Relationships>
</file>

<file path=ppt/notesSlides/_rels/notesSlide2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0.xml"/></Relationships>
</file>

<file path=ppt/notesSlides/_rels/notesSlide2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1.xml"/></Relationships>
</file>

<file path=ppt/notesSlides/_rels/notesSlide2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3.xml"/></Relationships>
</file>

<file path=ppt/notesSlides/_rels/notesSlide3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4.xml"/></Relationships>
</file>

<file path=ppt/notesSlides/_rels/notesSlide3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5.xml"/></Relationships>
</file>

<file path=ppt/notesSlides/_rels/notesSlide3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6.xml"/></Relationships>
</file>

<file path=ppt/notesSlides/_rels/notesSlide3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7.xml"/></Relationships>
</file>

<file path=ppt/notesSlides/_rels/notesSlide3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8.xml"/></Relationships>
</file>

<file path=ppt/notesSlides/_rels/notesSlide3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9.xml"/></Relationships>
</file>

<file path=ppt/notesSlides/_rels/notesSlide3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0.xml"/></Relationships>
</file>

<file path=ppt/notesSlides/_rels/notesSlide3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1.xml"/></Relationships>
</file>

<file path=ppt/notesSlides/_rels/notesSlide3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3.xml"/></Relationships>
</file>

<file path=ppt/notesSlides/_rels/notesSlide3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4.xml"/></Relationships>
</file>

<file path=ppt/notesSlides/_rels/notesSlide3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5.xml"/></Relationships>
</file>

<file path=ppt/notesSlides/_rels/notesSlide3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6.xml"/></Relationships>
</file>

<file path=ppt/notesSlides/_rels/notesSlide3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7.xml"/></Relationships>
</file>

<file path=ppt/notesSlides/_rels/notesSlide3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8.xml"/></Relationships>
</file>

<file path=ppt/notesSlides/_rels/notesSlide3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9.xml"/></Relationships>
</file>

<file path=ppt/notesSlides/_rels/notesSlide3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0.xml"/></Relationships>
</file>

<file path=ppt/notesSlides/_rels/notesSlide3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1.xml"/></Relationships>
</file>

<file path=ppt/notesSlides/_rels/notesSlide3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3.xml"/></Relationships>
</file>

<file path=ppt/notesSlides/_rels/notesSlide3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4.xml"/></Relationships>
</file>

<file path=ppt/notesSlides/_rels/notesSlide3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5.xml"/></Relationships>
</file>

<file path=ppt/notesSlides/_rels/notesSlide3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6.xml"/></Relationships>
</file>

<file path=ppt/notesSlides/_rels/notesSlide3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7.xml"/></Relationships>
</file>

<file path=ppt/notesSlides/_rels/notesSlide3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8.xml"/></Relationships>
</file>

<file path=ppt/notesSlides/_rels/notesSlide3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9.xml"/></Relationships>
</file>

<file path=ppt/notesSlides/_rels/notesSlide3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0.xml"/></Relationships>
</file>

<file path=ppt/notesSlides/_rels/notesSlide3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1.xml"/></Relationships>
</file>

<file path=ppt/notesSlides/_rels/notesSlide3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3.xml"/></Relationships>
</file>

<file path=ppt/notesSlides/_rels/notesSlide3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4.xml"/></Relationships>
</file>

<file path=ppt/notesSlides/_rels/notesSlide3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5.xml"/></Relationships>
</file>

<file path=ppt/notesSlides/_rels/notesSlide3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6.xml"/></Relationships>
</file>

<file path=ppt/notesSlides/_rels/notesSlide3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7.xml"/></Relationships>
</file>

<file path=ppt/notesSlides/_rels/notesSlide3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8.xml"/></Relationships>
</file>

<file path=ppt/notesSlides/_rels/notesSlide3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9.xml"/></Relationships>
</file>

<file path=ppt/notesSlides/_rels/notesSlide3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0.xml"/></Relationships>
</file>

<file path=ppt/notesSlides/_rels/notesSlide3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1.xml"/></Relationships>
</file>

<file path=ppt/notesSlides/_rels/notesSlide3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3.xml"/></Relationships>
</file>

<file path=ppt/notesSlides/_rels/notesSlide3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4.xml"/></Relationships>
</file>

<file path=ppt/notesSlides/_rels/notesSlide3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5.xml"/></Relationships>
</file>

<file path=ppt/notesSlides/_rels/notesSlide3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6.xml"/></Relationships>
</file>

<file path=ppt/notesSlides/_rels/notesSlide3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7.xml"/></Relationships>
</file>

<file path=ppt/notesSlides/_rels/notesSlide3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8.xml"/></Relationships>
</file>

<file path=ppt/notesSlides/_rels/notesSlide3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9.xml"/></Relationships>
</file>

<file path=ppt/notesSlides/_rels/notesSlide3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0.xml"/></Relationships>
</file>

<file path=ppt/notesSlides/_rels/notesSlide3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1.xml"/></Relationships>
</file>

<file path=ppt/notesSlides/_rels/notesSlide3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3.xml"/></Relationships>
</file>

<file path=ppt/notesSlides/_rels/notesSlide3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4.xml"/></Relationships>
</file>

<file path=ppt/notesSlides/_rels/notesSlide3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5.xml"/></Relationships>
</file>

<file path=ppt/notesSlides/_rels/notesSlide3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6.xml"/></Relationships>
</file>

<file path=ppt/notesSlides/_rels/notesSlide3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7.xml"/></Relationships>
</file>

<file path=ppt/notesSlides/_rels/notesSlide3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8.xml"/></Relationships>
</file>

<file path=ppt/notesSlides/_rels/notesSlide3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9.xml"/></Relationships>
</file>

<file path=ppt/notesSlides/_rels/notesSlide3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0.xml"/></Relationships>
</file>

<file path=ppt/notesSlides/_rels/notesSlide3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9.xml"/></Relationships>
</file>

<file path=ppt/notesSlides/_rels/notesSlide3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5.xml"/></Relationships>
</file>

<file path=ppt/notesSlides/_rels/notesSlide3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6.xml"/></Relationships>
</file>

<file path=ppt/notesSlides/_rels/notesSlide3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7.xml"/></Relationships>
</file>

<file path=ppt/notesSlides/_rels/notesSlide3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5.xml"/></Relationships>
</file>

<file path=ppt/notesSlides/_rels/notesSlide3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6.xml"/></Relationships>
</file>

<file path=ppt/notesSlides/_rels/notesSlide3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1.xml"/></Relationships>
</file>

<file path=ppt/notesSlides/_rels/notesSlide3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2.xml"/></Relationships>
</file>

<file path=ppt/notesSlides/_rels/notesSlide3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3.xml"/></Relationships>
</file>

<file path=ppt/notesSlides/_rels/notesSlide3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4.xml"/></Relationships>
</file>

<file path=ppt/notesSlides/_rels/notesSlide3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8.xml"/></Relationships>
</file>

<file path=ppt/notesSlides/_rels/notesSlide3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9.xml"/></Relationships>
</file>

<file path=ppt/notesSlides/_rels/notesSlide3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0.xml"/></Relationships>
</file>

<file path=ppt/notesSlides/_rels/notesSlide3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1.xml"/></Relationships>
</file>

<file path=ppt/notesSlides/_rels/notesSlide3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2.xml"/></Relationships>
</file>

<file path=ppt/notesSlides/_rels/notesSlide3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3.xml"/></Relationships>
</file>

<file path=ppt/notesSlides/_rels/notesSlide3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4.xml"/></Relationships>
</file>

<file path=ppt/notesSlides/_rels/notesSlide3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6D6533C8-DD1F-7E44-9635-13C61ED71478}" type="slidenum">
              <a:rPr lang="en-US">
                <a:latin typeface="Arial" pitchFamily="-111" charset="0"/>
                <a:ea typeface="ＭＳ Ｐゴシック" pitchFamily="-111" charset="-128"/>
                <a:cs typeface="ＭＳ Ｐゴシック" pitchFamily="-111" charset="-128"/>
              </a:rPr>
              <a:pPr/>
              <a:t>1</a:t>
            </a:fld>
            <a:endParaRPr lang="en-US">
              <a:latin typeface="Arial" pitchFamily="-111" charset="0"/>
              <a:ea typeface="ＭＳ Ｐゴシック" pitchFamily="-111" charset="-128"/>
              <a:cs typeface="ＭＳ Ｐゴシック" pitchFamily="-111" charset="-128"/>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3D4F9726-FE9A-E84F-8A09-E832C0C0F58D}" type="slidenum">
              <a:rPr lang="en-US">
                <a:latin typeface="Arial" pitchFamily="-111" charset="0"/>
                <a:ea typeface="ＭＳ Ｐゴシック" pitchFamily="-111" charset="-128"/>
                <a:cs typeface="ＭＳ Ｐゴシック" pitchFamily="-111" charset="-128"/>
              </a:rPr>
              <a:pPr/>
              <a:t>10</a:t>
            </a:fld>
            <a:endParaRPr lang="en-US">
              <a:latin typeface="Arial" pitchFamily="-111" charset="0"/>
              <a:ea typeface="ＭＳ Ｐゴシック" pitchFamily="-111" charset="-128"/>
              <a:cs typeface="ＭＳ Ｐゴシック" pitchFamily="-111" charset="-128"/>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78FF3405-4D2B-C643-8928-3F19B075EBBF}" type="slidenum">
              <a:rPr lang="en-US">
                <a:latin typeface="Arial" pitchFamily="-111" charset="0"/>
                <a:ea typeface="ＭＳ Ｐゴシック" pitchFamily="-111" charset="-128"/>
                <a:cs typeface="ＭＳ Ｐゴシック" pitchFamily="-111" charset="-128"/>
              </a:rPr>
              <a:pPr/>
              <a:t>131</a:t>
            </a:fld>
            <a:endParaRPr lang="en-US">
              <a:latin typeface="Arial" pitchFamily="-111" charset="0"/>
              <a:ea typeface="ＭＳ Ｐゴシック" pitchFamily="-111" charset="-128"/>
              <a:cs typeface="ＭＳ Ｐゴシック" pitchFamily="-111" charset="-128"/>
            </a:endParaRPr>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p>
            <a:fld id="{5B59B23A-993E-9D4D-9E8E-9785DFF9DCE1}" type="slidenum">
              <a:rPr lang="en-US">
                <a:latin typeface="Arial" pitchFamily="-111" charset="0"/>
                <a:ea typeface="ＭＳ Ｐゴシック" pitchFamily="-111" charset="-128"/>
                <a:cs typeface="ＭＳ Ｐゴシック" pitchFamily="-111" charset="-128"/>
              </a:rPr>
              <a:pPr/>
              <a:t>132</a:t>
            </a:fld>
            <a:endParaRPr lang="en-US">
              <a:latin typeface="Arial" pitchFamily="-111" charset="0"/>
              <a:ea typeface="ＭＳ Ｐゴシック" pitchFamily="-111" charset="-128"/>
              <a:cs typeface="ＭＳ Ｐゴシック" pitchFamily="-111" charset="-128"/>
            </a:endParaRPr>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p>
            <a:fld id="{BECDA7AF-DBE0-6644-88C1-4D61FFAFB231}" type="slidenum">
              <a:rPr lang="en-US">
                <a:latin typeface="Arial" pitchFamily="-111" charset="0"/>
                <a:ea typeface="ＭＳ Ｐゴシック" pitchFamily="-111" charset="-128"/>
                <a:cs typeface="ＭＳ Ｐゴシック" pitchFamily="-111" charset="-128"/>
              </a:rPr>
              <a:pPr/>
              <a:t>133</a:t>
            </a:fld>
            <a:endParaRPr lang="en-US">
              <a:latin typeface="Arial" pitchFamily="-111" charset="0"/>
              <a:ea typeface="ＭＳ Ｐゴシック" pitchFamily="-111" charset="-128"/>
              <a:cs typeface="ＭＳ Ｐゴシック" pitchFamily="-111" charset="-128"/>
            </a:endParaRPr>
          </a:p>
        </p:txBody>
      </p:sp>
      <p:sp>
        <p:nvSpPr>
          <p:cNvPr id="282627" name="Rectangle 2"/>
          <p:cNvSpPr>
            <a:spLocks noGrp="1" noRot="1" noChangeAspect="1" noChangeArrowheads="1" noTextEdit="1"/>
          </p:cNvSpPr>
          <p:nvPr>
            <p:ph type="sldImg"/>
          </p:nvPr>
        </p:nvSpPr>
        <p:spPr>
          <a:ln/>
        </p:spPr>
      </p:sp>
      <p:sp>
        <p:nvSpPr>
          <p:cNvPr id="28262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p:spPr>
        <p:txBody>
          <a:bodyPr/>
          <a:lstStyle/>
          <a:p>
            <a:fld id="{183C19C3-49FE-7941-BC18-CAF27AC80EE0}" type="slidenum">
              <a:rPr lang="en-US">
                <a:latin typeface="Arial" pitchFamily="-111" charset="0"/>
                <a:ea typeface="ＭＳ Ｐゴシック" pitchFamily="-111" charset="-128"/>
                <a:cs typeface="ＭＳ Ｐゴシック" pitchFamily="-111" charset="-128"/>
              </a:rPr>
              <a:pPr/>
              <a:t>134</a:t>
            </a:fld>
            <a:endParaRPr lang="en-US">
              <a:latin typeface="Arial" pitchFamily="-111" charset="0"/>
              <a:ea typeface="ＭＳ Ｐゴシック" pitchFamily="-111" charset="-128"/>
              <a:cs typeface="ＭＳ Ｐゴシック" pitchFamily="-111" charset="-128"/>
            </a:endParaRPr>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p:spPr>
        <p:txBody>
          <a:bodyPr/>
          <a:lstStyle/>
          <a:p>
            <a:fld id="{5655A9D9-9144-7F48-89DC-98495AEF8584}" type="slidenum">
              <a:rPr lang="en-US">
                <a:latin typeface="Arial" pitchFamily="-111" charset="0"/>
                <a:ea typeface="ＭＳ Ｐゴシック" pitchFamily="-111" charset="-128"/>
                <a:cs typeface="ＭＳ Ｐゴシック" pitchFamily="-111" charset="-128"/>
              </a:rPr>
              <a:pPr/>
              <a:t>135</a:t>
            </a:fld>
            <a:endParaRPr lang="en-US">
              <a:latin typeface="Arial" pitchFamily="-111" charset="0"/>
              <a:ea typeface="ＭＳ Ｐゴシック" pitchFamily="-111" charset="-128"/>
              <a:cs typeface="ＭＳ Ｐゴシック" pitchFamily="-111" charset="-128"/>
            </a:endParaRPr>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p:spPr>
        <p:txBody>
          <a:bodyPr/>
          <a:lstStyle/>
          <a:p>
            <a:fld id="{9C464AED-B0C4-154B-9C24-5432636149D4}" type="slidenum">
              <a:rPr lang="en-US">
                <a:latin typeface="Arial" pitchFamily="-111" charset="0"/>
                <a:ea typeface="ＭＳ Ｐゴシック" pitchFamily="-111" charset="-128"/>
                <a:cs typeface="ＭＳ Ｐゴシック" pitchFamily="-111" charset="-128"/>
              </a:rPr>
              <a:pPr/>
              <a:t>136</a:t>
            </a:fld>
            <a:endParaRPr lang="en-US">
              <a:latin typeface="Arial" pitchFamily="-111" charset="0"/>
              <a:ea typeface="ＭＳ Ｐゴシック" pitchFamily="-111" charset="-128"/>
              <a:cs typeface="ＭＳ Ｐゴシック" pitchFamily="-111" charset="-128"/>
            </a:endParaRPr>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p:spPr>
        <p:txBody>
          <a:bodyPr/>
          <a:lstStyle/>
          <a:p>
            <a:fld id="{D2468457-A47C-354F-BD8E-04681B0B9F7B}" type="slidenum">
              <a:rPr lang="en-US">
                <a:latin typeface="Arial" pitchFamily="-111" charset="0"/>
                <a:ea typeface="ＭＳ Ｐゴシック" pitchFamily="-111" charset="-128"/>
                <a:cs typeface="ＭＳ Ｐゴシック" pitchFamily="-111" charset="-128"/>
              </a:rPr>
              <a:pPr/>
              <a:t>137</a:t>
            </a:fld>
            <a:endParaRPr lang="en-US">
              <a:latin typeface="Arial" pitchFamily="-111" charset="0"/>
              <a:ea typeface="ＭＳ Ｐゴシック" pitchFamily="-111" charset="-128"/>
              <a:cs typeface="ＭＳ Ｐゴシック" pitchFamily="-111" charset="-128"/>
            </a:endParaRPr>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p>
            <a:fld id="{E2B8940F-25A7-D442-9EC5-089BEB6F88E7}" type="slidenum">
              <a:rPr lang="en-US">
                <a:latin typeface="Arial" pitchFamily="-111" charset="0"/>
                <a:ea typeface="ＭＳ Ｐゴシック" pitchFamily="-111" charset="-128"/>
                <a:cs typeface="ＭＳ Ｐゴシック" pitchFamily="-111" charset="-128"/>
              </a:rPr>
              <a:pPr/>
              <a:t>138</a:t>
            </a:fld>
            <a:endParaRPr lang="en-US">
              <a:latin typeface="Arial" pitchFamily="-111" charset="0"/>
              <a:ea typeface="ＭＳ Ｐゴシック" pitchFamily="-111" charset="-128"/>
              <a:cs typeface="ＭＳ Ｐゴシック" pitchFamily="-111" charset="-128"/>
            </a:endParaRPr>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p:spPr>
        <p:txBody>
          <a:bodyPr/>
          <a:lstStyle/>
          <a:p>
            <a:fld id="{62D38B18-60F5-B045-9A80-E9BF1AF75C6F}" type="slidenum">
              <a:rPr lang="en-US">
                <a:latin typeface="Arial" pitchFamily="-111" charset="0"/>
                <a:ea typeface="ＭＳ Ｐゴシック" pitchFamily="-111" charset="-128"/>
                <a:cs typeface="ＭＳ Ｐゴシック" pitchFamily="-111" charset="-128"/>
              </a:rPr>
              <a:pPr/>
              <a:t>139</a:t>
            </a:fld>
            <a:endParaRPr lang="en-US">
              <a:latin typeface="Arial" pitchFamily="-111" charset="0"/>
              <a:ea typeface="ＭＳ Ｐゴシック" pitchFamily="-111" charset="-128"/>
              <a:cs typeface="ＭＳ Ｐゴシック" pitchFamily="-111" charset="-128"/>
            </a:endParaRPr>
          </a:p>
        </p:txBody>
      </p:sp>
      <p:sp>
        <p:nvSpPr>
          <p:cNvPr id="294915" name="Rectangle 2"/>
          <p:cNvSpPr>
            <a:spLocks noGrp="1" noRot="1" noChangeAspect="1" noChangeArrowheads="1" noTextEdit="1"/>
          </p:cNvSpPr>
          <p:nvPr>
            <p:ph type="sldImg"/>
          </p:nvPr>
        </p:nvSpPr>
        <p:spPr>
          <a:ln/>
        </p:spPr>
      </p:sp>
      <p:sp>
        <p:nvSpPr>
          <p:cNvPr id="2949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p:spPr>
        <p:txBody>
          <a:bodyPr/>
          <a:lstStyle/>
          <a:p>
            <a:fld id="{370B9937-336A-5C45-8476-2EF607674D3E}" type="slidenum">
              <a:rPr lang="en-US">
                <a:latin typeface="Arial" pitchFamily="-111" charset="0"/>
                <a:ea typeface="ＭＳ Ｐゴシック" pitchFamily="-111" charset="-128"/>
                <a:cs typeface="ＭＳ Ｐゴシック" pitchFamily="-111" charset="-128"/>
              </a:rPr>
              <a:pPr/>
              <a:t>140</a:t>
            </a:fld>
            <a:endParaRPr lang="en-US">
              <a:latin typeface="Arial" pitchFamily="-111" charset="0"/>
              <a:ea typeface="ＭＳ Ｐゴシック" pitchFamily="-111" charset="-128"/>
              <a:cs typeface="ＭＳ Ｐゴシック" pitchFamily="-111" charset="-128"/>
            </a:endParaRPr>
          </a:p>
        </p:txBody>
      </p:sp>
      <p:sp>
        <p:nvSpPr>
          <p:cNvPr id="296963" name="Rectangle 2"/>
          <p:cNvSpPr>
            <a:spLocks noGrp="1" noRot="1" noChangeAspect="1" noChangeArrowheads="1" noTextEdit="1"/>
          </p:cNvSpPr>
          <p:nvPr>
            <p:ph type="sldImg"/>
          </p:nvPr>
        </p:nvSpPr>
        <p:spPr>
          <a:ln/>
        </p:spPr>
      </p:sp>
      <p:sp>
        <p:nvSpPr>
          <p:cNvPr id="29696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AC4F7360-FC78-BC46-82D1-F27EE57E4CD1}" type="slidenum">
              <a:rPr lang="en-US" sz="1300"/>
              <a:pPr algn="r" defTabSz="966788"/>
              <a:t>31</a:t>
            </a:fld>
            <a:endParaRPr lang="en-US" sz="13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p>
            <a:fld id="{580601D0-238F-874A-A484-BB567FC174C7}" type="slidenum">
              <a:rPr lang="en-US">
                <a:latin typeface="Arial" pitchFamily="-111" charset="0"/>
                <a:ea typeface="ＭＳ Ｐゴシック" pitchFamily="-111" charset="-128"/>
                <a:cs typeface="ＭＳ Ｐゴシック" pitchFamily="-111" charset="-128"/>
              </a:rPr>
              <a:pPr/>
              <a:t>141</a:t>
            </a:fld>
            <a:endParaRPr lang="en-US">
              <a:latin typeface="Arial" pitchFamily="-111" charset="0"/>
              <a:ea typeface="ＭＳ Ｐゴシック" pitchFamily="-111" charset="-128"/>
              <a:cs typeface="ＭＳ Ｐゴシック" pitchFamily="-111" charset="-128"/>
            </a:endParaRPr>
          </a:p>
        </p:txBody>
      </p:sp>
      <p:sp>
        <p:nvSpPr>
          <p:cNvPr id="299011" name="Rectangle 2"/>
          <p:cNvSpPr>
            <a:spLocks noGrp="1" noRot="1" noChangeAspect="1" noChangeArrowheads="1" noTextEdit="1"/>
          </p:cNvSpPr>
          <p:nvPr>
            <p:ph type="sldImg"/>
          </p:nvPr>
        </p:nvSpPr>
        <p:spPr>
          <a:ln/>
        </p:spPr>
      </p:sp>
      <p:sp>
        <p:nvSpPr>
          <p:cNvPr id="29901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p:spPr>
        <p:txBody>
          <a:bodyPr/>
          <a:lstStyle/>
          <a:p>
            <a:fld id="{0EBB2C61-1A4C-A64F-8FF2-05B38C118734}" type="slidenum">
              <a:rPr lang="en-US">
                <a:latin typeface="Arial" pitchFamily="-111" charset="0"/>
                <a:ea typeface="ＭＳ Ｐゴシック" pitchFamily="-111" charset="-128"/>
                <a:cs typeface="ＭＳ Ｐゴシック" pitchFamily="-111" charset="-128"/>
              </a:rPr>
              <a:pPr/>
              <a:t>142</a:t>
            </a:fld>
            <a:endParaRPr lang="en-US">
              <a:latin typeface="Arial" pitchFamily="-111" charset="0"/>
              <a:ea typeface="ＭＳ Ｐゴシック" pitchFamily="-111" charset="-128"/>
              <a:cs typeface="ＭＳ Ｐゴシック" pitchFamily="-111" charset="-128"/>
            </a:endParaRPr>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p:spPr>
        <p:txBody>
          <a:bodyPr/>
          <a:lstStyle/>
          <a:p>
            <a:fld id="{5FCDBB8F-7E4D-4C43-8F93-39C7DE1C6087}" type="slidenum">
              <a:rPr lang="en-US">
                <a:latin typeface="Arial" pitchFamily="-111" charset="0"/>
                <a:ea typeface="ＭＳ Ｐゴシック" pitchFamily="-111" charset="-128"/>
                <a:cs typeface="ＭＳ Ｐゴシック" pitchFamily="-111" charset="-128"/>
              </a:rPr>
              <a:pPr/>
              <a:t>143</a:t>
            </a:fld>
            <a:endParaRPr lang="en-US">
              <a:latin typeface="Arial" pitchFamily="-111" charset="0"/>
              <a:ea typeface="ＭＳ Ｐゴシック" pitchFamily="-111" charset="-128"/>
              <a:cs typeface="ＭＳ Ｐゴシック" pitchFamily="-111" charset="-128"/>
            </a:endParaRPr>
          </a:p>
        </p:txBody>
      </p:sp>
      <p:sp>
        <p:nvSpPr>
          <p:cNvPr id="303107" name="Rectangle 2"/>
          <p:cNvSpPr>
            <a:spLocks noGrp="1" noRot="1" noChangeAspect="1" noChangeArrowheads="1" noTextEdit="1"/>
          </p:cNvSpPr>
          <p:nvPr>
            <p:ph type="sldImg"/>
          </p:nvPr>
        </p:nvSpPr>
        <p:spPr>
          <a:ln/>
        </p:spPr>
      </p:sp>
      <p:sp>
        <p:nvSpPr>
          <p:cNvPr id="30310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p>
            <a:fld id="{BB55F53D-7941-3C48-9F30-FD20C38F08FA}" type="slidenum">
              <a:rPr lang="en-US">
                <a:latin typeface="Arial" pitchFamily="-111" charset="0"/>
                <a:ea typeface="ＭＳ Ｐゴシック" pitchFamily="-111" charset="-128"/>
                <a:cs typeface="ＭＳ Ｐゴシック" pitchFamily="-111" charset="-128"/>
              </a:rPr>
              <a:pPr/>
              <a:t>144</a:t>
            </a:fld>
            <a:endParaRPr lang="en-US">
              <a:latin typeface="Arial" pitchFamily="-111" charset="0"/>
              <a:ea typeface="ＭＳ Ｐゴシック" pitchFamily="-111" charset="-128"/>
              <a:cs typeface="ＭＳ Ｐゴシック" pitchFamily="-111" charset="-128"/>
            </a:endParaRPr>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noFill/>
        </p:spPr>
        <p:txBody>
          <a:bodyPr/>
          <a:lstStyle/>
          <a:p>
            <a:fld id="{41BAD147-0F5A-B44C-82FB-8D5476E7FE16}" type="slidenum">
              <a:rPr lang="en-US">
                <a:latin typeface="Arial" pitchFamily="-111" charset="0"/>
                <a:ea typeface="ＭＳ Ｐゴシック" pitchFamily="-111" charset="-128"/>
                <a:cs typeface="ＭＳ Ｐゴシック" pitchFamily="-111" charset="-128"/>
              </a:rPr>
              <a:pPr/>
              <a:t>145</a:t>
            </a:fld>
            <a:endParaRPr lang="en-US">
              <a:latin typeface="Arial" pitchFamily="-111" charset="0"/>
              <a:ea typeface="ＭＳ Ｐゴシック" pitchFamily="-111" charset="-128"/>
              <a:cs typeface="ＭＳ Ｐゴシック" pitchFamily="-111" charset="-128"/>
            </a:endParaRPr>
          </a:p>
        </p:txBody>
      </p:sp>
      <p:sp>
        <p:nvSpPr>
          <p:cNvPr id="307203" name="Rectangle 2"/>
          <p:cNvSpPr>
            <a:spLocks noGrp="1" noRot="1" noChangeAspect="1" noChangeArrowheads="1" noTextEdit="1"/>
          </p:cNvSpPr>
          <p:nvPr>
            <p:ph type="sldImg"/>
          </p:nvPr>
        </p:nvSpPr>
        <p:spPr>
          <a:ln/>
        </p:spPr>
      </p:sp>
      <p:sp>
        <p:nvSpPr>
          <p:cNvPr id="30720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noFill/>
        </p:spPr>
        <p:txBody>
          <a:bodyPr/>
          <a:lstStyle/>
          <a:p>
            <a:fld id="{4238712F-3562-2E41-ABC6-391F43C91066}" type="slidenum">
              <a:rPr lang="en-US">
                <a:latin typeface="Arial" pitchFamily="-111" charset="0"/>
                <a:ea typeface="ＭＳ Ｐゴシック" pitchFamily="-111" charset="-128"/>
                <a:cs typeface="ＭＳ Ｐゴシック" pitchFamily="-111" charset="-128"/>
              </a:rPr>
              <a:pPr/>
              <a:t>146</a:t>
            </a:fld>
            <a:endParaRPr lang="en-US">
              <a:latin typeface="Arial" pitchFamily="-111" charset="0"/>
              <a:ea typeface="ＭＳ Ｐゴシック" pitchFamily="-111" charset="-128"/>
              <a:cs typeface="ＭＳ Ｐゴシック" pitchFamily="-111" charset="-128"/>
            </a:endParaRPr>
          </a:p>
        </p:txBody>
      </p:sp>
      <p:sp>
        <p:nvSpPr>
          <p:cNvPr id="309251" name="Rectangle 2"/>
          <p:cNvSpPr>
            <a:spLocks noGrp="1" noRot="1" noChangeAspect="1" noChangeArrowheads="1" noTextEdit="1"/>
          </p:cNvSpPr>
          <p:nvPr>
            <p:ph type="sldImg"/>
          </p:nvPr>
        </p:nvSpPr>
        <p:spPr>
          <a:ln/>
        </p:spPr>
      </p:sp>
      <p:sp>
        <p:nvSpPr>
          <p:cNvPr id="30925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p:spPr>
        <p:txBody>
          <a:bodyPr/>
          <a:lstStyle/>
          <a:p>
            <a:fld id="{F519A75C-D21F-3A4B-8C86-15906960155D}" type="slidenum">
              <a:rPr lang="en-US">
                <a:latin typeface="Arial" pitchFamily="-111" charset="0"/>
                <a:ea typeface="ＭＳ Ｐゴシック" pitchFamily="-111" charset="-128"/>
                <a:cs typeface="ＭＳ Ｐゴシック" pitchFamily="-111" charset="-128"/>
              </a:rPr>
              <a:pPr/>
              <a:t>147</a:t>
            </a:fld>
            <a:endParaRPr lang="en-US">
              <a:latin typeface="Arial" pitchFamily="-111" charset="0"/>
              <a:ea typeface="ＭＳ Ｐゴシック" pitchFamily="-111" charset="-128"/>
              <a:cs typeface="ＭＳ Ｐゴシック" pitchFamily="-111" charset="-128"/>
            </a:endParaRPr>
          </a:p>
        </p:txBody>
      </p:sp>
      <p:sp>
        <p:nvSpPr>
          <p:cNvPr id="311299" name="Rectangle 2"/>
          <p:cNvSpPr>
            <a:spLocks noGrp="1" noRot="1" noChangeAspect="1" noChangeArrowheads="1" noTextEdit="1"/>
          </p:cNvSpPr>
          <p:nvPr>
            <p:ph type="sldImg"/>
          </p:nvPr>
        </p:nvSpPr>
        <p:spPr>
          <a:ln/>
        </p:spPr>
      </p:sp>
      <p:sp>
        <p:nvSpPr>
          <p:cNvPr id="31130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p:spPr>
        <p:txBody>
          <a:bodyPr/>
          <a:lstStyle/>
          <a:p>
            <a:fld id="{EE536E4E-4AE4-8342-88E0-77BAB8ACD981}" type="slidenum">
              <a:rPr lang="en-US">
                <a:latin typeface="Arial" pitchFamily="-111" charset="0"/>
                <a:ea typeface="ＭＳ Ｐゴシック" pitchFamily="-111" charset="-128"/>
                <a:cs typeface="ＭＳ Ｐゴシック" pitchFamily="-111" charset="-128"/>
              </a:rPr>
              <a:pPr/>
              <a:t>148</a:t>
            </a:fld>
            <a:endParaRPr lang="en-US">
              <a:latin typeface="Arial" pitchFamily="-111" charset="0"/>
              <a:ea typeface="ＭＳ Ｐゴシック" pitchFamily="-111" charset="-128"/>
              <a:cs typeface="ＭＳ Ｐゴシック" pitchFamily="-111" charset="-128"/>
            </a:endParaRPr>
          </a:p>
        </p:txBody>
      </p:sp>
      <p:sp>
        <p:nvSpPr>
          <p:cNvPr id="313347" name="Rectangle 2"/>
          <p:cNvSpPr>
            <a:spLocks noGrp="1" noRot="1" noChangeAspect="1" noChangeArrowheads="1" noTextEdit="1"/>
          </p:cNvSpPr>
          <p:nvPr>
            <p:ph type="sldImg"/>
          </p:nvPr>
        </p:nvSpPr>
        <p:spPr>
          <a:ln/>
        </p:spPr>
      </p:sp>
      <p:sp>
        <p:nvSpPr>
          <p:cNvPr id="31334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p:spPr>
        <p:txBody>
          <a:bodyPr/>
          <a:lstStyle/>
          <a:p>
            <a:fld id="{52D74BB8-7F0E-3047-A364-723695458992}" type="slidenum">
              <a:rPr lang="en-US">
                <a:latin typeface="Arial" pitchFamily="-111" charset="0"/>
                <a:ea typeface="ＭＳ Ｐゴシック" pitchFamily="-111" charset="-128"/>
                <a:cs typeface="ＭＳ Ｐゴシック" pitchFamily="-111" charset="-128"/>
              </a:rPr>
              <a:pPr/>
              <a:t>149</a:t>
            </a:fld>
            <a:endParaRPr lang="en-US">
              <a:latin typeface="Arial" pitchFamily="-111" charset="0"/>
              <a:ea typeface="ＭＳ Ｐゴシック" pitchFamily="-111" charset="-128"/>
              <a:cs typeface="ＭＳ Ｐゴシック" pitchFamily="-111" charset="-128"/>
            </a:endParaRPr>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a:spLocks noGrp="1" noChangeArrowheads="1"/>
          </p:cNvSpPr>
          <p:nvPr>
            <p:ph type="sldNum" sz="quarter" idx="5"/>
          </p:nvPr>
        </p:nvSpPr>
        <p:spPr>
          <a:noFill/>
        </p:spPr>
        <p:txBody>
          <a:bodyPr/>
          <a:lstStyle/>
          <a:p>
            <a:fld id="{4D3A432C-F69F-6B42-8142-CA1B592554E5}" type="slidenum">
              <a:rPr lang="en-US">
                <a:latin typeface="Arial" pitchFamily="-111" charset="0"/>
                <a:ea typeface="ＭＳ Ｐゴシック" pitchFamily="-111" charset="-128"/>
                <a:cs typeface="ＭＳ Ｐゴシック" pitchFamily="-111" charset="-128"/>
              </a:rPr>
              <a:pPr/>
              <a:t>150</a:t>
            </a:fld>
            <a:endParaRPr lang="en-US">
              <a:latin typeface="Arial" pitchFamily="-111" charset="0"/>
              <a:ea typeface="ＭＳ Ｐゴシック" pitchFamily="-111" charset="-128"/>
              <a:cs typeface="ＭＳ Ｐゴシック" pitchFamily="-111" charset="-128"/>
            </a:endParaRPr>
          </a:p>
        </p:txBody>
      </p:sp>
      <p:sp>
        <p:nvSpPr>
          <p:cNvPr id="317443" name="Rectangle 2"/>
          <p:cNvSpPr>
            <a:spLocks noGrp="1" noRot="1" noChangeAspect="1" noChangeArrowheads="1" noTextEdit="1"/>
          </p:cNvSpPr>
          <p:nvPr>
            <p:ph type="sldImg"/>
          </p:nvPr>
        </p:nvSpPr>
        <p:spPr>
          <a:ln/>
        </p:spPr>
      </p:sp>
      <p:sp>
        <p:nvSpPr>
          <p:cNvPr id="3174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9664A250-D27A-C549-932A-4EC0ED80AB6F}" type="slidenum">
              <a:rPr lang="en-US" sz="1300"/>
              <a:pPr algn="r" defTabSz="966788"/>
              <a:t>32</a:t>
            </a:fld>
            <a:endParaRPr lang="en-US" sz="13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noFill/>
        </p:spPr>
        <p:txBody>
          <a:bodyPr/>
          <a:lstStyle/>
          <a:p>
            <a:fld id="{BF9D92E1-FDCF-2F40-9834-BA64F7F5B79B}" type="slidenum">
              <a:rPr lang="en-US">
                <a:latin typeface="Arial" pitchFamily="-111" charset="0"/>
                <a:ea typeface="ＭＳ Ｐゴシック" pitchFamily="-111" charset="-128"/>
                <a:cs typeface="ＭＳ Ｐゴシック" pitchFamily="-111" charset="-128"/>
              </a:rPr>
              <a:pPr/>
              <a:t>151</a:t>
            </a:fld>
            <a:endParaRPr lang="en-US">
              <a:latin typeface="Arial" pitchFamily="-111" charset="0"/>
              <a:ea typeface="ＭＳ Ｐゴシック" pitchFamily="-111" charset="-128"/>
              <a:cs typeface="ＭＳ Ｐゴシック" pitchFamily="-111" charset="-128"/>
            </a:endParaRPr>
          </a:p>
        </p:txBody>
      </p:sp>
      <p:sp>
        <p:nvSpPr>
          <p:cNvPr id="319491" name="Rectangle 2"/>
          <p:cNvSpPr>
            <a:spLocks noGrp="1" noRot="1" noChangeAspect="1" noChangeArrowheads="1" noTextEdit="1"/>
          </p:cNvSpPr>
          <p:nvPr>
            <p:ph type="sldImg"/>
          </p:nvPr>
        </p:nvSpPr>
        <p:spPr>
          <a:ln/>
        </p:spPr>
      </p:sp>
      <p:sp>
        <p:nvSpPr>
          <p:cNvPr id="31949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p>
            <a:fld id="{D5CD149D-0153-4443-97F7-0854F347043A}" type="slidenum">
              <a:rPr lang="en-US">
                <a:latin typeface="Arial" pitchFamily="-111" charset="0"/>
                <a:ea typeface="ＭＳ Ｐゴシック" pitchFamily="-111" charset="-128"/>
                <a:cs typeface="ＭＳ Ｐゴシック" pitchFamily="-111" charset="-128"/>
              </a:rPr>
              <a:pPr/>
              <a:t>152</a:t>
            </a:fld>
            <a:endParaRPr lang="en-US">
              <a:latin typeface="Arial" pitchFamily="-111" charset="0"/>
              <a:ea typeface="ＭＳ Ｐゴシック" pitchFamily="-111" charset="-128"/>
              <a:cs typeface="ＭＳ Ｐゴシック" pitchFamily="-111" charset="-128"/>
            </a:endParaRPr>
          </a:p>
        </p:txBody>
      </p:sp>
      <p:sp>
        <p:nvSpPr>
          <p:cNvPr id="321539" name="Rectangle 2"/>
          <p:cNvSpPr>
            <a:spLocks noGrp="1" noRot="1" noChangeAspect="1" noChangeArrowheads="1" noTextEdit="1"/>
          </p:cNvSpPr>
          <p:nvPr>
            <p:ph type="sldImg"/>
          </p:nvPr>
        </p:nvSpPr>
        <p:spPr>
          <a:ln/>
        </p:spPr>
      </p:sp>
      <p:sp>
        <p:nvSpPr>
          <p:cNvPr id="32154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noFill/>
        </p:spPr>
        <p:txBody>
          <a:bodyPr/>
          <a:lstStyle/>
          <a:p>
            <a:fld id="{FA985D6C-5DF5-1241-BBE9-8C3922EA4F7B}" type="slidenum">
              <a:rPr lang="en-US">
                <a:latin typeface="Arial" pitchFamily="-111" charset="0"/>
                <a:ea typeface="ＭＳ Ｐゴシック" pitchFamily="-111" charset="-128"/>
                <a:cs typeface="ＭＳ Ｐゴシック" pitchFamily="-111" charset="-128"/>
              </a:rPr>
              <a:pPr/>
              <a:t>153</a:t>
            </a:fld>
            <a:endParaRPr lang="en-US">
              <a:latin typeface="Arial" pitchFamily="-111" charset="0"/>
              <a:ea typeface="ＭＳ Ｐゴシック" pitchFamily="-111" charset="-128"/>
              <a:cs typeface="ＭＳ Ｐゴシック" pitchFamily="-111" charset="-128"/>
            </a:endParaRPr>
          </a:p>
        </p:txBody>
      </p:sp>
      <p:sp>
        <p:nvSpPr>
          <p:cNvPr id="323587" name="Rectangle 2"/>
          <p:cNvSpPr>
            <a:spLocks noGrp="1" noRot="1" noChangeAspect="1" noChangeArrowheads="1" noTextEdit="1"/>
          </p:cNvSpPr>
          <p:nvPr>
            <p:ph type="sldImg"/>
          </p:nvPr>
        </p:nvSpPr>
        <p:spPr>
          <a:ln/>
        </p:spPr>
      </p:sp>
      <p:sp>
        <p:nvSpPr>
          <p:cNvPr id="32358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p:spPr>
        <p:txBody>
          <a:bodyPr/>
          <a:lstStyle/>
          <a:p>
            <a:fld id="{BB69F5F1-1C04-CC4E-A5FD-ED7C618CD6BE}" type="slidenum">
              <a:rPr lang="en-US">
                <a:latin typeface="Arial" pitchFamily="-111" charset="0"/>
                <a:ea typeface="ＭＳ Ｐゴシック" pitchFamily="-111" charset="-128"/>
                <a:cs typeface="ＭＳ Ｐゴシック" pitchFamily="-111" charset="-128"/>
              </a:rPr>
              <a:pPr/>
              <a:t>154</a:t>
            </a:fld>
            <a:endParaRPr lang="en-US">
              <a:latin typeface="Arial" pitchFamily="-111" charset="0"/>
              <a:ea typeface="ＭＳ Ｐゴシック" pitchFamily="-111" charset="-128"/>
              <a:cs typeface="ＭＳ Ｐゴシック" pitchFamily="-111" charset="-128"/>
            </a:endParaRPr>
          </a:p>
        </p:txBody>
      </p:sp>
      <p:sp>
        <p:nvSpPr>
          <p:cNvPr id="325635" name="Rectangle 2"/>
          <p:cNvSpPr>
            <a:spLocks noGrp="1" noRot="1" noChangeAspect="1" noChangeArrowheads="1" noTextEdit="1"/>
          </p:cNvSpPr>
          <p:nvPr>
            <p:ph type="sldImg"/>
          </p:nvPr>
        </p:nvSpPr>
        <p:spPr>
          <a:ln/>
        </p:spPr>
      </p:sp>
      <p:sp>
        <p:nvSpPr>
          <p:cNvPr id="32563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p:spPr>
        <p:txBody>
          <a:bodyPr/>
          <a:lstStyle/>
          <a:p>
            <a:fld id="{697FADE0-CADF-7549-8082-9C6AA798F12D}" type="slidenum">
              <a:rPr lang="en-US">
                <a:latin typeface="Arial" pitchFamily="-111" charset="0"/>
                <a:ea typeface="ＭＳ Ｐゴシック" pitchFamily="-111" charset="-128"/>
                <a:cs typeface="ＭＳ Ｐゴシック" pitchFamily="-111" charset="-128"/>
              </a:rPr>
              <a:pPr/>
              <a:t>155</a:t>
            </a:fld>
            <a:endParaRPr lang="en-US">
              <a:latin typeface="Arial" pitchFamily="-111" charset="0"/>
              <a:ea typeface="ＭＳ Ｐゴシック" pitchFamily="-111" charset="-128"/>
              <a:cs typeface="ＭＳ Ｐゴシック" pitchFamily="-111" charset="-128"/>
            </a:endParaRPr>
          </a:p>
        </p:txBody>
      </p:sp>
      <p:sp>
        <p:nvSpPr>
          <p:cNvPr id="327683" name="Rectangle 2"/>
          <p:cNvSpPr>
            <a:spLocks noGrp="1" noRot="1" noChangeAspect="1" noChangeArrowheads="1" noTextEdit="1"/>
          </p:cNvSpPr>
          <p:nvPr>
            <p:ph type="sldImg"/>
          </p:nvPr>
        </p:nvSpPr>
        <p:spPr>
          <a:ln/>
        </p:spPr>
      </p:sp>
      <p:sp>
        <p:nvSpPr>
          <p:cNvPr id="32768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p:spPr>
        <p:txBody>
          <a:bodyPr/>
          <a:lstStyle/>
          <a:p>
            <a:fld id="{16B50DAC-3D4D-3049-8D51-8103003F71D7}" type="slidenum">
              <a:rPr lang="en-US">
                <a:latin typeface="Arial" pitchFamily="-111" charset="0"/>
                <a:ea typeface="ＭＳ Ｐゴシック" pitchFamily="-111" charset="-128"/>
                <a:cs typeface="ＭＳ Ｐゴシック" pitchFamily="-111" charset="-128"/>
              </a:rPr>
              <a:pPr/>
              <a:t>156</a:t>
            </a:fld>
            <a:endParaRPr lang="en-US">
              <a:latin typeface="Arial" pitchFamily="-111" charset="0"/>
              <a:ea typeface="ＭＳ Ｐゴシック" pitchFamily="-111" charset="-128"/>
              <a:cs typeface="ＭＳ Ｐゴシック" pitchFamily="-111" charset="-128"/>
            </a:endParaRPr>
          </a:p>
        </p:txBody>
      </p:sp>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p:spPr>
        <p:txBody>
          <a:bodyPr/>
          <a:lstStyle/>
          <a:p>
            <a:fld id="{04D3B862-91B2-7843-BF5D-43E469078D99}" type="slidenum">
              <a:rPr lang="en-US">
                <a:latin typeface="Arial" pitchFamily="-111" charset="0"/>
                <a:ea typeface="ＭＳ Ｐゴシック" pitchFamily="-111" charset="-128"/>
                <a:cs typeface="ＭＳ Ｐゴシック" pitchFamily="-111" charset="-128"/>
              </a:rPr>
              <a:pPr/>
              <a:t>157</a:t>
            </a:fld>
            <a:endParaRPr lang="en-US">
              <a:latin typeface="Arial" pitchFamily="-111" charset="0"/>
              <a:ea typeface="ＭＳ Ｐゴシック" pitchFamily="-111" charset="-128"/>
              <a:cs typeface="ＭＳ Ｐゴシック" pitchFamily="-111" charset="-128"/>
            </a:endParaRPr>
          </a:p>
        </p:txBody>
      </p:sp>
      <p:sp>
        <p:nvSpPr>
          <p:cNvPr id="331779" name="Rectangle 2"/>
          <p:cNvSpPr>
            <a:spLocks noGrp="1" noRot="1" noChangeAspect="1" noChangeArrowheads="1" noTextEdit="1"/>
          </p:cNvSpPr>
          <p:nvPr>
            <p:ph type="sldImg"/>
          </p:nvPr>
        </p:nvSpPr>
        <p:spPr>
          <a:ln/>
        </p:spPr>
      </p:sp>
      <p:sp>
        <p:nvSpPr>
          <p:cNvPr id="33178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p:spPr>
        <p:txBody>
          <a:bodyPr/>
          <a:lstStyle/>
          <a:p>
            <a:fld id="{4140C588-F0DA-6E42-B03A-39638F984107}" type="slidenum">
              <a:rPr lang="en-US">
                <a:latin typeface="Arial" pitchFamily="-111" charset="0"/>
                <a:ea typeface="ＭＳ Ｐゴシック" pitchFamily="-111" charset="-128"/>
                <a:cs typeface="ＭＳ Ｐゴシック" pitchFamily="-111" charset="-128"/>
              </a:rPr>
              <a:pPr/>
              <a:t>158</a:t>
            </a:fld>
            <a:endParaRPr lang="en-US">
              <a:latin typeface="Arial" pitchFamily="-111" charset="0"/>
              <a:ea typeface="ＭＳ Ｐゴシック" pitchFamily="-111" charset="-128"/>
              <a:cs typeface="ＭＳ Ｐゴシック" pitchFamily="-111" charset="-128"/>
            </a:endParaRPr>
          </a:p>
        </p:txBody>
      </p:sp>
      <p:sp>
        <p:nvSpPr>
          <p:cNvPr id="333827" name="Rectangle 2"/>
          <p:cNvSpPr>
            <a:spLocks noGrp="1" noRot="1" noChangeAspect="1" noChangeArrowheads="1" noTextEdit="1"/>
          </p:cNvSpPr>
          <p:nvPr>
            <p:ph type="sldImg"/>
          </p:nvPr>
        </p:nvSpPr>
        <p:spPr>
          <a:ln/>
        </p:spPr>
      </p:sp>
      <p:sp>
        <p:nvSpPr>
          <p:cNvPr id="33382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p:spPr>
        <p:txBody>
          <a:bodyPr/>
          <a:lstStyle/>
          <a:p>
            <a:fld id="{16B50DAC-3D4D-3049-8D51-8103003F71D7}" type="slidenum">
              <a:rPr lang="en-US">
                <a:latin typeface="Arial" pitchFamily="-111" charset="0"/>
                <a:ea typeface="ＭＳ Ｐゴシック" pitchFamily="-111" charset="-128"/>
                <a:cs typeface="ＭＳ Ｐゴシック" pitchFamily="-111" charset="-128"/>
              </a:rPr>
              <a:pPr/>
              <a:t>159</a:t>
            </a:fld>
            <a:endParaRPr lang="en-US">
              <a:latin typeface="Arial" pitchFamily="-111" charset="0"/>
              <a:ea typeface="ＭＳ Ｐゴシック" pitchFamily="-111" charset="-128"/>
              <a:cs typeface="ＭＳ Ｐゴシック" pitchFamily="-111" charset="-128"/>
            </a:endParaRPr>
          </a:p>
        </p:txBody>
      </p:sp>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p:spPr>
        <p:txBody>
          <a:bodyPr/>
          <a:lstStyle/>
          <a:p>
            <a:fld id="{04D3B862-91B2-7843-BF5D-43E469078D99}" type="slidenum">
              <a:rPr lang="en-US">
                <a:latin typeface="Arial" pitchFamily="-111" charset="0"/>
                <a:ea typeface="ＭＳ Ｐゴシック" pitchFamily="-111" charset="-128"/>
                <a:cs typeface="ＭＳ Ｐゴシック" pitchFamily="-111" charset="-128"/>
              </a:rPr>
              <a:pPr/>
              <a:t>160</a:t>
            </a:fld>
            <a:endParaRPr lang="en-US">
              <a:latin typeface="Arial" pitchFamily="-111" charset="0"/>
              <a:ea typeface="ＭＳ Ｐゴシック" pitchFamily="-111" charset="-128"/>
              <a:cs typeface="ＭＳ Ｐゴシック" pitchFamily="-111" charset="-128"/>
            </a:endParaRPr>
          </a:p>
        </p:txBody>
      </p:sp>
      <p:sp>
        <p:nvSpPr>
          <p:cNvPr id="331779" name="Rectangle 2"/>
          <p:cNvSpPr>
            <a:spLocks noGrp="1" noRot="1" noChangeAspect="1" noChangeArrowheads="1" noTextEdit="1"/>
          </p:cNvSpPr>
          <p:nvPr>
            <p:ph type="sldImg"/>
          </p:nvPr>
        </p:nvSpPr>
        <p:spPr>
          <a:ln/>
        </p:spPr>
      </p:sp>
      <p:sp>
        <p:nvSpPr>
          <p:cNvPr id="33178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45F8D688-AA21-0A46-AF73-2B66B3548CE9}" type="slidenum">
              <a:rPr lang="en-US" sz="1300"/>
              <a:pPr algn="r" defTabSz="966788"/>
              <a:t>33</a:t>
            </a:fld>
            <a:endParaRPr lang="en-US" sz="13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a:spLocks noGrp="1" noChangeArrowheads="1"/>
          </p:cNvSpPr>
          <p:nvPr>
            <p:ph type="sldNum" sz="quarter" idx="5"/>
          </p:nvPr>
        </p:nvSpPr>
        <p:spPr>
          <a:noFill/>
        </p:spPr>
        <p:txBody>
          <a:bodyPr/>
          <a:lstStyle/>
          <a:p>
            <a:fld id="{C2C9FCB9-8B56-C043-A661-A82EBB883B74}" type="slidenum">
              <a:rPr lang="en-US">
                <a:latin typeface="Arial" pitchFamily="-111" charset="0"/>
                <a:ea typeface="ＭＳ Ｐゴシック" pitchFamily="-111" charset="-128"/>
                <a:cs typeface="ＭＳ Ｐゴシック" pitchFamily="-111" charset="-128"/>
              </a:rPr>
              <a:pPr/>
              <a:t>161</a:t>
            </a:fld>
            <a:endParaRPr lang="en-US">
              <a:latin typeface="Arial" pitchFamily="-111" charset="0"/>
              <a:ea typeface="ＭＳ Ｐゴシック" pitchFamily="-111" charset="-128"/>
              <a:cs typeface="ＭＳ Ｐゴシック" pitchFamily="-111" charset="-128"/>
            </a:endParaRPr>
          </a:p>
        </p:txBody>
      </p:sp>
      <p:sp>
        <p:nvSpPr>
          <p:cNvPr id="335875" name="Rectangle 2"/>
          <p:cNvSpPr>
            <a:spLocks noGrp="1" noRot="1" noChangeAspect="1" noChangeArrowheads="1" noTextEdit="1"/>
          </p:cNvSpPr>
          <p:nvPr>
            <p:ph type="sldImg"/>
          </p:nvPr>
        </p:nvSpPr>
        <p:spPr>
          <a:ln/>
        </p:spPr>
      </p:sp>
      <p:sp>
        <p:nvSpPr>
          <p:cNvPr id="33587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a:noFill/>
        </p:spPr>
        <p:txBody>
          <a:bodyPr/>
          <a:lstStyle/>
          <a:p>
            <a:fld id="{0805F002-04F5-9948-909B-EE27953F9735}" type="slidenum">
              <a:rPr lang="en-US">
                <a:latin typeface="Arial" pitchFamily="-111" charset="0"/>
                <a:ea typeface="ＭＳ Ｐゴシック" pitchFamily="-111" charset="-128"/>
                <a:cs typeface="ＭＳ Ｐゴシック" pitchFamily="-111" charset="-128"/>
              </a:rPr>
              <a:pPr/>
              <a:t>162</a:t>
            </a:fld>
            <a:endParaRPr lang="en-US">
              <a:latin typeface="Arial" pitchFamily="-111" charset="0"/>
              <a:ea typeface="ＭＳ Ｐゴシック" pitchFamily="-111" charset="-128"/>
              <a:cs typeface="ＭＳ Ｐゴシック" pitchFamily="-111" charset="-128"/>
            </a:endParaRPr>
          </a:p>
        </p:txBody>
      </p:sp>
      <p:sp>
        <p:nvSpPr>
          <p:cNvPr id="337923" name="Rectangle 2"/>
          <p:cNvSpPr>
            <a:spLocks noGrp="1" noRot="1" noChangeAspect="1" noChangeArrowheads="1" noTextEdit="1"/>
          </p:cNvSpPr>
          <p:nvPr>
            <p:ph type="sldImg"/>
          </p:nvPr>
        </p:nvSpPr>
        <p:spPr>
          <a:ln/>
        </p:spPr>
      </p:sp>
      <p:sp>
        <p:nvSpPr>
          <p:cNvPr id="33792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noFill/>
        </p:spPr>
        <p:txBody>
          <a:bodyPr/>
          <a:lstStyle/>
          <a:p>
            <a:fld id="{CAA35D10-8C88-C540-A315-40852C9B4149}" type="slidenum">
              <a:rPr lang="en-US">
                <a:latin typeface="Arial" pitchFamily="-111" charset="0"/>
                <a:ea typeface="ＭＳ Ｐゴシック" pitchFamily="-111" charset="-128"/>
                <a:cs typeface="ＭＳ Ｐゴシック" pitchFamily="-111" charset="-128"/>
              </a:rPr>
              <a:pPr/>
              <a:t>163</a:t>
            </a:fld>
            <a:endParaRPr lang="en-US">
              <a:latin typeface="Arial" pitchFamily="-111" charset="0"/>
              <a:ea typeface="ＭＳ Ｐゴシック" pitchFamily="-111" charset="-128"/>
              <a:cs typeface="ＭＳ Ｐゴシック" pitchFamily="-111" charset="-128"/>
            </a:endParaRPr>
          </a:p>
        </p:txBody>
      </p:sp>
      <p:sp>
        <p:nvSpPr>
          <p:cNvPr id="339971" name="Rectangle 2"/>
          <p:cNvSpPr>
            <a:spLocks noGrp="1" noRot="1" noChangeAspect="1" noChangeArrowheads="1" noTextEdit="1"/>
          </p:cNvSpPr>
          <p:nvPr>
            <p:ph type="sldImg"/>
          </p:nvPr>
        </p:nvSpPr>
        <p:spPr>
          <a:ln/>
        </p:spPr>
      </p:sp>
      <p:sp>
        <p:nvSpPr>
          <p:cNvPr id="33997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p:spPr>
        <p:txBody>
          <a:bodyPr/>
          <a:lstStyle/>
          <a:p>
            <a:fld id="{B0F0D6A4-A489-3540-9DD5-BCE5CB55542F}" type="slidenum">
              <a:rPr lang="en-US">
                <a:latin typeface="Arial" pitchFamily="-111" charset="0"/>
                <a:ea typeface="ＭＳ Ｐゴシック" pitchFamily="-111" charset="-128"/>
                <a:cs typeface="ＭＳ Ｐゴシック" pitchFamily="-111" charset="-128"/>
              </a:rPr>
              <a:pPr/>
              <a:t>164</a:t>
            </a:fld>
            <a:endParaRPr lang="en-US">
              <a:latin typeface="Arial" pitchFamily="-111" charset="0"/>
              <a:ea typeface="ＭＳ Ｐゴシック" pitchFamily="-111" charset="-128"/>
              <a:cs typeface="ＭＳ Ｐゴシック" pitchFamily="-111" charset="-128"/>
            </a:endParaRPr>
          </a:p>
        </p:txBody>
      </p:sp>
      <p:sp>
        <p:nvSpPr>
          <p:cNvPr id="342019" name="Rectangle 2"/>
          <p:cNvSpPr>
            <a:spLocks noGrp="1" noRot="1" noChangeAspect="1" noChangeArrowheads="1" noTextEdit="1"/>
          </p:cNvSpPr>
          <p:nvPr>
            <p:ph type="sldImg"/>
          </p:nvPr>
        </p:nvSpPr>
        <p:spPr>
          <a:ln/>
        </p:spPr>
      </p:sp>
      <p:sp>
        <p:nvSpPr>
          <p:cNvPr id="34202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p:spPr>
        <p:txBody>
          <a:bodyPr/>
          <a:lstStyle/>
          <a:p>
            <a:fld id="{90948A41-6C21-7946-B441-CFB6E5A22CA9}" type="slidenum">
              <a:rPr lang="en-US">
                <a:latin typeface="Arial" pitchFamily="-111" charset="0"/>
                <a:ea typeface="ＭＳ Ｐゴシック" pitchFamily="-111" charset="-128"/>
                <a:cs typeface="ＭＳ Ｐゴシック" pitchFamily="-111" charset="-128"/>
              </a:rPr>
              <a:pPr/>
              <a:t>165</a:t>
            </a:fld>
            <a:endParaRPr lang="en-US">
              <a:latin typeface="Arial" pitchFamily="-111" charset="0"/>
              <a:ea typeface="ＭＳ Ｐゴシック" pitchFamily="-111" charset="-128"/>
              <a:cs typeface="ＭＳ Ｐゴシック" pitchFamily="-111" charset="-128"/>
            </a:endParaRPr>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p:spPr>
        <p:txBody>
          <a:bodyPr/>
          <a:lstStyle/>
          <a:p>
            <a:fld id="{D4C4B670-E9AA-F745-B9C3-51D6A0C21B91}" type="slidenum">
              <a:rPr lang="en-US">
                <a:latin typeface="Arial" pitchFamily="-111" charset="0"/>
                <a:ea typeface="ＭＳ Ｐゴシック" pitchFamily="-111" charset="-128"/>
                <a:cs typeface="ＭＳ Ｐゴシック" pitchFamily="-111" charset="-128"/>
              </a:rPr>
              <a:pPr/>
              <a:t>166</a:t>
            </a:fld>
            <a:endParaRPr lang="en-US">
              <a:latin typeface="Arial" pitchFamily="-111" charset="0"/>
              <a:ea typeface="ＭＳ Ｐゴシック" pitchFamily="-111" charset="-128"/>
              <a:cs typeface="ＭＳ Ｐゴシック" pitchFamily="-111" charset="-128"/>
            </a:endParaRPr>
          </a:p>
        </p:txBody>
      </p:sp>
      <p:sp>
        <p:nvSpPr>
          <p:cNvPr id="346115" name="Rectangle 2"/>
          <p:cNvSpPr>
            <a:spLocks noGrp="1" noRot="1" noChangeAspect="1" noChangeArrowheads="1" noTextEdit="1"/>
          </p:cNvSpPr>
          <p:nvPr>
            <p:ph type="sldImg"/>
          </p:nvPr>
        </p:nvSpPr>
        <p:spPr>
          <a:ln/>
        </p:spPr>
      </p:sp>
      <p:sp>
        <p:nvSpPr>
          <p:cNvPr id="3461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p:spPr>
        <p:txBody>
          <a:bodyPr/>
          <a:lstStyle/>
          <a:p>
            <a:fld id="{5446C221-D881-4344-BBED-90F56A424934}" type="slidenum">
              <a:rPr lang="en-US">
                <a:latin typeface="Arial" pitchFamily="-111" charset="0"/>
                <a:ea typeface="ＭＳ Ｐゴシック" pitchFamily="-111" charset="-128"/>
                <a:cs typeface="ＭＳ Ｐゴシック" pitchFamily="-111" charset="-128"/>
              </a:rPr>
              <a:pPr/>
              <a:t>168</a:t>
            </a:fld>
            <a:endParaRPr lang="en-US">
              <a:latin typeface="Arial" pitchFamily="-111" charset="0"/>
              <a:ea typeface="ＭＳ Ｐゴシック" pitchFamily="-111" charset="-128"/>
              <a:cs typeface="ＭＳ Ｐゴシック" pitchFamily="-111" charset="-128"/>
            </a:endParaRPr>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noFill/>
        </p:spPr>
        <p:txBody>
          <a:bodyPr/>
          <a:lstStyle/>
          <a:p>
            <a:fld id="{9D88C1AA-2ADF-264E-B7D7-FA24F0FEECE1}" type="slidenum">
              <a:rPr lang="en-US">
                <a:latin typeface="Arial" pitchFamily="-111" charset="0"/>
                <a:ea typeface="ＭＳ Ｐゴシック" pitchFamily="-111" charset="-128"/>
                <a:cs typeface="ＭＳ Ｐゴシック" pitchFamily="-111" charset="-128"/>
              </a:rPr>
              <a:pPr/>
              <a:t>169</a:t>
            </a:fld>
            <a:endParaRPr lang="en-US">
              <a:latin typeface="Arial" pitchFamily="-111" charset="0"/>
              <a:ea typeface="ＭＳ Ｐゴシック" pitchFamily="-111" charset="-128"/>
              <a:cs typeface="ＭＳ Ｐゴシック" pitchFamily="-111" charset="-128"/>
            </a:endParaRPr>
          </a:p>
        </p:txBody>
      </p:sp>
      <p:sp>
        <p:nvSpPr>
          <p:cNvPr id="350211" name="Rectangle 2"/>
          <p:cNvSpPr>
            <a:spLocks noGrp="1" noRot="1" noChangeAspect="1" noChangeArrowheads="1" noTextEdit="1"/>
          </p:cNvSpPr>
          <p:nvPr>
            <p:ph type="sldImg"/>
          </p:nvPr>
        </p:nvSpPr>
        <p:spPr>
          <a:ln/>
        </p:spPr>
      </p:sp>
      <p:sp>
        <p:nvSpPr>
          <p:cNvPr id="35021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a:spLocks noGrp="1" noChangeArrowheads="1"/>
          </p:cNvSpPr>
          <p:nvPr>
            <p:ph type="sldNum" sz="quarter" idx="5"/>
          </p:nvPr>
        </p:nvSpPr>
        <p:spPr>
          <a:noFill/>
        </p:spPr>
        <p:txBody>
          <a:bodyPr/>
          <a:lstStyle/>
          <a:p>
            <a:fld id="{7B8C37E3-ECDD-DA41-864E-22B1E1DE3E4F}" type="slidenum">
              <a:rPr lang="en-US">
                <a:latin typeface="Arial" pitchFamily="-111" charset="0"/>
                <a:ea typeface="ＭＳ Ｐゴシック" pitchFamily="-111" charset="-128"/>
                <a:cs typeface="ＭＳ Ｐゴシック" pitchFamily="-111" charset="-128"/>
              </a:rPr>
              <a:pPr/>
              <a:t>170</a:t>
            </a:fld>
            <a:endParaRPr lang="en-US">
              <a:latin typeface="Arial" pitchFamily="-111" charset="0"/>
              <a:ea typeface="ＭＳ Ｐゴシック" pitchFamily="-111" charset="-128"/>
              <a:cs typeface="ＭＳ Ｐゴシック" pitchFamily="-111" charset="-128"/>
            </a:endParaRPr>
          </a:p>
        </p:txBody>
      </p:sp>
      <p:sp>
        <p:nvSpPr>
          <p:cNvPr id="360451" name="Rectangle 2"/>
          <p:cNvSpPr>
            <a:spLocks noGrp="1" noRot="1" noChangeAspect="1" noChangeArrowheads="1" noTextEdit="1"/>
          </p:cNvSpPr>
          <p:nvPr>
            <p:ph type="sldImg"/>
          </p:nvPr>
        </p:nvSpPr>
        <p:spPr>
          <a:ln/>
        </p:spPr>
      </p:sp>
      <p:sp>
        <p:nvSpPr>
          <p:cNvPr id="36045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a:spLocks noGrp="1" noChangeArrowheads="1"/>
          </p:cNvSpPr>
          <p:nvPr>
            <p:ph type="sldNum" sz="quarter" idx="5"/>
          </p:nvPr>
        </p:nvSpPr>
        <p:spPr>
          <a:noFill/>
        </p:spPr>
        <p:txBody>
          <a:bodyPr/>
          <a:lstStyle/>
          <a:p>
            <a:fld id="{C3F1C1DF-F484-9744-A13F-09B3A5649876}" type="slidenum">
              <a:rPr lang="en-US">
                <a:latin typeface="Arial" pitchFamily="-111" charset="0"/>
                <a:ea typeface="ＭＳ Ｐゴシック" pitchFamily="-111" charset="-128"/>
                <a:cs typeface="ＭＳ Ｐゴシック" pitchFamily="-111" charset="-128"/>
              </a:rPr>
              <a:pPr/>
              <a:t>171</a:t>
            </a:fld>
            <a:endParaRPr lang="en-US">
              <a:latin typeface="Arial" pitchFamily="-111" charset="0"/>
              <a:ea typeface="ＭＳ Ｐゴシック" pitchFamily="-111" charset="-128"/>
              <a:cs typeface="ＭＳ Ｐゴシック" pitchFamily="-111" charset="-128"/>
            </a:endParaRPr>
          </a:p>
        </p:txBody>
      </p:sp>
      <p:sp>
        <p:nvSpPr>
          <p:cNvPr id="362499" name="Rectangle 2"/>
          <p:cNvSpPr>
            <a:spLocks noGrp="1" noRot="1" noChangeAspect="1" noChangeArrowheads="1" noTextEdit="1"/>
          </p:cNvSpPr>
          <p:nvPr>
            <p:ph type="sldImg"/>
          </p:nvPr>
        </p:nvSpPr>
        <p:spPr>
          <a:ln/>
        </p:spPr>
      </p:sp>
      <p:sp>
        <p:nvSpPr>
          <p:cNvPr id="36250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8D01B75C-9C66-8D4E-B5C8-E7510B9EEBD1}" type="slidenum">
              <a:rPr lang="en-US" sz="1300"/>
              <a:pPr algn="r" defTabSz="966788"/>
              <a:t>34</a:t>
            </a:fld>
            <a:endParaRPr lang="en-US" sz="13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noFill/>
        </p:spPr>
        <p:txBody>
          <a:bodyPr/>
          <a:lstStyle/>
          <a:p>
            <a:fld id="{FFFDF9C6-7A25-0943-93AA-0121D5FEDD99}" type="slidenum">
              <a:rPr lang="en-US">
                <a:latin typeface="Arial" pitchFamily="-111" charset="0"/>
                <a:ea typeface="ＭＳ Ｐゴシック" pitchFamily="-111" charset="-128"/>
                <a:cs typeface="ＭＳ Ｐゴシック" pitchFamily="-111" charset="-128"/>
              </a:rPr>
              <a:pPr/>
              <a:t>172</a:t>
            </a:fld>
            <a:endParaRPr lang="en-US">
              <a:latin typeface="Arial" pitchFamily="-111" charset="0"/>
              <a:ea typeface="ＭＳ Ｐゴシック" pitchFamily="-111" charset="-128"/>
              <a:cs typeface="ＭＳ Ｐゴシック" pitchFamily="-111" charset="-128"/>
            </a:endParaRPr>
          </a:p>
        </p:txBody>
      </p:sp>
      <p:sp>
        <p:nvSpPr>
          <p:cNvPr id="364547" name="Rectangle 2"/>
          <p:cNvSpPr>
            <a:spLocks noGrp="1" noRot="1" noChangeAspect="1" noChangeArrowheads="1" noTextEdit="1"/>
          </p:cNvSpPr>
          <p:nvPr>
            <p:ph type="sldImg"/>
          </p:nvPr>
        </p:nvSpPr>
        <p:spPr>
          <a:ln/>
        </p:spPr>
      </p:sp>
      <p:sp>
        <p:nvSpPr>
          <p:cNvPr id="36454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p>
            <a:fld id="{3426E343-BC5D-2E49-9C9A-43E3F2ABA50F}" type="slidenum">
              <a:rPr lang="en-US">
                <a:latin typeface="Arial" pitchFamily="-111" charset="0"/>
                <a:ea typeface="ＭＳ Ｐゴシック" pitchFamily="-111" charset="-128"/>
                <a:cs typeface="ＭＳ Ｐゴシック" pitchFamily="-111" charset="-128"/>
              </a:rPr>
              <a:pPr/>
              <a:t>173</a:t>
            </a:fld>
            <a:endParaRPr lang="en-US">
              <a:latin typeface="Arial" pitchFamily="-111" charset="0"/>
              <a:ea typeface="ＭＳ Ｐゴシック" pitchFamily="-111" charset="-128"/>
              <a:cs typeface="ＭＳ Ｐゴシック" pitchFamily="-111" charset="-128"/>
            </a:endParaRPr>
          </a:p>
        </p:txBody>
      </p:sp>
      <p:sp>
        <p:nvSpPr>
          <p:cNvPr id="366595" name="Rectangle 2"/>
          <p:cNvSpPr>
            <a:spLocks noGrp="1" noRot="1" noChangeAspect="1" noChangeArrowheads="1" noTextEdit="1"/>
          </p:cNvSpPr>
          <p:nvPr>
            <p:ph type="sldImg"/>
          </p:nvPr>
        </p:nvSpPr>
        <p:spPr>
          <a:ln/>
        </p:spPr>
      </p:sp>
      <p:sp>
        <p:nvSpPr>
          <p:cNvPr id="36659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noFill/>
        </p:spPr>
        <p:txBody>
          <a:bodyPr/>
          <a:lstStyle/>
          <a:p>
            <a:fld id="{506BFF12-1B9A-474A-9546-06C06244ECAE}" type="slidenum">
              <a:rPr lang="en-US">
                <a:latin typeface="Arial" pitchFamily="-111" charset="0"/>
                <a:ea typeface="ＭＳ Ｐゴシック" pitchFamily="-111" charset="-128"/>
                <a:cs typeface="ＭＳ Ｐゴシック" pitchFamily="-111" charset="-128"/>
              </a:rPr>
              <a:pPr/>
              <a:t>174</a:t>
            </a:fld>
            <a:endParaRPr lang="en-US">
              <a:latin typeface="Arial" pitchFamily="-111" charset="0"/>
              <a:ea typeface="ＭＳ Ｐゴシック" pitchFamily="-111" charset="-128"/>
              <a:cs typeface="ＭＳ Ｐゴシック" pitchFamily="-111" charset="-128"/>
            </a:endParaRPr>
          </a:p>
        </p:txBody>
      </p:sp>
      <p:sp>
        <p:nvSpPr>
          <p:cNvPr id="368643" name="Rectangle 2"/>
          <p:cNvSpPr>
            <a:spLocks noGrp="1" noRot="1" noChangeAspect="1" noChangeArrowheads="1" noTextEdit="1"/>
          </p:cNvSpPr>
          <p:nvPr>
            <p:ph type="sldImg"/>
          </p:nvPr>
        </p:nvSpPr>
        <p:spPr>
          <a:ln/>
        </p:spPr>
      </p:sp>
      <p:sp>
        <p:nvSpPr>
          <p:cNvPr id="3686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p>
            <a:fld id="{3090EAD8-2F7D-C745-A4A9-F5CDA7D434A9}" type="slidenum">
              <a:rPr lang="en-US">
                <a:latin typeface="Arial" pitchFamily="-111" charset="0"/>
                <a:ea typeface="ＭＳ Ｐゴシック" pitchFamily="-111" charset="-128"/>
                <a:cs typeface="ＭＳ Ｐゴシック" pitchFamily="-111" charset="-128"/>
              </a:rPr>
              <a:pPr/>
              <a:t>175</a:t>
            </a:fld>
            <a:endParaRPr lang="en-US">
              <a:latin typeface="Arial" pitchFamily="-111" charset="0"/>
              <a:ea typeface="ＭＳ Ｐゴシック" pitchFamily="-111" charset="-128"/>
              <a:cs typeface="ＭＳ Ｐゴシック" pitchFamily="-111" charset="-128"/>
            </a:endParaRPr>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a:spLocks noGrp="1" noChangeArrowheads="1"/>
          </p:cNvSpPr>
          <p:nvPr>
            <p:ph type="sldNum" sz="quarter" idx="5"/>
          </p:nvPr>
        </p:nvSpPr>
        <p:spPr>
          <a:noFill/>
        </p:spPr>
        <p:txBody>
          <a:bodyPr/>
          <a:lstStyle/>
          <a:p>
            <a:fld id="{EFA9FAC7-9EA4-6845-8C85-FB5A3C83957F}" type="slidenum">
              <a:rPr lang="en-US">
                <a:latin typeface="Arial" pitchFamily="-111" charset="0"/>
                <a:ea typeface="ＭＳ Ｐゴシック" pitchFamily="-111" charset="-128"/>
                <a:cs typeface="ＭＳ Ｐゴシック" pitchFamily="-111" charset="-128"/>
              </a:rPr>
              <a:pPr/>
              <a:t>176</a:t>
            </a:fld>
            <a:endParaRPr lang="en-US">
              <a:latin typeface="Arial" pitchFamily="-111" charset="0"/>
              <a:ea typeface="ＭＳ Ｐゴシック" pitchFamily="-111" charset="-128"/>
              <a:cs typeface="ＭＳ Ｐゴシック" pitchFamily="-111" charset="-128"/>
            </a:endParaRPr>
          </a:p>
        </p:txBody>
      </p:sp>
      <p:sp>
        <p:nvSpPr>
          <p:cNvPr id="372739" name="Rectangle 2"/>
          <p:cNvSpPr>
            <a:spLocks noGrp="1" noRot="1" noChangeAspect="1" noChangeArrowheads="1" noTextEdit="1"/>
          </p:cNvSpPr>
          <p:nvPr>
            <p:ph type="sldImg"/>
          </p:nvPr>
        </p:nvSpPr>
        <p:spPr>
          <a:ln/>
        </p:spPr>
      </p:sp>
      <p:sp>
        <p:nvSpPr>
          <p:cNvPr id="37274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a:noFill/>
        </p:spPr>
        <p:txBody>
          <a:bodyPr/>
          <a:lstStyle/>
          <a:p>
            <a:fld id="{79075142-EB5E-EF49-B358-CC11C43E6D90}" type="slidenum">
              <a:rPr lang="en-US">
                <a:latin typeface="Arial" pitchFamily="-111" charset="0"/>
                <a:ea typeface="ＭＳ Ｐゴシック" pitchFamily="-111" charset="-128"/>
                <a:cs typeface="ＭＳ Ｐゴシック" pitchFamily="-111" charset="-128"/>
              </a:rPr>
              <a:pPr/>
              <a:t>177</a:t>
            </a:fld>
            <a:endParaRPr lang="en-US">
              <a:latin typeface="Arial" pitchFamily="-111" charset="0"/>
              <a:ea typeface="ＭＳ Ｐゴシック" pitchFamily="-111" charset="-128"/>
              <a:cs typeface="ＭＳ Ｐゴシック" pitchFamily="-111" charset="-128"/>
            </a:endParaRPr>
          </a:p>
        </p:txBody>
      </p:sp>
      <p:sp>
        <p:nvSpPr>
          <p:cNvPr id="374787"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a:noFill/>
        </p:spPr>
        <p:txBody>
          <a:bodyPr/>
          <a:lstStyle/>
          <a:p>
            <a:fld id="{E7D34ACC-2DD7-3443-BD0B-BFCC0D20B145}" type="slidenum">
              <a:rPr lang="en-US">
                <a:latin typeface="Arial" pitchFamily="-111" charset="0"/>
                <a:ea typeface="ＭＳ Ｐゴシック" pitchFamily="-111" charset="-128"/>
                <a:cs typeface="ＭＳ Ｐゴシック" pitchFamily="-111" charset="-128"/>
              </a:rPr>
              <a:pPr/>
              <a:t>178</a:t>
            </a:fld>
            <a:endParaRPr lang="en-US">
              <a:latin typeface="Arial" pitchFamily="-111" charset="0"/>
              <a:ea typeface="ＭＳ Ｐゴシック" pitchFamily="-111" charset="-128"/>
              <a:cs typeface="ＭＳ Ｐゴシック" pitchFamily="-111" charset="-128"/>
            </a:endParaRPr>
          </a:p>
        </p:txBody>
      </p:sp>
      <p:sp>
        <p:nvSpPr>
          <p:cNvPr id="376835" name="Rectangle 2"/>
          <p:cNvSpPr>
            <a:spLocks noGrp="1" noRot="1" noChangeAspect="1" noChangeArrowheads="1" noTextEdit="1"/>
          </p:cNvSpPr>
          <p:nvPr>
            <p:ph type="sldImg"/>
          </p:nvPr>
        </p:nvSpPr>
        <p:spPr>
          <a:ln/>
        </p:spPr>
      </p:sp>
      <p:sp>
        <p:nvSpPr>
          <p:cNvPr id="37683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a:noFill/>
        </p:spPr>
        <p:txBody>
          <a:bodyPr/>
          <a:lstStyle/>
          <a:p>
            <a:fld id="{ED600ACD-AB96-6345-B05A-2BEE26F8BF98}" type="slidenum">
              <a:rPr lang="en-US">
                <a:latin typeface="Arial" pitchFamily="-111" charset="0"/>
                <a:ea typeface="ＭＳ Ｐゴシック" pitchFamily="-111" charset="-128"/>
                <a:cs typeface="ＭＳ Ｐゴシック" pitchFamily="-111" charset="-128"/>
              </a:rPr>
              <a:pPr/>
              <a:t>179</a:t>
            </a:fld>
            <a:endParaRPr lang="en-US">
              <a:latin typeface="Arial" pitchFamily="-111" charset="0"/>
              <a:ea typeface="ＭＳ Ｐゴシック" pitchFamily="-111" charset="-128"/>
              <a:cs typeface="ＭＳ Ｐゴシック" pitchFamily="-111" charset="-128"/>
            </a:endParaRPr>
          </a:p>
        </p:txBody>
      </p:sp>
      <p:sp>
        <p:nvSpPr>
          <p:cNvPr id="378883"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noFill/>
        </p:spPr>
        <p:txBody>
          <a:bodyPr/>
          <a:lstStyle/>
          <a:p>
            <a:fld id="{7E8C8232-1F24-EC46-AFEB-3D3A5CD1C7EA}" type="slidenum">
              <a:rPr lang="en-US">
                <a:latin typeface="Arial" pitchFamily="-111" charset="0"/>
                <a:ea typeface="ＭＳ Ｐゴシック" pitchFamily="-111" charset="-128"/>
                <a:cs typeface="ＭＳ Ｐゴシック" pitchFamily="-111" charset="-128"/>
              </a:rPr>
              <a:pPr/>
              <a:t>180</a:t>
            </a:fld>
            <a:endParaRPr lang="en-US">
              <a:latin typeface="Arial" pitchFamily="-111" charset="0"/>
              <a:ea typeface="ＭＳ Ｐゴシック" pitchFamily="-111" charset="-128"/>
              <a:cs typeface="ＭＳ Ｐゴシック" pitchFamily="-111" charset="-128"/>
            </a:endParaRPr>
          </a:p>
        </p:txBody>
      </p:sp>
      <p:sp>
        <p:nvSpPr>
          <p:cNvPr id="380931" name="Rectangle 2"/>
          <p:cNvSpPr>
            <a:spLocks noGrp="1" noRot="1" noChangeAspect="1" noChangeArrowheads="1" noTextEdit="1"/>
          </p:cNvSpPr>
          <p:nvPr>
            <p:ph type="sldImg"/>
          </p:nvPr>
        </p:nvSpPr>
        <p:spPr>
          <a:ln/>
        </p:spPr>
      </p:sp>
      <p:sp>
        <p:nvSpPr>
          <p:cNvPr id="38093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noFill/>
        </p:spPr>
        <p:txBody>
          <a:bodyPr/>
          <a:lstStyle/>
          <a:p>
            <a:fld id="{D0F4FE7D-CF12-DD4E-9C2B-E9027CEFBCFA}" type="slidenum">
              <a:rPr lang="en-US">
                <a:latin typeface="Arial" pitchFamily="-111" charset="0"/>
                <a:ea typeface="ＭＳ Ｐゴシック" pitchFamily="-111" charset="-128"/>
                <a:cs typeface="ＭＳ Ｐゴシック" pitchFamily="-111" charset="-128"/>
              </a:rPr>
              <a:pPr/>
              <a:t>181</a:t>
            </a:fld>
            <a:endParaRPr lang="en-US">
              <a:latin typeface="Arial" pitchFamily="-111" charset="0"/>
              <a:ea typeface="ＭＳ Ｐゴシック" pitchFamily="-111" charset="-128"/>
              <a:cs typeface="ＭＳ Ｐゴシック" pitchFamily="-111" charset="-128"/>
            </a:endParaRPr>
          </a:p>
        </p:txBody>
      </p:sp>
      <p:sp>
        <p:nvSpPr>
          <p:cNvPr id="382979"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440BB26D-5F6D-7846-A75B-6EF44BE8A2A7}" type="slidenum">
              <a:rPr lang="en-US" sz="1300"/>
              <a:pPr algn="r" defTabSz="966788"/>
              <a:t>35</a:t>
            </a:fld>
            <a:endParaRPr lang="en-US" sz="13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noFill/>
        </p:spPr>
        <p:txBody>
          <a:bodyPr/>
          <a:lstStyle/>
          <a:p>
            <a:fld id="{81D7B833-9BB1-1346-909D-7566F5CEE36F}" type="slidenum">
              <a:rPr lang="en-US">
                <a:latin typeface="Arial" pitchFamily="-111" charset="0"/>
                <a:ea typeface="ＭＳ Ｐゴシック" pitchFamily="-111" charset="-128"/>
                <a:cs typeface="ＭＳ Ｐゴシック" pitchFamily="-111" charset="-128"/>
              </a:rPr>
              <a:pPr/>
              <a:t>182</a:t>
            </a:fld>
            <a:endParaRPr lang="en-US">
              <a:latin typeface="Arial" pitchFamily="-111" charset="0"/>
              <a:ea typeface="ＭＳ Ｐゴシック" pitchFamily="-111" charset="-128"/>
              <a:cs typeface="ＭＳ Ｐゴシック" pitchFamily="-111" charset="-128"/>
            </a:endParaRPr>
          </a:p>
        </p:txBody>
      </p:sp>
      <p:sp>
        <p:nvSpPr>
          <p:cNvPr id="385027" name="Rectangle 2"/>
          <p:cNvSpPr>
            <a:spLocks noGrp="1" noRot="1" noChangeAspect="1" noChangeArrowheads="1" noTextEdit="1"/>
          </p:cNvSpPr>
          <p:nvPr>
            <p:ph type="sldImg"/>
          </p:nvPr>
        </p:nvSpPr>
        <p:spPr>
          <a:ln/>
        </p:spPr>
      </p:sp>
      <p:sp>
        <p:nvSpPr>
          <p:cNvPr id="38502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noFill/>
        </p:spPr>
        <p:txBody>
          <a:bodyPr/>
          <a:lstStyle/>
          <a:p>
            <a:fld id="{0C027652-8F9E-FF45-854E-F5FCD1CC6CA9}" type="slidenum">
              <a:rPr lang="en-US">
                <a:latin typeface="Arial" pitchFamily="-111" charset="0"/>
                <a:ea typeface="ＭＳ Ｐゴシック" pitchFamily="-111" charset="-128"/>
                <a:cs typeface="ＭＳ Ｐゴシック" pitchFamily="-111" charset="-128"/>
              </a:rPr>
              <a:pPr/>
              <a:t>183</a:t>
            </a:fld>
            <a:endParaRPr lang="en-US">
              <a:latin typeface="Arial" pitchFamily="-111" charset="0"/>
              <a:ea typeface="ＭＳ Ｐゴシック" pitchFamily="-111" charset="-128"/>
              <a:cs typeface="ＭＳ Ｐゴシック" pitchFamily="-111" charset="-128"/>
            </a:endParaRPr>
          </a:p>
        </p:txBody>
      </p:sp>
      <p:sp>
        <p:nvSpPr>
          <p:cNvPr id="387075" name="Rectangle 2"/>
          <p:cNvSpPr>
            <a:spLocks noGrp="1" noRot="1" noChangeAspect="1" noChangeArrowheads="1" noTextEdit="1"/>
          </p:cNvSpPr>
          <p:nvPr>
            <p:ph type="sldImg"/>
          </p:nvPr>
        </p:nvSpPr>
        <p:spPr>
          <a:ln/>
        </p:spPr>
      </p:sp>
      <p:sp>
        <p:nvSpPr>
          <p:cNvPr id="38707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7"/>
          <p:cNvSpPr>
            <a:spLocks noGrp="1" noChangeArrowheads="1"/>
          </p:cNvSpPr>
          <p:nvPr>
            <p:ph type="sldNum" sz="quarter" idx="5"/>
          </p:nvPr>
        </p:nvSpPr>
        <p:spPr>
          <a:noFill/>
        </p:spPr>
        <p:txBody>
          <a:bodyPr/>
          <a:lstStyle/>
          <a:p>
            <a:fld id="{CD51505B-0E76-D042-8948-E2A1603EF1E0}" type="slidenum">
              <a:rPr lang="en-US">
                <a:latin typeface="Arial" pitchFamily="-111" charset="0"/>
                <a:ea typeface="ＭＳ Ｐゴシック" pitchFamily="-111" charset="-128"/>
                <a:cs typeface="ＭＳ Ｐゴシック" pitchFamily="-111" charset="-128"/>
              </a:rPr>
              <a:pPr/>
              <a:t>184</a:t>
            </a:fld>
            <a:endParaRPr lang="en-US">
              <a:latin typeface="Arial" pitchFamily="-111" charset="0"/>
              <a:ea typeface="ＭＳ Ｐゴシック" pitchFamily="-111" charset="-128"/>
              <a:cs typeface="ＭＳ Ｐゴシック" pitchFamily="-111" charset="-128"/>
            </a:endParaRPr>
          </a:p>
        </p:txBody>
      </p:sp>
      <p:sp>
        <p:nvSpPr>
          <p:cNvPr id="389123" name="Rectangle 2"/>
          <p:cNvSpPr>
            <a:spLocks noGrp="1" noRot="1" noChangeAspect="1" noChangeArrowheads="1" noTextEdit="1"/>
          </p:cNvSpPr>
          <p:nvPr>
            <p:ph type="sldImg"/>
          </p:nvPr>
        </p:nvSpPr>
        <p:spPr>
          <a:ln/>
        </p:spPr>
      </p:sp>
      <p:sp>
        <p:nvSpPr>
          <p:cNvPr id="38912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noFill/>
        </p:spPr>
        <p:txBody>
          <a:bodyPr/>
          <a:lstStyle/>
          <a:p>
            <a:fld id="{8E5E236B-13B1-7B43-8A90-94DCC1519994}" type="slidenum">
              <a:rPr lang="en-US">
                <a:latin typeface="Arial" pitchFamily="-111" charset="0"/>
                <a:ea typeface="ＭＳ Ｐゴシック" pitchFamily="-111" charset="-128"/>
                <a:cs typeface="ＭＳ Ｐゴシック" pitchFamily="-111" charset="-128"/>
              </a:rPr>
              <a:pPr/>
              <a:t>185</a:t>
            </a:fld>
            <a:endParaRPr lang="en-US">
              <a:latin typeface="Arial" pitchFamily="-111" charset="0"/>
              <a:ea typeface="ＭＳ Ｐゴシック" pitchFamily="-111" charset="-128"/>
              <a:cs typeface="ＭＳ Ｐゴシック" pitchFamily="-111" charset="-128"/>
            </a:endParaRPr>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noFill/>
        </p:spPr>
        <p:txBody>
          <a:bodyPr/>
          <a:lstStyle/>
          <a:p>
            <a:fld id="{21B30214-6B26-454A-9845-77CACC3E8DD2}" type="slidenum">
              <a:rPr lang="en-US">
                <a:latin typeface="Arial" pitchFamily="-111" charset="0"/>
                <a:ea typeface="ＭＳ Ｐゴシック" pitchFamily="-111" charset="-128"/>
                <a:cs typeface="ＭＳ Ｐゴシック" pitchFamily="-111" charset="-128"/>
              </a:rPr>
              <a:pPr/>
              <a:t>186</a:t>
            </a:fld>
            <a:endParaRPr lang="en-US">
              <a:latin typeface="Arial" pitchFamily="-111" charset="0"/>
              <a:ea typeface="ＭＳ Ｐゴシック" pitchFamily="-111" charset="-128"/>
              <a:cs typeface="ＭＳ Ｐゴシック" pitchFamily="-111" charset="-128"/>
            </a:endParaRPr>
          </a:p>
        </p:txBody>
      </p:sp>
      <p:sp>
        <p:nvSpPr>
          <p:cNvPr id="393219" name="Rectangle 2"/>
          <p:cNvSpPr>
            <a:spLocks noGrp="1" noRot="1" noChangeAspect="1" noChangeArrowheads="1" noTextEdit="1"/>
          </p:cNvSpPr>
          <p:nvPr>
            <p:ph type="sldImg"/>
          </p:nvPr>
        </p:nvSpPr>
        <p:spPr>
          <a:ln/>
        </p:spPr>
      </p:sp>
      <p:sp>
        <p:nvSpPr>
          <p:cNvPr id="39322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a:noFill/>
        </p:spPr>
        <p:txBody>
          <a:bodyPr/>
          <a:lstStyle/>
          <a:p>
            <a:fld id="{E6D4976F-19E9-4A43-976A-066684D2A949}" type="slidenum">
              <a:rPr lang="en-US">
                <a:latin typeface="Arial" pitchFamily="-111" charset="0"/>
                <a:ea typeface="ＭＳ Ｐゴシック" pitchFamily="-111" charset="-128"/>
                <a:cs typeface="ＭＳ Ｐゴシック" pitchFamily="-111" charset="-128"/>
              </a:rPr>
              <a:pPr/>
              <a:t>187</a:t>
            </a:fld>
            <a:endParaRPr lang="en-US">
              <a:latin typeface="Arial" pitchFamily="-111" charset="0"/>
              <a:ea typeface="ＭＳ Ｐゴシック" pitchFamily="-111" charset="-128"/>
              <a:cs typeface="ＭＳ Ｐゴシック" pitchFamily="-111" charset="-128"/>
            </a:endParaRPr>
          </a:p>
        </p:txBody>
      </p:sp>
      <p:sp>
        <p:nvSpPr>
          <p:cNvPr id="395267" name="Rectangle 2"/>
          <p:cNvSpPr>
            <a:spLocks noGrp="1" noRot="1" noChangeAspect="1" noChangeArrowheads="1" noTextEdit="1"/>
          </p:cNvSpPr>
          <p:nvPr>
            <p:ph type="sldImg"/>
          </p:nvPr>
        </p:nvSpPr>
        <p:spPr>
          <a:ln/>
        </p:spPr>
      </p:sp>
      <p:sp>
        <p:nvSpPr>
          <p:cNvPr id="39526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a:noFill/>
        </p:spPr>
        <p:txBody>
          <a:bodyPr/>
          <a:lstStyle/>
          <a:p>
            <a:fld id="{22192DED-BA71-6943-87AC-D2E141DD3435}" type="slidenum">
              <a:rPr lang="en-US">
                <a:latin typeface="Arial" pitchFamily="-111" charset="0"/>
                <a:ea typeface="ＭＳ Ｐゴシック" pitchFamily="-111" charset="-128"/>
                <a:cs typeface="ＭＳ Ｐゴシック" pitchFamily="-111" charset="-128"/>
              </a:rPr>
              <a:pPr/>
              <a:t>188</a:t>
            </a:fld>
            <a:endParaRPr lang="en-US">
              <a:latin typeface="Arial" pitchFamily="-111" charset="0"/>
              <a:ea typeface="ＭＳ Ｐゴシック" pitchFamily="-111" charset="-128"/>
              <a:cs typeface="ＭＳ Ｐゴシック" pitchFamily="-111" charset="-128"/>
            </a:endParaRPr>
          </a:p>
        </p:txBody>
      </p:sp>
      <p:sp>
        <p:nvSpPr>
          <p:cNvPr id="397315" name="Rectangle 2"/>
          <p:cNvSpPr>
            <a:spLocks noGrp="1" noRot="1" noChangeAspect="1" noChangeArrowheads="1" noTextEdit="1"/>
          </p:cNvSpPr>
          <p:nvPr>
            <p:ph type="sldImg"/>
          </p:nvPr>
        </p:nvSpPr>
        <p:spPr>
          <a:ln/>
        </p:spPr>
      </p:sp>
      <p:sp>
        <p:nvSpPr>
          <p:cNvPr id="3973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noFill/>
        </p:spPr>
        <p:txBody>
          <a:bodyPr/>
          <a:lstStyle/>
          <a:p>
            <a:fld id="{56FDFCF5-3077-8F43-B379-938E6F9E0CDF}" type="slidenum">
              <a:rPr lang="en-US">
                <a:latin typeface="Arial" pitchFamily="-111" charset="0"/>
                <a:ea typeface="ＭＳ Ｐゴシック" pitchFamily="-111" charset="-128"/>
                <a:cs typeface="ＭＳ Ｐゴシック" pitchFamily="-111" charset="-128"/>
              </a:rPr>
              <a:pPr/>
              <a:t>189</a:t>
            </a:fld>
            <a:endParaRPr lang="en-US">
              <a:latin typeface="Arial" pitchFamily="-111" charset="0"/>
              <a:ea typeface="ＭＳ Ｐゴシック" pitchFamily="-111" charset="-128"/>
              <a:cs typeface="ＭＳ Ｐゴシック" pitchFamily="-111" charset="-128"/>
            </a:endParaRPr>
          </a:p>
        </p:txBody>
      </p:sp>
      <p:sp>
        <p:nvSpPr>
          <p:cNvPr id="399363" name="Rectangle 2"/>
          <p:cNvSpPr>
            <a:spLocks noGrp="1" noRot="1" noChangeAspect="1" noChangeArrowheads="1" noTextEdit="1"/>
          </p:cNvSpPr>
          <p:nvPr>
            <p:ph type="sldImg"/>
          </p:nvPr>
        </p:nvSpPr>
        <p:spPr>
          <a:ln/>
        </p:spPr>
      </p:sp>
      <p:sp>
        <p:nvSpPr>
          <p:cNvPr id="39936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7"/>
          <p:cNvSpPr>
            <a:spLocks noGrp="1" noChangeArrowheads="1"/>
          </p:cNvSpPr>
          <p:nvPr>
            <p:ph type="sldNum" sz="quarter" idx="5"/>
          </p:nvPr>
        </p:nvSpPr>
        <p:spPr>
          <a:noFill/>
        </p:spPr>
        <p:txBody>
          <a:bodyPr/>
          <a:lstStyle/>
          <a:p>
            <a:fld id="{772A4E87-A4D5-E54F-A990-69038E306521}" type="slidenum">
              <a:rPr lang="en-US">
                <a:latin typeface="Arial" pitchFamily="-111" charset="0"/>
                <a:ea typeface="ＭＳ Ｐゴシック" pitchFamily="-111" charset="-128"/>
                <a:cs typeface="ＭＳ Ｐゴシック" pitchFamily="-111" charset="-128"/>
              </a:rPr>
              <a:pPr/>
              <a:t>190</a:t>
            </a:fld>
            <a:endParaRPr lang="en-US">
              <a:latin typeface="Arial" pitchFamily="-111" charset="0"/>
              <a:ea typeface="ＭＳ Ｐゴシック" pitchFamily="-111" charset="-128"/>
              <a:cs typeface="ＭＳ Ｐゴシック" pitchFamily="-111" charset="-128"/>
            </a:endParaRPr>
          </a:p>
        </p:txBody>
      </p:sp>
      <p:sp>
        <p:nvSpPr>
          <p:cNvPr id="401411" name="Rectangle 2"/>
          <p:cNvSpPr>
            <a:spLocks noGrp="1" noRot="1" noChangeAspect="1" noChangeArrowheads="1" noTextEdit="1"/>
          </p:cNvSpPr>
          <p:nvPr>
            <p:ph type="sldImg"/>
          </p:nvPr>
        </p:nvSpPr>
        <p:spPr>
          <a:ln/>
        </p:spPr>
      </p:sp>
      <p:sp>
        <p:nvSpPr>
          <p:cNvPr id="40141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7"/>
          <p:cNvSpPr>
            <a:spLocks noGrp="1" noChangeArrowheads="1"/>
          </p:cNvSpPr>
          <p:nvPr>
            <p:ph type="sldNum" sz="quarter" idx="5"/>
          </p:nvPr>
        </p:nvSpPr>
        <p:spPr>
          <a:noFill/>
        </p:spPr>
        <p:txBody>
          <a:bodyPr/>
          <a:lstStyle/>
          <a:p>
            <a:fld id="{411775C8-08BE-1E41-BD39-111BB452A133}" type="slidenum">
              <a:rPr lang="en-US">
                <a:latin typeface="Arial" pitchFamily="-111" charset="0"/>
                <a:ea typeface="ＭＳ Ｐゴシック" pitchFamily="-111" charset="-128"/>
                <a:cs typeface="ＭＳ Ｐゴシック" pitchFamily="-111" charset="-128"/>
              </a:rPr>
              <a:pPr/>
              <a:t>191</a:t>
            </a:fld>
            <a:endParaRPr lang="en-US">
              <a:latin typeface="Arial" pitchFamily="-111" charset="0"/>
              <a:ea typeface="ＭＳ Ｐゴシック" pitchFamily="-111" charset="-128"/>
              <a:cs typeface="ＭＳ Ｐゴシック" pitchFamily="-111" charset="-128"/>
            </a:endParaRPr>
          </a:p>
        </p:txBody>
      </p:sp>
      <p:sp>
        <p:nvSpPr>
          <p:cNvPr id="403459" name="Rectangle 2"/>
          <p:cNvSpPr>
            <a:spLocks noGrp="1" noRot="1" noChangeAspect="1" noChangeArrowheads="1" noTextEdit="1"/>
          </p:cNvSpPr>
          <p:nvPr>
            <p:ph type="sldImg"/>
          </p:nvPr>
        </p:nvSpPr>
        <p:spPr>
          <a:ln/>
        </p:spPr>
      </p:sp>
      <p:sp>
        <p:nvSpPr>
          <p:cNvPr id="40346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0B5205E6-39C7-7049-922F-337CAD41DEF4}" type="slidenum">
              <a:rPr lang="en-US" sz="1300"/>
              <a:pPr algn="r" defTabSz="966788"/>
              <a:t>36</a:t>
            </a:fld>
            <a:endParaRPr lang="en-US" sz="13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noFill/>
        </p:spPr>
        <p:txBody>
          <a:bodyPr/>
          <a:lstStyle/>
          <a:p>
            <a:fld id="{FA82A445-9E4C-6440-B2F0-4422DFA45A07}" type="slidenum">
              <a:rPr lang="en-US">
                <a:latin typeface="Arial" pitchFamily="-111" charset="0"/>
                <a:ea typeface="ＭＳ Ｐゴシック" pitchFamily="-111" charset="-128"/>
                <a:cs typeface="ＭＳ Ｐゴシック" pitchFamily="-111" charset="-128"/>
              </a:rPr>
              <a:pPr/>
              <a:t>192</a:t>
            </a:fld>
            <a:endParaRPr lang="en-US">
              <a:latin typeface="Arial" pitchFamily="-111" charset="0"/>
              <a:ea typeface="ＭＳ Ｐゴシック" pitchFamily="-111" charset="-128"/>
              <a:cs typeface="ＭＳ Ｐゴシック" pitchFamily="-111" charset="-128"/>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a:noFill/>
        </p:spPr>
        <p:txBody>
          <a:bodyPr/>
          <a:lstStyle/>
          <a:p>
            <a:fld id="{7C89E7F0-1A89-8247-B856-FB8A46AFAFB7}" type="slidenum">
              <a:rPr lang="en-US">
                <a:latin typeface="Arial" pitchFamily="-111" charset="0"/>
                <a:ea typeface="ＭＳ Ｐゴシック" pitchFamily="-111" charset="-128"/>
                <a:cs typeface="ＭＳ Ｐゴシック" pitchFamily="-111" charset="-128"/>
              </a:rPr>
              <a:pPr/>
              <a:t>193</a:t>
            </a:fld>
            <a:endParaRPr lang="en-US">
              <a:latin typeface="Arial" pitchFamily="-111" charset="0"/>
              <a:ea typeface="ＭＳ Ｐゴシック" pitchFamily="-111" charset="-128"/>
              <a:cs typeface="ＭＳ Ｐゴシック" pitchFamily="-111" charset="-128"/>
            </a:endParaRPr>
          </a:p>
        </p:txBody>
      </p:sp>
      <p:sp>
        <p:nvSpPr>
          <p:cNvPr id="407555" name="Rectangle 2"/>
          <p:cNvSpPr>
            <a:spLocks noGrp="1" noRot="1" noChangeAspect="1" noChangeArrowheads="1" noTextEdit="1"/>
          </p:cNvSpPr>
          <p:nvPr>
            <p:ph type="sldImg"/>
          </p:nvPr>
        </p:nvSpPr>
        <p:spPr>
          <a:ln/>
        </p:spPr>
      </p:sp>
      <p:sp>
        <p:nvSpPr>
          <p:cNvPr id="40755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7"/>
          <p:cNvSpPr>
            <a:spLocks noGrp="1" noChangeArrowheads="1"/>
          </p:cNvSpPr>
          <p:nvPr>
            <p:ph type="sldNum" sz="quarter" idx="5"/>
          </p:nvPr>
        </p:nvSpPr>
        <p:spPr>
          <a:noFill/>
        </p:spPr>
        <p:txBody>
          <a:bodyPr/>
          <a:lstStyle/>
          <a:p>
            <a:fld id="{455C3978-F873-4B4C-A147-CED85B2A98EC}" type="slidenum">
              <a:rPr lang="en-US">
                <a:latin typeface="Arial" pitchFamily="-111" charset="0"/>
                <a:ea typeface="ＭＳ Ｐゴシック" pitchFamily="-111" charset="-128"/>
                <a:cs typeface="ＭＳ Ｐゴシック" pitchFamily="-111" charset="-128"/>
              </a:rPr>
              <a:pPr/>
              <a:t>194</a:t>
            </a:fld>
            <a:endParaRPr lang="en-US">
              <a:latin typeface="Arial" pitchFamily="-111" charset="0"/>
              <a:ea typeface="ＭＳ Ｐゴシック" pitchFamily="-111" charset="-128"/>
              <a:cs typeface="ＭＳ Ｐゴシック" pitchFamily="-111" charset="-128"/>
            </a:endParaRPr>
          </a:p>
        </p:txBody>
      </p:sp>
      <p:sp>
        <p:nvSpPr>
          <p:cNvPr id="409603" name="Rectangle 2"/>
          <p:cNvSpPr>
            <a:spLocks noGrp="1" noRot="1" noChangeAspect="1" noChangeArrowheads="1" noTextEdit="1"/>
          </p:cNvSpPr>
          <p:nvPr>
            <p:ph type="sldImg"/>
          </p:nvPr>
        </p:nvSpPr>
        <p:spPr>
          <a:ln/>
        </p:spPr>
      </p:sp>
      <p:sp>
        <p:nvSpPr>
          <p:cNvPr id="40960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a:spLocks noGrp="1" noChangeArrowheads="1"/>
          </p:cNvSpPr>
          <p:nvPr>
            <p:ph type="sldNum" sz="quarter" idx="5"/>
          </p:nvPr>
        </p:nvSpPr>
        <p:spPr>
          <a:noFill/>
        </p:spPr>
        <p:txBody>
          <a:bodyPr/>
          <a:lstStyle/>
          <a:p>
            <a:fld id="{FC5BEA73-DD18-A647-80A5-7C137D7DB8EB}" type="slidenum">
              <a:rPr lang="en-US">
                <a:latin typeface="Arial" pitchFamily="-111" charset="0"/>
                <a:ea typeface="ＭＳ Ｐゴシック" pitchFamily="-111" charset="-128"/>
                <a:cs typeface="ＭＳ Ｐゴシック" pitchFamily="-111" charset="-128"/>
              </a:rPr>
              <a:pPr/>
              <a:t>195</a:t>
            </a:fld>
            <a:endParaRPr lang="en-US">
              <a:latin typeface="Arial" pitchFamily="-111" charset="0"/>
              <a:ea typeface="ＭＳ Ｐゴシック" pitchFamily="-111" charset="-128"/>
              <a:cs typeface="ＭＳ Ｐゴシック" pitchFamily="-111" charset="-128"/>
            </a:endParaRPr>
          </a:p>
        </p:txBody>
      </p:sp>
      <p:sp>
        <p:nvSpPr>
          <p:cNvPr id="411651" name="Rectangle 2"/>
          <p:cNvSpPr>
            <a:spLocks noGrp="1" noRot="1" noChangeAspect="1" noChangeArrowheads="1" noTextEdit="1"/>
          </p:cNvSpPr>
          <p:nvPr>
            <p:ph type="sldImg"/>
          </p:nvPr>
        </p:nvSpPr>
        <p:spPr>
          <a:ln/>
        </p:spPr>
      </p:sp>
      <p:sp>
        <p:nvSpPr>
          <p:cNvPr id="41165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p:cNvSpPr>
            <a:spLocks noGrp="1" noChangeArrowheads="1"/>
          </p:cNvSpPr>
          <p:nvPr>
            <p:ph type="sldNum" sz="quarter" idx="5"/>
          </p:nvPr>
        </p:nvSpPr>
        <p:spPr>
          <a:noFill/>
        </p:spPr>
        <p:txBody>
          <a:bodyPr/>
          <a:lstStyle/>
          <a:p>
            <a:fld id="{49017D74-1D29-D146-A24E-A5D06DCE7002}" type="slidenum">
              <a:rPr lang="en-US">
                <a:latin typeface="Arial" pitchFamily="-111" charset="0"/>
                <a:ea typeface="ＭＳ Ｐゴシック" pitchFamily="-111" charset="-128"/>
                <a:cs typeface="ＭＳ Ｐゴシック" pitchFamily="-111" charset="-128"/>
              </a:rPr>
              <a:pPr/>
              <a:t>196</a:t>
            </a:fld>
            <a:endParaRPr lang="en-US">
              <a:latin typeface="Arial" pitchFamily="-111" charset="0"/>
              <a:ea typeface="ＭＳ Ｐゴシック" pitchFamily="-111" charset="-128"/>
              <a:cs typeface="ＭＳ Ｐゴシック" pitchFamily="-111" charset="-128"/>
            </a:endParaRPr>
          </a:p>
        </p:txBody>
      </p:sp>
      <p:sp>
        <p:nvSpPr>
          <p:cNvPr id="413699" name="Rectangle 2"/>
          <p:cNvSpPr>
            <a:spLocks noGrp="1" noRot="1" noChangeAspect="1" noChangeArrowheads="1" noTextEdit="1"/>
          </p:cNvSpPr>
          <p:nvPr>
            <p:ph type="sldImg"/>
          </p:nvPr>
        </p:nvSpPr>
        <p:spPr>
          <a:ln/>
        </p:spPr>
      </p:sp>
      <p:sp>
        <p:nvSpPr>
          <p:cNvPr id="41370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7"/>
          <p:cNvSpPr>
            <a:spLocks noGrp="1" noChangeArrowheads="1"/>
          </p:cNvSpPr>
          <p:nvPr>
            <p:ph type="sldNum" sz="quarter" idx="5"/>
          </p:nvPr>
        </p:nvSpPr>
        <p:spPr>
          <a:noFill/>
        </p:spPr>
        <p:txBody>
          <a:bodyPr/>
          <a:lstStyle/>
          <a:p>
            <a:fld id="{09B4E478-E482-1B46-95C5-393EBA301938}" type="slidenum">
              <a:rPr lang="en-US">
                <a:latin typeface="Arial" pitchFamily="-111" charset="0"/>
                <a:ea typeface="ＭＳ Ｐゴシック" pitchFamily="-111" charset="-128"/>
                <a:cs typeface="ＭＳ Ｐゴシック" pitchFamily="-111" charset="-128"/>
              </a:rPr>
              <a:pPr/>
              <a:t>197</a:t>
            </a:fld>
            <a:endParaRPr lang="en-US">
              <a:latin typeface="Arial" pitchFamily="-111" charset="0"/>
              <a:ea typeface="ＭＳ Ｐゴシック" pitchFamily="-111" charset="-128"/>
              <a:cs typeface="ＭＳ Ｐゴシック" pitchFamily="-111" charset="-128"/>
            </a:endParaRPr>
          </a:p>
        </p:txBody>
      </p:sp>
      <p:sp>
        <p:nvSpPr>
          <p:cNvPr id="415747" name="Rectangle 2"/>
          <p:cNvSpPr>
            <a:spLocks noGrp="1" noRot="1" noChangeAspect="1" noChangeArrowheads="1" noTextEdit="1"/>
          </p:cNvSpPr>
          <p:nvPr>
            <p:ph type="sldImg"/>
          </p:nvPr>
        </p:nvSpPr>
        <p:spPr>
          <a:ln/>
        </p:spPr>
      </p:sp>
      <p:sp>
        <p:nvSpPr>
          <p:cNvPr id="41574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noFill/>
        </p:spPr>
        <p:txBody>
          <a:bodyPr/>
          <a:lstStyle/>
          <a:p>
            <a:fld id="{DC507851-999D-F74B-95F2-4FEF711598A4}" type="slidenum">
              <a:rPr lang="en-US">
                <a:latin typeface="Arial" pitchFamily="-111" charset="0"/>
                <a:ea typeface="ＭＳ Ｐゴシック" pitchFamily="-111" charset="-128"/>
                <a:cs typeface="ＭＳ Ｐゴシック" pitchFamily="-111" charset="-128"/>
              </a:rPr>
              <a:pPr/>
              <a:t>198</a:t>
            </a:fld>
            <a:endParaRPr lang="en-US">
              <a:latin typeface="Arial" pitchFamily="-111" charset="0"/>
              <a:ea typeface="ＭＳ Ｐゴシック" pitchFamily="-111" charset="-128"/>
              <a:cs typeface="ＭＳ Ｐゴシック" pitchFamily="-111" charset="-128"/>
            </a:endParaRPr>
          </a:p>
        </p:txBody>
      </p:sp>
      <p:sp>
        <p:nvSpPr>
          <p:cNvPr id="417795" name="Rectangle 2"/>
          <p:cNvSpPr>
            <a:spLocks noGrp="1" noRot="1" noChangeAspect="1" noChangeArrowheads="1" noTextEdit="1"/>
          </p:cNvSpPr>
          <p:nvPr>
            <p:ph type="sldImg"/>
          </p:nvPr>
        </p:nvSpPr>
        <p:spPr>
          <a:ln/>
        </p:spPr>
      </p:sp>
      <p:sp>
        <p:nvSpPr>
          <p:cNvPr id="41779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7"/>
          <p:cNvSpPr>
            <a:spLocks noGrp="1" noChangeArrowheads="1"/>
          </p:cNvSpPr>
          <p:nvPr>
            <p:ph type="sldNum" sz="quarter" idx="5"/>
          </p:nvPr>
        </p:nvSpPr>
        <p:spPr>
          <a:noFill/>
        </p:spPr>
        <p:txBody>
          <a:bodyPr/>
          <a:lstStyle/>
          <a:p>
            <a:fld id="{95B4239A-B927-164D-BFD1-9453E4980B60}" type="slidenum">
              <a:rPr lang="en-US">
                <a:latin typeface="Arial" pitchFamily="-111" charset="0"/>
                <a:ea typeface="ＭＳ Ｐゴシック" pitchFamily="-111" charset="-128"/>
                <a:cs typeface="ＭＳ Ｐゴシック" pitchFamily="-111" charset="-128"/>
              </a:rPr>
              <a:pPr/>
              <a:t>202</a:t>
            </a:fld>
            <a:endParaRPr lang="en-US">
              <a:latin typeface="Arial" pitchFamily="-111" charset="0"/>
              <a:ea typeface="ＭＳ Ｐゴシック" pitchFamily="-111" charset="-128"/>
              <a:cs typeface="ＭＳ Ｐゴシック" pitchFamily="-111" charset="-128"/>
            </a:endParaRPr>
          </a:p>
        </p:txBody>
      </p:sp>
      <p:sp>
        <p:nvSpPr>
          <p:cNvPr id="422915" name="Rectangle 2"/>
          <p:cNvSpPr>
            <a:spLocks noGrp="1" noRot="1" noChangeAspect="1" noChangeArrowheads="1" noTextEdit="1"/>
          </p:cNvSpPr>
          <p:nvPr>
            <p:ph type="sldImg"/>
          </p:nvPr>
        </p:nvSpPr>
        <p:spPr>
          <a:ln/>
        </p:spPr>
      </p:sp>
      <p:sp>
        <p:nvSpPr>
          <p:cNvPr id="4229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noFill/>
        </p:spPr>
        <p:txBody>
          <a:bodyPr/>
          <a:lstStyle/>
          <a:p>
            <a:fld id="{C3028015-877A-F44D-92C0-EC2F73CD33E1}" type="slidenum">
              <a:rPr lang="en-US">
                <a:latin typeface="Arial" pitchFamily="-111" charset="0"/>
                <a:ea typeface="ＭＳ Ｐゴシック" pitchFamily="-111" charset="-128"/>
                <a:cs typeface="ＭＳ Ｐゴシック" pitchFamily="-111" charset="-128"/>
              </a:rPr>
              <a:pPr/>
              <a:t>203</a:t>
            </a:fld>
            <a:endParaRPr lang="en-US">
              <a:latin typeface="Arial" pitchFamily="-111" charset="0"/>
              <a:ea typeface="ＭＳ Ｐゴシック" pitchFamily="-111" charset="-128"/>
              <a:cs typeface="ＭＳ Ｐゴシック" pitchFamily="-111" charset="-128"/>
            </a:endParaRPr>
          </a:p>
        </p:txBody>
      </p:sp>
      <p:sp>
        <p:nvSpPr>
          <p:cNvPr id="424963" name="Rectangle 2"/>
          <p:cNvSpPr>
            <a:spLocks noGrp="1" noRot="1" noChangeAspect="1" noChangeArrowheads="1" noTextEdit="1"/>
          </p:cNvSpPr>
          <p:nvPr>
            <p:ph type="sldImg"/>
          </p:nvPr>
        </p:nvSpPr>
        <p:spPr>
          <a:ln/>
        </p:spPr>
      </p:sp>
      <p:sp>
        <p:nvSpPr>
          <p:cNvPr id="42496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p:cNvSpPr>
            <a:spLocks noGrp="1" noChangeArrowheads="1"/>
          </p:cNvSpPr>
          <p:nvPr>
            <p:ph type="sldNum" sz="quarter" idx="5"/>
          </p:nvPr>
        </p:nvSpPr>
        <p:spPr>
          <a:noFill/>
        </p:spPr>
        <p:txBody>
          <a:bodyPr/>
          <a:lstStyle/>
          <a:p>
            <a:fld id="{36D8959C-1585-9E43-8CA3-84A6B0F5B548}" type="slidenum">
              <a:rPr lang="en-US">
                <a:latin typeface="Arial" pitchFamily="-111" charset="0"/>
                <a:ea typeface="ＭＳ Ｐゴシック" pitchFamily="-111" charset="-128"/>
                <a:cs typeface="ＭＳ Ｐゴシック" pitchFamily="-111" charset="-128"/>
              </a:rPr>
              <a:pPr/>
              <a:t>204</a:t>
            </a:fld>
            <a:endParaRPr lang="en-US">
              <a:latin typeface="Arial" pitchFamily="-111" charset="0"/>
              <a:ea typeface="ＭＳ Ｐゴシック" pitchFamily="-111" charset="-128"/>
              <a:cs typeface="ＭＳ Ｐゴシック" pitchFamily="-111" charset="-128"/>
            </a:endParaRPr>
          </a:p>
        </p:txBody>
      </p:sp>
      <p:sp>
        <p:nvSpPr>
          <p:cNvPr id="427011" name="Rectangle 2"/>
          <p:cNvSpPr>
            <a:spLocks noGrp="1" noRot="1" noChangeAspect="1" noChangeArrowheads="1" noTextEdit="1"/>
          </p:cNvSpPr>
          <p:nvPr>
            <p:ph type="sldImg"/>
          </p:nvPr>
        </p:nvSpPr>
        <p:spPr>
          <a:ln/>
        </p:spPr>
      </p:sp>
      <p:sp>
        <p:nvSpPr>
          <p:cNvPr id="42701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166A3068-3B9F-AC4A-A18E-28E5C1C5E68A}" type="slidenum">
              <a:rPr lang="en-US" sz="1300"/>
              <a:pPr algn="r" defTabSz="966788"/>
              <a:t>37</a:t>
            </a:fld>
            <a:endParaRPr lang="en-US" sz="13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7"/>
          <p:cNvSpPr>
            <a:spLocks noGrp="1" noChangeArrowheads="1"/>
          </p:cNvSpPr>
          <p:nvPr>
            <p:ph type="sldNum" sz="quarter" idx="5"/>
          </p:nvPr>
        </p:nvSpPr>
        <p:spPr>
          <a:noFill/>
        </p:spPr>
        <p:txBody>
          <a:bodyPr/>
          <a:lstStyle/>
          <a:p>
            <a:fld id="{1EB9E676-8C8E-0D4F-9499-50E3E4ED219C}" type="slidenum">
              <a:rPr lang="en-US">
                <a:latin typeface="Arial" pitchFamily="-111" charset="0"/>
                <a:ea typeface="ＭＳ Ｐゴシック" pitchFamily="-111" charset="-128"/>
                <a:cs typeface="ＭＳ Ｐゴシック" pitchFamily="-111" charset="-128"/>
              </a:rPr>
              <a:pPr/>
              <a:t>205</a:t>
            </a:fld>
            <a:endParaRPr lang="en-US">
              <a:latin typeface="Arial" pitchFamily="-111" charset="0"/>
              <a:ea typeface="ＭＳ Ｐゴシック" pitchFamily="-111" charset="-128"/>
              <a:cs typeface="ＭＳ Ｐゴシック" pitchFamily="-111" charset="-128"/>
            </a:endParaRPr>
          </a:p>
        </p:txBody>
      </p:sp>
      <p:sp>
        <p:nvSpPr>
          <p:cNvPr id="429059" name="Rectangle 2"/>
          <p:cNvSpPr>
            <a:spLocks noGrp="1" noRot="1" noChangeAspect="1" noChangeArrowheads="1" noTextEdit="1"/>
          </p:cNvSpPr>
          <p:nvPr>
            <p:ph type="sldImg"/>
          </p:nvPr>
        </p:nvSpPr>
        <p:spPr>
          <a:ln/>
        </p:spPr>
      </p:sp>
      <p:sp>
        <p:nvSpPr>
          <p:cNvPr id="42906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7"/>
          <p:cNvSpPr>
            <a:spLocks noGrp="1" noChangeArrowheads="1"/>
          </p:cNvSpPr>
          <p:nvPr>
            <p:ph type="sldNum" sz="quarter" idx="5"/>
          </p:nvPr>
        </p:nvSpPr>
        <p:spPr>
          <a:noFill/>
        </p:spPr>
        <p:txBody>
          <a:bodyPr/>
          <a:lstStyle/>
          <a:p>
            <a:fld id="{4AB44520-B2F6-B642-8A08-A6FC7EFFD627}" type="slidenum">
              <a:rPr lang="en-US">
                <a:latin typeface="Arial" pitchFamily="-111" charset="0"/>
                <a:ea typeface="ＭＳ Ｐゴシック" pitchFamily="-111" charset="-128"/>
                <a:cs typeface="ＭＳ Ｐゴシック" pitchFamily="-111" charset="-128"/>
              </a:rPr>
              <a:pPr/>
              <a:t>206</a:t>
            </a:fld>
            <a:endParaRPr lang="en-US">
              <a:latin typeface="Arial" pitchFamily="-111" charset="0"/>
              <a:ea typeface="ＭＳ Ｐゴシック" pitchFamily="-111" charset="-128"/>
              <a:cs typeface="ＭＳ Ｐゴシック" pitchFamily="-111" charset="-128"/>
            </a:endParaRPr>
          </a:p>
        </p:txBody>
      </p:sp>
      <p:sp>
        <p:nvSpPr>
          <p:cNvPr id="431107" name="Rectangle 2"/>
          <p:cNvSpPr>
            <a:spLocks noGrp="1" noRot="1" noChangeAspect="1" noChangeArrowheads="1" noTextEdit="1"/>
          </p:cNvSpPr>
          <p:nvPr>
            <p:ph type="sldImg"/>
          </p:nvPr>
        </p:nvSpPr>
        <p:spPr>
          <a:ln/>
        </p:spPr>
      </p:sp>
      <p:sp>
        <p:nvSpPr>
          <p:cNvPr id="43110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7"/>
          <p:cNvSpPr>
            <a:spLocks noGrp="1" noChangeArrowheads="1"/>
          </p:cNvSpPr>
          <p:nvPr>
            <p:ph type="sldNum" sz="quarter" idx="5"/>
          </p:nvPr>
        </p:nvSpPr>
        <p:spPr>
          <a:noFill/>
        </p:spPr>
        <p:txBody>
          <a:bodyPr/>
          <a:lstStyle/>
          <a:p>
            <a:fld id="{18DEE15A-CF50-E749-BE64-964556AD1872}" type="slidenum">
              <a:rPr lang="en-US">
                <a:latin typeface="Arial" pitchFamily="-111" charset="0"/>
                <a:ea typeface="ＭＳ Ｐゴシック" pitchFamily="-111" charset="-128"/>
                <a:cs typeface="ＭＳ Ｐゴシック" pitchFamily="-111" charset="-128"/>
              </a:rPr>
              <a:pPr/>
              <a:t>207</a:t>
            </a:fld>
            <a:endParaRPr lang="en-US">
              <a:latin typeface="Arial" pitchFamily="-111" charset="0"/>
              <a:ea typeface="ＭＳ Ｐゴシック" pitchFamily="-111" charset="-128"/>
              <a:cs typeface="ＭＳ Ｐゴシック" pitchFamily="-111" charset="-128"/>
            </a:endParaRPr>
          </a:p>
        </p:txBody>
      </p:sp>
      <p:sp>
        <p:nvSpPr>
          <p:cNvPr id="433155" name="Rectangle 2"/>
          <p:cNvSpPr>
            <a:spLocks noGrp="1" noRot="1" noChangeAspect="1" noChangeArrowheads="1" noTextEdit="1"/>
          </p:cNvSpPr>
          <p:nvPr>
            <p:ph type="sldImg"/>
          </p:nvPr>
        </p:nvSpPr>
        <p:spPr>
          <a:ln/>
        </p:spPr>
      </p:sp>
      <p:sp>
        <p:nvSpPr>
          <p:cNvPr id="43315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7"/>
          <p:cNvSpPr>
            <a:spLocks noGrp="1" noChangeArrowheads="1"/>
          </p:cNvSpPr>
          <p:nvPr>
            <p:ph type="sldNum" sz="quarter" idx="5"/>
          </p:nvPr>
        </p:nvSpPr>
        <p:spPr>
          <a:noFill/>
        </p:spPr>
        <p:txBody>
          <a:bodyPr/>
          <a:lstStyle/>
          <a:p>
            <a:fld id="{5D01B30C-2728-0E48-9459-37F586DCFC37}" type="slidenum">
              <a:rPr lang="en-US">
                <a:latin typeface="Arial" pitchFamily="-111" charset="0"/>
                <a:ea typeface="ＭＳ Ｐゴシック" pitchFamily="-111" charset="-128"/>
                <a:cs typeface="ＭＳ Ｐゴシック" pitchFamily="-111" charset="-128"/>
              </a:rPr>
              <a:pPr/>
              <a:t>208</a:t>
            </a:fld>
            <a:endParaRPr lang="en-US">
              <a:latin typeface="Arial" pitchFamily="-111" charset="0"/>
              <a:ea typeface="ＭＳ Ｐゴシック" pitchFamily="-111" charset="-128"/>
              <a:cs typeface="ＭＳ Ｐゴシック" pitchFamily="-111" charset="-128"/>
            </a:endParaRPr>
          </a:p>
        </p:txBody>
      </p:sp>
      <p:sp>
        <p:nvSpPr>
          <p:cNvPr id="435203" name="Rectangle 2"/>
          <p:cNvSpPr>
            <a:spLocks noGrp="1" noRot="1" noChangeAspect="1" noChangeArrowheads="1" noTextEdit="1"/>
          </p:cNvSpPr>
          <p:nvPr>
            <p:ph type="sldImg"/>
          </p:nvPr>
        </p:nvSpPr>
        <p:spPr>
          <a:ln/>
        </p:spPr>
      </p:sp>
      <p:sp>
        <p:nvSpPr>
          <p:cNvPr id="43520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7"/>
          <p:cNvSpPr>
            <a:spLocks noGrp="1" noChangeArrowheads="1"/>
          </p:cNvSpPr>
          <p:nvPr>
            <p:ph type="sldNum" sz="quarter" idx="5"/>
          </p:nvPr>
        </p:nvSpPr>
        <p:spPr>
          <a:noFill/>
        </p:spPr>
        <p:txBody>
          <a:bodyPr/>
          <a:lstStyle/>
          <a:p>
            <a:fld id="{751842F4-50A8-754D-9F12-D6A55F0FC08F}" type="slidenum">
              <a:rPr lang="en-US">
                <a:latin typeface="Arial" pitchFamily="-111" charset="0"/>
                <a:ea typeface="ＭＳ Ｐゴシック" pitchFamily="-111" charset="-128"/>
                <a:cs typeface="ＭＳ Ｐゴシック" pitchFamily="-111" charset="-128"/>
              </a:rPr>
              <a:pPr/>
              <a:t>209</a:t>
            </a:fld>
            <a:endParaRPr lang="en-US">
              <a:latin typeface="Arial" pitchFamily="-111" charset="0"/>
              <a:ea typeface="ＭＳ Ｐゴシック" pitchFamily="-111" charset="-128"/>
              <a:cs typeface="ＭＳ Ｐゴシック" pitchFamily="-111" charset="-128"/>
            </a:endParaRPr>
          </a:p>
        </p:txBody>
      </p:sp>
      <p:sp>
        <p:nvSpPr>
          <p:cNvPr id="437251" name="Rectangle 2"/>
          <p:cNvSpPr>
            <a:spLocks noGrp="1" noRot="1" noChangeAspect="1" noChangeArrowheads="1" noTextEdit="1"/>
          </p:cNvSpPr>
          <p:nvPr>
            <p:ph type="sldImg"/>
          </p:nvPr>
        </p:nvSpPr>
        <p:spPr>
          <a:ln/>
        </p:spPr>
      </p:sp>
      <p:sp>
        <p:nvSpPr>
          <p:cNvPr id="43725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7"/>
          <p:cNvSpPr>
            <a:spLocks noGrp="1" noChangeArrowheads="1"/>
          </p:cNvSpPr>
          <p:nvPr>
            <p:ph type="sldNum" sz="quarter" idx="5"/>
          </p:nvPr>
        </p:nvSpPr>
        <p:spPr>
          <a:noFill/>
        </p:spPr>
        <p:txBody>
          <a:bodyPr/>
          <a:lstStyle/>
          <a:p>
            <a:fld id="{1A7CF8F6-C2EF-7042-8980-396993C6EF81}" type="slidenum">
              <a:rPr lang="en-US">
                <a:latin typeface="Arial" pitchFamily="-111" charset="0"/>
                <a:ea typeface="ＭＳ Ｐゴシック" pitchFamily="-111" charset="-128"/>
                <a:cs typeface="ＭＳ Ｐゴシック" pitchFamily="-111" charset="-128"/>
              </a:rPr>
              <a:pPr/>
              <a:t>210</a:t>
            </a:fld>
            <a:endParaRPr lang="en-US">
              <a:latin typeface="Arial" pitchFamily="-111" charset="0"/>
              <a:ea typeface="ＭＳ Ｐゴシック" pitchFamily="-111" charset="-128"/>
              <a:cs typeface="ＭＳ Ｐゴシック" pitchFamily="-111" charset="-128"/>
            </a:endParaRPr>
          </a:p>
        </p:txBody>
      </p:sp>
      <p:sp>
        <p:nvSpPr>
          <p:cNvPr id="439299" name="Rectangle 2"/>
          <p:cNvSpPr>
            <a:spLocks noGrp="1" noRot="1" noChangeAspect="1" noChangeArrowheads="1" noTextEdit="1"/>
          </p:cNvSpPr>
          <p:nvPr>
            <p:ph type="sldImg"/>
          </p:nvPr>
        </p:nvSpPr>
        <p:spPr>
          <a:ln/>
        </p:spPr>
      </p:sp>
      <p:sp>
        <p:nvSpPr>
          <p:cNvPr id="43930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7"/>
          <p:cNvSpPr>
            <a:spLocks noGrp="1" noChangeArrowheads="1"/>
          </p:cNvSpPr>
          <p:nvPr>
            <p:ph type="sldNum" sz="quarter" idx="5"/>
          </p:nvPr>
        </p:nvSpPr>
        <p:spPr>
          <a:noFill/>
        </p:spPr>
        <p:txBody>
          <a:bodyPr/>
          <a:lstStyle/>
          <a:p>
            <a:fld id="{B80F6E02-9227-4C4E-9FE5-214CF39122A6}" type="slidenum">
              <a:rPr lang="en-US">
                <a:latin typeface="Arial" pitchFamily="-111" charset="0"/>
                <a:ea typeface="ＭＳ Ｐゴシック" pitchFamily="-111" charset="-128"/>
                <a:cs typeface="ＭＳ Ｐゴシック" pitchFamily="-111" charset="-128"/>
              </a:rPr>
              <a:pPr/>
              <a:t>211</a:t>
            </a:fld>
            <a:endParaRPr lang="en-US">
              <a:latin typeface="Arial" pitchFamily="-111" charset="0"/>
              <a:ea typeface="ＭＳ Ｐゴシック" pitchFamily="-111" charset="-128"/>
              <a:cs typeface="ＭＳ Ｐゴシック" pitchFamily="-111" charset="-128"/>
            </a:endParaRPr>
          </a:p>
        </p:txBody>
      </p:sp>
      <p:sp>
        <p:nvSpPr>
          <p:cNvPr id="441347" name="Rectangle 2"/>
          <p:cNvSpPr>
            <a:spLocks noGrp="1" noRot="1" noChangeAspect="1" noChangeArrowheads="1" noTextEdit="1"/>
          </p:cNvSpPr>
          <p:nvPr>
            <p:ph type="sldImg"/>
          </p:nvPr>
        </p:nvSpPr>
        <p:spPr>
          <a:ln/>
        </p:spPr>
      </p:sp>
      <p:sp>
        <p:nvSpPr>
          <p:cNvPr id="44134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noFill/>
        </p:spPr>
        <p:txBody>
          <a:bodyPr/>
          <a:lstStyle/>
          <a:p>
            <a:fld id="{0C0E9D5D-1E27-4045-B39F-F1388037FD12}" type="slidenum">
              <a:rPr lang="en-US">
                <a:latin typeface="Arial" pitchFamily="-111" charset="0"/>
                <a:ea typeface="ＭＳ Ｐゴシック" pitchFamily="-111" charset="-128"/>
                <a:cs typeface="ＭＳ Ｐゴシック" pitchFamily="-111" charset="-128"/>
              </a:rPr>
              <a:pPr/>
              <a:t>212</a:t>
            </a:fld>
            <a:endParaRPr lang="en-US">
              <a:latin typeface="Arial" pitchFamily="-111" charset="0"/>
              <a:ea typeface="ＭＳ Ｐゴシック" pitchFamily="-111" charset="-128"/>
              <a:cs typeface="ＭＳ Ｐゴシック" pitchFamily="-111" charset="-128"/>
            </a:endParaRPr>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7"/>
          <p:cNvSpPr>
            <a:spLocks noGrp="1" noChangeArrowheads="1"/>
          </p:cNvSpPr>
          <p:nvPr>
            <p:ph type="sldNum" sz="quarter" idx="5"/>
          </p:nvPr>
        </p:nvSpPr>
        <p:spPr>
          <a:noFill/>
        </p:spPr>
        <p:txBody>
          <a:bodyPr/>
          <a:lstStyle/>
          <a:p>
            <a:fld id="{7F4DC1FE-085E-CD42-AEA7-54317A2F7010}" type="slidenum">
              <a:rPr lang="en-US">
                <a:latin typeface="Arial" pitchFamily="-111" charset="0"/>
                <a:ea typeface="ＭＳ Ｐゴシック" pitchFamily="-111" charset="-128"/>
                <a:cs typeface="ＭＳ Ｐゴシック" pitchFamily="-111" charset="-128"/>
              </a:rPr>
              <a:pPr/>
              <a:t>213</a:t>
            </a:fld>
            <a:endParaRPr lang="en-US">
              <a:latin typeface="Arial" pitchFamily="-111" charset="0"/>
              <a:ea typeface="ＭＳ Ｐゴシック" pitchFamily="-111" charset="-128"/>
              <a:cs typeface="ＭＳ Ｐゴシック" pitchFamily="-111" charset="-128"/>
            </a:endParaRPr>
          </a:p>
        </p:txBody>
      </p:sp>
      <p:sp>
        <p:nvSpPr>
          <p:cNvPr id="445443" name="Rectangle 2"/>
          <p:cNvSpPr>
            <a:spLocks noGrp="1" noRot="1" noChangeAspect="1" noChangeArrowheads="1" noTextEdit="1"/>
          </p:cNvSpPr>
          <p:nvPr>
            <p:ph type="sldImg"/>
          </p:nvPr>
        </p:nvSpPr>
        <p:spPr>
          <a:ln/>
        </p:spPr>
      </p:sp>
      <p:sp>
        <p:nvSpPr>
          <p:cNvPr id="4454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7"/>
          <p:cNvSpPr>
            <a:spLocks noGrp="1" noChangeArrowheads="1"/>
          </p:cNvSpPr>
          <p:nvPr>
            <p:ph type="sldNum" sz="quarter" idx="5"/>
          </p:nvPr>
        </p:nvSpPr>
        <p:spPr>
          <a:noFill/>
        </p:spPr>
        <p:txBody>
          <a:bodyPr/>
          <a:lstStyle/>
          <a:p>
            <a:fld id="{566959BC-BB45-364A-A6BC-21857B7FCB6B}" type="slidenum">
              <a:rPr lang="en-US">
                <a:latin typeface="Arial" pitchFamily="-111" charset="0"/>
                <a:ea typeface="ＭＳ Ｐゴシック" pitchFamily="-111" charset="-128"/>
                <a:cs typeface="ＭＳ Ｐゴシック" pitchFamily="-111" charset="-128"/>
              </a:rPr>
              <a:pPr/>
              <a:t>214</a:t>
            </a:fld>
            <a:endParaRPr lang="en-US">
              <a:latin typeface="Arial" pitchFamily="-111" charset="0"/>
              <a:ea typeface="ＭＳ Ｐゴシック" pitchFamily="-111" charset="-128"/>
              <a:cs typeface="ＭＳ Ｐゴシック" pitchFamily="-111" charset="-128"/>
            </a:endParaRPr>
          </a:p>
        </p:txBody>
      </p:sp>
      <p:sp>
        <p:nvSpPr>
          <p:cNvPr id="447491" name="Rectangle 2"/>
          <p:cNvSpPr>
            <a:spLocks noGrp="1" noRot="1" noChangeAspect="1" noChangeArrowheads="1" noTextEdit="1"/>
          </p:cNvSpPr>
          <p:nvPr>
            <p:ph type="sldImg"/>
          </p:nvPr>
        </p:nvSpPr>
        <p:spPr>
          <a:ln/>
        </p:spPr>
      </p:sp>
      <p:sp>
        <p:nvSpPr>
          <p:cNvPr id="44749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E031E06A-6888-8843-B3B3-11AF6410D309}" type="slidenum">
              <a:rPr lang="en-US">
                <a:latin typeface="Arial" pitchFamily="-111" charset="0"/>
                <a:ea typeface="ＭＳ Ｐゴシック" pitchFamily="-111" charset="-128"/>
                <a:cs typeface="ＭＳ Ｐゴシック" pitchFamily="-111" charset="-128"/>
              </a:rPr>
              <a:pPr/>
              <a:t>38</a:t>
            </a:fld>
            <a:endParaRPr lang="en-US">
              <a:latin typeface="Arial" pitchFamily="-111" charset="0"/>
              <a:ea typeface="ＭＳ Ｐゴシック" pitchFamily="-111" charset="-128"/>
              <a:cs typeface="ＭＳ Ｐゴシック" pitchFamily="-111" charset="-128"/>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7"/>
          <p:cNvSpPr>
            <a:spLocks noGrp="1" noChangeArrowheads="1"/>
          </p:cNvSpPr>
          <p:nvPr>
            <p:ph type="sldNum" sz="quarter" idx="5"/>
          </p:nvPr>
        </p:nvSpPr>
        <p:spPr>
          <a:noFill/>
        </p:spPr>
        <p:txBody>
          <a:bodyPr/>
          <a:lstStyle/>
          <a:p>
            <a:fld id="{82AAACB2-C6E2-C54A-B594-97DE0F853880}" type="slidenum">
              <a:rPr lang="en-US">
                <a:latin typeface="Arial" pitchFamily="-111" charset="0"/>
                <a:ea typeface="ＭＳ Ｐゴシック" pitchFamily="-111" charset="-128"/>
                <a:cs typeface="ＭＳ Ｐゴシック" pitchFamily="-111" charset="-128"/>
              </a:rPr>
              <a:pPr/>
              <a:t>215</a:t>
            </a:fld>
            <a:endParaRPr lang="en-US">
              <a:latin typeface="Arial" pitchFamily="-111" charset="0"/>
              <a:ea typeface="ＭＳ Ｐゴシック" pitchFamily="-111" charset="-128"/>
              <a:cs typeface="ＭＳ Ｐゴシック" pitchFamily="-111" charset="-128"/>
            </a:endParaRPr>
          </a:p>
        </p:txBody>
      </p:sp>
      <p:sp>
        <p:nvSpPr>
          <p:cNvPr id="449539" name="Rectangle 2"/>
          <p:cNvSpPr>
            <a:spLocks noGrp="1" noRot="1" noChangeAspect="1" noChangeArrowheads="1" noTextEdit="1"/>
          </p:cNvSpPr>
          <p:nvPr>
            <p:ph type="sldImg"/>
          </p:nvPr>
        </p:nvSpPr>
        <p:spPr>
          <a:ln/>
        </p:spPr>
      </p:sp>
      <p:sp>
        <p:nvSpPr>
          <p:cNvPr id="44954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7"/>
          <p:cNvSpPr>
            <a:spLocks noGrp="1" noChangeArrowheads="1"/>
          </p:cNvSpPr>
          <p:nvPr>
            <p:ph type="sldNum" sz="quarter" idx="5"/>
          </p:nvPr>
        </p:nvSpPr>
        <p:spPr>
          <a:noFill/>
        </p:spPr>
        <p:txBody>
          <a:bodyPr/>
          <a:lstStyle/>
          <a:p>
            <a:fld id="{6245CD97-8661-CE4C-9BA0-23F6B80B22E6}" type="slidenum">
              <a:rPr lang="en-US">
                <a:latin typeface="Arial" pitchFamily="-111" charset="0"/>
                <a:ea typeface="ＭＳ Ｐゴシック" pitchFamily="-111" charset="-128"/>
                <a:cs typeface="ＭＳ Ｐゴシック" pitchFamily="-111" charset="-128"/>
              </a:rPr>
              <a:pPr/>
              <a:t>216</a:t>
            </a:fld>
            <a:endParaRPr lang="en-US">
              <a:latin typeface="Arial" pitchFamily="-111" charset="0"/>
              <a:ea typeface="ＭＳ Ｐゴシック" pitchFamily="-111" charset="-128"/>
              <a:cs typeface="ＭＳ Ｐゴシック" pitchFamily="-111" charset="-128"/>
            </a:endParaRPr>
          </a:p>
        </p:txBody>
      </p:sp>
      <p:sp>
        <p:nvSpPr>
          <p:cNvPr id="451587" name="Rectangle 2"/>
          <p:cNvSpPr>
            <a:spLocks noGrp="1" noRot="1" noChangeAspect="1" noChangeArrowheads="1" noTextEdit="1"/>
          </p:cNvSpPr>
          <p:nvPr>
            <p:ph type="sldImg"/>
          </p:nvPr>
        </p:nvSpPr>
        <p:spPr>
          <a:ln/>
        </p:spPr>
      </p:sp>
      <p:sp>
        <p:nvSpPr>
          <p:cNvPr id="45158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7"/>
          <p:cNvSpPr>
            <a:spLocks noGrp="1" noChangeArrowheads="1"/>
          </p:cNvSpPr>
          <p:nvPr>
            <p:ph type="sldNum" sz="quarter" idx="5"/>
          </p:nvPr>
        </p:nvSpPr>
        <p:spPr>
          <a:noFill/>
        </p:spPr>
        <p:txBody>
          <a:bodyPr/>
          <a:lstStyle/>
          <a:p>
            <a:fld id="{CAA0569B-245F-2240-9617-D95F7252C8EB}" type="slidenum">
              <a:rPr lang="en-US">
                <a:latin typeface="Arial" pitchFamily="-111" charset="0"/>
                <a:ea typeface="ＭＳ Ｐゴシック" pitchFamily="-111" charset="-128"/>
                <a:cs typeface="ＭＳ Ｐゴシック" pitchFamily="-111" charset="-128"/>
              </a:rPr>
              <a:pPr/>
              <a:t>217</a:t>
            </a:fld>
            <a:endParaRPr lang="en-US">
              <a:latin typeface="Arial" pitchFamily="-111" charset="0"/>
              <a:ea typeface="ＭＳ Ｐゴシック" pitchFamily="-111" charset="-128"/>
              <a:cs typeface="ＭＳ Ｐゴシック" pitchFamily="-111" charset="-128"/>
            </a:endParaRPr>
          </a:p>
        </p:txBody>
      </p:sp>
      <p:sp>
        <p:nvSpPr>
          <p:cNvPr id="453635" name="Rectangle 2"/>
          <p:cNvSpPr>
            <a:spLocks noGrp="1" noRot="1" noChangeAspect="1" noChangeArrowheads="1" noTextEdit="1"/>
          </p:cNvSpPr>
          <p:nvPr>
            <p:ph type="sldImg"/>
          </p:nvPr>
        </p:nvSpPr>
        <p:spPr>
          <a:ln/>
        </p:spPr>
      </p:sp>
      <p:sp>
        <p:nvSpPr>
          <p:cNvPr id="45363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7"/>
          <p:cNvSpPr>
            <a:spLocks noGrp="1" noChangeArrowheads="1"/>
          </p:cNvSpPr>
          <p:nvPr>
            <p:ph type="sldNum" sz="quarter" idx="5"/>
          </p:nvPr>
        </p:nvSpPr>
        <p:spPr>
          <a:noFill/>
        </p:spPr>
        <p:txBody>
          <a:bodyPr/>
          <a:lstStyle/>
          <a:p>
            <a:fld id="{FE4C5246-7F3A-4C41-A91B-18E29A0ACD9F}" type="slidenum">
              <a:rPr lang="en-US">
                <a:latin typeface="Arial" pitchFamily="-111" charset="0"/>
                <a:ea typeface="ＭＳ Ｐゴシック" pitchFamily="-111" charset="-128"/>
                <a:cs typeface="ＭＳ Ｐゴシック" pitchFamily="-111" charset="-128"/>
              </a:rPr>
              <a:pPr/>
              <a:t>218</a:t>
            </a:fld>
            <a:endParaRPr lang="en-US">
              <a:latin typeface="Arial" pitchFamily="-111" charset="0"/>
              <a:ea typeface="ＭＳ Ｐゴシック" pitchFamily="-111" charset="-128"/>
              <a:cs typeface="ＭＳ Ｐゴシック" pitchFamily="-111" charset="-128"/>
            </a:endParaRPr>
          </a:p>
        </p:txBody>
      </p:sp>
      <p:sp>
        <p:nvSpPr>
          <p:cNvPr id="455683" name="Rectangle 2"/>
          <p:cNvSpPr>
            <a:spLocks noGrp="1" noRot="1" noChangeAspect="1" noChangeArrowheads="1" noTextEdit="1"/>
          </p:cNvSpPr>
          <p:nvPr>
            <p:ph type="sldImg"/>
          </p:nvPr>
        </p:nvSpPr>
        <p:spPr>
          <a:ln/>
        </p:spPr>
      </p:sp>
      <p:sp>
        <p:nvSpPr>
          <p:cNvPr id="45568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7"/>
          <p:cNvSpPr>
            <a:spLocks noGrp="1" noChangeArrowheads="1"/>
          </p:cNvSpPr>
          <p:nvPr>
            <p:ph type="sldNum" sz="quarter" idx="5"/>
          </p:nvPr>
        </p:nvSpPr>
        <p:spPr>
          <a:noFill/>
        </p:spPr>
        <p:txBody>
          <a:bodyPr/>
          <a:lstStyle/>
          <a:p>
            <a:fld id="{5EA44C02-05E1-9644-B98E-94D664969C9D}" type="slidenum">
              <a:rPr lang="en-US">
                <a:latin typeface="Arial" pitchFamily="-111" charset="0"/>
                <a:ea typeface="ＭＳ Ｐゴシック" pitchFamily="-111" charset="-128"/>
                <a:cs typeface="ＭＳ Ｐゴシック" pitchFamily="-111" charset="-128"/>
              </a:rPr>
              <a:pPr/>
              <a:t>219</a:t>
            </a:fld>
            <a:endParaRPr lang="en-US">
              <a:latin typeface="Arial" pitchFamily="-111" charset="0"/>
              <a:ea typeface="ＭＳ Ｐゴシック" pitchFamily="-111" charset="-128"/>
              <a:cs typeface="ＭＳ Ｐゴシック" pitchFamily="-111" charset="-128"/>
            </a:endParaRPr>
          </a:p>
        </p:txBody>
      </p:sp>
      <p:sp>
        <p:nvSpPr>
          <p:cNvPr id="457731" name="Rectangle 2"/>
          <p:cNvSpPr>
            <a:spLocks noGrp="1" noRot="1" noChangeAspect="1" noChangeArrowheads="1" noTextEdit="1"/>
          </p:cNvSpPr>
          <p:nvPr>
            <p:ph type="sldImg"/>
          </p:nvPr>
        </p:nvSpPr>
        <p:spPr>
          <a:ln/>
        </p:spPr>
      </p:sp>
      <p:sp>
        <p:nvSpPr>
          <p:cNvPr id="45773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7"/>
          <p:cNvSpPr>
            <a:spLocks noGrp="1" noChangeArrowheads="1"/>
          </p:cNvSpPr>
          <p:nvPr>
            <p:ph type="sldNum" sz="quarter" idx="5"/>
          </p:nvPr>
        </p:nvSpPr>
        <p:spPr>
          <a:noFill/>
        </p:spPr>
        <p:txBody>
          <a:bodyPr/>
          <a:lstStyle/>
          <a:p>
            <a:fld id="{01E65E53-35D3-6448-AE88-07AD83B1FDFC}" type="slidenum">
              <a:rPr lang="en-US">
                <a:latin typeface="Arial" pitchFamily="-111" charset="0"/>
                <a:ea typeface="ＭＳ Ｐゴシック" pitchFamily="-111" charset="-128"/>
                <a:cs typeface="ＭＳ Ｐゴシック" pitchFamily="-111" charset="-128"/>
              </a:rPr>
              <a:pPr/>
              <a:t>220</a:t>
            </a:fld>
            <a:endParaRPr lang="en-US">
              <a:latin typeface="Arial" pitchFamily="-111" charset="0"/>
              <a:ea typeface="ＭＳ Ｐゴシック" pitchFamily="-111" charset="-128"/>
              <a:cs typeface="ＭＳ Ｐゴシック" pitchFamily="-111" charset="-128"/>
            </a:endParaRPr>
          </a:p>
        </p:txBody>
      </p:sp>
      <p:sp>
        <p:nvSpPr>
          <p:cNvPr id="459779" name="Rectangle 2"/>
          <p:cNvSpPr>
            <a:spLocks noGrp="1" noRot="1" noChangeAspect="1" noChangeArrowheads="1" noTextEdit="1"/>
          </p:cNvSpPr>
          <p:nvPr>
            <p:ph type="sldImg"/>
          </p:nvPr>
        </p:nvSpPr>
        <p:spPr>
          <a:ln/>
        </p:spPr>
      </p:sp>
      <p:sp>
        <p:nvSpPr>
          <p:cNvPr id="4597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7"/>
          <p:cNvSpPr>
            <a:spLocks noGrp="1" noChangeArrowheads="1"/>
          </p:cNvSpPr>
          <p:nvPr>
            <p:ph type="sldNum" sz="quarter" idx="5"/>
          </p:nvPr>
        </p:nvSpPr>
        <p:spPr>
          <a:noFill/>
        </p:spPr>
        <p:txBody>
          <a:bodyPr/>
          <a:lstStyle/>
          <a:p>
            <a:fld id="{86F17453-A753-5F49-BCAB-5EC8604A1B84}" type="slidenum">
              <a:rPr lang="en-US">
                <a:latin typeface="Arial" pitchFamily="-111" charset="0"/>
                <a:ea typeface="ＭＳ Ｐゴシック" pitchFamily="-111" charset="-128"/>
                <a:cs typeface="ＭＳ Ｐゴシック" pitchFamily="-111" charset="-128"/>
              </a:rPr>
              <a:pPr/>
              <a:t>221</a:t>
            </a:fld>
            <a:endParaRPr lang="en-US">
              <a:latin typeface="Arial" pitchFamily="-111" charset="0"/>
              <a:ea typeface="ＭＳ Ｐゴシック" pitchFamily="-111" charset="-128"/>
              <a:cs typeface="ＭＳ Ｐゴシック" pitchFamily="-111" charset="-128"/>
            </a:endParaRPr>
          </a:p>
        </p:txBody>
      </p:sp>
      <p:sp>
        <p:nvSpPr>
          <p:cNvPr id="461827" name="Rectangle 2"/>
          <p:cNvSpPr>
            <a:spLocks noGrp="1" noRot="1" noChangeAspect="1" noChangeArrowheads="1" noTextEdit="1"/>
          </p:cNvSpPr>
          <p:nvPr>
            <p:ph type="sldImg"/>
          </p:nvPr>
        </p:nvSpPr>
        <p:spPr>
          <a:ln/>
        </p:spPr>
      </p:sp>
      <p:sp>
        <p:nvSpPr>
          <p:cNvPr id="4618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7"/>
          <p:cNvSpPr>
            <a:spLocks noGrp="1" noChangeArrowheads="1"/>
          </p:cNvSpPr>
          <p:nvPr>
            <p:ph type="sldNum" sz="quarter" idx="5"/>
          </p:nvPr>
        </p:nvSpPr>
        <p:spPr>
          <a:noFill/>
        </p:spPr>
        <p:txBody>
          <a:bodyPr/>
          <a:lstStyle/>
          <a:p>
            <a:fld id="{DE9968D9-2738-1949-9865-C10DE49E900D}" type="slidenum">
              <a:rPr lang="en-US">
                <a:latin typeface="Arial" pitchFamily="-111" charset="0"/>
                <a:ea typeface="ＭＳ Ｐゴシック" pitchFamily="-111" charset="-128"/>
                <a:cs typeface="ＭＳ Ｐゴシック" pitchFamily="-111" charset="-128"/>
              </a:rPr>
              <a:pPr/>
              <a:t>222</a:t>
            </a:fld>
            <a:endParaRPr lang="en-US">
              <a:latin typeface="Arial" pitchFamily="-111" charset="0"/>
              <a:ea typeface="ＭＳ Ｐゴシック" pitchFamily="-111" charset="-128"/>
              <a:cs typeface="ＭＳ Ｐゴシック" pitchFamily="-111" charset="-128"/>
            </a:endParaRPr>
          </a:p>
        </p:txBody>
      </p:sp>
      <p:sp>
        <p:nvSpPr>
          <p:cNvPr id="463875" name="Rectangle 2"/>
          <p:cNvSpPr>
            <a:spLocks noGrp="1" noRot="1" noChangeAspect="1" noChangeArrowheads="1" noTextEdit="1"/>
          </p:cNvSpPr>
          <p:nvPr>
            <p:ph type="sldImg"/>
          </p:nvPr>
        </p:nvSpPr>
        <p:spPr>
          <a:ln/>
        </p:spPr>
      </p:sp>
      <p:sp>
        <p:nvSpPr>
          <p:cNvPr id="4638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7"/>
          <p:cNvSpPr>
            <a:spLocks noGrp="1" noChangeArrowheads="1"/>
          </p:cNvSpPr>
          <p:nvPr>
            <p:ph type="sldNum" sz="quarter" idx="5"/>
          </p:nvPr>
        </p:nvSpPr>
        <p:spPr>
          <a:noFill/>
        </p:spPr>
        <p:txBody>
          <a:bodyPr/>
          <a:lstStyle/>
          <a:p>
            <a:fld id="{0E21D20F-917E-3E44-BCDE-0DBA634C7697}" type="slidenum">
              <a:rPr lang="en-US">
                <a:latin typeface="Arial" pitchFamily="-111" charset="0"/>
                <a:ea typeface="ＭＳ Ｐゴシック" pitchFamily="-111" charset="-128"/>
                <a:cs typeface="ＭＳ Ｐゴシック" pitchFamily="-111" charset="-128"/>
              </a:rPr>
              <a:pPr/>
              <a:t>227</a:t>
            </a:fld>
            <a:endParaRPr lang="en-US">
              <a:latin typeface="Arial" pitchFamily="-111" charset="0"/>
              <a:ea typeface="ＭＳ Ｐゴシック" pitchFamily="-111" charset="-128"/>
              <a:cs typeface="ＭＳ Ｐゴシック" pitchFamily="-111" charset="-128"/>
            </a:endParaRPr>
          </a:p>
        </p:txBody>
      </p:sp>
      <p:sp>
        <p:nvSpPr>
          <p:cNvPr id="470019" name="Rectangle 2"/>
          <p:cNvSpPr>
            <a:spLocks noGrp="1" noRot="1" noChangeAspect="1" noChangeArrowheads="1" noTextEdit="1"/>
          </p:cNvSpPr>
          <p:nvPr>
            <p:ph type="sldImg"/>
          </p:nvPr>
        </p:nvSpPr>
        <p:spPr>
          <a:ln/>
        </p:spPr>
      </p:sp>
      <p:sp>
        <p:nvSpPr>
          <p:cNvPr id="4700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Slide Image Placeholder 1"/>
          <p:cNvSpPr>
            <a:spLocks noGrp="1" noRot="1" noChangeAspect="1" noTextEdit="1"/>
          </p:cNvSpPr>
          <p:nvPr>
            <p:ph type="sldImg"/>
          </p:nvPr>
        </p:nvSpPr>
        <p:spPr>
          <a:ln/>
        </p:spPr>
      </p:sp>
      <p:sp>
        <p:nvSpPr>
          <p:cNvPr id="47206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472068" name="Slide Number Placeholder 3"/>
          <p:cNvSpPr>
            <a:spLocks noGrp="1"/>
          </p:cNvSpPr>
          <p:nvPr>
            <p:ph type="sldNum" sz="quarter" idx="5"/>
          </p:nvPr>
        </p:nvSpPr>
        <p:spPr>
          <a:noFill/>
        </p:spPr>
        <p:txBody>
          <a:bodyPr/>
          <a:lstStyle/>
          <a:p>
            <a:fld id="{B45736EE-F701-2742-9C40-A7A708605B2D}" type="slidenum">
              <a:rPr lang="en-US">
                <a:latin typeface="Arial" pitchFamily="-111" charset="0"/>
                <a:ea typeface="ＭＳ Ｐゴシック" pitchFamily="-111" charset="-128"/>
                <a:cs typeface="ＭＳ Ｐゴシック" pitchFamily="-111" charset="-128"/>
              </a:rPr>
              <a:pPr/>
              <a:t>228</a:t>
            </a:fld>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255DCB24-DF70-A648-A3E1-993B0638CF82}" type="slidenum">
              <a:rPr lang="en-US">
                <a:latin typeface="Arial" pitchFamily="-111" charset="0"/>
                <a:ea typeface="ＭＳ Ｐゴシック" pitchFamily="-111" charset="-128"/>
                <a:cs typeface="ＭＳ Ｐゴシック" pitchFamily="-111" charset="-128"/>
              </a:rPr>
              <a:pPr/>
              <a:t>40</a:t>
            </a:fld>
            <a:endParaRPr lang="en-US">
              <a:latin typeface="Arial" pitchFamily="-111" charset="0"/>
              <a:ea typeface="ＭＳ Ｐゴシック" pitchFamily="-111" charset="-128"/>
              <a:cs typeface="ＭＳ Ｐゴシック" pitchFamily="-111" charset="-128"/>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7"/>
          <p:cNvSpPr>
            <a:spLocks noGrp="1" noChangeArrowheads="1"/>
          </p:cNvSpPr>
          <p:nvPr>
            <p:ph type="sldNum" sz="quarter" idx="5"/>
          </p:nvPr>
        </p:nvSpPr>
        <p:spPr>
          <a:noFill/>
        </p:spPr>
        <p:txBody>
          <a:bodyPr/>
          <a:lstStyle/>
          <a:p>
            <a:fld id="{DBA4708E-3B7E-7846-9801-09457E085705}" type="slidenum">
              <a:rPr lang="en-US">
                <a:latin typeface="Arial" pitchFamily="-111" charset="0"/>
                <a:ea typeface="ＭＳ Ｐゴシック" pitchFamily="-111" charset="-128"/>
                <a:cs typeface="ＭＳ Ｐゴシック" pitchFamily="-111" charset="-128"/>
              </a:rPr>
              <a:pPr/>
              <a:t>232</a:t>
            </a:fld>
            <a:endParaRPr lang="en-US">
              <a:latin typeface="Arial" pitchFamily="-111" charset="0"/>
              <a:ea typeface="ＭＳ Ｐゴシック" pitchFamily="-111" charset="-128"/>
              <a:cs typeface="ＭＳ Ｐゴシック" pitchFamily="-111" charset="-128"/>
            </a:endParaRPr>
          </a:p>
        </p:txBody>
      </p:sp>
      <p:sp>
        <p:nvSpPr>
          <p:cNvPr id="477187" name="Rectangle 2"/>
          <p:cNvSpPr>
            <a:spLocks noGrp="1" noRot="1" noChangeAspect="1" noChangeArrowheads="1" noTextEdit="1"/>
          </p:cNvSpPr>
          <p:nvPr>
            <p:ph type="sldImg"/>
          </p:nvPr>
        </p:nvSpPr>
        <p:spPr>
          <a:ln/>
        </p:spPr>
      </p:sp>
      <p:sp>
        <p:nvSpPr>
          <p:cNvPr id="47718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7"/>
          <p:cNvSpPr>
            <a:spLocks noGrp="1" noChangeArrowheads="1"/>
          </p:cNvSpPr>
          <p:nvPr>
            <p:ph type="sldNum" sz="quarter" idx="5"/>
          </p:nvPr>
        </p:nvSpPr>
        <p:spPr>
          <a:noFill/>
        </p:spPr>
        <p:txBody>
          <a:bodyPr/>
          <a:lstStyle/>
          <a:p>
            <a:fld id="{CBA7B2D0-C382-7E44-82D6-4BE3F5BDD836}" type="slidenum">
              <a:rPr lang="en-US">
                <a:latin typeface="Arial" pitchFamily="-111" charset="0"/>
                <a:ea typeface="ＭＳ Ｐゴシック" pitchFamily="-111" charset="-128"/>
                <a:cs typeface="ＭＳ Ｐゴシック" pitchFamily="-111" charset="-128"/>
              </a:rPr>
              <a:pPr/>
              <a:t>233</a:t>
            </a:fld>
            <a:endParaRPr lang="en-US">
              <a:latin typeface="Arial" pitchFamily="-111" charset="0"/>
              <a:ea typeface="ＭＳ Ｐゴシック" pitchFamily="-111" charset="-128"/>
              <a:cs typeface="ＭＳ Ｐゴシック" pitchFamily="-111" charset="-128"/>
            </a:endParaRPr>
          </a:p>
        </p:txBody>
      </p:sp>
      <p:sp>
        <p:nvSpPr>
          <p:cNvPr id="479235" name="Rectangle 2"/>
          <p:cNvSpPr>
            <a:spLocks noGrp="1" noRot="1" noChangeAspect="1" noChangeArrowheads="1" noTextEdit="1"/>
          </p:cNvSpPr>
          <p:nvPr>
            <p:ph type="sldImg"/>
          </p:nvPr>
        </p:nvSpPr>
        <p:spPr>
          <a:ln/>
        </p:spPr>
      </p:sp>
      <p:sp>
        <p:nvSpPr>
          <p:cNvPr id="47923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7"/>
          <p:cNvSpPr>
            <a:spLocks noGrp="1" noChangeArrowheads="1"/>
          </p:cNvSpPr>
          <p:nvPr>
            <p:ph type="sldNum" sz="quarter" idx="5"/>
          </p:nvPr>
        </p:nvSpPr>
        <p:spPr>
          <a:noFill/>
        </p:spPr>
        <p:txBody>
          <a:bodyPr/>
          <a:lstStyle/>
          <a:p>
            <a:fld id="{BD120710-8F99-8D4C-BC3B-F3BE73F39EC3}" type="slidenum">
              <a:rPr lang="en-US">
                <a:latin typeface="Arial" pitchFamily="-111" charset="0"/>
                <a:ea typeface="ＭＳ Ｐゴシック" pitchFamily="-111" charset="-128"/>
                <a:cs typeface="ＭＳ Ｐゴシック" pitchFamily="-111" charset="-128"/>
              </a:rPr>
              <a:pPr/>
              <a:t>234</a:t>
            </a:fld>
            <a:endParaRPr lang="en-US">
              <a:latin typeface="Arial" pitchFamily="-111" charset="0"/>
              <a:ea typeface="ＭＳ Ｐゴシック" pitchFamily="-111" charset="-128"/>
              <a:cs typeface="ＭＳ Ｐゴシック" pitchFamily="-111" charset="-128"/>
            </a:endParaRPr>
          </a:p>
        </p:txBody>
      </p:sp>
      <p:sp>
        <p:nvSpPr>
          <p:cNvPr id="481283" name="Rectangle 2"/>
          <p:cNvSpPr>
            <a:spLocks noGrp="1" noRot="1" noChangeAspect="1" noChangeArrowheads="1" noTextEdit="1"/>
          </p:cNvSpPr>
          <p:nvPr>
            <p:ph type="sldImg"/>
          </p:nvPr>
        </p:nvSpPr>
        <p:spPr>
          <a:ln/>
        </p:spPr>
      </p:sp>
      <p:sp>
        <p:nvSpPr>
          <p:cNvPr id="48128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7"/>
          <p:cNvSpPr>
            <a:spLocks noGrp="1" noChangeArrowheads="1"/>
          </p:cNvSpPr>
          <p:nvPr>
            <p:ph type="sldNum" sz="quarter" idx="5"/>
          </p:nvPr>
        </p:nvSpPr>
        <p:spPr>
          <a:noFill/>
        </p:spPr>
        <p:txBody>
          <a:bodyPr/>
          <a:lstStyle/>
          <a:p>
            <a:fld id="{281FBAEE-1914-8C4F-A4FE-1263EA5663DF}" type="slidenum">
              <a:rPr lang="en-US">
                <a:latin typeface="Arial" pitchFamily="-111" charset="0"/>
                <a:ea typeface="ＭＳ Ｐゴシック" pitchFamily="-111" charset="-128"/>
                <a:cs typeface="ＭＳ Ｐゴシック" pitchFamily="-111" charset="-128"/>
              </a:rPr>
              <a:pPr/>
              <a:t>235</a:t>
            </a:fld>
            <a:endParaRPr lang="en-US">
              <a:latin typeface="Arial" pitchFamily="-111" charset="0"/>
              <a:ea typeface="ＭＳ Ｐゴシック" pitchFamily="-111" charset="-128"/>
              <a:cs typeface="ＭＳ Ｐゴシック" pitchFamily="-111" charset="-128"/>
            </a:endParaRPr>
          </a:p>
        </p:txBody>
      </p:sp>
      <p:sp>
        <p:nvSpPr>
          <p:cNvPr id="483331" name="Rectangle 2"/>
          <p:cNvSpPr>
            <a:spLocks noGrp="1" noRot="1" noChangeAspect="1" noChangeArrowheads="1" noTextEdit="1"/>
          </p:cNvSpPr>
          <p:nvPr>
            <p:ph type="sldImg"/>
          </p:nvPr>
        </p:nvSpPr>
        <p:spPr>
          <a:ln/>
        </p:spPr>
      </p:sp>
      <p:sp>
        <p:nvSpPr>
          <p:cNvPr id="48333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noFill/>
        </p:spPr>
        <p:txBody>
          <a:bodyPr/>
          <a:lstStyle/>
          <a:p>
            <a:fld id="{A587C0AC-D649-6141-B433-DC1B445E55D5}" type="slidenum">
              <a:rPr lang="en-US">
                <a:latin typeface="Arial" pitchFamily="-111" charset="0"/>
                <a:ea typeface="ＭＳ Ｐゴシック" pitchFamily="-111" charset="-128"/>
                <a:cs typeface="ＭＳ Ｐゴシック" pitchFamily="-111" charset="-128"/>
              </a:rPr>
              <a:pPr/>
              <a:t>236</a:t>
            </a:fld>
            <a:endParaRPr lang="en-US">
              <a:latin typeface="Arial" pitchFamily="-111" charset="0"/>
              <a:ea typeface="ＭＳ Ｐゴシック" pitchFamily="-111" charset="-128"/>
              <a:cs typeface="ＭＳ Ｐゴシック" pitchFamily="-111" charset="-128"/>
            </a:endParaRPr>
          </a:p>
        </p:txBody>
      </p:sp>
      <p:sp>
        <p:nvSpPr>
          <p:cNvPr id="485379" name="Rectangle 2"/>
          <p:cNvSpPr>
            <a:spLocks noGrp="1" noRot="1" noChangeAspect="1" noChangeArrowheads="1" noTextEdit="1"/>
          </p:cNvSpPr>
          <p:nvPr>
            <p:ph type="sldImg"/>
          </p:nvPr>
        </p:nvSpPr>
        <p:spPr>
          <a:ln/>
        </p:spPr>
      </p:sp>
      <p:sp>
        <p:nvSpPr>
          <p:cNvPr id="4853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7"/>
          <p:cNvSpPr>
            <a:spLocks noGrp="1" noChangeArrowheads="1"/>
          </p:cNvSpPr>
          <p:nvPr>
            <p:ph type="sldNum" sz="quarter" idx="5"/>
          </p:nvPr>
        </p:nvSpPr>
        <p:spPr>
          <a:noFill/>
        </p:spPr>
        <p:txBody>
          <a:bodyPr/>
          <a:lstStyle/>
          <a:p>
            <a:fld id="{D37D3218-E027-444A-A397-3EB8D0DB89E8}" type="slidenum">
              <a:rPr lang="en-US">
                <a:latin typeface="Arial" pitchFamily="-111" charset="0"/>
                <a:ea typeface="ＭＳ Ｐゴシック" pitchFamily="-111" charset="-128"/>
                <a:cs typeface="ＭＳ Ｐゴシック" pitchFamily="-111" charset="-128"/>
              </a:rPr>
              <a:pPr/>
              <a:t>237</a:t>
            </a:fld>
            <a:endParaRPr lang="en-US">
              <a:latin typeface="Arial" pitchFamily="-111" charset="0"/>
              <a:ea typeface="ＭＳ Ｐゴシック" pitchFamily="-111" charset="-128"/>
              <a:cs typeface="ＭＳ Ｐゴシック" pitchFamily="-111" charset="-128"/>
            </a:endParaRPr>
          </a:p>
        </p:txBody>
      </p:sp>
      <p:sp>
        <p:nvSpPr>
          <p:cNvPr id="487427" name="Rectangle 2"/>
          <p:cNvSpPr>
            <a:spLocks noGrp="1" noRot="1" noChangeAspect="1" noChangeArrowheads="1" noTextEdit="1"/>
          </p:cNvSpPr>
          <p:nvPr>
            <p:ph type="sldImg"/>
          </p:nvPr>
        </p:nvSpPr>
        <p:spPr>
          <a:ln/>
        </p:spPr>
      </p:sp>
      <p:sp>
        <p:nvSpPr>
          <p:cNvPr id="4874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7"/>
          <p:cNvSpPr>
            <a:spLocks noGrp="1" noChangeArrowheads="1"/>
          </p:cNvSpPr>
          <p:nvPr>
            <p:ph type="sldNum" sz="quarter" idx="5"/>
          </p:nvPr>
        </p:nvSpPr>
        <p:spPr>
          <a:noFill/>
        </p:spPr>
        <p:txBody>
          <a:bodyPr/>
          <a:lstStyle/>
          <a:p>
            <a:fld id="{BC630497-7F3E-8D42-861D-1A37E1AC68A4}" type="slidenum">
              <a:rPr lang="en-US">
                <a:latin typeface="Arial" pitchFamily="-111" charset="0"/>
                <a:ea typeface="ＭＳ Ｐゴシック" pitchFamily="-111" charset="-128"/>
                <a:cs typeface="ＭＳ Ｐゴシック" pitchFamily="-111" charset="-128"/>
              </a:rPr>
              <a:pPr/>
              <a:t>238</a:t>
            </a:fld>
            <a:endParaRPr lang="en-US">
              <a:latin typeface="Arial" pitchFamily="-111" charset="0"/>
              <a:ea typeface="ＭＳ Ｐゴシック" pitchFamily="-111" charset="-128"/>
              <a:cs typeface="ＭＳ Ｐゴシック" pitchFamily="-111" charset="-128"/>
            </a:endParaRPr>
          </a:p>
        </p:txBody>
      </p:sp>
      <p:sp>
        <p:nvSpPr>
          <p:cNvPr id="489475" name="Rectangle 2"/>
          <p:cNvSpPr>
            <a:spLocks noGrp="1" noRot="1" noChangeAspect="1" noChangeArrowheads="1" noTextEdit="1"/>
          </p:cNvSpPr>
          <p:nvPr>
            <p:ph type="sldImg"/>
          </p:nvPr>
        </p:nvSpPr>
        <p:spPr>
          <a:ln/>
        </p:spPr>
      </p:sp>
      <p:sp>
        <p:nvSpPr>
          <p:cNvPr id="4894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7"/>
          <p:cNvSpPr>
            <a:spLocks noGrp="1" noChangeArrowheads="1"/>
          </p:cNvSpPr>
          <p:nvPr>
            <p:ph type="sldNum" sz="quarter" idx="5"/>
          </p:nvPr>
        </p:nvSpPr>
        <p:spPr>
          <a:noFill/>
        </p:spPr>
        <p:txBody>
          <a:bodyPr/>
          <a:lstStyle/>
          <a:p>
            <a:fld id="{7BF0AA79-ACD2-E844-89E4-DA2B4B77DA4F}" type="slidenum">
              <a:rPr lang="en-US">
                <a:latin typeface="Arial" pitchFamily="-111" charset="0"/>
                <a:ea typeface="ＭＳ Ｐゴシック" pitchFamily="-111" charset="-128"/>
                <a:cs typeface="ＭＳ Ｐゴシック" pitchFamily="-111" charset="-128"/>
              </a:rPr>
              <a:pPr/>
              <a:t>239</a:t>
            </a:fld>
            <a:endParaRPr lang="en-US">
              <a:latin typeface="Arial" pitchFamily="-111" charset="0"/>
              <a:ea typeface="ＭＳ Ｐゴシック" pitchFamily="-111" charset="-128"/>
              <a:cs typeface="ＭＳ Ｐゴシック" pitchFamily="-111" charset="-128"/>
            </a:endParaRPr>
          </a:p>
        </p:txBody>
      </p:sp>
      <p:sp>
        <p:nvSpPr>
          <p:cNvPr id="497667" name="Rectangle 2"/>
          <p:cNvSpPr>
            <a:spLocks noGrp="1" noRot="1" noChangeAspect="1" noChangeArrowheads="1" noTextEdit="1"/>
          </p:cNvSpPr>
          <p:nvPr>
            <p:ph type="sldImg"/>
          </p:nvPr>
        </p:nvSpPr>
        <p:spPr>
          <a:ln/>
        </p:spPr>
      </p:sp>
      <p:sp>
        <p:nvSpPr>
          <p:cNvPr id="49766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7"/>
          <p:cNvSpPr>
            <a:spLocks noGrp="1" noChangeArrowheads="1"/>
          </p:cNvSpPr>
          <p:nvPr>
            <p:ph type="sldNum" sz="quarter" idx="5"/>
          </p:nvPr>
        </p:nvSpPr>
        <p:spPr>
          <a:noFill/>
        </p:spPr>
        <p:txBody>
          <a:bodyPr/>
          <a:lstStyle/>
          <a:p>
            <a:fld id="{622B0CDF-EFB4-AE4B-BC36-EC81E52317DF}" type="slidenum">
              <a:rPr lang="en-US">
                <a:latin typeface="Arial" pitchFamily="-111" charset="0"/>
                <a:ea typeface="ＭＳ Ｐゴシック" pitchFamily="-111" charset="-128"/>
                <a:cs typeface="ＭＳ Ｐゴシック" pitchFamily="-111" charset="-128"/>
              </a:rPr>
              <a:pPr/>
              <a:t>240</a:t>
            </a:fld>
            <a:endParaRPr lang="en-US">
              <a:latin typeface="Arial" pitchFamily="-111" charset="0"/>
              <a:ea typeface="ＭＳ Ｐゴシック" pitchFamily="-111" charset="-128"/>
              <a:cs typeface="ＭＳ Ｐゴシック" pitchFamily="-111" charset="-128"/>
            </a:endParaRPr>
          </a:p>
        </p:txBody>
      </p:sp>
      <p:sp>
        <p:nvSpPr>
          <p:cNvPr id="499715" name="Rectangle 2"/>
          <p:cNvSpPr>
            <a:spLocks noGrp="1" noRot="1" noChangeAspect="1" noChangeArrowheads="1" noTextEdit="1"/>
          </p:cNvSpPr>
          <p:nvPr>
            <p:ph type="sldImg"/>
          </p:nvPr>
        </p:nvSpPr>
        <p:spPr>
          <a:ln/>
        </p:spPr>
      </p:sp>
      <p:sp>
        <p:nvSpPr>
          <p:cNvPr id="49971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7"/>
          <p:cNvSpPr>
            <a:spLocks noGrp="1" noChangeArrowheads="1"/>
          </p:cNvSpPr>
          <p:nvPr>
            <p:ph type="sldNum" sz="quarter" idx="5"/>
          </p:nvPr>
        </p:nvSpPr>
        <p:spPr>
          <a:noFill/>
        </p:spPr>
        <p:txBody>
          <a:bodyPr/>
          <a:lstStyle/>
          <a:p>
            <a:fld id="{CD618CBB-CA12-EC4E-AF94-A6E54136DF54}" type="slidenum">
              <a:rPr lang="en-US">
                <a:latin typeface="Arial" pitchFamily="-111" charset="0"/>
                <a:ea typeface="ＭＳ Ｐゴシック" pitchFamily="-111" charset="-128"/>
                <a:cs typeface="ＭＳ Ｐゴシック" pitchFamily="-111" charset="-128"/>
              </a:rPr>
              <a:pPr/>
              <a:t>241</a:t>
            </a:fld>
            <a:endParaRPr lang="en-US">
              <a:latin typeface="Arial" pitchFamily="-111" charset="0"/>
              <a:ea typeface="ＭＳ Ｐゴシック" pitchFamily="-111" charset="-128"/>
              <a:cs typeface="ＭＳ Ｐゴシック" pitchFamily="-111" charset="-128"/>
            </a:endParaRPr>
          </a:p>
        </p:txBody>
      </p:sp>
      <p:sp>
        <p:nvSpPr>
          <p:cNvPr id="491523" name="Rectangle 2"/>
          <p:cNvSpPr>
            <a:spLocks noGrp="1" noRot="1" noChangeAspect="1" noChangeArrowheads="1" noTextEdit="1"/>
          </p:cNvSpPr>
          <p:nvPr>
            <p:ph type="sldImg"/>
          </p:nvPr>
        </p:nvSpPr>
        <p:spPr>
          <a:ln/>
        </p:spPr>
      </p:sp>
      <p:sp>
        <p:nvSpPr>
          <p:cNvPr id="49152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D37A7CD-8341-2E40-9EDE-A9C27DF8157C}" type="slidenum">
              <a:rPr lang="en-US">
                <a:latin typeface="Arial" pitchFamily="-111" charset="0"/>
                <a:ea typeface="ＭＳ Ｐゴシック" pitchFamily="-111" charset="-128"/>
                <a:cs typeface="ＭＳ Ｐゴシック" pitchFamily="-111" charset="-128"/>
              </a:rPr>
              <a:pPr/>
              <a:t>2</a:t>
            </a:fld>
            <a:endParaRPr lang="en-US">
              <a:latin typeface="Arial" pitchFamily="-111" charset="0"/>
              <a:ea typeface="ＭＳ Ｐゴシック" pitchFamily="-111" charset="-128"/>
              <a:cs typeface="ＭＳ Ｐゴシック" pitchFamily="-111" charset="-128"/>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2072E29D-B5F2-1540-885D-268B9A9A857B}" type="slidenum">
              <a:rPr lang="en-US">
                <a:latin typeface="Arial" pitchFamily="-111" charset="0"/>
                <a:ea typeface="ＭＳ Ｐゴシック" pitchFamily="-111" charset="-128"/>
                <a:cs typeface="ＭＳ Ｐゴシック" pitchFamily="-111" charset="-128"/>
              </a:rPr>
              <a:pPr/>
              <a:t>41</a:t>
            </a:fld>
            <a:endParaRPr lang="en-US">
              <a:latin typeface="Arial" pitchFamily="-111" charset="0"/>
              <a:ea typeface="ＭＳ Ｐゴシック" pitchFamily="-111" charset="-128"/>
              <a:cs typeface="ＭＳ Ｐゴシック" pitchFamily="-111" charset="-128"/>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7"/>
          <p:cNvSpPr>
            <a:spLocks noGrp="1" noChangeArrowheads="1"/>
          </p:cNvSpPr>
          <p:nvPr>
            <p:ph type="sldNum" sz="quarter" idx="5"/>
          </p:nvPr>
        </p:nvSpPr>
        <p:spPr>
          <a:noFill/>
        </p:spPr>
        <p:txBody>
          <a:bodyPr/>
          <a:lstStyle/>
          <a:p>
            <a:fld id="{B975F3FF-92D6-9946-8040-4098A171FB05}" type="slidenum">
              <a:rPr lang="en-US">
                <a:latin typeface="Arial" pitchFamily="-111" charset="0"/>
                <a:ea typeface="ＭＳ Ｐゴシック" pitchFamily="-111" charset="-128"/>
                <a:cs typeface="ＭＳ Ｐゴシック" pitchFamily="-111" charset="-128"/>
              </a:rPr>
              <a:pPr/>
              <a:t>242</a:t>
            </a:fld>
            <a:endParaRPr lang="en-US">
              <a:latin typeface="Arial" pitchFamily="-111" charset="0"/>
              <a:ea typeface="ＭＳ Ｐゴシック" pitchFamily="-111" charset="-128"/>
              <a:cs typeface="ＭＳ Ｐゴシック" pitchFamily="-111" charset="-128"/>
            </a:endParaRPr>
          </a:p>
        </p:txBody>
      </p:sp>
      <p:sp>
        <p:nvSpPr>
          <p:cNvPr id="493571" name="Rectangle 2"/>
          <p:cNvSpPr>
            <a:spLocks noGrp="1" noRot="1" noChangeAspect="1" noChangeArrowheads="1" noTextEdit="1"/>
          </p:cNvSpPr>
          <p:nvPr>
            <p:ph type="sldImg"/>
          </p:nvPr>
        </p:nvSpPr>
        <p:spPr>
          <a:ln/>
        </p:spPr>
      </p:sp>
      <p:sp>
        <p:nvSpPr>
          <p:cNvPr id="49357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7"/>
          <p:cNvSpPr>
            <a:spLocks noGrp="1" noChangeArrowheads="1"/>
          </p:cNvSpPr>
          <p:nvPr>
            <p:ph type="sldNum" sz="quarter" idx="5"/>
          </p:nvPr>
        </p:nvSpPr>
        <p:spPr>
          <a:noFill/>
        </p:spPr>
        <p:txBody>
          <a:bodyPr/>
          <a:lstStyle/>
          <a:p>
            <a:fld id="{E0B7A631-2EAA-324B-9199-4FE696D322AC}" type="slidenum">
              <a:rPr lang="en-US">
                <a:latin typeface="Arial" pitchFamily="-111" charset="0"/>
                <a:ea typeface="ＭＳ Ｐゴシック" pitchFamily="-111" charset="-128"/>
                <a:cs typeface="ＭＳ Ｐゴシック" pitchFamily="-111" charset="-128"/>
              </a:rPr>
              <a:pPr/>
              <a:t>243</a:t>
            </a:fld>
            <a:endParaRPr lang="en-US">
              <a:latin typeface="Arial" pitchFamily="-111" charset="0"/>
              <a:ea typeface="ＭＳ Ｐゴシック" pitchFamily="-111" charset="-128"/>
              <a:cs typeface="ＭＳ Ｐゴシック" pitchFamily="-111" charset="-128"/>
            </a:endParaRPr>
          </a:p>
        </p:txBody>
      </p:sp>
      <p:sp>
        <p:nvSpPr>
          <p:cNvPr id="495619" name="Rectangle 2"/>
          <p:cNvSpPr>
            <a:spLocks noGrp="1" noRot="1" noChangeAspect="1" noChangeArrowheads="1" noTextEdit="1"/>
          </p:cNvSpPr>
          <p:nvPr>
            <p:ph type="sldImg"/>
          </p:nvPr>
        </p:nvSpPr>
        <p:spPr>
          <a:ln/>
        </p:spPr>
      </p:sp>
      <p:sp>
        <p:nvSpPr>
          <p:cNvPr id="4956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7"/>
          <p:cNvSpPr>
            <a:spLocks noGrp="1" noChangeArrowheads="1"/>
          </p:cNvSpPr>
          <p:nvPr>
            <p:ph type="sldNum" sz="quarter" idx="5"/>
          </p:nvPr>
        </p:nvSpPr>
        <p:spPr>
          <a:noFill/>
        </p:spPr>
        <p:txBody>
          <a:bodyPr/>
          <a:lstStyle/>
          <a:p>
            <a:fld id="{1CC6D4F8-5FBA-CE47-8533-A876C9F6A2CE}" type="slidenum">
              <a:rPr lang="en-US">
                <a:latin typeface="Arial" pitchFamily="-111" charset="0"/>
                <a:ea typeface="ＭＳ Ｐゴシック" pitchFamily="-111" charset="-128"/>
                <a:cs typeface="ＭＳ Ｐゴシック" pitchFamily="-111" charset="-128"/>
              </a:rPr>
              <a:pPr/>
              <a:t>244</a:t>
            </a:fld>
            <a:endParaRPr lang="en-US">
              <a:latin typeface="Arial" pitchFamily="-111" charset="0"/>
              <a:ea typeface="ＭＳ Ｐゴシック" pitchFamily="-111" charset="-128"/>
              <a:cs typeface="ＭＳ Ｐゴシック" pitchFamily="-111" charset="-128"/>
            </a:endParaRPr>
          </a:p>
        </p:txBody>
      </p:sp>
      <p:sp>
        <p:nvSpPr>
          <p:cNvPr id="501763" name="Rectangle 2"/>
          <p:cNvSpPr>
            <a:spLocks noGrp="1" noRot="1" noChangeAspect="1" noChangeArrowheads="1" noTextEdit="1"/>
          </p:cNvSpPr>
          <p:nvPr>
            <p:ph type="sldImg"/>
          </p:nvPr>
        </p:nvSpPr>
        <p:spPr>
          <a:ln/>
        </p:spPr>
      </p:sp>
      <p:sp>
        <p:nvSpPr>
          <p:cNvPr id="50176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7"/>
          <p:cNvSpPr>
            <a:spLocks noGrp="1" noChangeArrowheads="1"/>
          </p:cNvSpPr>
          <p:nvPr>
            <p:ph type="sldNum" sz="quarter" idx="5"/>
          </p:nvPr>
        </p:nvSpPr>
        <p:spPr>
          <a:noFill/>
        </p:spPr>
        <p:txBody>
          <a:bodyPr/>
          <a:lstStyle/>
          <a:p>
            <a:fld id="{DBA4708E-3B7E-7846-9801-09457E085705}" type="slidenum">
              <a:rPr lang="en-US">
                <a:latin typeface="Arial" pitchFamily="-111" charset="0"/>
                <a:ea typeface="ＭＳ Ｐゴシック" pitchFamily="-111" charset="-128"/>
                <a:cs typeface="ＭＳ Ｐゴシック" pitchFamily="-111" charset="-128"/>
              </a:rPr>
              <a:pPr/>
              <a:t>245</a:t>
            </a:fld>
            <a:endParaRPr lang="en-US">
              <a:latin typeface="Arial" pitchFamily="-111" charset="0"/>
              <a:ea typeface="ＭＳ Ｐゴシック" pitchFamily="-111" charset="-128"/>
              <a:cs typeface="ＭＳ Ｐゴシック" pitchFamily="-111" charset="-128"/>
            </a:endParaRPr>
          </a:p>
        </p:txBody>
      </p:sp>
      <p:sp>
        <p:nvSpPr>
          <p:cNvPr id="477187" name="Rectangle 2"/>
          <p:cNvSpPr>
            <a:spLocks noGrp="1" noRot="1" noChangeAspect="1" noChangeArrowheads="1" noTextEdit="1"/>
          </p:cNvSpPr>
          <p:nvPr>
            <p:ph type="sldImg"/>
          </p:nvPr>
        </p:nvSpPr>
        <p:spPr>
          <a:ln/>
        </p:spPr>
      </p:sp>
      <p:sp>
        <p:nvSpPr>
          <p:cNvPr id="47718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7"/>
          <p:cNvSpPr>
            <a:spLocks noGrp="1" noChangeArrowheads="1"/>
          </p:cNvSpPr>
          <p:nvPr>
            <p:ph type="sldNum" sz="quarter" idx="5"/>
          </p:nvPr>
        </p:nvSpPr>
        <p:spPr>
          <a:noFill/>
        </p:spPr>
        <p:txBody>
          <a:bodyPr/>
          <a:lstStyle/>
          <a:p>
            <a:fld id="{8A0151F1-FF85-714B-92F7-1F7D03FD6E31}" type="slidenum">
              <a:rPr lang="en-US">
                <a:latin typeface="Arial" pitchFamily="-106" charset="0"/>
              </a:rPr>
              <a:pPr/>
              <a:t>246</a:t>
            </a:fld>
            <a:endParaRPr lang="en-US">
              <a:latin typeface="Arial" pitchFamily="-106" charset="0"/>
            </a:endParaRPr>
          </a:p>
        </p:txBody>
      </p:sp>
      <p:sp>
        <p:nvSpPr>
          <p:cNvPr id="790531" name="Rectangle 2"/>
          <p:cNvSpPr>
            <a:spLocks noGrp="1" noRot="1" noChangeAspect="1" noChangeArrowheads="1" noTextEdit="1"/>
          </p:cNvSpPr>
          <p:nvPr>
            <p:ph type="sldImg"/>
          </p:nvPr>
        </p:nvSpPr>
        <p:spPr>
          <a:ln/>
        </p:spPr>
      </p:sp>
      <p:sp>
        <p:nvSpPr>
          <p:cNvPr id="790532" name="Rectangle 3"/>
          <p:cNvSpPr>
            <a:spLocks noGrp="1" noChangeArrowheads="1"/>
          </p:cNvSpPr>
          <p:nvPr>
            <p:ph type="body" idx="1"/>
          </p:nvPr>
        </p:nvSpPr>
        <p:spPr>
          <a:noFill/>
          <a:ln/>
        </p:spPr>
        <p:txBody>
          <a:bodyPr/>
          <a:lstStyle/>
          <a:p>
            <a:pPr eaLnBrk="1" hangingPunct="1"/>
            <a:endParaRPr lang="en-US">
              <a:latin typeface="Arial" pitchFamily="-106" charset="0"/>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7"/>
          <p:cNvSpPr>
            <a:spLocks noGrp="1" noChangeArrowheads="1"/>
          </p:cNvSpPr>
          <p:nvPr>
            <p:ph type="sldNum" sz="quarter" idx="5"/>
          </p:nvPr>
        </p:nvSpPr>
        <p:spPr>
          <a:noFill/>
        </p:spPr>
        <p:txBody>
          <a:bodyPr/>
          <a:lstStyle/>
          <a:p>
            <a:fld id="{455BDE23-3C49-234C-A66C-992229DE8119}" type="slidenum">
              <a:rPr lang="en-US">
                <a:latin typeface="Arial" pitchFamily="-106" charset="0"/>
              </a:rPr>
              <a:pPr/>
              <a:t>247</a:t>
            </a:fld>
            <a:endParaRPr lang="en-US">
              <a:latin typeface="Arial" pitchFamily="-106" charset="0"/>
            </a:endParaRPr>
          </a:p>
        </p:txBody>
      </p:sp>
      <p:sp>
        <p:nvSpPr>
          <p:cNvPr id="792579" name="Rectangle 2"/>
          <p:cNvSpPr>
            <a:spLocks noGrp="1" noRot="1" noChangeAspect="1" noChangeArrowheads="1" noTextEdit="1"/>
          </p:cNvSpPr>
          <p:nvPr>
            <p:ph type="sldImg"/>
          </p:nvPr>
        </p:nvSpPr>
        <p:spPr>
          <a:ln/>
        </p:spPr>
      </p:sp>
      <p:sp>
        <p:nvSpPr>
          <p:cNvPr id="792580" name="Rectangle 3"/>
          <p:cNvSpPr>
            <a:spLocks noGrp="1" noChangeArrowheads="1"/>
          </p:cNvSpPr>
          <p:nvPr>
            <p:ph type="body" idx="1"/>
          </p:nvPr>
        </p:nvSpPr>
        <p:spPr>
          <a:noFill/>
          <a:ln/>
        </p:spPr>
        <p:txBody>
          <a:bodyPr/>
          <a:lstStyle/>
          <a:p>
            <a:pPr eaLnBrk="1" hangingPunct="1"/>
            <a:endParaRPr lang="en-US">
              <a:latin typeface="Arial" pitchFamily="-106" charset="0"/>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Slide Image Placeholder 1"/>
          <p:cNvSpPr>
            <a:spLocks noGrp="1" noRot="1" noChangeAspect="1" noTextEdit="1"/>
          </p:cNvSpPr>
          <p:nvPr>
            <p:ph type="sldImg"/>
          </p:nvPr>
        </p:nvSpPr>
        <p:spPr>
          <a:ln/>
        </p:spPr>
      </p:sp>
      <p:sp>
        <p:nvSpPr>
          <p:cNvPr id="50381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503812" name="Slide Number Placeholder 3"/>
          <p:cNvSpPr>
            <a:spLocks noGrp="1"/>
          </p:cNvSpPr>
          <p:nvPr>
            <p:ph type="sldNum" sz="quarter" idx="5"/>
          </p:nvPr>
        </p:nvSpPr>
        <p:spPr>
          <a:noFill/>
        </p:spPr>
        <p:txBody>
          <a:bodyPr/>
          <a:lstStyle/>
          <a:p>
            <a:fld id="{07987F2C-0F16-6A41-B9F9-5FFB9D26123C}" type="slidenum">
              <a:rPr lang="en-US">
                <a:latin typeface="Arial" pitchFamily="-111" charset="0"/>
                <a:ea typeface="ＭＳ Ｐゴシック" pitchFamily="-111" charset="-128"/>
                <a:cs typeface="ＭＳ Ｐゴシック" pitchFamily="-111" charset="-128"/>
              </a:rPr>
              <a:pPr/>
              <a:t>248</a:t>
            </a:fld>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7"/>
          <p:cNvSpPr>
            <a:spLocks noGrp="1" noChangeArrowheads="1"/>
          </p:cNvSpPr>
          <p:nvPr>
            <p:ph type="sldNum" sz="quarter" idx="5"/>
          </p:nvPr>
        </p:nvSpPr>
        <p:spPr>
          <a:noFill/>
        </p:spPr>
        <p:txBody>
          <a:bodyPr/>
          <a:lstStyle/>
          <a:p>
            <a:fld id="{DDEF83F1-9212-CE4D-9D0A-E9A523AF29FA}" type="slidenum">
              <a:rPr lang="en-US">
                <a:latin typeface="Arial" pitchFamily="-111" charset="0"/>
                <a:ea typeface="ＭＳ Ｐゴシック" pitchFamily="-111" charset="-128"/>
                <a:cs typeface="ＭＳ Ｐゴシック" pitchFamily="-111" charset="-128"/>
              </a:rPr>
              <a:pPr/>
              <a:t>249</a:t>
            </a:fld>
            <a:endParaRPr lang="en-US">
              <a:latin typeface="Arial" pitchFamily="-111" charset="0"/>
              <a:ea typeface="ＭＳ Ｐゴシック" pitchFamily="-111" charset="-128"/>
              <a:cs typeface="ＭＳ Ｐゴシック" pitchFamily="-111" charset="-128"/>
            </a:endParaRPr>
          </a:p>
        </p:txBody>
      </p:sp>
      <p:sp>
        <p:nvSpPr>
          <p:cNvPr id="505859" name="Rectangle 2"/>
          <p:cNvSpPr>
            <a:spLocks noGrp="1" noRot="1" noChangeAspect="1" noChangeArrowheads="1" noTextEdit="1"/>
          </p:cNvSpPr>
          <p:nvPr>
            <p:ph type="sldImg"/>
          </p:nvPr>
        </p:nvSpPr>
        <p:spPr>
          <a:ln/>
        </p:spPr>
      </p:sp>
      <p:sp>
        <p:nvSpPr>
          <p:cNvPr id="50586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7"/>
          <p:cNvSpPr>
            <a:spLocks noGrp="1" noChangeArrowheads="1"/>
          </p:cNvSpPr>
          <p:nvPr>
            <p:ph type="sldNum" sz="quarter" idx="5"/>
          </p:nvPr>
        </p:nvSpPr>
        <p:spPr>
          <a:noFill/>
        </p:spPr>
        <p:txBody>
          <a:bodyPr/>
          <a:lstStyle/>
          <a:p>
            <a:fld id="{E87D808F-7577-9445-8951-EE00BD7EAFCC}" type="slidenum">
              <a:rPr lang="en-US">
                <a:latin typeface="Arial" pitchFamily="-111" charset="0"/>
                <a:ea typeface="ＭＳ Ｐゴシック" pitchFamily="-111" charset="-128"/>
                <a:cs typeface="ＭＳ Ｐゴシック" pitchFamily="-111" charset="-128"/>
              </a:rPr>
              <a:pPr/>
              <a:t>250</a:t>
            </a:fld>
            <a:endParaRPr lang="en-US">
              <a:latin typeface="Arial" pitchFamily="-111" charset="0"/>
              <a:ea typeface="ＭＳ Ｐゴシック" pitchFamily="-111" charset="-128"/>
              <a:cs typeface="ＭＳ Ｐゴシック" pitchFamily="-111" charset="-128"/>
            </a:endParaRPr>
          </a:p>
        </p:txBody>
      </p:sp>
      <p:sp>
        <p:nvSpPr>
          <p:cNvPr id="507907" name="Rectangle 2"/>
          <p:cNvSpPr>
            <a:spLocks noGrp="1" noRot="1" noChangeAspect="1" noChangeArrowheads="1" noTextEdit="1"/>
          </p:cNvSpPr>
          <p:nvPr>
            <p:ph type="sldImg"/>
          </p:nvPr>
        </p:nvSpPr>
        <p:spPr>
          <a:ln/>
        </p:spPr>
      </p:sp>
      <p:sp>
        <p:nvSpPr>
          <p:cNvPr id="50790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7"/>
          <p:cNvSpPr>
            <a:spLocks noGrp="1" noChangeArrowheads="1"/>
          </p:cNvSpPr>
          <p:nvPr>
            <p:ph type="sldNum" sz="quarter" idx="5"/>
          </p:nvPr>
        </p:nvSpPr>
        <p:spPr>
          <a:noFill/>
        </p:spPr>
        <p:txBody>
          <a:bodyPr/>
          <a:lstStyle/>
          <a:p>
            <a:fld id="{3CF601E0-660F-654D-9E9F-6F6E8AB9ADBC}" type="slidenum">
              <a:rPr lang="en-US">
                <a:latin typeface="Arial" pitchFamily="-111" charset="0"/>
                <a:ea typeface="ＭＳ Ｐゴシック" pitchFamily="-111" charset="-128"/>
                <a:cs typeface="ＭＳ Ｐゴシック" pitchFamily="-111" charset="-128"/>
              </a:rPr>
              <a:pPr/>
              <a:t>251</a:t>
            </a:fld>
            <a:endParaRPr lang="en-US">
              <a:latin typeface="Arial" pitchFamily="-111" charset="0"/>
              <a:ea typeface="ＭＳ Ｐゴシック" pitchFamily="-111" charset="-128"/>
              <a:cs typeface="ＭＳ Ｐゴシック" pitchFamily="-111" charset="-128"/>
            </a:endParaRPr>
          </a:p>
        </p:txBody>
      </p:sp>
      <p:sp>
        <p:nvSpPr>
          <p:cNvPr id="509955" name="Rectangle 2"/>
          <p:cNvSpPr>
            <a:spLocks noGrp="1" noRot="1" noChangeAspect="1" noChangeArrowheads="1" noTextEdit="1"/>
          </p:cNvSpPr>
          <p:nvPr>
            <p:ph type="sldImg"/>
          </p:nvPr>
        </p:nvSpPr>
        <p:spPr>
          <a:ln/>
        </p:spPr>
      </p:sp>
      <p:sp>
        <p:nvSpPr>
          <p:cNvPr id="50995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735C15B9-A044-C843-94A4-84D24BE83E05}" type="slidenum">
              <a:rPr lang="en-US">
                <a:latin typeface="Arial" pitchFamily="-111" charset="0"/>
                <a:ea typeface="ＭＳ Ｐゴシック" pitchFamily="-111" charset="-128"/>
                <a:cs typeface="ＭＳ Ｐゴシック" pitchFamily="-111" charset="-128"/>
              </a:rPr>
              <a:pPr/>
              <a:t>42</a:t>
            </a:fld>
            <a:endParaRPr lang="en-US">
              <a:latin typeface="Arial" pitchFamily="-111" charset="0"/>
              <a:ea typeface="ＭＳ Ｐゴシック" pitchFamily="-111" charset="-128"/>
              <a:cs typeface="ＭＳ Ｐゴシック" pitchFamily="-111" charset="-128"/>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7"/>
          <p:cNvSpPr>
            <a:spLocks noGrp="1" noChangeArrowheads="1"/>
          </p:cNvSpPr>
          <p:nvPr>
            <p:ph type="sldNum" sz="quarter" idx="5"/>
          </p:nvPr>
        </p:nvSpPr>
        <p:spPr>
          <a:noFill/>
        </p:spPr>
        <p:txBody>
          <a:bodyPr/>
          <a:lstStyle/>
          <a:p>
            <a:fld id="{EB2631C8-4C51-174C-BC97-97E95373BAB4}" type="slidenum">
              <a:rPr lang="en-US">
                <a:latin typeface="Arial" pitchFamily="-111" charset="0"/>
                <a:ea typeface="ＭＳ Ｐゴシック" pitchFamily="-111" charset="-128"/>
                <a:cs typeface="ＭＳ Ｐゴシック" pitchFamily="-111" charset="-128"/>
              </a:rPr>
              <a:pPr/>
              <a:t>252</a:t>
            </a:fld>
            <a:endParaRPr lang="en-US">
              <a:latin typeface="Arial" pitchFamily="-111" charset="0"/>
              <a:ea typeface="ＭＳ Ｐゴシック" pitchFamily="-111" charset="-128"/>
              <a:cs typeface="ＭＳ Ｐゴシック" pitchFamily="-111" charset="-128"/>
            </a:endParaRPr>
          </a:p>
        </p:txBody>
      </p:sp>
      <p:sp>
        <p:nvSpPr>
          <p:cNvPr id="512003" name="Rectangle 2"/>
          <p:cNvSpPr>
            <a:spLocks noGrp="1" noRot="1" noChangeAspect="1" noChangeArrowheads="1" noTextEdit="1"/>
          </p:cNvSpPr>
          <p:nvPr>
            <p:ph type="sldImg"/>
          </p:nvPr>
        </p:nvSpPr>
        <p:spPr>
          <a:ln/>
        </p:spPr>
      </p:sp>
      <p:sp>
        <p:nvSpPr>
          <p:cNvPr id="51200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7"/>
          <p:cNvSpPr>
            <a:spLocks noGrp="1" noChangeArrowheads="1"/>
          </p:cNvSpPr>
          <p:nvPr>
            <p:ph type="sldNum" sz="quarter" idx="5"/>
          </p:nvPr>
        </p:nvSpPr>
        <p:spPr>
          <a:noFill/>
        </p:spPr>
        <p:txBody>
          <a:bodyPr/>
          <a:lstStyle/>
          <a:p>
            <a:fld id="{5343AA1E-7CF1-FA41-BF86-A7E99D029A29}" type="slidenum">
              <a:rPr lang="en-US">
                <a:latin typeface="Arial" pitchFamily="-111" charset="0"/>
                <a:ea typeface="ＭＳ Ｐゴシック" pitchFamily="-111" charset="-128"/>
                <a:cs typeface="ＭＳ Ｐゴシック" pitchFamily="-111" charset="-128"/>
              </a:rPr>
              <a:pPr/>
              <a:t>253</a:t>
            </a:fld>
            <a:endParaRPr lang="en-US">
              <a:latin typeface="Arial" pitchFamily="-111" charset="0"/>
              <a:ea typeface="ＭＳ Ｐゴシック" pitchFamily="-111" charset="-128"/>
              <a:cs typeface="ＭＳ Ｐゴシック" pitchFamily="-111" charset="-128"/>
            </a:endParaRPr>
          </a:p>
        </p:txBody>
      </p:sp>
      <p:sp>
        <p:nvSpPr>
          <p:cNvPr id="514051" name="Rectangle 2"/>
          <p:cNvSpPr>
            <a:spLocks noGrp="1" noRot="1" noChangeAspect="1" noChangeArrowheads="1" noTextEdit="1"/>
          </p:cNvSpPr>
          <p:nvPr>
            <p:ph type="sldImg"/>
          </p:nvPr>
        </p:nvSpPr>
        <p:spPr>
          <a:ln/>
        </p:spPr>
      </p:sp>
      <p:sp>
        <p:nvSpPr>
          <p:cNvPr id="51405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7"/>
          <p:cNvSpPr>
            <a:spLocks noGrp="1" noChangeArrowheads="1"/>
          </p:cNvSpPr>
          <p:nvPr>
            <p:ph type="sldNum" sz="quarter" idx="5"/>
          </p:nvPr>
        </p:nvSpPr>
        <p:spPr>
          <a:noFill/>
        </p:spPr>
        <p:txBody>
          <a:bodyPr/>
          <a:lstStyle/>
          <a:p>
            <a:fld id="{69515CBE-9F87-0244-837B-7654B6B873F9}" type="slidenum">
              <a:rPr lang="en-US">
                <a:latin typeface="Arial" pitchFamily="-111" charset="0"/>
                <a:ea typeface="ＭＳ Ｐゴシック" pitchFamily="-111" charset="-128"/>
                <a:cs typeface="ＭＳ Ｐゴシック" pitchFamily="-111" charset="-128"/>
              </a:rPr>
              <a:pPr/>
              <a:t>254</a:t>
            </a:fld>
            <a:endParaRPr lang="en-US">
              <a:latin typeface="Arial" pitchFamily="-111" charset="0"/>
              <a:ea typeface="ＭＳ Ｐゴシック" pitchFamily="-111" charset="-128"/>
              <a:cs typeface="ＭＳ Ｐゴシック" pitchFamily="-111" charset="-128"/>
            </a:endParaRPr>
          </a:p>
        </p:txBody>
      </p:sp>
      <p:sp>
        <p:nvSpPr>
          <p:cNvPr id="516099" name="Rectangle 2"/>
          <p:cNvSpPr>
            <a:spLocks noGrp="1" noRot="1" noChangeAspect="1" noChangeArrowheads="1" noTextEdit="1"/>
          </p:cNvSpPr>
          <p:nvPr>
            <p:ph type="sldImg"/>
          </p:nvPr>
        </p:nvSpPr>
        <p:spPr>
          <a:ln/>
        </p:spPr>
      </p:sp>
      <p:sp>
        <p:nvSpPr>
          <p:cNvPr id="51610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7"/>
          <p:cNvSpPr>
            <a:spLocks noGrp="1" noChangeArrowheads="1"/>
          </p:cNvSpPr>
          <p:nvPr>
            <p:ph type="sldNum" sz="quarter" idx="5"/>
          </p:nvPr>
        </p:nvSpPr>
        <p:spPr>
          <a:noFill/>
        </p:spPr>
        <p:txBody>
          <a:bodyPr/>
          <a:lstStyle/>
          <a:p>
            <a:fld id="{1D91B14B-69E7-1E43-91D8-F63264D8AC70}" type="slidenum">
              <a:rPr lang="en-US">
                <a:latin typeface="Arial" pitchFamily="-111" charset="0"/>
                <a:ea typeface="ＭＳ Ｐゴシック" pitchFamily="-111" charset="-128"/>
                <a:cs typeface="ＭＳ Ｐゴシック" pitchFamily="-111" charset="-128"/>
              </a:rPr>
              <a:pPr/>
              <a:t>255</a:t>
            </a:fld>
            <a:endParaRPr lang="en-US">
              <a:latin typeface="Arial" pitchFamily="-111" charset="0"/>
              <a:ea typeface="ＭＳ Ｐゴシック" pitchFamily="-111" charset="-128"/>
              <a:cs typeface="ＭＳ Ｐゴシック" pitchFamily="-111" charset="-128"/>
            </a:endParaRPr>
          </a:p>
        </p:txBody>
      </p:sp>
      <p:sp>
        <p:nvSpPr>
          <p:cNvPr id="518147" name="Rectangle 2"/>
          <p:cNvSpPr>
            <a:spLocks noGrp="1" noRot="1" noChangeAspect="1" noChangeArrowheads="1" noTextEdit="1"/>
          </p:cNvSpPr>
          <p:nvPr>
            <p:ph type="sldImg"/>
          </p:nvPr>
        </p:nvSpPr>
        <p:spPr>
          <a:ln/>
        </p:spPr>
      </p:sp>
      <p:sp>
        <p:nvSpPr>
          <p:cNvPr id="51814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7"/>
          <p:cNvSpPr>
            <a:spLocks noGrp="1" noChangeArrowheads="1"/>
          </p:cNvSpPr>
          <p:nvPr>
            <p:ph type="sldNum" sz="quarter" idx="5"/>
          </p:nvPr>
        </p:nvSpPr>
        <p:spPr>
          <a:noFill/>
        </p:spPr>
        <p:txBody>
          <a:bodyPr/>
          <a:lstStyle/>
          <a:p>
            <a:fld id="{58704F5A-C645-5D49-AA4A-0DCE2018E38C}" type="slidenum">
              <a:rPr lang="en-US">
                <a:latin typeface="Arial" pitchFamily="-111" charset="0"/>
                <a:ea typeface="ＭＳ Ｐゴシック" pitchFamily="-111" charset="-128"/>
                <a:cs typeface="ＭＳ Ｐゴシック" pitchFamily="-111" charset="-128"/>
              </a:rPr>
              <a:pPr/>
              <a:t>256</a:t>
            </a:fld>
            <a:endParaRPr lang="en-US">
              <a:latin typeface="Arial" pitchFamily="-111" charset="0"/>
              <a:ea typeface="ＭＳ Ｐゴシック" pitchFamily="-111" charset="-128"/>
              <a:cs typeface="ＭＳ Ｐゴシック" pitchFamily="-111" charset="-128"/>
            </a:endParaRPr>
          </a:p>
        </p:txBody>
      </p:sp>
      <p:sp>
        <p:nvSpPr>
          <p:cNvPr id="520195" name="Rectangle 2"/>
          <p:cNvSpPr>
            <a:spLocks noGrp="1" noRot="1" noChangeAspect="1" noChangeArrowheads="1" noTextEdit="1"/>
          </p:cNvSpPr>
          <p:nvPr>
            <p:ph type="sldImg"/>
          </p:nvPr>
        </p:nvSpPr>
        <p:spPr>
          <a:ln/>
        </p:spPr>
      </p:sp>
      <p:sp>
        <p:nvSpPr>
          <p:cNvPr id="52019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7"/>
          <p:cNvSpPr>
            <a:spLocks noGrp="1" noChangeArrowheads="1"/>
          </p:cNvSpPr>
          <p:nvPr>
            <p:ph type="sldNum" sz="quarter" idx="5"/>
          </p:nvPr>
        </p:nvSpPr>
        <p:spPr>
          <a:noFill/>
        </p:spPr>
        <p:txBody>
          <a:bodyPr/>
          <a:lstStyle/>
          <a:p>
            <a:fld id="{E054C36D-7F27-6C40-8437-69B08E0C049D}" type="slidenum">
              <a:rPr lang="en-US">
                <a:latin typeface="Arial" pitchFamily="-111" charset="0"/>
                <a:ea typeface="ＭＳ Ｐゴシック" pitchFamily="-111" charset="-128"/>
                <a:cs typeface="ＭＳ Ｐゴシック" pitchFamily="-111" charset="-128"/>
              </a:rPr>
              <a:pPr/>
              <a:t>257</a:t>
            </a:fld>
            <a:endParaRPr lang="en-US">
              <a:latin typeface="Arial" pitchFamily="-111" charset="0"/>
              <a:ea typeface="ＭＳ Ｐゴシック" pitchFamily="-111" charset="-128"/>
              <a:cs typeface="ＭＳ Ｐゴシック" pitchFamily="-111" charset="-128"/>
            </a:endParaRPr>
          </a:p>
        </p:txBody>
      </p:sp>
      <p:sp>
        <p:nvSpPr>
          <p:cNvPr id="522243" name="Rectangle 2"/>
          <p:cNvSpPr>
            <a:spLocks noGrp="1" noRot="1" noChangeAspect="1" noChangeArrowheads="1" noTextEdit="1"/>
          </p:cNvSpPr>
          <p:nvPr>
            <p:ph type="sldImg"/>
          </p:nvPr>
        </p:nvSpPr>
        <p:spPr>
          <a:ln/>
        </p:spPr>
      </p:sp>
      <p:sp>
        <p:nvSpPr>
          <p:cNvPr id="5222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7"/>
          <p:cNvSpPr>
            <a:spLocks noGrp="1" noChangeArrowheads="1"/>
          </p:cNvSpPr>
          <p:nvPr>
            <p:ph type="sldNum" sz="quarter" idx="5"/>
          </p:nvPr>
        </p:nvSpPr>
        <p:spPr>
          <a:noFill/>
        </p:spPr>
        <p:txBody>
          <a:bodyPr/>
          <a:lstStyle/>
          <a:p>
            <a:fld id="{E054C36D-7F27-6C40-8437-69B08E0C049D}" type="slidenum">
              <a:rPr lang="en-US">
                <a:latin typeface="Arial" pitchFamily="-111" charset="0"/>
                <a:ea typeface="ＭＳ Ｐゴシック" pitchFamily="-111" charset="-128"/>
                <a:cs typeface="ＭＳ Ｐゴシック" pitchFamily="-111" charset="-128"/>
              </a:rPr>
              <a:pPr/>
              <a:t>258</a:t>
            </a:fld>
            <a:endParaRPr lang="en-US">
              <a:latin typeface="Arial" pitchFamily="-111" charset="0"/>
              <a:ea typeface="ＭＳ Ｐゴシック" pitchFamily="-111" charset="-128"/>
              <a:cs typeface="ＭＳ Ｐゴシック" pitchFamily="-111" charset="-128"/>
            </a:endParaRPr>
          </a:p>
        </p:txBody>
      </p:sp>
      <p:sp>
        <p:nvSpPr>
          <p:cNvPr id="522243" name="Rectangle 2"/>
          <p:cNvSpPr>
            <a:spLocks noGrp="1" noRot="1" noChangeAspect="1" noChangeArrowheads="1" noTextEdit="1"/>
          </p:cNvSpPr>
          <p:nvPr>
            <p:ph type="sldImg"/>
          </p:nvPr>
        </p:nvSpPr>
        <p:spPr>
          <a:ln/>
        </p:spPr>
      </p:sp>
      <p:sp>
        <p:nvSpPr>
          <p:cNvPr id="5222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7"/>
          <p:cNvSpPr>
            <a:spLocks noGrp="1" noChangeArrowheads="1"/>
          </p:cNvSpPr>
          <p:nvPr>
            <p:ph type="sldNum" sz="quarter" idx="5"/>
          </p:nvPr>
        </p:nvSpPr>
        <p:spPr>
          <a:noFill/>
        </p:spPr>
        <p:txBody>
          <a:bodyPr/>
          <a:lstStyle/>
          <a:p>
            <a:fld id="{E268BAB6-7707-0442-915E-C6AF60C715A1}" type="slidenum">
              <a:rPr lang="en-US">
                <a:latin typeface="Arial" pitchFamily="-111" charset="0"/>
                <a:ea typeface="ＭＳ Ｐゴシック" pitchFamily="-111" charset="-128"/>
                <a:cs typeface="ＭＳ Ｐゴシック" pitchFamily="-111" charset="-128"/>
              </a:rPr>
              <a:pPr/>
              <a:t>259</a:t>
            </a:fld>
            <a:endParaRPr lang="en-US">
              <a:latin typeface="Arial" pitchFamily="-111" charset="0"/>
              <a:ea typeface="ＭＳ Ｐゴシック" pitchFamily="-111" charset="-128"/>
              <a:cs typeface="ＭＳ Ｐゴシック" pitchFamily="-111" charset="-128"/>
            </a:endParaRPr>
          </a:p>
        </p:txBody>
      </p:sp>
      <p:sp>
        <p:nvSpPr>
          <p:cNvPr id="524291" name="Rectangle 2"/>
          <p:cNvSpPr>
            <a:spLocks noGrp="1" noRot="1" noChangeAspect="1" noChangeArrowheads="1" noTextEdit="1"/>
          </p:cNvSpPr>
          <p:nvPr>
            <p:ph type="sldImg"/>
          </p:nvPr>
        </p:nvSpPr>
        <p:spPr>
          <a:ln/>
        </p:spPr>
      </p:sp>
      <p:sp>
        <p:nvSpPr>
          <p:cNvPr id="5242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7"/>
          <p:cNvSpPr>
            <a:spLocks noGrp="1" noChangeArrowheads="1"/>
          </p:cNvSpPr>
          <p:nvPr>
            <p:ph type="sldNum" sz="quarter" idx="5"/>
          </p:nvPr>
        </p:nvSpPr>
        <p:spPr>
          <a:noFill/>
        </p:spPr>
        <p:txBody>
          <a:bodyPr/>
          <a:lstStyle/>
          <a:p>
            <a:fld id="{8D71A3AB-1840-E640-81EC-304747D23890}" type="slidenum">
              <a:rPr lang="en-US">
                <a:latin typeface="Arial" pitchFamily="-111" charset="0"/>
                <a:ea typeface="ＭＳ Ｐゴシック" pitchFamily="-111" charset="-128"/>
                <a:cs typeface="ＭＳ Ｐゴシック" pitchFamily="-111" charset="-128"/>
              </a:rPr>
              <a:pPr/>
              <a:t>260</a:t>
            </a:fld>
            <a:endParaRPr lang="en-US">
              <a:latin typeface="Arial" pitchFamily="-111" charset="0"/>
              <a:ea typeface="ＭＳ Ｐゴシック" pitchFamily="-111" charset="-128"/>
              <a:cs typeface="ＭＳ Ｐゴシック" pitchFamily="-111" charset="-128"/>
            </a:endParaRPr>
          </a:p>
        </p:txBody>
      </p:sp>
      <p:sp>
        <p:nvSpPr>
          <p:cNvPr id="526339" name="Rectangle 2"/>
          <p:cNvSpPr>
            <a:spLocks noGrp="1" noRot="1" noChangeAspect="1" noChangeArrowheads="1" noTextEdit="1"/>
          </p:cNvSpPr>
          <p:nvPr>
            <p:ph type="sldImg"/>
          </p:nvPr>
        </p:nvSpPr>
        <p:spPr>
          <a:ln/>
        </p:spPr>
      </p:sp>
      <p:sp>
        <p:nvSpPr>
          <p:cNvPr id="52634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7"/>
          <p:cNvSpPr>
            <a:spLocks noGrp="1" noChangeArrowheads="1"/>
          </p:cNvSpPr>
          <p:nvPr>
            <p:ph type="sldNum" sz="quarter" idx="5"/>
          </p:nvPr>
        </p:nvSpPr>
        <p:spPr>
          <a:noFill/>
        </p:spPr>
        <p:txBody>
          <a:bodyPr/>
          <a:lstStyle/>
          <a:p>
            <a:fld id="{7689D826-AA2F-0349-AC76-DCF21E684014}" type="slidenum">
              <a:rPr lang="en-US">
                <a:latin typeface="Arial" pitchFamily="-111" charset="0"/>
                <a:ea typeface="ＭＳ Ｐゴシック" pitchFamily="-111" charset="-128"/>
                <a:cs typeface="ＭＳ Ｐゴシック" pitchFamily="-111" charset="-128"/>
              </a:rPr>
              <a:pPr/>
              <a:t>261</a:t>
            </a:fld>
            <a:endParaRPr lang="en-US">
              <a:latin typeface="Arial" pitchFamily="-111" charset="0"/>
              <a:ea typeface="ＭＳ Ｐゴシック" pitchFamily="-111" charset="-128"/>
              <a:cs typeface="ＭＳ Ｐゴシック" pitchFamily="-111" charset="-128"/>
            </a:endParaRPr>
          </a:p>
        </p:txBody>
      </p:sp>
      <p:sp>
        <p:nvSpPr>
          <p:cNvPr id="528387" name="Rectangle 2"/>
          <p:cNvSpPr>
            <a:spLocks noGrp="1" noRot="1" noChangeAspect="1" noChangeArrowheads="1" noTextEdit="1"/>
          </p:cNvSpPr>
          <p:nvPr>
            <p:ph type="sldImg"/>
          </p:nvPr>
        </p:nvSpPr>
        <p:spPr>
          <a:ln/>
        </p:spPr>
      </p:sp>
      <p:sp>
        <p:nvSpPr>
          <p:cNvPr id="52838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F32468CB-9835-9943-92D0-05FE106543FA}" type="slidenum">
              <a:rPr lang="en-US">
                <a:latin typeface="Arial" pitchFamily="-111" charset="0"/>
                <a:ea typeface="ＭＳ Ｐゴシック" pitchFamily="-111" charset="-128"/>
                <a:cs typeface="ＭＳ Ｐゴシック" pitchFamily="-111" charset="-128"/>
              </a:rPr>
              <a:pPr/>
              <a:t>43</a:t>
            </a:fld>
            <a:endParaRPr lang="en-US">
              <a:latin typeface="Arial" pitchFamily="-111" charset="0"/>
              <a:ea typeface="ＭＳ Ｐゴシック" pitchFamily="-111" charset="-128"/>
              <a:cs typeface="ＭＳ Ｐゴシック" pitchFamily="-111" charset="-128"/>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7"/>
          <p:cNvSpPr>
            <a:spLocks noGrp="1" noChangeArrowheads="1"/>
          </p:cNvSpPr>
          <p:nvPr>
            <p:ph type="sldNum" sz="quarter" idx="5"/>
          </p:nvPr>
        </p:nvSpPr>
        <p:spPr>
          <a:noFill/>
        </p:spPr>
        <p:txBody>
          <a:bodyPr/>
          <a:lstStyle/>
          <a:p>
            <a:fld id="{59A26B2C-8722-2445-84F4-888E5F6E0401}" type="slidenum">
              <a:rPr lang="en-US">
                <a:latin typeface="Arial" pitchFamily="-111" charset="0"/>
                <a:ea typeface="ＭＳ Ｐゴシック" pitchFamily="-111" charset="-128"/>
                <a:cs typeface="ＭＳ Ｐゴシック" pitchFamily="-111" charset="-128"/>
              </a:rPr>
              <a:pPr/>
              <a:t>262</a:t>
            </a:fld>
            <a:endParaRPr lang="en-US">
              <a:latin typeface="Arial" pitchFamily="-111" charset="0"/>
              <a:ea typeface="ＭＳ Ｐゴシック" pitchFamily="-111" charset="-128"/>
              <a:cs typeface="ＭＳ Ｐゴシック" pitchFamily="-111" charset="-128"/>
            </a:endParaRPr>
          </a:p>
        </p:txBody>
      </p:sp>
      <p:sp>
        <p:nvSpPr>
          <p:cNvPr id="530435" name="Rectangle 2"/>
          <p:cNvSpPr>
            <a:spLocks noGrp="1" noRot="1" noChangeAspect="1" noChangeArrowheads="1" noTextEdit="1"/>
          </p:cNvSpPr>
          <p:nvPr>
            <p:ph type="sldImg"/>
          </p:nvPr>
        </p:nvSpPr>
        <p:spPr>
          <a:ln/>
        </p:spPr>
      </p:sp>
      <p:sp>
        <p:nvSpPr>
          <p:cNvPr id="53043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7"/>
          <p:cNvSpPr>
            <a:spLocks noGrp="1" noChangeArrowheads="1"/>
          </p:cNvSpPr>
          <p:nvPr>
            <p:ph type="sldNum" sz="quarter" idx="5"/>
          </p:nvPr>
        </p:nvSpPr>
        <p:spPr>
          <a:noFill/>
        </p:spPr>
        <p:txBody>
          <a:bodyPr/>
          <a:lstStyle/>
          <a:p>
            <a:fld id="{7343735B-DA18-2043-A296-B65878A78E7A}" type="slidenum">
              <a:rPr lang="en-US">
                <a:latin typeface="Arial" pitchFamily="-111" charset="0"/>
                <a:ea typeface="ＭＳ Ｐゴシック" pitchFamily="-111" charset="-128"/>
                <a:cs typeface="ＭＳ Ｐゴシック" pitchFamily="-111" charset="-128"/>
              </a:rPr>
              <a:pPr/>
              <a:t>263</a:t>
            </a:fld>
            <a:endParaRPr lang="en-US">
              <a:latin typeface="Arial" pitchFamily="-111" charset="0"/>
              <a:ea typeface="ＭＳ Ｐゴシック" pitchFamily="-111" charset="-128"/>
              <a:cs typeface="ＭＳ Ｐゴシック" pitchFamily="-111" charset="-128"/>
            </a:endParaRPr>
          </a:p>
        </p:txBody>
      </p:sp>
      <p:sp>
        <p:nvSpPr>
          <p:cNvPr id="532483" name="Rectangle 2"/>
          <p:cNvSpPr>
            <a:spLocks noGrp="1" noRot="1" noChangeAspect="1" noChangeArrowheads="1" noTextEdit="1"/>
          </p:cNvSpPr>
          <p:nvPr>
            <p:ph type="sldImg"/>
          </p:nvPr>
        </p:nvSpPr>
        <p:spPr>
          <a:ln/>
        </p:spPr>
      </p:sp>
      <p:sp>
        <p:nvSpPr>
          <p:cNvPr id="53248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7"/>
          <p:cNvSpPr>
            <a:spLocks noGrp="1" noChangeArrowheads="1"/>
          </p:cNvSpPr>
          <p:nvPr>
            <p:ph type="sldNum" sz="quarter" idx="5"/>
          </p:nvPr>
        </p:nvSpPr>
        <p:spPr>
          <a:noFill/>
        </p:spPr>
        <p:txBody>
          <a:bodyPr/>
          <a:lstStyle/>
          <a:p>
            <a:fld id="{E7CEA6EE-935F-DB4A-AB11-BDE3A7BA4B8C}" type="slidenum">
              <a:rPr lang="en-US">
                <a:latin typeface="Arial" pitchFamily="-111" charset="0"/>
                <a:ea typeface="ＭＳ Ｐゴシック" pitchFamily="-111" charset="-128"/>
                <a:cs typeface="ＭＳ Ｐゴシック" pitchFamily="-111" charset="-128"/>
              </a:rPr>
              <a:pPr/>
              <a:t>264</a:t>
            </a:fld>
            <a:endParaRPr lang="en-US">
              <a:latin typeface="Arial" pitchFamily="-111" charset="0"/>
              <a:ea typeface="ＭＳ Ｐゴシック" pitchFamily="-111" charset="-128"/>
              <a:cs typeface="ＭＳ Ｐゴシック" pitchFamily="-111" charset="-128"/>
            </a:endParaRPr>
          </a:p>
        </p:txBody>
      </p:sp>
      <p:sp>
        <p:nvSpPr>
          <p:cNvPr id="534531" name="Rectangle 2"/>
          <p:cNvSpPr>
            <a:spLocks noGrp="1" noRot="1" noChangeAspect="1" noChangeArrowheads="1" noTextEdit="1"/>
          </p:cNvSpPr>
          <p:nvPr>
            <p:ph type="sldImg"/>
          </p:nvPr>
        </p:nvSpPr>
        <p:spPr>
          <a:ln/>
        </p:spPr>
      </p:sp>
      <p:sp>
        <p:nvSpPr>
          <p:cNvPr id="53453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7"/>
          <p:cNvSpPr>
            <a:spLocks noGrp="1" noChangeArrowheads="1"/>
          </p:cNvSpPr>
          <p:nvPr>
            <p:ph type="sldNum" sz="quarter" idx="5"/>
          </p:nvPr>
        </p:nvSpPr>
        <p:spPr>
          <a:noFill/>
        </p:spPr>
        <p:txBody>
          <a:bodyPr/>
          <a:lstStyle/>
          <a:p>
            <a:fld id="{244F03E3-C173-4C47-8585-67C9956C0D58}" type="slidenum">
              <a:rPr lang="en-US">
                <a:latin typeface="Arial" pitchFamily="-111" charset="0"/>
                <a:ea typeface="ＭＳ Ｐゴシック" pitchFamily="-111" charset="-128"/>
                <a:cs typeface="ＭＳ Ｐゴシック" pitchFamily="-111" charset="-128"/>
              </a:rPr>
              <a:pPr/>
              <a:t>265</a:t>
            </a:fld>
            <a:endParaRPr lang="en-US">
              <a:latin typeface="Arial" pitchFamily="-111" charset="0"/>
              <a:ea typeface="ＭＳ Ｐゴシック" pitchFamily="-111" charset="-128"/>
              <a:cs typeface="ＭＳ Ｐゴシック" pitchFamily="-111" charset="-128"/>
            </a:endParaRPr>
          </a:p>
        </p:txBody>
      </p:sp>
      <p:sp>
        <p:nvSpPr>
          <p:cNvPr id="536579" name="Rectangle 2"/>
          <p:cNvSpPr>
            <a:spLocks noGrp="1" noRot="1" noChangeAspect="1" noChangeArrowheads="1" noTextEdit="1"/>
          </p:cNvSpPr>
          <p:nvPr>
            <p:ph type="sldImg"/>
          </p:nvPr>
        </p:nvSpPr>
        <p:spPr>
          <a:ln/>
        </p:spPr>
      </p:sp>
      <p:sp>
        <p:nvSpPr>
          <p:cNvPr id="5365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7"/>
          <p:cNvSpPr>
            <a:spLocks noGrp="1" noChangeArrowheads="1"/>
          </p:cNvSpPr>
          <p:nvPr>
            <p:ph type="sldNum" sz="quarter" idx="5"/>
          </p:nvPr>
        </p:nvSpPr>
        <p:spPr>
          <a:noFill/>
        </p:spPr>
        <p:txBody>
          <a:bodyPr/>
          <a:lstStyle/>
          <a:p>
            <a:fld id="{0604F69A-796E-C542-BA1D-BBAC12B85713}" type="slidenum">
              <a:rPr lang="en-US">
                <a:latin typeface="Arial" pitchFamily="-111" charset="0"/>
                <a:ea typeface="ＭＳ Ｐゴシック" pitchFamily="-111" charset="-128"/>
                <a:cs typeface="ＭＳ Ｐゴシック" pitchFamily="-111" charset="-128"/>
              </a:rPr>
              <a:pPr/>
              <a:t>266</a:t>
            </a:fld>
            <a:endParaRPr lang="en-US">
              <a:latin typeface="Arial" pitchFamily="-111" charset="0"/>
              <a:ea typeface="ＭＳ Ｐゴシック" pitchFamily="-111" charset="-128"/>
              <a:cs typeface="ＭＳ Ｐゴシック" pitchFamily="-111" charset="-128"/>
            </a:endParaRPr>
          </a:p>
        </p:txBody>
      </p:sp>
      <p:sp>
        <p:nvSpPr>
          <p:cNvPr id="538627" name="Rectangle 2"/>
          <p:cNvSpPr>
            <a:spLocks noGrp="1" noRot="1" noChangeAspect="1" noChangeArrowheads="1" noTextEdit="1"/>
          </p:cNvSpPr>
          <p:nvPr>
            <p:ph type="sldImg"/>
          </p:nvPr>
        </p:nvSpPr>
        <p:spPr>
          <a:ln/>
        </p:spPr>
      </p:sp>
      <p:sp>
        <p:nvSpPr>
          <p:cNvPr id="5386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7"/>
          <p:cNvSpPr>
            <a:spLocks noGrp="1" noChangeArrowheads="1"/>
          </p:cNvSpPr>
          <p:nvPr>
            <p:ph type="sldNum" sz="quarter" idx="5"/>
          </p:nvPr>
        </p:nvSpPr>
        <p:spPr>
          <a:noFill/>
        </p:spPr>
        <p:txBody>
          <a:bodyPr/>
          <a:lstStyle/>
          <a:p>
            <a:fld id="{6EC30627-4800-BA47-AAF9-8F2DE4C9692D}" type="slidenum">
              <a:rPr lang="en-US">
                <a:latin typeface="Arial" pitchFamily="-111" charset="0"/>
                <a:ea typeface="ＭＳ Ｐゴシック" pitchFamily="-111" charset="-128"/>
                <a:cs typeface="ＭＳ Ｐゴシック" pitchFamily="-111" charset="-128"/>
              </a:rPr>
              <a:pPr/>
              <a:t>267</a:t>
            </a:fld>
            <a:endParaRPr lang="en-US">
              <a:latin typeface="Arial" pitchFamily="-111" charset="0"/>
              <a:ea typeface="ＭＳ Ｐゴシック" pitchFamily="-111" charset="-128"/>
              <a:cs typeface="ＭＳ Ｐゴシック" pitchFamily="-111" charset="-128"/>
            </a:endParaRPr>
          </a:p>
        </p:txBody>
      </p:sp>
      <p:sp>
        <p:nvSpPr>
          <p:cNvPr id="540675" name="Rectangle 2"/>
          <p:cNvSpPr>
            <a:spLocks noGrp="1" noRot="1" noChangeAspect="1" noChangeArrowheads="1" noTextEdit="1"/>
          </p:cNvSpPr>
          <p:nvPr>
            <p:ph type="sldImg"/>
          </p:nvPr>
        </p:nvSpPr>
        <p:spPr>
          <a:ln/>
        </p:spPr>
      </p:sp>
      <p:sp>
        <p:nvSpPr>
          <p:cNvPr id="5406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7"/>
          <p:cNvSpPr>
            <a:spLocks noGrp="1" noChangeArrowheads="1"/>
          </p:cNvSpPr>
          <p:nvPr>
            <p:ph type="sldNum" sz="quarter" idx="5"/>
          </p:nvPr>
        </p:nvSpPr>
        <p:spPr>
          <a:noFill/>
        </p:spPr>
        <p:txBody>
          <a:bodyPr/>
          <a:lstStyle/>
          <a:p>
            <a:fld id="{406CAB82-72C2-6D43-97E1-ACD97B369C3E}" type="slidenum">
              <a:rPr lang="en-US">
                <a:latin typeface="Arial" pitchFamily="-111" charset="0"/>
                <a:ea typeface="ＭＳ Ｐゴシック" pitchFamily="-111" charset="-128"/>
                <a:cs typeface="ＭＳ Ｐゴシック" pitchFamily="-111" charset="-128"/>
              </a:rPr>
              <a:pPr/>
              <a:t>268</a:t>
            </a:fld>
            <a:endParaRPr lang="en-US">
              <a:latin typeface="Arial" pitchFamily="-111" charset="0"/>
              <a:ea typeface="ＭＳ Ｐゴシック" pitchFamily="-111" charset="-128"/>
              <a:cs typeface="ＭＳ Ｐゴシック" pitchFamily="-111" charset="-128"/>
            </a:endParaRPr>
          </a:p>
        </p:txBody>
      </p:sp>
      <p:sp>
        <p:nvSpPr>
          <p:cNvPr id="542723" name="Rectangle 2"/>
          <p:cNvSpPr>
            <a:spLocks noGrp="1" noRot="1" noChangeAspect="1" noChangeArrowheads="1" noTextEdit="1"/>
          </p:cNvSpPr>
          <p:nvPr>
            <p:ph type="sldImg"/>
          </p:nvPr>
        </p:nvSpPr>
        <p:spPr>
          <a:ln/>
        </p:spPr>
      </p:sp>
      <p:sp>
        <p:nvSpPr>
          <p:cNvPr id="54272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7"/>
          <p:cNvSpPr>
            <a:spLocks noGrp="1" noChangeArrowheads="1"/>
          </p:cNvSpPr>
          <p:nvPr>
            <p:ph type="sldNum" sz="quarter" idx="5"/>
          </p:nvPr>
        </p:nvSpPr>
        <p:spPr>
          <a:noFill/>
        </p:spPr>
        <p:txBody>
          <a:bodyPr/>
          <a:lstStyle/>
          <a:p>
            <a:fld id="{578D408F-8D4A-FF48-B4AA-AF92AEF9D7CC}" type="slidenum">
              <a:rPr lang="en-US">
                <a:latin typeface="Arial" pitchFamily="-111" charset="0"/>
                <a:ea typeface="ＭＳ Ｐゴシック" pitchFamily="-111" charset="-128"/>
                <a:cs typeface="ＭＳ Ｐゴシック" pitchFamily="-111" charset="-128"/>
              </a:rPr>
              <a:pPr/>
              <a:t>269</a:t>
            </a:fld>
            <a:endParaRPr lang="en-US">
              <a:latin typeface="Arial" pitchFamily="-111" charset="0"/>
              <a:ea typeface="ＭＳ Ｐゴシック" pitchFamily="-111" charset="-128"/>
              <a:cs typeface="ＭＳ Ｐゴシック" pitchFamily="-111" charset="-128"/>
            </a:endParaRPr>
          </a:p>
        </p:txBody>
      </p:sp>
      <p:sp>
        <p:nvSpPr>
          <p:cNvPr id="544771" name="Rectangle 2"/>
          <p:cNvSpPr>
            <a:spLocks noGrp="1" noRot="1" noChangeAspect="1" noChangeArrowheads="1" noTextEdit="1"/>
          </p:cNvSpPr>
          <p:nvPr>
            <p:ph type="sldImg"/>
          </p:nvPr>
        </p:nvSpPr>
        <p:spPr>
          <a:ln/>
        </p:spPr>
      </p:sp>
      <p:sp>
        <p:nvSpPr>
          <p:cNvPr id="54477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7"/>
          <p:cNvSpPr>
            <a:spLocks noGrp="1" noChangeArrowheads="1"/>
          </p:cNvSpPr>
          <p:nvPr>
            <p:ph type="sldNum" sz="quarter" idx="5"/>
          </p:nvPr>
        </p:nvSpPr>
        <p:spPr>
          <a:noFill/>
        </p:spPr>
        <p:txBody>
          <a:bodyPr/>
          <a:lstStyle/>
          <a:p>
            <a:fld id="{C353DDB4-66F3-F640-8C20-3D4E2BDD1168}" type="slidenum">
              <a:rPr lang="en-US">
                <a:latin typeface="Arial" pitchFamily="-111" charset="0"/>
                <a:ea typeface="ＭＳ Ｐゴシック" pitchFamily="-111" charset="-128"/>
                <a:cs typeface="ＭＳ Ｐゴシック" pitchFamily="-111" charset="-128"/>
              </a:rPr>
              <a:pPr/>
              <a:t>270</a:t>
            </a:fld>
            <a:endParaRPr lang="en-US">
              <a:latin typeface="Arial" pitchFamily="-111" charset="0"/>
              <a:ea typeface="ＭＳ Ｐゴシック" pitchFamily="-111" charset="-128"/>
              <a:cs typeface="ＭＳ Ｐゴシック" pitchFamily="-111" charset="-128"/>
            </a:endParaRPr>
          </a:p>
        </p:txBody>
      </p:sp>
      <p:sp>
        <p:nvSpPr>
          <p:cNvPr id="546819" name="Rectangle 2"/>
          <p:cNvSpPr>
            <a:spLocks noGrp="1" noRot="1" noChangeAspect="1" noChangeArrowheads="1" noTextEdit="1"/>
          </p:cNvSpPr>
          <p:nvPr>
            <p:ph type="sldImg"/>
          </p:nvPr>
        </p:nvSpPr>
        <p:spPr>
          <a:ln/>
        </p:spPr>
      </p:sp>
      <p:sp>
        <p:nvSpPr>
          <p:cNvPr id="5468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7"/>
          <p:cNvSpPr>
            <a:spLocks noGrp="1" noChangeArrowheads="1"/>
          </p:cNvSpPr>
          <p:nvPr>
            <p:ph type="sldNum" sz="quarter" idx="5"/>
          </p:nvPr>
        </p:nvSpPr>
        <p:spPr>
          <a:noFill/>
        </p:spPr>
        <p:txBody>
          <a:bodyPr/>
          <a:lstStyle/>
          <a:p>
            <a:fld id="{51AC1054-226F-DE45-B8CB-AA01C3B1DC0D}" type="slidenum">
              <a:rPr lang="en-US">
                <a:latin typeface="Arial" pitchFamily="-111" charset="0"/>
                <a:ea typeface="ＭＳ Ｐゴシック" pitchFamily="-111" charset="-128"/>
                <a:cs typeface="ＭＳ Ｐゴシック" pitchFamily="-111" charset="-128"/>
              </a:rPr>
              <a:pPr/>
              <a:t>271</a:t>
            </a:fld>
            <a:endParaRPr lang="en-US">
              <a:latin typeface="Arial" pitchFamily="-111" charset="0"/>
              <a:ea typeface="ＭＳ Ｐゴシック" pitchFamily="-111" charset="-128"/>
              <a:cs typeface="ＭＳ Ｐゴシック" pitchFamily="-111" charset="-128"/>
            </a:endParaRPr>
          </a:p>
        </p:txBody>
      </p:sp>
      <p:sp>
        <p:nvSpPr>
          <p:cNvPr id="548867" name="Rectangle 2"/>
          <p:cNvSpPr>
            <a:spLocks noGrp="1" noRot="1" noChangeAspect="1" noChangeArrowheads="1" noTextEdit="1"/>
          </p:cNvSpPr>
          <p:nvPr>
            <p:ph type="sldImg"/>
          </p:nvPr>
        </p:nvSpPr>
        <p:spPr>
          <a:ln/>
        </p:spPr>
      </p:sp>
      <p:sp>
        <p:nvSpPr>
          <p:cNvPr id="54886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D14296C1-0809-5348-8AB1-FFDD6AC0D28D}" type="slidenum">
              <a:rPr lang="en-US">
                <a:latin typeface="Arial" pitchFamily="-111" charset="0"/>
                <a:ea typeface="ＭＳ Ｐゴシック" pitchFamily="-111" charset="-128"/>
                <a:cs typeface="ＭＳ Ｐゴシック" pitchFamily="-111" charset="-128"/>
              </a:rPr>
              <a:pPr/>
              <a:t>44</a:t>
            </a:fld>
            <a:endParaRPr lang="en-US">
              <a:latin typeface="Arial" pitchFamily="-111" charset="0"/>
              <a:ea typeface="ＭＳ Ｐゴシック" pitchFamily="-111" charset="-128"/>
              <a:cs typeface="ＭＳ Ｐゴシック" pitchFamily="-111" charset="-128"/>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7"/>
          <p:cNvSpPr>
            <a:spLocks noGrp="1" noChangeArrowheads="1"/>
          </p:cNvSpPr>
          <p:nvPr>
            <p:ph type="sldNum" sz="quarter" idx="5"/>
          </p:nvPr>
        </p:nvSpPr>
        <p:spPr>
          <a:noFill/>
        </p:spPr>
        <p:txBody>
          <a:bodyPr/>
          <a:lstStyle/>
          <a:p>
            <a:fld id="{0D687089-D049-634F-8842-323D93CE246E}" type="slidenum">
              <a:rPr lang="en-US">
                <a:latin typeface="Arial" pitchFamily="-111" charset="0"/>
                <a:ea typeface="ＭＳ Ｐゴシック" pitchFamily="-111" charset="-128"/>
                <a:cs typeface="ＭＳ Ｐゴシック" pitchFamily="-111" charset="-128"/>
              </a:rPr>
              <a:pPr/>
              <a:t>272</a:t>
            </a:fld>
            <a:endParaRPr lang="en-US">
              <a:latin typeface="Arial" pitchFamily="-111" charset="0"/>
              <a:ea typeface="ＭＳ Ｐゴシック" pitchFamily="-111" charset="-128"/>
              <a:cs typeface="ＭＳ Ｐゴシック" pitchFamily="-111" charset="-128"/>
            </a:endParaRPr>
          </a:p>
        </p:txBody>
      </p:sp>
      <p:sp>
        <p:nvSpPr>
          <p:cNvPr id="550915" name="Rectangle 2"/>
          <p:cNvSpPr>
            <a:spLocks noGrp="1" noRot="1" noChangeAspect="1" noChangeArrowheads="1" noTextEdit="1"/>
          </p:cNvSpPr>
          <p:nvPr>
            <p:ph type="sldImg"/>
          </p:nvPr>
        </p:nvSpPr>
        <p:spPr>
          <a:ln/>
        </p:spPr>
      </p:sp>
      <p:sp>
        <p:nvSpPr>
          <p:cNvPr id="55091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7"/>
          <p:cNvSpPr>
            <a:spLocks noGrp="1" noChangeArrowheads="1"/>
          </p:cNvSpPr>
          <p:nvPr>
            <p:ph type="sldNum" sz="quarter" idx="5"/>
          </p:nvPr>
        </p:nvSpPr>
        <p:spPr>
          <a:noFill/>
        </p:spPr>
        <p:txBody>
          <a:bodyPr/>
          <a:lstStyle/>
          <a:p>
            <a:fld id="{F2CBF23E-7769-E948-BD3D-85CAC32D2AA2}" type="slidenum">
              <a:rPr lang="en-US">
                <a:latin typeface="Arial" pitchFamily="-111" charset="0"/>
                <a:ea typeface="ＭＳ Ｐゴシック" pitchFamily="-111" charset="-128"/>
                <a:cs typeface="ＭＳ Ｐゴシック" pitchFamily="-111" charset="-128"/>
              </a:rPr>
              <a:pPr/>
              <a:t>273</a:t>
            </a:fld>
            <a:endParaRPr lang="en-US">
              <a:latin typeface="Arial" pitchFamily="-111" charset="0"/>
              <a:ea typeface="ＭＳ Ｐゴシック" pitchFamily="-111" charset="-128"/>
              <a:cs typeface="ＭＳ Ｐゴシック" pitchFamily="-111" charset="-128"/>
            </a:endParaRPr>
          </a:p>
        </p:txBody>
      </p:sp>
      <p:sp>
        <p:nvSpPr>
          <p:cNvPr id="552963" name="Rectangle 2"/>
          <p:cNvSpPr>
            <a:spLocks noGrp="1" noRot="1" noChangeAspect="1" noChangeArrowheads="1" noTextEdit="1"/>
          </p:cNvSpPr>
          <p:nvPr>
            <p:ph type="sldImg"/>
          </p:nvPr>
        </p:nvSpPr>
        <p:spPr>
          <a:ln/>
        </p:spPr>
      </p:sp>
      <p:sp>
        <p:nvSpPr>
          <p:cNvPr id="55296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fld id="{F5E2D5D5-E7E0-1541-BBC3-3C5939E4EF5F}" type="slidenum">
              <a:rPr lang="en-US">
                <a:latin typeface="Arial" pitchFamily="-111" charset="0"/>
                <a:ea typeface="ＭＳ Ｐゴシック" pitchFamily="-111" charset="-128"/>
                <a:cs typeface="ＭＳ Ｐゴシック" pitchFamily="-111" charset="-128"/>
              </a:rPr>
              <a:pPr/>
              <a:t>274</a:t>
            </a:fld>
            <a:endParaRPr lang="en-US">
              <a:latin typeface="Arial" pitchFamily="-111" charset="0"/>
              <a:ea typeface="ＭＳ Ｐゴシック" pitchFamily="-111" charset="-128"/>
              <a:cs typeface="ＭＳ Ｐゴシック" pitchFamily="-111" charset="-128"/>
            </a:endParaRPr>
          </a:p>
        </p:txBody>
      </p:sp>
      <p:sp>
        <p:nvSpPr>
          <p:cNvPr id="555011" name="Rectangle 2"/>
          <p:cNvSpPr>
            <a:spLocks noGrp="1" noRot="1" noChangeAspect="1" noChangeArrowheads="1" noTextEdit="1"/>
          </p:cNvSpPr>
          <p:nvPr>
            <p:ph type="sldImg"/>
          </p:nvPr>
        </p:nvSpPr>
        <p:spPr>
          <a:ln/>
        </p:spPr>
      </p:sp>
      <p:sp>
        <p:nvSpPr>
          <p:cNvPr id="55501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Slide Image Placeholder 1"/>
          <p:cNvSpPr>
            <a:spLocks noGrp="1" noRot="1" noChangeAspect="1" noTextEdit="1"/>
          </p:cNvSpPr>
          <p:nvPr>
            <p:ph type="sldImg"/>
          </p:nvPr>
        </p:nvSpPr>
        <p:spPr>
          <a:ln/>
        </p:spPr>
      </p:sp>
      <p:sp>
        <p:nvSpPr>
          <p:cNvPr id="55705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557060" name="Slide Number Placeholder 3"/>
          <p:cNvSpPr>
            <a:spLocks noGrp="1"/>
          </p:cNvSpPr>
          <p:nvPr>
            <p:ph type="sldNum" sz="quarter" idx="5"/>
          </p:nvPr>
        </p:nvSpPr>
        <p:spPr>
          <a:noFill/>
        </p:spPr>
        <p:txBody>
          <a:bodyPr/>
          <a:lstStyle/>
          <a:p>
            <a:fld id="{2296D683-F2CF-2B45-AF5E-1513658FB1B2}" type="slidenum">
              <a:rPr lang="en-US">
                <a:latin typeface="Arial" pitchFamily="-111" charset="0"/>
                <a:ea typeface="ＭＳ Ｐゴシック" pitchFamily="-111" charset="-128"/>
                <a:cs typeface="ＭＳ Ｐゴシック" pitchFamily="-111" charset="-128"/>
              </a:rPr>
              <a:pPr/>
              <a:t>275</a:t>
            </a:fld>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7"/>
          <p:cNvSpPr>
            <a:spLocks noGrp="1" noChangeArrowheads="1"/>
          </p:cNvSpPr>
          <p:nvPr>
            <p:ph type="sldNum" sz="quarter" idx="5"/>
          </p:nvPr>
        </p:nvSpPr>
        <p:spPr>
          <a:noFill/>
        </p:spPr>
        <p:txBody>
          <a:bodyPr/>
          <a:lstStyle/>
          <a:p>
            <a:fld id="{A93E4761-8ECF-154D-A735-FACDB8E0F3FF}" type="slidenum">
              <a:rPr lang="en-US">
                <a:latin typeface="Arial" pitchFamily="-111" charset="0"/>
                <a:ea typeface="ＭＳ Ｐゴシック" pitchFamily="-111" charset="-128"/>
                <a:cs typeface="ＭＳ Ｐゴシック" pitchFamily="-111" charset="-128"/>
              </a:rPr>
              <a:pPr/>
              <a:t>276</a:t>
            </a:fld>
            <a:endParaRPr lang="en-US">
              <a:latin typeface="Arial" pitchFamily="-111" charset="0"/>
              <a:ea typeface="ＭＳ Ｐゴシック" pitchFamily="-111" charset="-128"/>
              <a:cs typeface="ＭＳ Ｐゴシック" pitchFamily="-111" charset="-128"/>
            </a:endParaRPr>
          </a:p>
        </p:txBody>
      </p:sp>
      <p:sp>
        <p:nvSpPr>
          <p:cNvPr id="559107" name="Rectangle 2"/>
          <p:cNvSpPr>
            <a:spLocks noGrp="1" noRot="1" noChangeAspect="1" noChangeArrowheads="1" noTextEdit="1"/>
          </p:cNvSpPr>
          <p:nvPr>
            <p:ph type="sldImg"/>
          </p:nvPr>
        </p:nvSpPr>
        <p:spPr>
          <a:ln/>
        </p:spPr>
      </p:sp>
      <p:sp>
        <p:nvSpPr>
          <p:cNvPr id="55910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7"/>
          <p:cNvSpPr>
            <a:spLocks noGrp="1" noChangeArrowheads="1"/>
          </p:cNvSpPr>
          <p:nvPr>
            <p:ph type="sldNum" sz="quarter" idx="5"/>
          </p:nvPr>
        </p:nvSpPr>
        <p:spPr>
          <a:noFill/>
        </p:spPr>
        <p:txBody>
          <a:bodyPr/>
          <a:lstStyle/>
          <a:p>
            <a:fld id="{F3CB84A0-15C5-ED45-ADDB-E07D475783CB}" type="slidenum">
              <a:rPr lang="en-US">
                <a:latin typeface="Arial" pitchFamily="-111" charset="0"/>
                <a:ea typeface="ＭＳ Ｐゴシック" pitchFamily="-111" charset="-128"/>
                <a:cs typeface="ＭＳ Ｐゴシック" pitchFamily="-111" charset="-128"/>
              </a:rPr>
              <a:pPr/>
              <a:t>277</a:t>
            </a:fld>
            <a:endParaRPr lang="en-US">
              <a:latin typeface="Arial" pitchFamily="-111" charset="0"/>
              <a:ea typeface="ＭＳ Ｐゴシック" pitchFamily="-111" charset="-128"/>
              <a:cs typeface="ＭＳ Ｐゴシック" pitchFamily="-111" charset="-128"/>
            </a:endParaRPr>
          </a:p>
        </p:txBody>
      </p:sp>
      <p:sp>
        <p:nvSpPr>
          <p:cNvPr id="561155" name="Rectangle 2"/>
          <p:cNvSpPr>
            <a:spLocks noGrp="1" noRot="1" noChangeAspect="1" noChangeArrowheads="1" noTextEdit="1"/>
          </p:cNvSpPr>
          <p:nvPr>
            <p:ph type="sldImg"/>
          </p:nvPr>
        </p:nvSpPr>
        <p:spPr>
          <a:ln/>
        </p:spPr>
      </p:sp>
      <p:sp>
        <p:nvSpPr>
          <p:cNvPr id="56115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7"/>
          <p:cNvSpPr>
            <a:spLocks noGrp="1" noChangeArrowheads="1"/>
          </p:cNvSpPr>
          <p:nvPr>
            <p:ph type="sldNum" sz="quarter" idx="5"/>
          </p:nvPr>
        </p:nvSpPr>
        <p:spPr>
          <a:noFill/>
        </p:spPr>
        <p:txBody>
          <a:bodyPr/>
          <a:lstStyle/>
          <a:p>
            <a:fld id="{F05C3652-927C-6247-B084-10FDD965C522}" type="slidenum">
              <a:rPr lang="en-US">
                <a:latin typeface="Arial" pitchFamily="-111" charset="0"/>
                <a:ea typeface="ＭＳ Ｐゴシック" pitchFamily="-111" charset="-128"/>
                <a:cs typeface="ＭＳ Ｐゴシック" pitchFamily="-111" charset="-128"/>
              </a:rPr>
              <a:pPr/>
              <a:t>278</a:t>
            </a:fld>
            <a:endParaRPr lang="en-US">
              <a:latin typeface="Arial" pitchFamily="-111" charset="0"/>
              <a:ea typeface="ＭＳ Ｐゴシック" pitchFamily="-111" charset="-128"/>
              <a:cs typeface="ＭＳ Ｐゴシック" pitchFamily="-111" charset="-128"/>
            </a:endParaRPr>
          </a:p>
        </p:txBody>
      </p:sp>
      <p:sp>
        <p:nvSpPr>
          <p:cNvPr id="563203" name="Rectangle 2"/>
          <p:cNvSpPr>
            <a:spLocks noGrp="1" noRot="1" noChangeAspect="1" noChangeArrowheads="1" noTextEdit="1"/>
          </p:cNvSpPr>
          <p:nvPr>
            <p:ph type="sldImg"/>
          </p:nvPr>
        </p:nvSpPr>
        <p:spPr>
          <a:ln/>
        </p:spPr>
      </p:sp>
      <p:sp>
        <p:nvSpPr>
          <p:cNvPr id="56320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7"/>
          <p:cNvSpPr>
            <a:spLocks noGrp="1" noChangeArrowheads="1"/>
          </p:cNvSpPr>
          <p:nvPr>
            <p:ph type="sldNum" sz="quarter" idx="5"/>
          </p:nvPr>
        </p:nvSpPr>
        <p:spPr>
          <a:noFill/>
        </p:spPr>
        <p:txBody>
          <a:bodyPr/>
          <a:lstStyle/>
          <a:p>
            <a:fld id="{D973AF88-DDB3-4647-A7A1-02AC91079ECD}" type="slidenum">
              <a:rPr lang="en-US">
                <a:latin typeface="Arial" pitchFamily="-111" charset="0"/>
                <a:ea typeface="ＭＳ Ｐゴシック" pitchFamily="-111" charset="-128"/>
                <a:cs typeface="ＭＳ Ｐゴシック" pitchFamily="-111" charset="-128"/>
              </a:rPr>
              <a:pPr/>
              <a:t>279</a:t>
            </a:fld>
            <a:endParaRPr lang="en-US">
              <a:latin typeface="Arial" pitchFamily="-111" charset="0"/>
              <a:ea typeface="ＭＳ Ｐゴシック" pitchFamily="-111" charset="-128"/>
              <a:cs typeface="ＭＳ Ｐゴシック" pitchFamily="-111" charset="-128"/>
            </a:endParaRPr>
          </a:p>
        </p:txBody>
      </p:sp>
      <p:sp>
        <p:nvSpPr>
          <p:cNvPr id="565251" name="Rectangle 2"/>
          <p:cNvSpPr>
            <a:spLocks noGrp="1" noRot="1" noChangeAspect="1" noChangeArrowheads="1" noTextEdit="1"/>
          </p:cNvSpPr>
          <p:nvPr>
            <p:ph type="sldImg"/>
          </p:nvPr>
        </p:nvSpPr>
        <p:spPr>
          <a:ln/>
        </p:spPr>
      </p:sp>
      <p:sp>
        <p:nvSpPr>
          <p:cNvPr id="56525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7"/>
          <p:cNvSpPr>
            <a:spLocks noGrp="1" noChangeArrowheads="1"/>
          </p:cNvSpPr>
          <p:nvPr>
            <p:ph type="sldNum" sz="quarter" idx="5"/>
          </p:nvPr>
        </p:nvSpPr>
        <p:spPr>
          <a:noFill/>
        </p:spPr>
        <p:txBody>
          <a:bodyPr/>
          <a:lstStyle/>
          <a:p>
            <a:fld id="{048CC9ED-F858-4C41-939E-32A9484CF4CE}" type="slidenum">
              <a:rPr lang="en-US">
                <a:latin typeface="Arial" pitchFamily="-111" charset="0"/>
                <a:ea typeface="ＭＳ Ｐゴシック" pitchFamily="-111" charset="-128"/>
                <a:cs typeface="ＭＳ Ｐゴシック" pitchFamily="-111" charset="-128"/>
              </a:rPr>
              <a:pPr/>
              <a:t>280</a:t>
            </a:fld>
            <a:endParaRPr lang="en-US">
              <a:latin typeface="Arial" pitchFamily="-111" charset="0"/>
              <a:ea typeface="ＭＳ Ｐゴシック" pitchFamily="-111" charset="-128"/>
              <a:cs typeface="ＭＳ Ｐゴシック" pitchFamily="-111" charset="-128"/>
            </a:endParaRPr>
          </a:p>
        </p:txBody>
      </p:sp>
      <p:sp>
        <p:nvSpPr>
          <p:cNvPr id="567299" name="Rectangle 2"/>
          <p:cNvSpPr>
            <a:spLocks noGrp="1" noRot="1" noChangeAspect="1" noChangeArrowheads="1" noTextEdit="1"/>
          </p:cNvSpPr>
          <p:nvPr>
            <p:ph type="sldImg"/>
          </p:nvPr>
        </p:nvSpPr>
        <p:spPr>
          <a:ln/>
        </p:spPr>
      </p:sp>
      <p:sp>
        <p:nvSpPr>
          <p:cNvPr id="56730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7"/>
          <p:cNvSpPr>
            <a:spLocks noGrp="1" noChangeArrowheads="1"/>
          </p:cNvSpPr>
          <p:nvPr>
            <p:ph type="sldNum" sz="quarter" idx="5"/>
          </p:nvPr>
        </p:nvSpPr>
        <p:spPr>
          <a:noFill/>
        </p:spPr>
        <p:txBody>
          <a:bodyPr/>
          <a:lstStyle/>
          <a:p>
            <a:fld id="{3463E869-C9C7-124B-B51C-CEEF20F9ED79}" type="slidenum">
              <a:rPr lang="en-US">
                <a:latin typeface="Arial" pitchFamily="-111" charset="0"/>
                <a:ea typeface="ＭＳ Ｐゴシック" pitchFamily="-111" charset="-128"/>
                <a:cs typeface="ＭＳ Ｐゴシック" pitchFamily="-111" charset="-128"/>
              </a:rPr>
              <a:pPr/>
              <a:t>281</a:t>
            </a:fld>
            <a:endParaRPr lang="en-US">
              <a:latin typeface="Arial" pitchFamily="-111" charset="0"/>
              <a:ea typeface="ＭＳ Ｐゴシック" pitchFamily="-111" charset="-128"/>
              <a:cs typeface="ＭＳ Ｐゴシック" pitchFamily="-111" charset="-128"/>
            </a:endParaRPr>
          </a:p>
        </p:txBody>
      </p:sp>
      <p:sp>
        <p:nvSpPr>
          <p:cNvPr id="569347" name="Rectangle 2"/>
          <p:cNvSpPr>
            <a:spLocks noGrp="1" noRot="1" noChangeAspect="1" noChangeArrowheads="1" noTextEdit="1"/>
          </p:cNvSpPr>
          <p:nvPr>
            <p:ph type="sldImg"/>
          </p:nvPr>
        </p:nvSpPr>
        <p:spPr>
          <a:ln/>
        </p:spPr>
      </p:sp>
      <p:sp>
        <p:nvSpPr>
          <p:cNvPr id="56934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399DA700-C54E-3343-ACB6-745D67BFDC02}" type="slidenum">
              <a:rPr lang="en-US">
                <a:latin typeface="Arial" pitchFamily="-111" charset="0"/>
                <a:ea typeface="ＭＳ Ｐゴシック" pitchFamily="-111" charset="-128"/>
                <a:cs typeface="ＭＳ Ｐゴシック" pitchFamily="-111" charset="-128"/>
              </a:rPr>
              <a:pPr/>
              <a:t>45</a:t>
            </a:fld>
            <a:endParaRPr lang="en-US">
              <a:latin typeface="Arial" pitchFamily="-111" charset="0"/>
              <a:ea typeface="ＭＳ Ｐゴシック" pitchFamily="-111" charset="-128"/>
              <a:cs typeface="ＭＳ Ｐゴシック" pitchFamily="-111" charset="-128"/>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7"/>
          <p:cNvSpPr>
            <a:spLocks noGrp="1" noChangeArrowheads="1"/>
          </p:cNvSpPr>
          <p:nvPr>
            <p:ph type="sldNum" sz="quarter" idx="5"/>
          </p:nvPr>
        </p:nvSpPr>
        <p:spPr>
          <a:noFill/>
        </p:spPr>
        <p:txBody>
          <a:bodyPr/>
          <a:lstStyle/>
          <a:p>
            <a:fld id="{40597D65-9CA3-4947-AC03-CF83CB544348}" type="slidenum">
              <a:rPr lang="en-US">
                <a:latin typeface="Arial" pitchFamily="-111" charset="0"/>
                <a:ea typeface="ＭＳ Ｐゴシック" pitchFamily="-111" charset="-128"/>
                <a:cs typeface="ＭＳ Ｐゴシック" pitchFamily="-111" charset="-128"/>
              </a:rPr>
              <a:pPr/>
              <a:t>282</a:t>
            </a:fld>
            <a:endParaRPr lang="en-US">
              <a:latin typeface="Arial" pitchFamily="-111" charset="0"/>
              <a:ea typeface="ＭＳ Ｐゴシック" pitchFamily="-111" charset="-128"/>
              <a:cs typeface="ＭＳ Ｐゴシック" pitchFamily="-111" charset="-128"/>
            </a:endParaRPr>
          </a:p>
        </p:txBody>
      </p:sp>
      <p:sp>
        <p:nvSpPr>
          <p:cNvPr id="571395" name="Rectangle 2"/>
          <p:cNvSpPr>
            <a:spLocks noGrp="1" noRot="1" noChangeAspect="1" noChangeArrowheads="1" noTextEdit="1"/>
          </p:cNvSpPr>
          <p:nvPr>
            <p:ph type="sldImg"/>
          </p:nvPr>
        </p:nvSpPr>
        <p:spPr>
          <a:ln/>
        </p:spPr>
      </p:sp>
      <p:sp>
        <p:nvSpPr>
          <p:cNvPr id="57139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7"/>
          <p:cNvSpPr>
            <a:spLocks noGrp="1" noChangeArrowheads="1"/>
          </p:cNvSpPr>
          <p:nvPr>
            <p:ph type="sldNum" sz="quarter" idx="5"/>
          </p:nvPr>
        </p:nvSpPr>
        <p:spPr>
          <a:noFill/>
        </p:spPr>
        <p:txBody>
          <a:bodyPr/>
          <a:lstStyle/>
          <a:p>
            <a:fld id="{AAA4FC49-F3E6-2F4A-8E59-5C0F560A82A0}" type="slidenum">
              <a:rPr lang="en-US">
                <a:latin typeface="Arial" pitchFamily="-111" charset="0"/>
                <a:ea typeface="ＭＳ Ｐゴシック" pitchFamily="-111" charset="-128"/>
                <a:cs typeface="ＭＳ Ｐゴシック" pitchFamily="-111" charset="-128"/>
              </a:rPr>
              <a:pPr/>
              <a:t>283</a:t>
            </a:fld>
            <a:endParaRPr lang="en-US">
              <a:latin typeface="Arial" pitchFamily="-111" charset="0"/>
              <a:ea typeface="ＭＳ Ｐゴシック" pitchFamily="-111" charset="-128"/>
              <a:cs typeface="ＭＳ Ｐゴシック" pitchFamily="-111" charset="-128"/>
            </a:endParaRPr>
          </a:p>
        </p:txBody>
      </p:sp>
      <p:sp>
        <p:nvSpPr>
          <p:cNvPr id="573443" name="Rectangle 2"/>
          <p:cNvSpPr>
            <a:spLocks noGrp="1" noRot="1" noChangeAspect="1" noChangeArrowheads="1" noTextEdit="1"/>
          </p:cNvSpPr>
          <p:nvPr>
            <p:ph type="sldImg"/>
          </p:nvPr>
        </p:nvSpPr>
        <p:spPr>
          <a:ln/>
        </p:spPr>
      </p:sp>
      <p:sp>
        <p:nvSpPr>
          <p:cNvPr id="5734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7"/>
          <p:cNvSpPr>
            <a:spLocks noGrp="1" noChangeArrowheads="1"/>
          </p:cNvSpPr>
          <p:nvPr>
            <p:ph type="sldNum" sz="quarter" idx="5"/>
          </p:nvPr>
        </p:nvSpPr>
        <p:spPr>
          <a:noFill/>
        </p:spPr>
        <p:txBody>
          <a:bodyPr/>
          <a:lstStyle/>
          <a:p>
            <a:fld id="{66310400-0491-FE4B-9C31-35E467794BF2}" type="slidenum">
              <a:rPr lang="en-US">
                <a:latin typeface="Arial" pitchFamily="-111" charset="0"/>
                <a:ea typeface="ＭＳ Ｐゴシック" pitchFamily="-111" charset="-128"/>
                <a:cs typeface="ＭＳ Ｐゴシック" pitchFamily="-111" charset="-128"/>
              </a:rPr>
              <a:pPr/>
              <a:t>284</a:t>
            </a:fld>
            <a:endParaRPr lang="en-US">
              <a:latin typeface="Arial" pitchFamily="-111" charset="0"/>
              <a:ea typeface="ＭＳ Ｐゴシック" pitchFamily="-111" charset="-128"/>
              <a:cs typeface="ＭＳ Ｐゴシック" pitchFamily="-111" charset="-128"/>
            </a:endParaRPr>
          </a:p>
        </p:txBody>
      </p:sp>
      <p:sp>
        <p:nvSpPr>
          <p:cNvPr id="575491" name="Rectangle 2"/>
          <p:cNvSpPr>
            <a:spLocks noGrp="1" noRot="1" noChangeAspect="1" noChangeArrowheads="1" noTextEdit="1"/>
          </p:cNvSpPr>
          <p:nvPr>
            <p:ph type="sldImg"/>
          </p:nvPr>
        </p:nvSpPr>
        <p:spPr>
          <a:ln/>
        </p:spPr>
      </p:sp>
      <p:sp>
        <p:nvSpPr>
          <p:cNvPr id="5754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7"/>
          <p:cNvSpPr>
            <a:spLocks noGrp="1" noChangeArrowheads="1"/>
          </p:cNvSpPr>
          <p:nvPr>
            <p:ph type="sldNum" sz="quarter" idx="5"/>
          </p:nvPr>
        </p:nvSpPr>
        <p:spPr>
          <a:noFill/>
        </p:spPr>
        <p:txBody>
          <a:bodyPr/>
          <a:lstStyle/>
          <a:p>
            <a:fld id="{AAC733B1-811F-AA4A-82E5-1D326B242695}" type="slidenum">
              <a:rPr lang="en-US">
                <a:latin typeface="Arial" pitchFamily="-111" charset="0"/>
                <a:ea typeface="ＭＳ Ｐゴシック" pitchFamily="-111" charset="-128"/>
                <a:cs typeface="ＭＳ Ｐゴシック" pitchFamily="-111" charset="-128"/>
              </a:rPr>
              <a:pPr/>
              <a:t>285</a:t>
            </a:fld>
            <a:endParaRPr lang="en-US">
              <a:latin typeface="Arial" pitchFamily="-111" charset="0"/>
              <a:ea typeface="ＭＳ Ｐゴシック" pitchFamily="-111" charset="-128"/>
              <a:cs typeface="ＭＳ Ｐゴシック" pitchFamily="-111" charset="-128"/>
            </a:endParaRPr>
          </a:p>
        </p:txBody>
      </p:sp>
      <p:sp>
        <p:nvSpPr>
          <p:cNvPr id="577539" name="Rectangle 2"/>
          <p:cNvSpPr>
            <a:spLocks noGrp="1" noRot="1" noChangeAspect="1" noChangeArrowheads="1" noTextEdit="1"/>
          </p:cNvSpPr>
          <p:nvPr>
            <p:ph type="sldImg"/>
          </p:nvPr>
        </p:nvSpPr>
        <p:spPr>
          <a:ln/>
        </p:spPr>
      </p:sp>
      <p:sp>
        <p:nvSpPr>
          <p:cNvPr id="57754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7"/>
          <p:cNvSpPr>
            <a:spLocks noGrp="1" noChangeArrowheads="1"/>
          </p:cNvSpPr>
          <p:nvPr>
            <p:ph type="sldNum" sz="quarter" idx="5"/>
          </p:nvPr>
        </p:nvSpPr>
        <p:spPr>
          <a:noFill/>
        </p:spPr>
        <p:txBody>
          <a:bodyPr/>
          <a:lstStyle/>
          <a:p>
            <a:fld id="{220D1C9A-D9A0-5249-9592-D3CB5ABAAA8D}" type="slidenum">
              <a:rPr lang="en-US">
                <a:latin typeface="Arial" pitchFamily="-111" charset="0"/>
                <a:ea typeface="ＭＳ Ｐゴシック" pitchFamily="-111" charset="-128"/>
                <a:cs typeface="ＭＳ Ｐゴシック" pitchFamily="-111" charset="-128"/>
              </a:rPr>
              <a:pPr/>
              <a:t>286</a:t>
            </a:fld>
            <a:endParaRPr lang="en-US">
              <a:latin typeface="Arial" pitchFamily="-111" charset="0"/>
              <a:ea typeface="ＭＳ Ｐゴシック" pitchFamily="-111" charset="-128"/>
              <a:cs typeface="ＭＳ Ｐゴシック" pitchFamily="-111" charset="-128"/>
            </a:endParaRPr>
          </a:p>
        </p:txBody>
      </p:sp>
      <p:sp>
        <p:nvSpPr>
          <p:cNvPr id="579587" name="Rectangle 2"/>
          <p:cNvSpPr>
            <a:spLocks noGrp="1" noRot="1" noChangeAspect="1" noChangeArrowheads="1" noTextEdit="1"/>
          </p:cNvSpPr>
          <p:nvPr>
            <p:ph type="sldImg"/>
          </p:nvPr>
        </p:nvSpPr>
        <p:spPr>
          <a:ln/>
        </p:spPr>
      </p:sp>
      <p:sp>
        <p:nvSpPr>
          <p:cNvPr id="57958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7"/>
          <p:cNvSpPr>
            <a:spLocks noGrp="1" noChangeArrowheads="1"/>
          </p:cNvSpPr>
          <p:nvPr>
            <p:ph type="sldNum" sz="quarter" idx="5"/>
          </p:nvPr>
        </p:nvSpPr>
        <p:spPr>
          <a:noFill/>
        </p:spPr>
        <p:txBody>
          <a:bodyPr/>
          <a:lstStyle/>
          <a:p>
            <a:fld id="{E62C3B63-D089-6D44-8E73-68923EDF9DA0}" type="slidenum">
              <a:rPr lang="en-US">
                <a:latin typeface="Arial" pitchFamily="-111" charset="0"/>
                <a:ea typeface="ＭＳ Ｐゴシック" pitchFamily="-111" charset="-128"/>
                <a:cs typeface="ＭＳ Ｐゴシック" pitchFamily="-111" charset="-128"/>
              </a:rPr>
              <a:pPr/>
              <a:t>287</a:t>
            </a:fld>
            <a:endParaRPr lang="en-US">
              <a:latin typeface="Arial" pitchFamily="-111" charset="0"/>
              <a:ea typeface="ＭＳ Ｐゴシック" pitchFamily="-111" charset="-128"/>
              <a:cs typeface="ＭＳ Ｐゴシック" pitchFamily="-111" charset="-128"/>
            </a:endParaRPr>
          </a:p>
        </p:txBody>
      </p:sp>
      <p:sp>
        <p:nvSpPr>
          <p:cNvPr id="581635" name="Rectangle 2"/>
          <p:cNvSpPr>
            <a:spLocks noGrp="1" noRot="1" noChangeAspect="1" noChangeArrowheads="1" noTextEdit="1"/>
          </p:cNvSpPr>
          <p:nvPr>
            <p:ph type="sldImg"/>
          </p:nvPr>
        </p:nvSpPr>
        <p:spPr>
          <a:xfrm>
            <a:off x="2971800" y="547688"/>
            <a:ext cx="3659188" cy="2744787"/>
          </a:xfrm>
          <a:ln/>
        </p:spPr>
      </p:sp>
      <p:sp>
        <p:nvSpPr>
          <p:cNvPr id="581636"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7"/>
          <p:cNvSpPr>
            <a:spLocks noGrp="1" noChangeArrowheads="1"/>
          </p:cNvSpPr>
          <p:nvPr>
            <p:ph type="sldNum" sz="quarter" idx="5"/>
          </p:nvPr>
        </p:nvSpPr>
        <p:spPr>
          <a:noFill/>
        </p:spPr>
        <p:txBody>
          <a:bodyPr/>
          <a:lstStyle/>
          <a:p>
            <a:fld id="{0A9AB92C-F86B-2E4B-B571-C87D8DE82C5F}" type="slidenum">
              <a:rPr lang="en-US">
                <a:latin typeface="Arial" pitchFamily="-111" charset="0"/>
                <a:ea typeface="ＭＳ Ｐゴシック" pitchFamily="-111" charset="-128"/>
                <a:cs typeface="ＭＳ Ｐゴシック" pitchFamily="-111" charset="-128"/>
              </a:rPr>
              <a:pPr/>
              <a:t>288</a:t>
            </a:fld>
            <a:endParaRPr lang="en-US">
              <a:latin typeface="Arial" pitchFamily="-111" charset="0"/>
              <a:ea typeface="ＭＳ Ｐゴシック" pitchFamily="-111" charset="-128"/>
              <a:cs typeface="ＭＳ Ｐゴシック" pitchFamily="-111" charset="-128"/>
            </a:endParaRPr>
          </a:p>
        </p:txBody>
      </p:sp>
      <p:sp>
        <p:nvSpPr>
          <p:cNvPr id="583683" name="Rectangle 2"/>
          <p:cNvSpPr>
            <a:spLocks noGrp="1" noRot="1" noChangeAspect="1" noChangeArrowheads="1" noTextEdit="1"/>
          </p:cNvSpPr>
          <p:nvPr>
            <p:ph type="sldImg"/>
          </p:nvPr>
        </p:nvSpPr>
        <p:spPr>
          <a:xfrm>
            <a:off x="2971800" y="547688"/>
            <a:ext cx="3659188" cy="2744787"/>
          </a:xfrm>
          <a:ln/>
        </p:spPr>
      </p:sp>
      <p:sp>
        <p:nvSpPr>
          <p:cNvPr id="583684"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Slide Image Placeholder 1"/>
          <p:cNvSpPr>
            <a:spLocks noGrp="1" noRot="1" noChangeAspect="1" noTextEdit="1"/>
          </p:cNvSpPr>
          <p:nvPr>
            <p:ph type="sldImg"/>
          </p:nvPr>
        </p:nvSpPr>
        <p:spPr>
          <a:ln/>
        </p:spPr>
      </p:sp>
      <p:sp>
        <p:nvSpPr>
          <p:cNvPr id="58573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585732" name="Slide Number Placeholder 3"/>
          <p:cNvSpPr>
            <a:spLocks noGrp="1"/>
          </p:cNvSpPr>
          <p:nvPr>
            <p:ph type="sldNum" sz="quarter" idx="5"/>
          </p:nvPr>
        </p:nvSpPr>
        <p:spPr>
          <a:noFill/>
        </p:spPr>
        <p:txBody>
          <a:bodyPr/>
          <a:lstStyle/>
          <a:p>
            <a:fld id="{B8D76A01-83DA-BB4A-88B6-DE2C62293571}" type="slidenum">
              <a:rPr lang="en-US">
                <a:latin typeface="Arial" pitchFamily="-111" charset="0"/>
                <a:ea typeface="ＭＳ Ｐゴシック" pitchFamily="-111" charset="-128"/>
                <a:cs typeface="ＭＳ Ｐゴシック" pitchFamily="-111" charset="-128"/>
              </a:rPr>
              <a:pPr/>
              <a:t>289</a:t>
            </a:fld>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7"/>
          <p:cNvSpPr>
            <a:spLocks noGrp="1" noChangeArrowheads="1"/>
          </p:cNvSpPr>
          <p:nvPr>
            <p:ph type="sldNum" sz="quarter" idx="5"/>
          </p:nvPr>
        </p:nvSpPr>
        <p:spPr>
          <a:noFill/>
        </p:spPr>
        <p:txBody>
          <a:bodyPr/>
          <a:lstStyle/>
          <a:p>
            <a:fld id="{664B2743-2EF0-1546-A2E2-20BB029940A7}" type="slidenum">
              <a:rPr lang="en-US">
                <a:latin typeface="Arial" pitchFamily="-111" charset="0"/>
                <a:ea typeface="ＭＳ Ｐゴシック" pitchFamily="-111" charset="-128"/>
                <a:cs typeface="ＭＳ Ｐゴシック" pitchFamily="-111" charset="-128"/>
              </a:rPr>
              <a:pPr/>
              <a:t>290</a:t>
            </a:fld>
            <a:endParaRPr lang="en-US">
              <a:latin typeface="Arial" pitchFamily="-111" charset="0"/>
              <a:ea typeface="ＭＳ Ｐゴシック" pitchFamily="-111" charset="-128"/>
              <a:cs typeface="ＭＳ Ｐゴシック" pitchFamily="-111" charset="-128"/>
            </a:endParaRPr>
          </a:p>
        </p:txBody>
      </p:sp>
      <p:sp>
        <p:nvSpPr>
          <p:cNvPr id="587779" name="Rectangle 2"/>
          <p:cNvSpPr>
            <a:spLocks noGrp="1" noRot="1" noChangeAspect="1" noChangeArrowheads="1" noTextEdit="1"/>
          </p:cNvSpPr>
          <p:nvPr>
            <p:ph type="sldImg"/>
          </p:nvPr>
        </p:nvSpPr>
        <p:spPr>
          <a:xfrm>
            <a:off x="2971800" y="547688"/>
            <a:ext cx="3659188" cy="2744787"/>
          </a:xfrm>
          <a:ln/>
        </p:spPr>
      </p:sp>
      <p:sp>
        <p:nvSpPr>
          <p:cNvPr id="587780"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7"/>
          <p:cNvSpPr>
            <a:spLocks noGrp="1" noChangeArrowheads="1"/>
          </p:cNvSpPr>
          <p:nvPr>
            <p:ph type="sldNum" sz="quarter" idx="5"/>
          </p:nvPr>
        </p:nvSpPr>
        <p:spPr>
          <a:noFill/>
        </p:spPr>
        <p:txBody>
          <a:bodyPr/>
          <a:lstStyle/>
          <a:p>
            <a:fld id="{CCF01571-7814-6042-AC03-0BF5B48EAF3D}" type="slidenum">
              <a:rPr lang="en-US">
                <a:latin typeface="Arial" pitchFamily="-111" charset="0"/>
                <a:ea typeface="ＭＳ Ｐゴシック" pitchFamily="-111" charset="-128"/>
                <a:cs typeface="ＭＳ Ｐゴシック" pitchFamily="-111" charset="-128"/>
              </a:rPr>
              <a:pPr/>
              <a:t>291</a:t>
            </a:fld>
            <a:endParaRPr lang="en-US">
              <a:latin typeface="Arial" pitchFamily="-111" charset="0"/>
              <a:ea typeface="ＭＳ Ｐゴシック" pitchFamily="-111" charset="-128"/>
              <a:cs typeface="ＭＳ Ｐゴシック" pitchFamily="-111" charset="-128"/>
            </a:endParaRPr>
          </a:p>
        </p:txBody>
      </p:sp>
      <p:sp>
        <p:nvSpPr>
          <p:cNvPr id="589827" name="Rectangle 2"/>
          <p:cNvSpPr>
            <a:spLocks noGrp="1" noRot="1" noChangeAspect="1" noChangeArrowheads="1" noTextEdit="1"/>
          </p:cNvSpPr>
          <p:nvPr>
            <p:ph type="sldImg"/>
          </p:nvPr>
        </p:nvSpPr>
        <p:spPr>
          <a:xfrm>
            <a:off x="2971800" y="547688"/>
            <a:ext cx="3659188" cy="2744787"/>
          </a:xfrm>
          <a:ln/>
        </p:spPr>
      </p:sp>
      <p:sp>
        <p:nvSpPr>
          <p:cNvPr id="589828"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819FC95A-92BE-784C-B832-4380BD9C24FD}" type="slidenum">
              <a:rPr lang="en-US">
                <a:latin typeface="Arial" pitchFamily="-111" charset="0"/>
                <a:ea typeface="ＭＳ Ｐゴシック" pitchFamily="-111" charset="-128"/>
                <a:cs typeface="ＭＳ Ｐゴシック" pitchFamily="-111" charset="-128"/>
              </a:rPr>
              <a:pPr/>
              <a:t>46</a:t>
            </a:fld>
            <a:endParaRPr lang="en-US">
              <a:latin typeface="Arial" pitchFamily="-111" charset="0"/>
              <a:ea typeface="ＭＳ Ｐゴシック" pitchFamily="-111" charset="-128"/>
              <a:cs typeface="ＭＳ Ｐゴシック" pitchFamily="-111" charset="-128"/>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7"/>
          <p:cNvSpPr>
            <a:spLocks noGrp="1" noChangeArrowheads="1"/>
          </p:cNvSpPr>
          <p:nvPr>
            <p:ph type="sldNum" sz="quarter" idx="5"/>
          </p:nvPr>
        </p:nvSpPr>
        <p:spPr>
          <a:noFill/>
        </p:spPr>
        <p:txBody>
          <a:bodyPr/>
          <a:lstStyle/>
          <a:p>
            <a:fld id="{4B156636-FA75-C942-9726-4D503DF6593F}" type="slidenum">
              <a:rPr lang="en-US">
                <a:latin typeface="Arial" pitchFamily="-111" charset="0"/>
                <a:ea typeface="ＭＳ Ｐゴシック" pitchFamily="-111" charset="-128"/>
                <a:cs typeface="ＭＳ Ｐゴシック" pitchFamily="-111" charset="-128"/>
              </a:rPr>
              <a:pPr/>
              <a:t>292</a:t>
            </a:fld>
            <a:endParaRPr lang="en-US">
              <a:latin typeface="Arial" pitchFamily="-111" charset="0"/>
              <a:ea typeface="ＭＳ Ｐゴシック" pitchFamily="-111" charset="-128"/>
              <a:cs typeface="ＭＳ Ｐゴシック" pitchFamily="-111" charset="-128"/>
            </a:endParaRPr>
          </a:p>
        </p:txBody>
      </p:sp>
      <p:sp>
        <p:nvSpPr>
          <p:cNvPr id="591875" name="Rectangle 2"/>
          <p:cNvSpPr>
            <a:spLocks noGrp="1" noRot="1" noChangeAspect="1" noChangeArrowheads="1" noTextEdit="1"/>
          </p:cNvSpPr>
          <p:nvPr>
            <p:ph type="sldImg"/>
          </p:nvPr>
        </p:nvSpPr>
        <p:spPr>
          <a:ln/>
        </p:spPr>
      </p:sp>
      <p:sp>
        <p:nvSpPr>
          <p:cNvPr id="5918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Slide Image Placeholder 1"/>
          <p:cNvSpPr>
            <a:spLocks noGrp="1" noRot="1" noChangeAspect="1" noTextEdit="1"/>
          </p:cNvSpPr>
          <p:nvPr>
            <p:ph type="sldImg"/>
          </p:nvPr>
        </p:nvSpPr>
        <p:spPr>
          <a:ln/>
        </p:spPr>
      </p:sp>
      <p:sp>
        <p:nvSpPr>
          <p:cNvPr id="59494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594948" name="Slide Number Placeholder 3"/>
          <p:cNvSpPr>
            <a:spLocks noGrp="1"/>
          </p:cNvSpPr>
          <p:nvPr>
            <p:ph type="sldNum" sz="quarter" idx="5"/>
          </p:nvPr>
        </p:nvSpPr>
        <p:spPr>
          <a:noFill/>
        </p:spPr>
        <p:txBody>
          <a:bodyPr/>
          <a:lstStyle/>
          <a:p>
            <a:pPr eaLnBrk="0" hangingPunct="0"/>
            <a:fld id="{1B259898-1D5E-C94A-8265-356C5DF147F5}" type="slidenum">
              <a:rPr lang="en-US" sz="1200" baseline="30000">
                <a:latin typeface="Arial" pitchFamily="-111" charset="0"/>
                <a:ea typeface="Osaka" pitchFamily="-111" charset="-128"/>
                <a:cs typeface="Osaka" pitchFamily="-111" charset="-128"/>
              </a:rPr>
              <a:pPr eaLnBrk="0" hangingPunct="0"/>
              <a:t>294</a:t>
            </a:fld>
            <a:endParaRPr lang="en-US" sz="1200" baseline="30000">
              <a:latin typeface="Arial" pitchFamily="-111" charset="0"/>
              <a:ea typeface="Osaka" pitchFamily="-111" charset="-128"/>
              <a:cs typeface="Osaka" pitchFamily="-111" charset="-128"/>
            </a:endParaRPr>
          </a:p>
        </p:txBody>
      </p:sp>
    </p:spTree>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Slide Image Placeholder 1"/>
          <p:cNvSpPr>
            <a:spLocks noGrp="1" noRot="1" noChangeAspect="1" noTextEdit="1"/>
          </p:cNvSpPr>
          <p:nvPr>
            <p:ph type="sldImg"/>
          </p:nvPr>
        </p:nvSpPr>
        <p:spPr>
          <a:ln/>
        </p:spPr>
      </p:sp>
      <p:sp>
        <p:nvSpPr>
          <p:cNvPr id="59699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596996" name="Slide Number Placeholder 3"/>
          <p:cNvSpPr>
            <a:spLocks noGrp="1"/>
          </p:cNvSpPr>
          <p:nvPr>
            <p:ph type="sldNum" sz="quarter" idx="5"/>
          </p:nvPr>
        </p:nvSpPr>
        <p:spPr>
          <a:noFill/>
        </p:spPr>
        <p:txBody>
          <a:bodyPr/>
          <a:lstStyle/>
          <a:p>
            <a:pPr eaLnBrk="0" hangingPunct="0"/>
            <a:fld id="{EBF6B0C2-FF08-9841-BCC2-43CAED810153}" type="slidenum">
              <a:rPr lang="en-US" sz="1200" baseline="30000">
                <a:latin typeface="Arial" pitchFamily="-111" charset="0"/>
                <a:ea typeface="Osaka" pitchFamily="-111" charset="-128"/>
                <a:cs typeface="Osaka" pitchFamily="-111" charset="-128"/>
              </a:rPr>
              <a:pPr eaLnBrk="0" hangingPunct="0"/>
              <a:t>295</a:t>
            </a:fld>
            <a:endParaRPr lang="en-US" sz="1200" baseline="30000">
              <a:latin typeface="Arial" pitchFamily="-111" charset="0"/>
              <a:ea typeface="Osaka" pitchFamily="-111" charset="-128"/>
              <a:cs typeface="Osaka" pitchFamily="-111" charset="-128"/>
            </a:endParaRPr>
          </a:p>
        </p:txBody>
      </p:sp>
    </p:spTree>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Slide Image Placeholder 1"/>
          <p:cNvSpPr>
            <a:spLocks noGrp="1" noRot="1" noChangeAspect="1" noTextEdit="1"/>
          </p:cNvSpPr>
          <p:nvPr>
            <p:ph type="sldImg"/>
          </p:nvPr>
        </p:nvSpPr>
        <p:spPr>
          <a:ln/>
        </p:spPr>
      </p:sp>
      <p:sp>
        <p:nvSpPr>
          <p:cNvPr id="60006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00068" name="Slide Number Placeholder 3"/>
          <p:cNvSpPr>
            <a:spLocks noGrp="1"/>
          </p:cNvSpPr>
          <p:nvPr>
            <p:ph type="sldNum" sz="quarter" idx="5"/>
          </p:nvPr>
        </p:nvSpPr>
        <p:spPr>
          <a:noFill/>
        </p:spPr>
        <p:txBody>
          <a:bodyPr/>
          <a:lstStyle/>
          <a:p>
            <a:pPr eaLnBrk="0" hangingPunct="0"/>
            <a:fld id="{DAEFB13C-F6D3-0847-AC61-30E7BDCFFF33}" type="slidenum">
              <a:rPr lang="en-US" sz="1200" baseline="30000">
                <a:latin typeface="Arial" pitchFamily="-111" charset="0"/>
                <a:ea typeface="Osaka" pitchFamily="-111" charset="-128"/>
                <a:cs typeface="Osaka" pitchFamily="-111" charset="-128"/>
              </a:rPr>
              <a:pPr eaLnBrk="0" hangingPunct="0"/>
              <a:t>297</a:t>
            </a:fld>
            <a:endParaRPr lang="en-US" sz="1200" baseline="30000">
              <a:latin typeface="Arial" pitchFamily="-111" charset="0"/>
              <a:ea typeface="Osaka" pitchFamily="-111" charset="-128"/>
              <a:cs typeface="Osaka" pitchFamily="-111" charset="-128"/>
            </a:endParaRPr>
          </a:p>
        </p:txBody>
      </p:sp>
    </p:spTree>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7"/>
          <p:cNvSpPr>
            <a:spLocks noGrp="1" noChangeArrowheads="1"/>
          </p:cNvSpPr>
          <p:nvPr>
            <p:ph type="sldNum" sz="quarter" idx="5"/>
          </p:nvPr>
        </p:nvSpPr>
        <p:spPr>
          <a:noFill/>
        </p:spPr>
        <p:txBody>
          <a:bodyPr/>
          <a:lstStyle/>
          <a:p>
            <a:fld id="{570DE30C-E287-1B46-9AA9-EC7EEAE0B2F0}" type="slidenum">
              <a:rPr lang="en-US">
                <a:latin typeface="Arial" pitchFamily="-111" charset="0"/>
                <a:ea typeface="ＭＳ Ｐゴシック" pitchFamily="-111" charset="-128"/>
                <a:cs typeface="ＭＳ Ｐゴシック" pitchFamily="-111" charset="-128"/>
              </a:rPr>
              <a:pPr/>
              <a:t>298</a:t>
            </a:fld>
            <a:endParaRPr lang="en-US">
              <a:latin typeface="Arial" pitchFamily="-111" charset="0"/>
              <a:ea typeface="ＭＳ Ｐゴシック" pitchFamily="-111" charset="-128"/>
              <a:cs typeface="ＭＳ Ｐゴシック" pitchFamily="-111" charset="-128"/>
            </a:endParaRPr>
          </a:p>
        </p:txBody>
      </p:sp>
      <p:sp>
        <p:nvSpPr>
          <p:cNvPr id="602115" name="Rectangle 2"/>
          <p:cNvSpPr>
            <a:spLocks noGrp="1" noRot="1" noChangeAspect="1" noChangeArrowheads="1" noTextEdit="1"/>
          </p:cNvSpPr>
          <p:nvPr>
            <p:ph type="sldImg"/>
          </p:nvPr>
        </p:nvSpPr>
        <p:spPr>
          <a:xfrm>
            <a:off x="2971800" y="547688"/>
            <a:ext cx="3659188" cy="2744787"/>
          </a:xfrm>
          <a:ln/>
        </p:spPr>
      </p:sp>
      <p:sp>
        <p:nvSpPr>
          <p:cNvPr id="602116"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7"/>
          <p:cNvSpPr>
            <a:spLocks noGrp="1" noChangeArrowheads="1"/>
          </p:cNvSpPr>
          <p:nvPr>
            <p:ph type="sldNum" sz="quarter" idx="5"/>
          </p:nvPr>
        </p:nvSpPr>
        <p:spPr>
          <a:noFill/>
        </p:spPr>
        <p:txBody>
          <a:bodyPr/>
          <a:lstStyle/>
          <a:p>
            <a:fld id="{0A6DF51C-E9AA-9B49-9D60-3534405FE348}" type="slidenum">
              <a:rPr lang="en-US">
                <a:latin typeface="Arial" pitchFamily="-111" charset="0"/>
                <a:ea typeface="ＭＳ Ｐゴシック" pitchFamily="-111" charset="-128"/>
                <a:cs typeface="ＭＳ Ｐゴシック" pitchFamily="-111" charset="-128"/>
              </a:rPr>
              <a:pPr/>
              <a:t>299</a:t>
            </a:fld>
            <a:endParaRPr lang="en-US">
              <a:latin typeface="Arial" pitchFamily="-111" charset="0"/>
              <a:ea typeface="ＭＳ Ｐゴシック" pitchFamily="-111" charset="-128"/>
              <a:cs typeface="ＭＳ Ｐゴシック" pitchFamily="-111" charset="-128"/>
            </a:endParaRPr>
          </a:p>
        </p:txBody>
      </p:sp>
      <p:sp>
        <p:nvSpPr>
          <p:cNvPr id="604163" name="Rectangle 2"/>
          <p:cNvSpPr>
            <a:spLocks noGrp="1" noRot="1" noChangeAspect="1" noChangeArrowheads="1" noTextEdit="1"/>
          </p:cNvSpPr>
          <p:nvPr>
            <p:ph type="sldImg"/>
          </p:nvPr>
        </p:nvSpPr>
        <p:spPr>
          <a:xfrm>
            <a:off x="2971800" y="547688"/>
            <a:ext cx="3659188" cy="2744787"/>
          </a:xfrm>
          <a:ln/>
        </p:spPr>
      </p:sp>
      <p:sp>
        <p:nvSpPr>
          <p:cNvPr id="604164"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7"/>
          <p:cNvSpPr>
            <a:spLocks noGrp="1" noChangeArrowheads="1"/>
          </p:cNvSpPr>
          <p:nvPr>
            <p:ph type="sldNum" sz="quarter" idx="5"/>
          </p:nvPr>
        </p:nvSpPr>
        <p:spPr>
          <a:noFill/>
        </p:spPr>
        <p:txBody>
          <a:bodyPr/>
          <a:lstStyle/>
          <a:p>
            <a:fld id="{D95C6EF3-5CF2-D54E-97E1-EF6373AD2976}" type="slidenum">
              <a:rPr lang="en-US">
                <a:latin typeface="Arial" pitchFamily="-111" charset="0"/>
                <a:ea typeface="ＭＳ Ｐゴシック" pitchFamily="-111" charset="-128"/>
                <a:cs typeface="ＭＳ Ｐゴシック" pitchFamily="-111" charset="-128"/>
              </a:rPr>
              <a:pPr/>
              <a:t>300</a:t>
            </a:fld>
            <a:endParaRPr lang="en-US">
              <a:latin typeface="Arial" pitchFamily="-111" charset="0"/>
              <a:ea typeface="ＭＳ Ｐゴシック" pitchFamily="-111" charset="-128"/>
              <a:cs typeface="ＭＳ Ｐゴシック" pitchFamily="-111" charset="-128"/>
            </a:endParaRPr>
          </a:p>
        </p:txBody>
      </p:sp>
      <p:sp>
        <p:nvSpPr>
          <p:cNvPr id="606211" name="Rectangle 2"/>
          <p:cNvSpPr>
            <a:spLocks noGrp="1" noRot="1" noChangeAspect="1" noChangeArrowheads="1" noTextEdit="1"/>
          </p:cNvSpPr>
          <p:nvPr>
            <p:ph type="sldImg"/>
          </p:nvPr>
        </p:nvSpPr>
        <p:spPr>
          <a:xfrm>
            <a:off x="2971800" y="547688"/>
            <a:ext cx="3659188" cy="2744787"/>
          </a:xfrm>
          <a:ln/>
        </p:spPr>
      </p:sp>
      <p:sp>
        <p:nvSpPr>
          <p:cNvPr id="606212"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7"/>
          <p:cNvSpPr>
            <a:spLocks noGrp="1" noChangeArrowheads="1"/>
          </p:cNvSpPr>
          <p:nvPr>
            <p:ph type="sldNum" sz="quarter" idx="5"/>
          </p:nvPr>
        </p:nvSpPr>
        <p:spPr>
          <a:noFill/>
        </p:spPr>
        <p:txBody>
          <a:bodyPr/>
          <a:lstStyle/>
          <a:p>
            <a:fld id="{404CD863-FE1E-264A-83DC-24536959AFEC}" type="slidenum">
              <a:rPr lang="en-US">
                <a:latin typeface="Arial" pitchFamily="-111" charset="0"/>
                <a:ea typeface="ＭＳ Ｐゴシック" pitchFamily="-111" charset="-128"/>
                <a:cs typeface="ＭＳ Ｐゴシック" pitchFamily="-111" charset="-128"/>
              </a:rPr>
              <a:pPr/>
              <a:t>301</a:t>
            </a:fld>
            <a:endParaRPr lang="en-US">
              <a:latin typeface="Arial" pitchFamily="-111" charset="0"/>
              <a:ea typeface="ＭＳ Ｐゴシック" pitchFamily="-111" charset="-128"/>
              <a:cs typeface="ＭＳ Ｐゴシック" pitchFamily="-111" charset="-128"/>
            </a:endParaRPr>
          </a:p>
        </p:txBody>
      </p:sp>
      <p:sp>
        <p:nvSpPr>
          <p:cNvPr id="608259" name="Rectangle 2"/>
          <p:cNvSpPr>
            <a:spLocks noGrp="1" noRot="1" noChangeAspect="1" noChangeArrowheads="1" noTextEdit="1"/>
          </p:cNvSpPr>
          <p:nvPr>
            <p:ph type="sldImg"/>
          </p:nvPr>
        </p:nvSpPr>
        <p:spPr>
          <a:xfrm>
            <a:off x="2971800" y="547688"/>
            <a:ext cx="3659188" cy="2744787"/>
          </a:xfrm>
          <a:ln/>
        </p:spPr>
      </p:sp>
      <p:sp>
        <p:nvSpPr>
          <p:cNvPr id="608260"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7"/>
          <p:cNvSpPr>
            <a:spLocks noGrp="1" noChangeArrowheads="1"/>
          </p:cNvSpPr>
          <p:nvPr>
            <p:ph type="sldNum" sz="quarter" idx="5"/>
          </p:nvPr>
        </p:nvSpPr>
        <p:spPr>
          <a:noFill/>
        </p:spPr>
        <p:txBody>
          <a:bodyPr/>
          <a:lstStyle/>
          <a:p>
            <a:fld id="{9B7EAB7D-C08C-9648-BECA-DECA9820D777}" type="slidenum">
              <a:rPr lang="en-US">
                <a:latin typeface="Arial" pitchFamily="-111" charset="0"/>
                <a:ea typeface="ＭＳ Ｐゴシック" pitchFamily="-111" charset="-128"/>
                <a:cs typeface="ＭＳ Ｐゴシック" pitchFamily="-111" charset="-128"/>
              </a:rPr>
              <a:pPr/>
              <a:t>302</a:t>
            </a:fld>
            <a:endParaRPr lang="en-US">
              <a:latin typeface="Arial" pitchFamily="-111" charset="0"/>
              <a:ea typeface="ＭＳ Ｐゴシック" pitchFamily="-111" charset="-128"/>
              <a:cs typeface="ＭＳ Ｐゴシック" pitchFamily="-111" charset="-128"/>
            </a:endParaRPr>
          </a:p>
        </p:txBody>
      </p:sp>
      <p:sp>
        <p:nvSpPr>
          <p:cNvPr id="610307" name="Rectangle 2"/>
          <p:cNvSpPr>
            <a:spLocks noGrp="1" noRot="1" noChangeAspect="1" noChangeArrowheads="1" noTextEdit="1"/>
          </p:cNvSpPr>
          <p:nvPr>
            <p:ph type="sldImg"/>
          </p:nvPr>
        </p:nvSpPr>
        <p:spPr>
          <a:xfrm>
            <a:off x="2971800" y="547688"/>
            <a:ext cx="3659188" cy="2744787"/>
          </a:xfrm>
          <a:ln/>
        </p:spPr>
      </p:sp>
      <p:sp>
        <p:nvSpPr>
          <p:cNvPr id="610308"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7"/>
          <p:cNvSpPr>
            <a:spLocks noGrp="1" noChangeArrowheads="1"/>
          </p:cNvSpPr>
          <p:nvPr>
            <p:ph type="sldNum" sz="quarter" idx="5"/>
          </p:nvPr>
        </p:nvSpPr>
        <p:spPr>
          <a:noFill/>
        </p:spPr>
        <p:txBody>
          <a:bodyPr/>
          <a:lstStyle/>
          <a:p>
            <a:fld id="{614B7041-34D7-8B48-B8CF-DC2B52061783}" type="slidenum">
              <a:rPr lang="en-US">
                <a:latin typeface="Arial" pitchFamily="-111" charset="0"/>
                <a:ea typeface="ＭＳ Ｐゴシック" pitchFamily="-111" charset="-128"/>
                <a:cs typeface="ＭＳ Ｐゴシック" pitchFamily="-111" charset="-128"/>
              </a:rPr>
              <a:pPr/>
              <a:t>303</a:t>
            </a:fld>
            <a:endParaRPr lang="en-US">
              <a:latin typeface="Arial" pitchFamily="-111" charset="0"/>
              <a:ea typeface="ＭＳ Ｐゴシック" pitchFamily="-111" charset="-128"/>
              <a:cs typeface="ＭＳ Ｐゴシック" pitchFamily="-111" charset="-128"/>
            </a:endParaRPr>
          </a:p>
        </p:txBody>
      </p:sp>
      <p:sp>
        <p:nvSpPr>
          <p:cNvPr id="612355" name="Rectangle 2"/>
          <p:cNvSpPr>
            <a:spLocks noGrp="1" noRot="1" noChangeAspect="1" noChangeArrowheads="1" noTextEdit="1"/>
          </p:cNvSpPr>
          <p:nvPr>
            <p:ph type="sldImg"/>
          </p:nvPr>
        </p:nvSpPr>
        <p:spPr>
          <a:xfrm>
            <a:off x="2971800" y="547688"/>
            <a:ext cx="3659188" cy="2744787"/>
          </a:xfrm>
          <a:ln/>
        </p:spPr>
      </p:sp>
      <p:sp>
        <p:nvSpPr>
          <p:cNvPr id="612356"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C74590A5-C66D-F344-B320-77B4A699E70D}" type="slidenum">
              <a:rPr lang="en-US" sz="1300"/>
              <a:pPr algn="r" defTabSz="966788"/>
              <a:t>47</a:t>
            </a:fld>
            <a:endParaRPr lang="en-US" sz="13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7"/>
          <p:cNvSpPr>
            <a:spLocks noGrp="1" noChangeArrowheads="1"/>
          </p:cNvSpPr>
          <p:nvPr>
            <p:ph type="sldNum" sz="quarter" idx="5"/>
          </p:nvPr>
        </p:nvSpPr>
        <p:spPr>
          <a:noFill/>
        </p:spPr>
        <p:txBody>
          <a:bodyPr/>
          <a:lstStyle/>
          <a:p>
            <a:fld id="{616B48E3-85A3-9B48-BC06-7A50D39EF48C}" type="slidenum">
              <a:rPr lang="en-US">
                <a:latin typeface="Arial" pitchFamily="-111" charset="0"/>
                <a:ea typeface="ＭＳ Ｐゴシック" pitchFamily="-111" charset="-128"/>
                <a:cs typeface="ＭＳ Ｐゴシック" pitchFamily="-111" charset="-128"/>
              </a:rPr>
              <a:pPr/>
              <a:t>304</a:t>
            </a:fld>
            <a:endParaRPr lang="en-US">
              <a:latin typeface="Arial" pitchFamily="-111" charset="0"/>
              <a:ea typeface="ＭＳ Ｐゴシック" pitchFamily="-111" charset="-128"/>
              <a:cs typeface="ＭＳ Ｐゴシック" pitchFamily="-111" charset="-128"/>
            </a:endParaRPr>
          </a:p>
        </p:txBody>
      </p:sp>
      <p:sp>
        <p:nvSpPr>
          <p:cNvPr id="614403" name="Rectangle 2"/>
          <p:cNvSpPr>
            <a:spLocks noGrp="1" noRot="1" noChangeAspect="1" noChangeArrowheads="1" noTextEdit="1"/>
          </p:cNvSpPr>
          <p:nvPr>
            <p:ph type="sldImg"/>
          </p:nvPr>
        </p:nvSpPr>
        <p:spPr>
          <a:xfrm>
            <a:off x="2971800" y="547688"/>
            <a:ext cx="3659188" cy="2744787"/>
          </a:xfrm>
          <a:ln/>
        </p:spPr>
      </p:sp>
      <p:sp>
        <p:nvSpPr>
          <p:cNvPr id="614404"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7"/>
          <p:cNvSpPr>
            <a:spLocks noGrp="1" noChangeArrowheads="1"/>
          </p:cNvSpPr>
          <p:nvPr>
            <p:ph type="sldNum" sz="quarter" idx="5"/>
          </p:nvPr>
        </p:nvSpPr>
        <p:spPr>
          <a:noFill/>
        </p:spPr>
        <p:txBody>
          <a:bodyPr/>
          <a:lstStyle/>
          <a:p>
            <a:fld id="{1FFCCFA0-4BB7-D345-AECA-B045D23B4AD5}" type="slidenum">
              <a:rPr lang="en-US">
                <a:latin typeface="Arial" pitchFamily="-111" charset="0"/>
                <a:ea typeface="ＭＳ Ｐゴシック" pitchFamily="-111" charset="-128"/>
                <a:cs typeface="ＭＳ Ｐゴシック" pitchFamily="-111" charset="-128"/>
              </a:rPr>
              <a:pPr/>
              <a:t>305</a:t>
            </a:fld>
            <a:endParaRPr lang="en-US">
              <a:latin typeface="Arial" pitchFamily="-111" charset="0"/>
              <a:ea typeface="ＭＳ Ｐゴシック" pitchFamily="-111" charset="-128"/>
              <a:cs typeface="ＭＳ Ｐゴシック" pitchFamily="-111" charset="-128"/>
            </a:endParaRPr>
          </a:p>
        </p:txBody>
      </p:sp>
      <p:sp>
        <p:nvSpPr>
          <p:cNvPr id="616451" name="Rectangle 2"/>
          <p:cNvSpPr>
            <a:spLocks noGrp="1" noRot="1" noChangeAspect="1" noChangeArrowheads="1" noTextEdit="1"/>
          </p:cNvSpPr>
          <p:nvPr>
            <p:ph type="sldImg"/>
          </p:nvPr>
        </p:nvSpPr>
        <p:spPr>
          <a:xfrm>
            <a:off x="2971800" y="547688"/>
            <a:ext cx="3659188" cy="2744787"/>
          </a:xfrm>
          <a:ln/>
        </p:spPr>
      </p:sp>
      <p:sp>
        <p:nvSpPr>
          <p:cNvPr id="616452"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7"/>
          <p:cNvSpPr>
            <a:spLocks noGrp="1" noChangeArrowheads="1"/>
          </p:cNvSpPr>
          <p:nvPr>
            <p:ph type="sldNum" sz="quarter" idx="5"/>
          </p:nvPr>
        </p:nvSpPr>
        <p:spPr>
          <a:noFill/>
        </p:spPr>
        <p:txBody>
          <a:bodyPr/>
          <a:lstStyle/>
          <a:p>
            <a:fld id="{3EDC74D0-5DE3-204E-8A2B-D4A1C0A243CE}" type="slidenum">
              <a:rPr lang="en-US">
                <a:latin typeface="Arial" pitchFamily="-111" charset="0"/>
                <a:ea typeface="ＭＳ Ｐゴシック" pitchFamily="-111" charset="-128"/>
                <a:cs typeface="ＭＳ Ｐゴシック" pitchFamily="-111" charset="-128"/>
              </a:rPr>
              <a:pPr/>
              <a:t>306</a:t>
            </a:fld>
            <a:endParaRPr lang="en-US">
              <a:latin typeface="Arial" pitchFamily="-111" charset="0"/>
              <a:ea typeface="ＭＳ Ｐゴシック" pitchFamily="-111" charset="-128"/>
              <a:cs typeface="ＭＳ Ｐゴシック" pitchFamily="-111" charset="-128"/>
            </a:endParaRPr>
          </a:p>
        </p:txBody>
      </p:sp>
      <p:sp>
        <p:nvSpPr>
          <p:cNvPr id="618499" name="Rectangle 2"/>
          <p:cNvSpPr>
            <a:spLocks noGrp="1" noRot="1" noChangeAspect="1" noChangeArrowheads="1" noTextEdit="1"/>
          </p:cNvSpPr>
          <p:nvPr>
            <p:ph type="sldImg"/>
          </p:nvPr>
        </p:nvSpPr>
        <p:spPr>
          <a:xfrm>
            <a:off x="2971800" y="547688"/>
            <a:ext cx="3659188" cy="2744787"/>
          </a:xfrm>
          <a:ln/>
        </p:spPr>
      </p:sp>
      <p:sp>
        <p:nvSpPr>
          <p:cNvPr id="618500"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7"/>
          <p:cNvSpPr>
            <a:spLocks noGrp="1" noChangeArrowheads="1"/>
          </p:cNvSpPr>
          <p:nvPr>
            <p:ph type="sldNum" sz="quarter" idx="5"/>
          </p:nvPr>
        </p:nvSpPr>
        <p:spPr>
          <a:noFill/>
        </p:spPr>
        <p:txBody>
          <a:bodyPr/>
          <a:lstStyle/>
          <a:p>
            <a:fld id="{5FFE6147-D6F7-EE43-8A30-2DCA92441171}" type="slidenum">
              <a:rPr lang="en-US">
                <a:latin typeface="Arial" pitchFamily="-111" charset="0"/>
                <a:ea typeface="ＭＳ Ｐゴシック" pitchFamily="-111" charset="-128"/>
                <a:cs typeface="ＭＳ Ｐゴシック" pitchFamily="-111" charset="-128"/>
              </a:rPr>
              <a:pPr/>
              <a:t>307</a:t>
            </a:fld>
            <a:endParaRPr lang="en-US">
              <a:latin typeface="Arial" pitchFamily="-111" charset="0"/>
              <a:ea typeface="ＭＳ Ｐゴシック" pitchFamily="-111" charset="-128"/>
              <a:cs typeface="ＭＳ Ｐゴシック" pitchFamily="-111" charset="-128"/>
            </a:endParaRPr>
          </a:p>
        </p:txBody>
      </p:sp>
      <p:sp>
        <p:nvSpPr>
          <p:cNvPr id="620547" name="Rectangle 2"/>
          <p:cNvSpPr>
            <a:spLocks noGrp="1" noRot="1" noChangeAspect="1" noChangeArrowheads="1" noTextEdit="1"/>
          </p:cNvSpPr>
          <p:nvPr>
            <p:ph type="sldImg"/>
          </p:nvPr>
        </p:nvSpPr>
        <p:spPr>
          <a:xfrm>
            <a:off x="2971800" y="547688"/>
            <a:ext cx="3659188" cy="2744787"/>
          </a:xfrm>
          <a:ln/>
        </p:spPr>
      </p:sp>
      <p:sp>
        <p:nvSpPr>
          <p:cNvPr id="620548"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7"/>
          <p:cNvSpPr>
            <a:spLocks noGrp="1" noChangeArrowheads="1"/>
          </p:cNvSpPr>
          <p:nvPr>
            <p:ph type="sldNum" sz="quarter" idx="5"/>
          </p:nvPr>
        </p:nvSpPr>
        <p:spPr>
          <a:noFill/>
        </p:spPr>
        <p:txBody>
          <a:bodyPr/>
          <a:lstStyle/>
          <a:p>
            <a:fld id="{6CF22603-E444-0848-9C0A-BB1B5AA3E06A}" type="slidenum">
              <a:rPr lang="en-US">
                <a:latin typeface="Arial" pitchFamily="-111" charset="0"/>
                <a:ea typeface="ＭＳ Ｐゴシック" pitchFamily="-111" charset="-128"/>
                <a:cs typeface="ＭＳ Ｐゴシック" pitchFamily="-111" charset="-128"/>
              </a:rPr>
              <a:pPr/>
              <a:t>308</a:t>
            </a:fld>
            <a:endParaRPr lang="en-US">
              <a:latin typeface="Arial" pitchFamily="-111" charset="0"/>
              <a:ea typeface="ＭＳ Ｐゴシック" pitchFamily="-111" charset="-128"/>
              <a:cs typeface="ＭＳ Ｐゴシック" pitchFamily="-111" charset="-128"/>
            </a:endParaRPr>
          </a:p>
        </p:txBody>
      </p:sp>
      <p:sp>
        <p:nvSpPr>
          <p:cNvPr id="622595" name="Rectangle 2"/>
          <p:cNvSpPr>
            <a:spLocks noGrp="1" noRot="1" noChangeAspect="1" noChangeArrowheads="1" noTextEdit="1"/>
          </p:cNvSpPr>
          <p:nvPr>
            <p:ph type="sldImg"/>
          </p:nvPr>
        </p:nvSpPr>
        <p:spPr>
          <a:xfrm>
            <a:off x="2971800" y="547688"/>
            <a:ext cx="3659188" cy="2744787"/>
          </a:xfrm>
          <a:ln/>
        </p:spPr>
      </p:sp>
      <p:sp>
        <p:nvSpPr>
          <p:cNvPr id="622596"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7"/>
          <p:cNvSpPr>
            <a:spLocks noGrp="1" noChangeArrowheads="1"/>
          </p:cNvSpPr>
          <p:nvPr>
            <p:ph type="sldNum" sz="quarter" idx="5"/>
          </p:nvPr>
        </p:nvSpPr>
        <p:spPr>
          <a:noFill/>
        </p:spPr>
        <p:txBody>
          <a:bodyPr/>
          <a:lstStyle/>
          <a:p>
            <a:fld id="{5A6D5661-182B-0547-82F2-7D5346BC88D1}" type="slidenum">
              <a:rPr lang="en-US">
                <a:latin typeface="Arial" pitchFamily="-111" charset="0"/>
                <a:ea typeface="ＭＳ Ｐゴシック" pitchFamily="-111" charset="-128"/>
                <a:cs typeface="ＭＳ Ｐゴシック" pitchFamily="-111" charset="-128"/>
              </a:rPr>
              <a:pPr/>
              <a:t>309</a:t>
            </a:fld>
            <a:endParaRPr lang="en-US">
              <a:latin typeface="Arial" pitchFamily="-111" charset="0"/>
              <a:ea typeface="ＭＳ Ｐゴシック" pitchFamily="-111" charset="-128"/>
              <a:cs typeface="ＭＳ Ｐゴシック" pitchFamily="-111" charset="-128"/>
            </a:endParaRPr>
          </a:p>
        </p:txBody>
      </p:sp>
      <p:sp>
        <p:nvSpPr>
          <p:cNvPr id="624643" name="Rectangle 2"/>
          <p:cNvSpPr>
            <a:spLocks noGrp="1" noRot="1" noChangeAspect="1" noChangeArrowheads="1" noTextEdit="1"/>
          </p:cNvSpPr>
          <p:nvPr>
            <p:ph type="sldImg"/>
          </p:nvPr>
        </p:nvSpPr>
        <p:spPr>
          <a:ln/>
        </p:spPr>
      </p:sp>
      <p:sp>
        <p:nvSpPr>
          <p:cNvPr id="6246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7"/>
          <p:cNvSpPr>
            <a:spLocks noGrp="1" noChangeArrowheads="1"/>
          </p:cNvSpPr>
          <p:nvPr>
            <p:ph type="sldNum" sz="quarter" idx="5"/>
          </p:nvPr>
        </p:nvSpPr>
        <p:spPr>
          <a:noFill/>
        </p:spPr>
        <p:txBody>
          <a:bodyPr/>
          <a:lstStyle/>
          <a:p>
            <a:fld id="{AE004607-7F9B-954C-A4B5-7F363CB963CB}" type="slidenum">
              <a:rPr lang="en-US">
                <a:latin typeface="Arial" pitchFamily="-111" charset="0"/>
                <a:ea typeface="ＭＳ Ｐゴシック" pitchFamily="-111" charset="-128"/>
                <a:cs typeface="ＭＳ Ｐゴシック" pitchFamily="-111" charset="-128"/>
              </a:rPr>
              <a:pPr/>
              <a:t>310</a:t>
            </a:fld>
            <a:endParaRPr lang="en-US">
              <a:latin typeface="Arial" pitchFamily="-111" charset="0"/>
              <a:ea typeface="ＭＳ Ｐゴシック" pitchFamily="-111" charset="-128"/>
              <a:cs typeface="ＭＳ Ｐゴシック" pitchFamily="-111" charset="-128"/>
            </a:endParaRPr>
          </a:p>
        </p:txBody>
      </p:sp>
      <p:sp>
        <p:nvSpPr>
          <p:cNvPr id="626691" name="Rectangle 2"/>
          <p:cNvSpPr>
            <a:spLocks noGrp="1" noRot="1" noChangeAspect="1" noChangeArrowheads="1" noTextEdit="1"/>
          </p:cNvSpPr>
          <p:nvPr>
            <p:ph type="sldImg"/>
          </p:nvPr>
        </p:nvSpPr>
        <p:spPr>
          <a:xfrm>
            <a:off x="2971800" y="547688"/>
            <a:ext cx="3659188" cy="2744787"/>
          </a:xfrm>
          <a:ln/>
        </p:spPr>
      </p:sp>
      <p:sp>
        <p:nvSpPr>
          <p:cNvPr id="626692"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7"/>
          <p:cNvSpPr>
            <a:spLocks noGrp="1" noChangeArrowheads="1"/>
          </p:cNvSpPr>
          <p:nvPr>
            <p:ph type="sldNum" sz="quarter" idx="5"/>
          </p:nvPr>
        </p:nvSpPr>
        <p:spPr>
          <a:noFill/>
        </p:spPr>
        <p:txBody>
          <a:bodyPr/>
          <a:lstStyle/>
          <a:p>
            <a:fld id="{F98D1A66-42EC-E044-B40C-D29C118B37FD}" type="slidenum">
              <a:rPr lang="en-US">
                <a:latin typeface="Arial" pitchFamily="-111" charset="0"/>
                <a:ea typeface="ＭＳ Ｐゴシック" pitchFamily="-111" charset="-128"/>
                <a:cs typeface="ＭＳ Ｐゴシック" pitchFamily="-111" charset="-128"/>
              </a:rPr>
              <a:pPr/>
              <a:t>311</a:t>
            </a:fld>
            <a:endParaRPr lang="en-US">
              <a:latin typeface="Arial" pitchFamily="-111" charset="0"/>
              <a:ea typeface="ＭＳ Ｐゴシック" pitchFamily="-111" charset="-128"/>
              <a:cs typeface="ＭＳ Ｐゴシック" pitchFamily="-111" charset="-128"/>
            </a:endParaRPr>
          </a:p>
        </p:txBody>
      </p:sp>
      <p:sp>
        <p:nvSpPr>
          <p:cNvPr id="628739" name="Rectangle 2"/>
          <p:cNvSpPr>
            <a:spLocks noGrp="1" noRot="1" noChangeAspect="1" noChangeArrowheads="1" noTextEdit="1"/>
          </p:cNvSpPr>
          <p:nvPr>
            <p:ph type="sldImg"/>
          </p:nvPr>
        </p:nvSpPr>
        <p:spPr>
          <a:xfrm>
            <a:off x="2971800" y="547688"/>
            <a:ext cx="3659188" cy="2744787"/>
          </a:xfrm>
          <a:ln/>
        </p:spPr>
      </p:sp>
      <p:sp>
        <p:nvSpPr>
          <p:cNvPr id="628740"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7"/>
          <p:cNvSpPr>
            <a:spLocks noGrp="1" noChangeArrowheads="1"/>
          </p:cNvSpPr>
          <p:nvPr>
            <p:ph type="sldNum" sz="quarter" idx="5"/>
          </p:nvPr>
        </p:nvSpPr>
        <p:spPr>
          <a:noFill/>
        </p:spPr>
        <p:txBody>
          <a:bodyPr/>
          <a:lstStyle/>
          <a:p>
            <a:fld id="{6E946FF9-A02B-AA46-915A-1C2AB48A714D}" type="slidenum">
              <a:rPr lang="en-US">
                <a:latin typeface="Arial" pitchFamily="-111" charset="0"/>
                <a:ea typeface="ＭＳ Ｐゴシック" pitchFamily="-111" charset="-128"/>
                <a:cs typeface="ＭＳ Ｐゴシック" pitchFamily="-111" charset="-128"/>
              </a:rPr>
              <a:pPr/>
              <a:t>312</a:t>
            </a:fld>
            <a:endParaRPr lang="en-US">
              <a:latin typeface="Arial" pitchFamily="-111" charset="0"/>
              <a:ea typeface="ＭＳ Ｐゴシック" pitchFamily="-111" charset="-128"/>
              <a:cs typeface="ＭＳ Ｐゴシック" pitchFamily="-111" charset="-128"/>
            </a:endParaRPr>
          </a:p>
        </p:txBody>
      </p:sp>
      <p:sp>
        <p:nvSpPr>
          <p:cNvPr id="630787" name="Rectangle 2"/>
          <p:cNvSpPr>
            <a:spLocks noGrp="1" noRot="1" noChangeAspect="1" noChangeArrowheads="1" noTextEdit="1"/>
          </p:cNvSpPr>
          <p:nvPr>
            <p:ph type="sldImg"/>
          </p:nvPr>
        </p:nvSpPr>
        <p:spPr>
          <a:xfrm>
            <a:off x="2971800" y="547688"/>
            <a:ext cx="3659188" cy="2744787"/>
          </a:xfrm>
          <a:ln/>
        </p:spPr>
      </p:sp>
      <p:sp>
        <p:nvSpPr>
          <p:cNvPr id="630788"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7"/>
          <p:cNvSpPr>
            <a:spLocks noGrp="1" noChangeArrowheads="1"/>
          </p:cNvSpPr>
          <p:nvPr>
            <p:ph type="sldNum" sz="quarter" idx="5"/>
          </p:nvPr>
        </p:nvSpPr>
        <p:spPr>
          <a:noFill/>
        </p:spPr>
        <p:txBody>
          <a:bodyPr/>
          <a:lstStyle/>
          <a:p>
            <a:fld id="{DEE08863-47BD-B440-AF4A-9EAF30014FF2}" type="slidenum">
              <a:rPr lang="en-US">
                <a:latin typeface="Arial" pitchFamily="-111" charset="0"/>
                <a:ea typeface="ＭＳ Ｐゴシック" pitchFamily="-111" charset="-128"/>
                <a:cs typeface="ＭＳ Ｐゴシック" pitchFamily="-111" charset="-128"/>
              </a:rPr>
              <a:pPr/>
              <a:t>313</a:t>
            </a:fld>
            <a:endParaRPr lang="en-US">
              <a:latin typeface="Arial" pitchFamily="-111" charset="0"/>
              <a:ea typeface="ＭＳ Ｐゴシック" pitchFamily="-111" charset="-128"/>
              <a:cs typeface="ＭＳ Ｐゴシック" pitchFamily="-111" charset="-128"/>
            </a:endParaRPr>
          </a:p>
        </p:txBody>
      </p:sp>
      <p:sp>
        <p:nvSpPr>
          <p:cNvPr id="632835" name="Rectangle 2"/>
          <p:cNvSpPr>
            <a:spLocks noGrp="1" noRot="1" noChangeAspect="1" noChangeArrowheads="1" noTextEdit="1"/>
          </p:cNvSpPr>
          <p:nvPr>
            <p:ph type="sldImg"/>
          </p:nvPr>
        </p:nvSpPr>
        <p:spPr>
          <a:xfrm>
            <a:off x="2971800" y="547688"/>
            <a:ext cx="3659188" cy="2744787"/>
          </a:xfrm>
          <a:ln/>
        </p:spPr>
      </p:sp>
      <p:sp>
        <p:nvSpPr>
          <p:cNvPr id="632836"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DA44F2BA-C79A-984F-943F-F4E7BFF1C0F8}" type="slidenum">
              <a:rPr lang="en-US" sz="1300"/>
              <a:pPr algn="r" defTabSz="966788"/>
              <a:t>48</a:t>
            </a:fld>
            <a:endParaRPr lang="en-US" sz="13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7"/>
          <p:cNvSpPr>
            <a:spLocks noGrp="1" noChangeArrowheads="1"/>
          </p:cNvSpPr>
          <p:nvPr>
            <p:ph type="sldNum" sz="quarter" idx="5"/>
          </p:nvPr>
        </p:nvSpPr>
        <p:spPr>
          <a:noFill/>
        </p:spPr>
        <p:txBody>
          <a:bodyPr/>
          <a:lstStyle/>
          <a:p>
            <a:fld id="{11A98D30-B64B-4948-B8A8-05A1F86B0B2D}" type="slidenum">
              <a:rPr lang="en-US">
                <a:latin typeface="Arial" pitchFamily="-111" charset="0"/>
                <a:ea typeface="ＭＳ Ｐゴシック" pitchFamily="-111" charset="-128"/>
                <a:cs typeface="ＭＳ Ｐゴシック" pitchFamily="-111" charset="-128"/>
              </a:rPr>
              <a:pPr/>
              <a:t>314</a:t>
            </a:fld>
            <a:endParaRPr lang="en-US">
              <a:latin typeface="Arial" pitchFamily="-111" charset="0"/>
              <a:ea typeface="ＭＳ Ｐゴシック" pitchFamily="-111" charset="-128"/>
              <a:cs typeface="ＭＳ Ｐゴシック" pitchFamily="-111" charset="-128"/>
            </a:endParaRPr>
          </a:p>
        </p:txBody>
      </p:sp>
      <p:sp>
        <p:nvSpPr>
          <p:cNvPr id="634883" name="Rectangle 2"/>
          <p:cNvSpPr>
            <a:spLocks noGrp="1" noRot="1" noChangeAspect="1" noChangeArrowheads="1" noTextEdit="1"/>
          </p:cNvSpPr>
          <p:nvPr>
            <p:ph type="sldImg"/>
          </p:nvPr>
        </p:nvSpPr>
        <p:spPr>
          <a:xfrm>
            <a:off x="2971800" y="547688"/>
            <a:ext cx="3659188" cy="2744787"/>
          </a:xfrm>
          <a:ln/>
        </p:spPr>
      </p:sp>
      <p:sp>
        <p:nvSpPr>
          <p:cNvPr id="634884"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7"/>
          <p:cNvSpPr>
            <a:spLocks noGrp="1" noChangeArrowheads="1"/>
          </p:cNvSpPr>
          <p:nvPr>
            <p:ph type="sldNum" sz="quarter" idx="5"/>
          </p:nvPr>
        </p:nvSpPr>
        <p:spPr>
          <a:noFill/>
        </p:spPr>
        <p:txBody>
          <a:bodyPr/>
          <a:lstStyle/>
          <a:p>
            <a:fld id="{6C8A8012-D691-AA4E-B300-A84CDE725E31}" type="slidenum">
              <a:rPr lang="en-US">
                <a:latin typeface="Arial" pitchFamily="-111" charset="0"/>
                <a:ea typeface="ＭＳ Ｐゴシック" pitchFamily="-111" charset="-128"/>
                <a:cs typeface="ＭＳ Ｐゴシック" pitchFamily="-111" charset="-128"/>
              </a:rPr>
              <a:pPr/>
              <a:t>315</a:t>
            </a:fld>
            <a:endParaRPr lang="en-US">
              <a:latin typeface="Arial" pitchFamily="-111" charset="0"/>
              <a:ea typeface="ＭＳ Ｐゴシック" pitchFamily="-111" charset="-128"/>
              <a:cs typeface="ＭＳ Ｐゴシック" pitchFamily="-111" charset="-128"/>
            </a:endParaRPr>
          </a:p>
        </p:txBody>
      </p:sp>
      <p:sp>
        <p:nvSpPr>
          <p:cNvPr id="636931" name="Rectangle 2"/>
          <p:cNvSpPr>
            <a:spLocks noGrp="1" noRot="1" noChangeAspect="1" noChangeArrowheads="1" noTextEdit="1"/>
          </p:cNvSpPr>
          <p:nvPr>
            <p:ph type="sldImg"/>
          </p:nvPr>
        </p:nvSpPr>
        <p:spPr>
          <a:ln/>
        </p:spPr>
      </p:sp>
      <p:sp>
        <p:nvSpPr>
          <p:cNvPr id="63693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7"/>
          <p:cNvSpPr>
            <a:spLocks noGrp="1" noChangeArrowheads="1"/>
          </p:cNvSpPr>
          <p:nvPr>
            <p:ph type="sldNum" sz="quarter" idx="5"/>
          </p:nvPr>
        </p:nvSpPr>
        <p:spPr>
          <a:noFill/>
        </p:spPr>
        <p:txBody>
          <a:bodyPr/>
          <a:lstStyle/>
          <a:p>
            <a:fld id="{478E98DE-ED55-F649-B970-E18176DC0F93}" type="slidenum">
              <a:rPr lang="en-US">
                <a:latin typeface="Arial" pitchFamily="-111" charset="0"/>
                <a:ea typeface="ＭＳ Ｐゴシック" pitchFamily="-111" charset="-128"/>
                <a:cs typeface="ＭＳ Ｐゴシック" pitchFamily="-111" charset="-128"/>
              </a:rPr>
              <a:pPr/>
              <a:t>316</a:t>
            </a:fld>
            <a:endParaRPr lang="en-US">
              <a:latin typeface="Arial" pitchFamily="-111" charset="0"/>
              <a:ea typeface="ＭＳ Ｐゴシック" pitchFamily="-111" charset="-128"/>
              <a:cs typeface="ＭＳ Ｐゴシック" pitchFamily="-111" charset="-128"/>
            </a:endParaRPr>
          </a:p>
        </p:txBody>
      </p:sp>
      <p:sp>
        <p:nvSpPr>
          <p:cNvPr id="638979" name="Rectangle 2"/>
          <p:cNvSpPr>
            <a:spLocks noGrp="1" noRot="1" noChangeAspect="1" noChangeArrowheads="1" noTextEdit="1"/>
          </p:cNvSpPr>
          <p:nvPr>
            <p:ph type="sldImg"/>
          </p:nvPr>
        </p:nvSpPr>
        <p:spPr>
          <a:ln/>
        </p:spPr>
      </p:sp>
      <p:sp>
        <p:nvSpPr>
          <p:cNvPr id="6389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7"/>
          <p:cNvSpPr>
            <a:spLocks noGrp="1" noChangeArrowheads="1"/>
          </p:cNvSpPr>
          <p:nvPr>
            <p:ph type="sldNum" sz="quarter" idx="5"/>
          </p:nvPr>
        </p:nvSpPr>
        <p:spPr>
          <a:noFill/>
        </p:spPr>
        <p:txBody>
          <a:bodyPr/>
          <a:lstStyle/>
          <a:p>
            <a:fld id="{EB1FE4D1-BC27-B349-9186-CAF9383A2B4F}" type="slidenum">
              <a:rPr lang="en-US">
                <a:latin typeface="Arial" pitchFamily="-111" charset="0"/>
                <a:ea typeface="ＭＳ Ｐゴシック" pitchFamily="-111" charset="-128"/>
                <a:cs typeface="ＭＳ Ｐゴシック" pitchFamily="-111" charset="-128"/>
              </a:rPr>
              <a:pPr/>
              <a:t>317</a:t>
            </a:fld>
            <a:endParaRPr lang="en-US">
              <a:latin typeface="Arial" pitchFamily="-111" charset="0"/>
              <a:ea typeface="ＭＳ Ｐゴシック" pitchFamily="-111" charset="-128"/>
              <a:cs typeface="ＭＳ Ｐゴシック" pitchFamily="-111" charset="-128"/>
            </a:endParaRPr>
          </a:p>
        </p:txBody>
      </p:sp>
      <p:sp>
        <p:nvSpPr>
          <p:cNvPr id="641027" name="Rectangle 2"/>
          <p:cNvSpPr>
            <a:spLocks noGrp="1" noRot="1" noChangeAspect="1" noChangeArrowheads="1" noTextEdit="1"/>
          </p:cNvSpPr>
          <p:nvPr>
            <p:ph type="sldImg"/>
          </p:nvPr>
        </p:nvSpPr>
        <p:spPr>
          <a:ln/>
        </p:spPr>
      </p:sp>
      <p:sp>
        <p:nvSpPr>
          <p:cNvPr id="6410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7"/>
          <p:cNvSpPr>
            <a:spLocks noGrp="1" noChangeArrowheads="1"/>
          </p:cNvSpPr>
          <p:nvPr>
            <p:ph type="sldNum" sz="quarter" idx="5"/>
          </p:nvPr>
        </p:nvSpPr>
        <p:spPr>
          <a:noFill/>
        </p:spPr>
        <p:txBody>
          <a:bodyPr/>
          <a:lstStyle/>
          <a:p>
            <a:fld id="{FF933E44-EBDD-2741-9A08-8A739662F7D4}" type="slidenum">
              <a:rPr lang="en-US">
                <a:latin typeface="Arial" pitchFamily="-111" charset="0"/>
                <a:ea typeface="ＭＳ Ｐゴシック" pitchFamily="-111" charset="-128"/>
                <a:cs typeface="ＭＳ Ｐゴシック" pitchFamily="-111" charset="-128"/>
              </a:rPr>
              <a:pPr/>
              <a:t>318</a:t>
            </a:fld>
            <a:endParaRPr lang="en-US">
              <a:latin typeface="Arial" pitchFamily="-111" charset="0"/>
              <a:ea typeface="ＭＳ Ｐゴシック" pitchFamily="-111" charset="-128"/>
              <a:cs typeface="ＭＳ Ｐゴシック" pitchFamily="-111" charset="-128"/>
            </a:endParaRPr>
          </a:p>
        </p:txBody>
      </p:sp>
      <p:sp>
        <p:nvSpPr>
          <p:cNvPr id="643075" name="Rectangle 2"/>
          <p:cNvSpPr>
            <a:spLocks noGrp="1" noRot="1" noChangeAspect="1" noChangeArrowheads="1" noTextEdit="1"/>
          </p:cNvSpPr>
          <p:nvPr>
            <p:ph type="sldImg"/>
          </p:nvPr>
        </p:nvSpPr>
        <p:spPr>
          <a:ln/>
        </p:spPr>
      </p:sp>
      <p:sp>
        <p:nvSpPr>
          <p:cNvPr id="6430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7"/>
          <p:cNvSpPr>
            <a:spLocks noGrp="1" noChangeArrowheads="1"/>
          </p:cNvSpPr>
          <p:nvPr>
            <p:ph type="sldNum" sz="quarter" idx="5"/>
          </p:nvPr>
        </p:nvSpPr>
        <p:spPr>
          <a:noFill/>
        </p:spPr>
        <p:txBody>
          <a:bodyPr/>
          <a:lstStyle/>
          <a:p>
            <a:fld id="{42AD8941-6813-E244-B004-88EE79E26EAD}" type="slidenum">
              <a:rPr lang="en-US">
                <a:latin typeface="Arial" pitchFamily="-111" charset="0"/>
                <a:ea typeface="ＭＳ Ｐゴシック" pitchFamily="-111" charset="-128"/>
                <a:cs typeface="ＭＳ Ｐゴシック" pitchFamily="-111" charset="-128"/>
              </a:rPr>
              <a:pPr/>
              <a:t>319</a:t>
            </a:fld>
            <a:endParaRPr lang="en-US">
              <a:latin typeface="Arial" pitchFamily="-111" charset="0"/>
              <a:ea typeface="ＭＳ Ｐゴシック" pitchFamily="-111" charset="-128"/>
              <a:cs typeface="ＭＳ Ｐゴシック" pitchFamily="-111" charset="-128"/>
            </a:endParaRPr>
          </a:p>
        </p:txBody>
      </p:sp>
      <p:sp>
        <p:nvSpPr>
          <p:cNvPr id="645123" name="Rectangle 2"/>
          <p:cNvSpPr>
            <a:spLocks noGrp="1" noRot="1" noChangeAspect="1" noChangeArrowheads="1" noTextEdit="1"/>
          </p:cNvSpPr>
          <p:nvPr>
            <p:ph type="sldImg"/>
          </p:nvPr>
        </p:nvSpPr>
        <p:spPr>
          <a:ln/>
        </p:spPr>
      </p:sp>
      <p:sp>
        <p:nvSpPr>
          <p:cNvPr id="64512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7"/>
          <p:cNvSpPr>
            <a:spLocks noGrp="1" noChangeArrowheads="1"/>
          </p:cNvSpPr>
          <p:nvPr>
            <p:ph type="sldNum" sz="quarter" idx="5"/>
          </p:nvPr>
        </p:nvSpPr>
        <p:spPr>
          <a:noFill/>
        </p:spPr>
        <p:txBody>
          <a:bodyPr/>
          <a:lstStyle/>
          <a:p>
            <a:fld id="{8998B76B-9CFD-1343-B8D5-E03652EC5CFC}" type="slidenum">
              <a:rPr lang="en-US">
                <a:latin typeface="Arial" pitchFamily="-111" charset="0"/>
                <a:ea typeface="ＭＳ Ｐゴシック" pitchFamily="-111" charset="-128"/>
                <a:cs typeface="ＭＳ Ｐゴシック" pitchFamily="-111" charset="-128"/>
              </a:rPr>
              <a:pPr/>
              <a:t>320</a:t>
            </a:fld>
            <a:endParaRPr lang="en-US">
              <a:latin typeface="Arial" pitchFamily="-111" charset="0"/>
              <a:ea typeface="ＭＳ Ｐゴシック" pitchFamily="-111" charset="-128"/>
              <a:cs typeface="ＭＳ Ｐゴシック" pitchFamily="-111" charset="-128"/>
            </a:endParaRPr>
          </a:p>
        </p:txBody>
      </p:sp>
      <p:sp>
        <p:nvSpPr>
          <p:cNvPr id="647171" name="Rectangle 2"/>
          <p:cNvSpPr>
            <a:spLocks noGrp="1" noRot="1" noChangeAspect="1" noChangeArrowheads="1" noTextEdit="1"/>
          </p:cNvSpPr>
          <p:nvPr>
            <p:ph type="sldImg"/>
          </p:nvPr>
        </p:nvSpPr>
        <p:spPr>
          <a:ln/>
        </p:spPr>
      </p:sp>
      <p:sp>
        <p:nvSpPr>
          <p:cNvPr id="64717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7"/>
          <p:cNvSpPr>
            <a:spLocks noGrp="1" noChangeArrowheads="1"/>
          </p:cNvSpPr>
          <p:nvPr>
            <p:ph type="sldNum" sz="quarter" idx="5"/>
          </p:nvPr>
        </p:nvSpPr>
        <p:spPr>
          <a:noFill/>
        </p:spPr>
        <p:txBody>
          <a:bodyPr/>
          <a:lstStyle/>
          <a:p>
            <a:fld id="{3AD31602-BC4B-4044-A6AB-16FDFD1E393C}" type="slidenum">
              <a:rPr lang="en-US">
                <a:latin typeface="Arial" pitchFamily="-111" charset="0"/>
                <a:ea typeface="ＭＳ Ｐゴシック" pitchFamily="-111" charset="-128"/>
                <a:cs typeface="ＭＳ Ｐゴシック" pitchFamily="-111" charset="-128"/>
              </a:rPr>
              <a:pPr/>
              <a:t>321</a:t>
            </a:fld>
            <a:endParaRPr lang="en-US">
              <a:latin typeface="Arial" pitchFamily="-111" charset="0"/>
              <a:ea typeface="ＭＳ Ｐゴシック" pitchFamily="-111" charset="-128"/>
              <a:cs typeface="ＭＳ Ｐゴシック" pitchFamily="-111" charset="-128"/>
            </a:endParaRPr>
          </a:p>
        </p:txBody>
      </p:sp>
      <p:sp>
        <p:nvSpPr>
          <p:cNvPr id="649219" name="Rectangle 2"/>
          <p:cNvSpPr>
            <a:spLocks noGrp="1" noRot="1" noChangeAspect="1" noChangeArrowheads="1" noTextEdit="1"/>
          </p:cNvSpPr>
          <p:nvPr>
            <p:ph type="sldImg"/>
          </p:nvPr>
        </p:nvSpPr>
        <p:spPr>
          <a:ln/>
        </p:spPr>
      </p:sp>
      <p:sp>
        <p:nvSpPr>
          <p:cNvPr id="6492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7"/>
          <p:cNvSpPr>
            <a:spLocks noGrp="1" noChangeArrowheads="1"/>
          </p:cNvSpPr>
          <p:nvPr>
            <p:ph type="sldNum" sz="quarter" idx="5"/>
          </p:nvPr>
        </p:nvSpPr>
        <p:spPr>
          <a:noFill/>
        </p:spPr>
        <p:txBody>
          <a:bodyPr/>
          <a:lstStyle/>
          <a:p>
            <a:fld id="{88A84BC5-A7F1-4D44-BD00-FB0FDE0A57BB}" type="slidenum">
              <a:rPr lang="en-US">
                <a:latin typeface="Arial" pitchFamily="-111" charset="0"/>
                <a:ea typeface="ＭＳ Ｐゴシック" pitchFamily="-111" charset="-128"/>
                <a:cs typeface="ＭＳ Ｐゴシック" pitchFamily="-111" charset="-128"/>
              </a:rPr>
              <a:pPr/>
              <a:t>322</a:t>
            </a:fld>
            <a:endParaRPr lang="en-US">
              <a:latin typeface="Arial" pitchFamily="-111" charset="0"/>
              <a:ea typeface="ＭＳ Ｐゴシック" pitchFamily="-111" charset="-128"/>
              <a:cs typeface="ＭＳ Ｐゴシック" pitchFamily="-111" charset="-128"/>
            </a:endParaRPr>
          </a:p>
        </p:txBody>
      </p:sp>
      <p:sp>
        <p:nvSpPr>
          <p:cNvPr id="651267" name="Rectangle 2"/>
          <p:cNvSpPr>
            <a:spLocks noGrp="1" noRot="1" noChangeAspect="1" noChangeArrowheads="1" noTextEdit="1"/>
          </p:cNvSpPr>
          <p:nvPr>
            <p:ph type="sldImg"/>
          </p:nvPr>
        </p:nvSpPr>
        <p:spPr>
          <a:ln/>
        </p:spPr>
      </p:sp>
      <p:sp>
        <p:nvSpPr>
          <p:cNvPr id="65126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7"/>
          <p:cNvSpPr>
            <a:spLocks noGrp="1" noChangeArrowheads="1"/>
          </p:cNvSpPr>
          <p:nvPr>
            <p:ph type="sldNum" sz="quarter" idx="5"/>
          </p:nvPr>
        </p:nvSpPr>
        <p:spPr>
          <a:noFill/>
        </p:spPr>
        <p:txBody>
          <a:bodyPr/>
          <a:lstStyle/>
          <a:p>
            <a:fld id="{7DF23B3B-5ECA-884E-B732-FB945A49DBDC}" type="slidenum">
              <a:rPr lang="en-US">
                <a:latin typeface="Arial" pitchFamily="-111" charset="0"/>
                <a:ea typeface="ＭＳ Ｐゴシック" pitchFamily="-111" charset="-128"/>
                <a:cs typeface="ＭＳ Ｐゴシック" pitchFamily="-111" charset="-128"/>
              </a:rPr>
              <a:pPr/>
              <a:t>323</a:t>
            </a:fld>
            <a:endParaRPr lang="en-US">
              <a:latin typeface="Arial" pitchFamily="-111" charset="0"/>
              <a:ea typeface="ＭＳ Ｐゴシック" pitchFamily="-111" charset="-128"/>
              <a:cs typeface="ＭＳ Ｐゴシック" pitchFamily="-111" charset="-128"/>
            </a:endParaRPr>
          </a:p>
        </p:txBody>
      </p:sp>
      <p:sp>
        <p:nvSpPr>
          <p:cNvPr id="653315" name="Rectangle 2"/>
          <p:cNvSpPr>
            <a:spLocks noGrp="1" noRot="1" noChangeAspect="1" noChangeArrowheads="1" noTextEdit="1"/>
          </p:cNvSpPr>
          <p:nvPr>
            <p:ph type="sldImg"/>
          </p:nvPr>
        </p:nvSpPr>
        <p:spPr>
          <a:ln/>
        </p:spPr>
      </p:sp>
      <p:sp>
        <p:nvSpPr>
          <p:cNvPr id="65331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7"/>
          <p:cNvSpPr>
            <a:spLocks noGrp="1" noChangeArrowheads="1"/>
          </p:cNvSpPr>
          <p:nvPr>
            <p:ph type="sldNum" sz="quarter" idx="5"/>
          </p:nvPr>
        </p:nvSpPr>
        <p:spPr>
          <a:noFill/>
        </p:spPr>
        <p:txBody>
          <a:bodyPr/>
          <a:lstStyle/>
          <a:p>
            <a:fld id="{387D5DA6-CDA3-874F-8E21-15FDF0B41576}" type="slidenum">
              <a:rPr lang="en-US">
                <a:latin typeface="Arial" pitchFamily="-111" charset="0"/>
                <a:ea typeface="ＭＳ Ｐゴシック" pitchFamily="-111" charset="-128"/>
                <a:cs typeface="ＭＳ Ｐゴシック" pitchFamily="-111" charset="-128"/>
              </a:rPr>
              <a:pPr/>
              <a:t>324</a:t>
            </a:fld>
            <a:endParaRPr lang="en-US">
              <a:latin typeface="Arial" pitchFamily="-111" charset="0"/>
              <a:ea typeface="ＭＳ Ｐゴシック" pitchFamily="-111" charset="-128"/>
              <a:cs typeface="ＭＳ Ｐゴシック" pitchFamily="-111" charset="-128"/>
            </a:endParaRPr>
          </a:p>
        </p:txBody>
      </p:sp>
      <p:sp>
        <p:nvSpPr>
          <p:cNvPr id="655363" name="Rectangle 2"/>
          <p:cNvSpPr>
            <a:spLocks noGrp="1" noRot="1" noChangeAspect="1" noChangeArrowheads="1" noTextEdit="1"/>
          </p:cNvSpPr>
          <p:nvPr>
            <p:ph type="sldImg"/>
          </p:nvPr>
        </p:nvSpPr>
        <p:spPr>
          <a:ln/>
        </p:spPr>
      </p:sp>
      <p:sp>
        <p:nvSpPr>
          <p:cNvPr id="65536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7"/>
          <p:cNvSpPr>
            <a:spLocks noGrp="1" noChangeArrowheads="1"/>
          </p:cNvSpPr>
          <p:nvPr>
            <p:ph type="sldNum" sz="quarter" idx="5"/>
          </p:nvPr>
        </p:nvSpPr>
        <p:spPr>
          <a:noFill/>
        </p:spPr>
        <p:txBody>
          <a:bodyPr/>
          <a:lstStyle/>
          <a:p>
            <a:fld id="{66EE6031-F4B8-8A49-92C9-B69CF18220E9}" type="slidenum">
              <a:rPr lang="en-US">
                <a:latin typeface="Arial" pitchFamily="-111" charset="0"/>
                <a:ea typeface="ＭＳ Ｐゴシック" pitchFamily="-111" charset="-128"/>
                <a:cs typeface="ＭＳ Ｐゴシック" pitchFamily="-111" charset="-128"/>
              </a:rPr>
              <a:pPr/>
              <a:t>325</a:t>
            </a:fld>
            <a:endParaRPr lang="en-US">
              <a:latin typeface="Arial" pitchFamily="-111" charset="0"/>
              <a:ea typeface="ＭＳ Ｐゴシック" pitchFamily="-111" charset="-128"/>
              <a:cs typeface="ＭＳ Ｐゴシック" pitchFamily="-111" charset="-128"/>
            </a:endParaRPr>
          </a:p>
        </p:txBody>
      </p:sp>
      <p:sp>
        <p:nvSpPr>
          <p:cNvPr id="657411" name="Rectangle 2"/>
          <p:cNvSpPr>
            <a:spLocks noGrp="1" noRot="1" noChangeAspect="1" noChangeArrowheads="1" noTextEdit="1"/>
          </p:cNvSpPr>
          <p:nvPr>
            <p:ph type="sldImg"/>
          </p:nvPr>
        </p:nvSpPr>
        <p:spPr>
          <a:ln/>
        </p:spPr>
      </p:sp>
      <p:sp>
        <p:nvSpPr>
          <p:cNvPr id="65741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7"/>
          <p:cNvSpPr>
            <a:spLocks noGrp="1" noChangeArrowheads="1"/>
          </p:cNvSpPr>
          <p:nvPr>
            <p:ph type="sldNum" sz="quarter" idx="5"/>
          </p:nvPr>
        </p:nvSpPr>
        <p:spPr>
          <a:noFill/>
        </p:spPr>
        <p:txBody>
          <a:bodyPr/>
          <a:lstStyle/>
          <a:p>
            <a:fld id="{4375AD44-FA4C-2645-A4CA-3AA95759CF66}" type="slidenum">
              <a:rPr lang="en-US">
                <a:latin typeface="Arial" pitchFamily="-111" charset="0"/>
                <a:ea typeface="ＭＳ Ｐゴシック" pitchFamily="-111" charset="-128"/>
                <a:cs typeface="ＭＳ Ｐゴシック" pitchFamily="-111" charset="-128"/>
              </a:rPr>
              <a:pPr/>
              <a:t>326</a:t>
            </a:fld>
            <a:endParaRPr lang="en-US">
              <a:latin typeface="Arial" pitchFamily="-111" charset="0"/>
              <a:ea typeface="ＭＳ Ｐゴシック" pitchFamily="-111" charset="-128"/>
              <a:cs typeface="ＭＳ Ｐゴシック" pitchFamily="-111" charset="-128"/>
            </a:endParaRPr>
          </a:p>
        </p:txBody>
      </p:sp>
      <p:sp>
        <p:nvSpPr>
          <p:cNvPr id="659459" name="Rectangle 2"/>
          <p:cNvSpPr>
            <a:spLocks noGrp="1" noRot="1" noChangeAspect="1" noChangeArrowheads="1" noTextEdit="1"/>
          </p:cNvSpPr>
          <p:nvPr>
            <p:ph type="sldImg"/>
          </p:nvPr>
        </p:nvSpPr>
        <p:spPr>
          <a:ln/>
        </p:spPr>
      </p:sp>
      <p:sp>
        <p:nvSpPr>
          <p:cNvPr id="65946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7"/>
          <p:cNvSpPr>
            <a:spLocks noGrp="1" noChangeArrowheads="1"/>
          </p:cNvSpPr>
          <p:nvPr>
            <p:ph type="sldNum" sz="quarter" idx="5"/>
          </p:nvPr>
        </p:nvSpPr>
        <p:spPr>
          <a:noFill/>
        </p:spPr>
        <p:txBody>
          <a:bodyPr/>
          <a:lstStyle/>
          <a:p>
            <a:fld id="{9B5D5EC0-E9C3-F442-9D0F-307B6CB2EBA3}" type="slidenum">
              <a:rPr lang="en-US">
                <a:latin typeface="Arial" pitchFamily="-111" charset="0"/>
                <a:ea typeface="ＭＳ Ｐゴシック" pitchFamily="-111" charset="-128"/>
                <a:cs typeface="ＭＳ Ｐゴシック" pitchFamily="-111" charset="-128"/>
              </a:rPr>
              <a:pPr/>
              <a:t>327</a:t>
            </a:fld>
            <a:endParaRPr lang="en-US">
              <a:latin typeface="Arial" pitchFamily="-111" charset="0"/>
              <a:ea typeface="ＭＳ Ｐゴシック" pitchFamily="-111" charset="-128"/>
              <a:cs typeface="ＭＳ Ｐゴシック" pitchFamily="-111" charset="-128"/>
            </a:endParaRPr>
          </a:p>
        </p:txBody>
      </p:sp>
      <p:sp>
        <p:nvSpPr>
          <p:cNvPr id="661507" name="Rectangle 2"/>
          <p:cNvSpPr>
            <a:spLocks noGrp="1" noRot="1" noChangeAspect="1" noChangeArrowheads="1" noTextEdit="1"/>
          </p:cNvSpPr>
          <p:nvPr>
            <p:ph type="sldImg"/>
          </p:nvPr>
        </p:nvSpPr>
        <p:spPr>
          <a:ln/>
        </p:spPr>
      </p:sp>
      <p:sp>
        <p:nvSpPr>
          <p:cNvPr id="66150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7"/>
          <p:cNvSpPr>
            <a:spLocks noGrp="1" noChangeArrowheads="1"/>
          </p:cNvSpPr>
          <p:nvPr>
            <p:ph type="sldNum" sz="quarter" idx="5"/>
          </p:nvPr>
        </p:nvSpPr>
        <p:spPr>
          <a:noFill/>
        </p:spPr>
        <p:txBody>
          <a:bodyPr/>
          <a:lstStyle/>
          <a:p>
            <a:fld id="{77E63D92-6429-6D49-A327-342917A46443}" type="slidenum">
              <a:rPr lang="en-US">
                <a:latin typeface="Arial" pitchFamily="-111" charset="0"/>
                <a:ea typeface="ＭＳ Ｐゴシック" pitchFamily="-111" charset="-128"/>
                <a:cs typeface="ＭＳ Ｐゴシック" pitchFamily="-111" charset="-128"/>
              </a:rPr>
              <a:pPr/>
              <a:t>328</a:t>
            </a:fld>
            <a:endParaRPr lang="en-US">
              <a:latin typeface="Arial" pitchFamily="-111" charset="0"/>
              <a:ea typeface="ＭＳ Ｐゴシック" pitchFamily="-111" charset="-128"/>
              <a:cs typeface="ＭＳ Ｐゴシック" pitchFamily="-111" charset="-128"/>
            </a:endParaRPr>
          </a:p>
        </p:txBody>
      </p:sp>
      <p:sp>
        <p:nvSpPr>
          <p:cNvPr id="663555" name="Rectangle 2"/>
          <p:cNvSpPr>
            <a:spLocks noGrp="1" noRot="1" noChangeAspect="1" noChangeArrowheads="1" noTextEdit="1"/>
          </p:cNvSpPr>
          <p:nvPr>
            <p:ph type="sldImg"/>
          </p:nvPr>
        </p:nvSpPr>
        <p:spPr>
          <a:ln/>
        </p:spPr>
      </p:sp>
      <p:sp>
        <p:nvSpPr>
          <p:cNvPr id="66355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7"/>
          <p:cNvSpPr>
            <a:spLocks noGrp="1" noChangeArrowheads="1"/>
          </p:cNvSpPr>
          <p:nvPr>
            <p:ph type="sldNum" sz="quarter" idx="5"/>
          </p:nvPr>
        </p:nvSpPr>
        <p:spPr>
          <a:noFill/>
        </p:spPr>
        <p:txBody>
          <a:bodyPr/>
          <a:lstStyle/>
          <a:p>
            <a:fld id="{A1820D76-007F-B040-B6A1-4D72D5C76B00}" type="slidenum">
              <a:rPr lang="en-US">
                <a:latin typeface="Arial" pitchFamily="-111" charset="0"/>
                <a:ea typeface="ＭＳ Ｐゴシック" pitchFamily="-111" charset="-128"/>
                <a:cs typeface="ＭＳ Ｐゴシック" pitchFamily="-111" charset="-128"/>
              </a:rPr>
              <a:pPr/>
              <a:t>329</a:t>
            </a:fld>
            <a:endParaRPr lang="en-US">
              <a:latin typeface="Arial" pitchFamily="-111" charset="0"/>
              <a:ea typeface="ＭＳ Ｐゴシック" pitchFamily="-111" charset="-128"/>
              <a:cs typeface="ＭＳ Ｐゴシック" pitchFamily="-111" charset="-128"/>
            </a:endParaRPr>
          </a:p>
        </p:txBody>
      </p:sp>
      <p:sp>
        <p:nvSpPr>
          <p:cNvPr id="665603" name="Rectangle 2"/>
          <p:cNvSpPr>
            <a:spLocks noGrp="1" noRot="1" noChangeAspect="1" noChangeArrowheads="1" noTextEdit="1"/>
          </p:cNvSpPr>
          <p:nvPr>
            <p:ph type="sldImg"/>
          </p:nvPr>
        </p:nvSpPr>
        <p:spPr>
          <a:ln/>
        </p:spPr>
      </p:sp>
      <p:sp>
        <p:nvSpPr>
          <p:cNvPr id="66560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7"/>
          <p:cNvSpPr>
            <a:spLocks noGrp="1" noChangeArrowheads="1"/>
          </p:cNvSpPr>
          <p:nvPr>
            <p:ph type="sldNum" sz="quarter" idx="5"/>
          </p:nvPr>
        </p:nvSpPr>
        <p:spPr>
          <a:noFill/>
        </p:spPr>
        <p:txBody>
          <a:bodyPr/>
          <a:lstStyle/>
          <a:p>
            <a:fld id="{C988DC35-878C-1F48-884E-F6E2DD3A3F1A}" type="slidenum">
              <a:rPr lang="en-US">
                <a:latin typeface="Arial" pitchFamily="-111" charset="0"/>
                <a:ea typeface="ＭＳ Ｐゴシック" pitchFamily="-111" charset="-128"/>
                <a:cs typeface="ＭＳ Ｐゴシック" pitchFamily="-111" charset="-128"/>
              </a:rPr>
              <a:pPr/>
              <a:t>330</a:t>
            </a:fld>
            <a:endParaRPr lang="en-US">
              <a:latin typeface="Arial" pitchFamily="-111" charset="0"/>
              <a:ea typeface="ＭＳ Ｐゴシック" pitchFamily="-111" charset="-128"/>
              <a:cs typeface="ＭＳ Ｐゴシック" pitchFamily="-111" charset="-128"/>
            </a:endParaRPr>
          </a:p>
        </p:txBody>
      </p:sp>
      <p:sp>
        <p:nvSpPr>
          <p:cNvPr id="667651" name="Rectangle 2"/>
          <p:cNvSpPr>
            <a:spLocks noGrp="1" noRot="1" noChangeAspect="1" noChangeArrowheads="1" noTextEdit="1"/>
          </p:cNvSpPr>
          <p:nvPr>
            <p:ph type="sldImg"/>
          </p:nvPr>
        </p:nvSpPr>
        <p:spPr>
          <a:ln/>
        </p:spPr>
      </p:sp>
      <p:sp>
        <p:nvSpPr>
          <p:cNvPr id="66765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7"/>
          <p:cNvSpPr>
            <a:spLocks noGrp="1" noChangeArrowheads="1"/>
          </p:cNvSpPr>
          <p:nvPr>
            <p:ph type="sldNum" sz="quarter" idx="5"/>
          </p:nvPr>
        </p:nvSpPr>
        <p:spPr>
          <a:noFill/>
        </p:spPr>
        <p:txBody>
          <a:bodyPr/>
          <a:lstStyle/>
          <a:p>
            <a:fld id="{E6548C54-7A0A-F94C-BC06-D454F3E61D49}" type="slidenum">
              <a:rPr lang="en-US">
                <a:latin typeface="Arial" pitchFamily="-111" charset="0"/>
                <a:ea typeface="ＭＳ Ｐゴシック" pitchFamily="-111" charset="-128"/>
                <a:cs typeface="ＭＳ Ｐゴシック" pitchFamily="-111" charset="-128"/>
              </a:rPr>
              <a:pPr/>
              <a:t>331</a:t>
            </a:fld>
            <a:endParaRPr lang="en-US">
              <a:latin typeface="Arial" pitchFamily="-111" charset="0"/>
              <a:ea typeface="ＭＳ Ｐゴシック" pitchFamily="-111" charset="-128"/>
              <a:cs typeface="ＭＳ Ｐゴシック" pitchFamily="-111" charset="-128"/>
            </a:endParaRPr>
          </a:p>
        </p:txBody>
      </p:sp>
      <p:sp>
        <p:nvSpPr>
          <p:cNvPr id="669699" name="Rectangle 2"/>
          <p:cNvSpPr>
            <a:spLocks noGrp="1" noRot="1" noChangeAspect="1" noChangeArrowheads="1" noTextEdit="1"/>
          </p:cNvSpPr>
          <p:nvPr>
            <p:ph type="sldImg"/>
          </p:nvPr>
        </p:nvSpPr>
        <p:spPr>
          <a:ln/>
        </p:spPr>
      </p:sp>
      <p:sp>
        <p:nvSpPr>
          <p:cNvPr id="66970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7"/>
          <p:cNvSpPr>
            <a:spLocks noGrp="1" noChangeArrowheads="1"/>
          </p:cNvSpPr>
          <p:nvPr>
            <p:ph type="sldNum" sz="quarter" idx="5"/>
          </p:nvPr>
        </p:nvSpPr>
        <p:spPr>
          <a:noFill/>
        </p:spPr>
        <p:txBody>
          <a:bodyPr/>
          <a:lstStyle/>
          <a:p>
            <a:fld id="{B9AAEE95-56C0-9644-83C7-4CAB2A556CE2}" type="slidenum">
              <a:rPr lang="en-US">
                <a:latin typeface="Arial" pitchFamily="-111" charset="0"/>
                <a:ea typeface="ＭＳ Ｐゴシック" pitchFamily="-111" charset="-128"/>
                <a:cs typeface="ＭＳ Ｐゴシック" pitchFamily="-111" charset="-128"/>
              </a:rPr>
              <a:pPr/>
              <a:t>332</a:t>
            </a:fld>
            <a:endParaRPr lang="en-US">
              <a:latin typeface="Arial" pitchFamily="-111" charset="0"/>
              <a:ea typeface="ＭＳ Ｐゴシック" pitchFamily="-111" charset="-128"/>
              <a:cs typeface="ＭＳ Ｐゴシック" pitchFamily="-111" charset="-128"/>
            </a:endParaRPr>
          </a:p>
        </p:txBody>
      </p:sp>
      <p:sp>
        <p:nvSpPr>
          <p:cNvPr id="671747" name="Rectangle 2"/>
          <p:cNvSpPr>
            <a:spLocks noGrp="1" noRot="1" noChangeAspect="1" noChangeArrowheads="1" noTextEdit="1"/>
          </p:cNvSpPr>
          <p:nvPr>
            <p:ph type="sldImg"/>
          </p:nvPr>
        </p:nvSpPr>
        <p:spPr>
          <a:ln/>
        </p:spPr>
      </p:sp>
      <p:sp>
        <p:nvSpPr>
          <p:cNvPr id="67174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7"/>
          <p:cNvSpPr>
            <a:spLocks noGrp="1" noChangeArrowheads="1"/>
          </p:cNvSpPr>
          <p:nvPr>
            <p:ph type="sldNum" sz="quarter" idx="5"/>
          </p:nvPr>
        </p:nvSpPr>
        <p:spPr>
          <a:noFill/>
        </p:spPr>
        <p:txBody>
          <a:bodyPr/>
          <a:lstStyle/>
          <a:p>
            <a:fld id="{0D7EBE88-D02E-5846-9EE7-A3888B4F5048}" type="slidenum">
              <a:rPr lang="en-US">
                <a:latin typeface="Arial" pitchFamily="-111" charset="0"/>
                <a:ea typeface="ＭＳ Ｐゴシック" pitchFamily="-111" charset="-128"/>
                <a:cs typeface="ＭＳ Ｐゴシック" pitchFamily="-111" charset="-128"/>
              </a:rPr>
              <a:pPr/>
              <a:t>333</a:t>
            </a:fld>
            <a:endParaRPr lang="en-US">
              <a:latin typeface="Arial" pitchFamily="-111" charset="0"/>
              <a:ea typeface="ＭＳ Ｐゴシック" pitchFamily="-111" charset="-128"/>
              <a:cs typeface="ＭＳ Ｐゴシック" pitchFamily="-111" charset="-128"/>
            </a:endParaRPr>
          </a:p>
        </p:txBody>
      </p:sp>
      <p:sp>
        <p:nvSpPr>
          <p:cNvPr id="673795" name="Rectangle 2"/>
          <p:cNvSpPr>
            <a:spLocks noGrp="1" noRot="1" noChangeAspect="1" noChangeArrowheads="1" noTextEdit="1"/>
          </p:cNvSpPr>
          <p:nvPr>
            <p:ph type="sldImg"/>
          </p:nvPr>
        </p:nvSpPr>
        <p:spPr>
          <a:ln/>
        </p:spPr>
      </p:sp>
      <p:sp>
        <p:nvSpPr>
          <p:cNvPr id="67379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67A23840-4B13-B147-97E8-CC41EEDEEF4E}" type="slidenum">
              <a:rPr lang="en-US">
                <a:latin typeface="Arial" pitchFamily="-111" charset="0"/>
                <a:ea typeface="ＭＳ Ｐゴシック" pitchFamily="-111" charset="-128"/>
                <a:cs typeface="ＭＳ Ｐゴシック" pitchFamily="-111" charset="-128"/>
              </a:rPr>
              <a:pPr/>
              <a:t>50</a:t>
            </a:fld>
            <a:endParaRPr lang="en-US">
              <a:latin typeface="Arial" pitchFamily="-111" charset="0"/>
              <a:ea typeface="ＭＳ Ｐゴシック" pitchFamily="-111" charset="-128"/>
              <a:cs typeface="ＭＳ Ｐゴシック" pitchFamily="-111" charset="-128"/>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7"/>
          <p:cNvSpPr>
            <a:spLocks noGrp="1" noChangeArrowheads="1"/>
          </p:cNvSpPr>
          <p:nvPr>
            <p:ph type="sldNum" sz="quarter" idx="5"/>
          </p:nvPr>
        </p:nvSpPr>
        <p:spPr>
          <a:noFill/>
        </p:spPr>
        <p:txBody>
          <a:bodyPr/>
          <a:lstStyle/>
          <a:p>
            <a:fld id="{CB069141-BD1E-344D-92C9-AED0A05D3AE3}" type="slidenum">
              <a:rPr lang="en-US">
                <a:latin typeface="Arial" pitchFamily="-111" charset="0"/>
                <a:ea typeface="ＭＳ Ｐゴシック" pitchFamily="-111" charset="-128"/>
                <a:cs typeface="ＭＳ Ｐゴシック" pitchFamily="-111" charset="-128"/>
              </a:rPr>
              <a:pPr/>
              <a:t>334</a:t>
            </a:fld>
            <a:endParaRPr lang="en-US">
              <a:latin typeface="Arial" pitchFamily="-111" charset="0"/>
              <a:ea typeface="ＭＳ Ｐゴシック" pitchFamily="-111" charset="-128"/>
              <a:cs typeface="ＭＳ Ｐゴシック" pitchFamily="-111" charset="-128"/>
            </a:endParaRPr>
          </a:p>
        </p:txBody>
      </p:sp>
      <p:sp>
        <p:nvSpPr>
          <p:cNvPr id="675843" name="Rectangle 2"/>
          <p:cNvSpPr>
            <a:spLocks noGrp="1" noRot="1" noChangeAspect="1" noChangeArrowheads="1" noTextEdit="1"/>
          </p:cNvSpPr>
          <p:nvPr>
            <p:ph type="sldImg"/>
          </p:nvPr>
        </p:nvSpPr>
        <p:spPr>
          <a:ln/>
        </p:spPr>
      </p:sp>
      <p:sp>
        <p:nvSpPr>
          <p:cNvPr id="6758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7"/>
          <p:cNvSpPr>
            <a:spLocks noGrp="1" noChangeArrowheads="1"/>
          </p:cNvSpPr>
          <p:nvPr>
            <p:ph type="sldNum" sz="quarter" idx="5"/>
          </p:nvPr>
        </p:nvSpPr>
        <p:spPr>
          <a:noFill/>
        </p:spPr>
        <p:txBody>
          <a:bodyPr/>
          <a:lstStyle/>
          <a:p>
            <a:fld id="{524A461A-5CCA-D84E-99A8-43F45EBAAA44}" type="slidenum">
              <a:rPr lang="en-US">
                <a:latin typeface="Arial" pitchFamily="-111" charset="0"/>
                <a:ea typeface="ＭＳ Ｐゴシック" pitchFamily="-111" charset="-128"/>
                <a:cs typeface="ＭＳ Ｐゴシック" pitchFamily="-111" charset="-128"/>
              </a:rPr>
              <a:pPr/>
              <a:t>335</a:t>
            </a:fld>
            <a:endParaRPr lang="en-US">
              <a:latin typeface="Arial" pitchFamily="-111" charset="0"/>
              <a:ea typeface="ＭＳ Ｐゴシック" pitchFamily="-111" charset="-128"/>
              <a:cs typeface="ＭＳ Ｐゴシック" pitchFamily="-111" charset="-128"/>
            </a:endParaRPr>
          </a:p>
        </p:txBody>
      </p:sp>
      <p:sp>
        <p:nvSpPr>
          <p:cNvPr id="677891" name="Rectangle 2"/>
          <p:cNvSpPr>
            <a:spLocks noGrp="1" noRot="1" noChangeAspect="1" noChangeArrowheads="1" noTextEdit="1"/>
          </p:cNvSpPr>
          <p:nvPr>
            <p:ph type="sldImg"/>
          </p:nvPr>
        </p:nvSpPr>
        <p:spPr>
          <a:ln/>
        </p:spPr>
      </p:sp>
      <p:sp>
        <p:nvSpPr>
          <p:cNvPr id="6778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Slide Image Placeholder 1"/>
          <p:cNvSpPr>
            <a:spLocks noGrp="1" noRot="1" noChangeAspect="1" noTextEdit="1"/>
          </p:cNvSpPr>
          <p:nvPr>
            <p:ph type="sldImg"/>
          </p:nvPr>
        </p:nvSpPr>
        <p:spPr>
          <a:ln/>
        </p:spPr>
      </p:sp>
      <p:sp>
        <p:nvSpPr>
          <p:cNvPr id="68096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80964" name="Slide Number Placeholder 3"/>
          <p:cNvSpPr>
            <a:spLocks noGrp="1"/>
          </p:cNvSpPr>
          <p:nvPr>
            <p:ph type="sldNum" sz="quarter" idx="5"/>
          </p:nvPr>
        </p:nvSpPr>
        <p:spPr>
          <a:noFill/>
        </p:spPr>
        <p:txBody>
          <a:bodyPr/>
          <a:lstStyle/>
          <a:p>
            <a:fld id="{BE6E4419-943D-D845-939C-0C757455CE44}" type="slidenum">
              <a:rPr lang="en-US">
                <a:solidFill>
                  <a:srgbClr val="000000"/>
                </a:solidFill>
                <a:latin typeface="Arial" pitchFamily="-111" charset="0"/>
                <a:ea typeface="ＭＳ Ｐゴシック" pitchFamily="-111" charset="-128"/>
                <a:cs typeface="ＭＳ Ｐゴシック" pitchFamily="-111" charset="-128"/>
              </a:rPr>
              <a:pPr/>
              <a:t>365</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Slide Image Placeholder 1"/>
          <p:cNvSpPr>
            <a:spLocks noGrp="1" noRot="1" noChangeAspect="1" noTextEdit="1"/>
          </p:cNvSpPr>
          <p:nvPr>
            <p:ph type="sldImg"/>
          </p:nvPr>
        </p:nvSpPr>
        <p:spPr>
          <a:ln/>
        </p:spPr>
      </p:sp>
      <p:sp>
        <p:nvSpPr>
          <p:cNvPr id="68301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83012" name="Slide Number Placeholder 3"/>
          <p:cNvSpPr>
            <a:spLocks noGrp="1"/>
          </p:cNvSpPr>
          <p:nvPr>
            <p:ph type="sldNum" sz="quarter" idx="5"/>
          </p:nvPr>
        </p:nvSpPr>
        <p:spPr>
          <a:noFill/>
        </p:spPr>
        <p:txBody>
          <a:bodyPr/>
          <a:lstStyle/>
          <a:p>
            <a:fld id="{2CB99022-AB61-2E4A-8482-3F69B5B4C83C}" type="slidenum">
              <a:rPr lang="en-US">
                <a:solidFill>
                  <a:srgbClr val="000000"/>
                </a:solidFill>
                <a:latin typeface="Arial" pitchFamily="-111" charset="0"/>
                <a:ea typeface="ＭＳ Ｐゴシック" pitchFamily="-111" charset="-128"/>
                <a:cs typeface="ＭＳ Ｐゴシック" pitchFamily="-111" charset="-128"/>
              </a:rPr>
              <a:pPr/>
              <a:t>366</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Slide Image Placeholder 1"/>
          <p:cNvSpPr>
            <a:spLocks noGrp="1" noRot="1" noChangeAspect="1" noTextEdit="1"/>
          </p:cNvSpPr>
          <p:nvPr>
            <p:ph type="sldImg"/>
          </p:nvPr>
        </p:nvSpPr>
        <p:spPr>
          <a:ln/>
        </p:spPr>
      </p:sp>
      <p:sp>
        <p:nvSpPr>
          <p:cNvPr id="68505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85060" name="Slide Number Placeholder 3"/>
          <p:cNvSpPr>
            <a:spLocks noGrp="1"/>
          </p:cNvSpPr>
          <p:nvPr>
            <p:ph type="sldNum" sz="quarter" idx="5"/>
          </p:nvPr>
        </p:nvSpPr>
        <p:spPr>
          <a:noFill/>
        </p:spPr>
        <p:txBody>
          <a:bodyPr/>
          <a:lstStyle/>
          <a:p>
            <a:fld id="{5831D75D-639F-DD40-AF07-E0D32C194C31}" type="slidenum">
              <a:rPr lang="en-US">
                <a:solidFill>
                  <a:srgbClr val="000000"/>
                </a:solidFill>
                <a:latin typeface="Arial" pitchFamily="-111" charset="0"/>
                <a:ea typeface="ＭＳ Ｐゴシック" pitchFamily="-111" charset="-128"/>
                <a:cs typeface="ＭＳ Ｐゴシック" pitchFamily="-111" charset="-128"/>
              </a:rPr>
              <a:pPr/>
              <a:t>367</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Slide Image Placeholder 1"/>
          <p:cNvSpPr>
            <a:spLocks noGrp="1" noRot="1" noChangeAspect="1" noTextEdit="1"/>
          </p:cNvSpPr>
          <p:nvPr>
            <p:ph type="sldImg"/>
          </p:nvPr>
        </p:nvSpPr>
        <p:spPr>
          <a:ln/>
        </p:spPr>
      </p:sp>
      <p:sp>
        <p:nvSpPr>
          <p:cNvPr id="68710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87108" name="Slide Number Placeholder 3"/>
          <p:cNvSpPr>
            <a:spLocks noGrp="1"/>
          </p:cNvSpPr>
          <p:nvPr>
            <p:ph type="sldNum" sz="quarter" idx="5"/>
          </p:nvPr>
        </p:nvSpPr>
        <p:spPr>
          <a:noFill/>
        </p:spPr>
        <p:txBody>
          <a:bodyPr/>
          <a:lstStyle/>
          <a:p>
            <a:fld id="{CAFA40F9-5E27-1B4D-B8A8-F0771132BBFF}" type="slidenum">
              <a:rPr lang="en-US">
                <a:solidFill>
                  <a:srgbClr val="000000"/>
                </a:solidFill>
                <a:latin typeface="Arial" pitchFamily="-111" charset="0"/>
                <a:ea typeface="ＭＳ Ｐゴシック" pitchFamily="-111" charset="-128"/>
                <a:cs typeface="ＭＳ Ｐゴシック" pitchFamily="-111" charset="-128"/>
              </a:rPr>
              <a:pPr/>
              <a:t>368</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Slide Image Placeholder 1"/>
          <p:cNvSpPr>
            <a:spLocks noGrp="1" noRot="1" noChangeAspect="1" noTextEdit="1"/>
          </p:cNvSpPr>
          <p:nvPr>
            <p:ph type="sldImg"/>
          </p:nvPr>
        </p:nvSpPr>
        <p:spPr>
          <a:ln/>
        </p:spPr>
      </p:sp>
      <p:sp>
        <p:nvSpPr>
          <p:cNvPr id="68915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89156" name="Slide Number Placeholder 3"/>
          <p:cNvSpPr>
            <a:spLocks noGrp="1"/>
          </p:cNvSpPr>
          <p:nvPr>
            <p:ph type="sldNum" sz="quarter" idx="5"/>
          </p:nvPr>
        </p:nvSpPr>
        <p:spPr>
          <a:noFill/>
        </p:spPr>
        <p:txBody>
          <a:bodyPr/>
          <a:lstStyle/>
          <a:p>
            <a:fld id="{C348CF7D-5B33-6F43-8F90-831CEFE1FF4D}" type="slidenum">
              <a:rPr lang="en-US">
                <a:solidFill>
                  <a:srgbClr val="000000"/>
                </a:solidFill>
                <a:latin typeface="Arial" pitchFamily="-111" charset="0"/>
                <a:ea typeface="ＭＳ Ｐゴシック" pitchFamily="-111" charset="-128"/>
                <a:cs typeface="ＭＳ Ｐゴシック" pitchFamily="-111" charset="-128"/>
              </a:rPr>
              <a:pPr/>
              <a:t>369</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Slide Image Placeholder 1"/>
          <p:cNvSpPr>
            <a:spLocks noGrp="1" noRot="1" noChangeAspect="1" noTextEdit="1"/>
          </p:cNvSpPr>
          <p:nvPr>
            <p:ph type="sldImg"/>
          </p:nvPr>
        </p:nvSpPr>
        <p:spPr>
          <a:ln/>
        </p:spPr>
      </p:sp>
      <p:sp>
        <p:nvSpPr>
          <p:cNvPr id="69120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91204" name="Slide Number Placeholder 3"/>
          <p:cNvSpPr>
            <a:spLocks noGrp="1"/>
          </p:cNvSpPr>
          <p:nvPr>
            <p:ph type="sldNum" sz="quarter" idx="5"/>
          </p:nvPr>
        </p:nvSpPr>
        <p:spPr>
          <a:noFill/>
        </p:spPr>
        <p:txBody>
          <a:bodyPr/>
          <a:lstStyle/>
          <a:p>
            <a:fld id="{4FB71C07-9BE3-E84D-BE49-0FD15C97BEE0}" type="slidenum">
              <a:rPr lang="en-US">
                <a:solidFill>
                  <a:srgbClr val="000000"/>
                </a:solidFill>
                <a:latin typeface="Arial" pitchFamily="-111" charset="0"/>
                <a:ea typeface="ＭＳ Ｐゴシック" pitchFamily="-111" charset="-128"/>
                <a:cs typeface="ＭＳ Ｐゴシック" pitchFamily="-111" charset="-128"/>
              </a:rPr>
              <a:pPr/>
              <a:t>370</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Slide Image Placeholder 1"/>
          <p:cNvSpPr>
            <a:spLocks noGrp="1" noRot="1" noChangeAspect="1" noTextEdit="1"/>
          </p:cNvSpPr>
          <p:nvPr>
            <p:ph type="sldImg"/>
          </p:nvPr>
        </p:nvSpPr>
        <p:spPr>
          <a:ln/>
        </p:spPr>
      </p:sp>
      <p:sp>
        <p:nvSpPr>
          <p:cNvPr id="69325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93252" name="Slide Number Placeholder 3"/>
          <p:cNvSpPr>
            <a:spLocks noGrp="1"/>
          </p:cNvSpPr>
          <p:nvPr>
            <p:ph type="sldNum" sz="quarter" idx="5"/>
          </p:nvPr>
        </p:nvSpPr>
        <p:spPr>
          <a:noFill/>
        </p:spPr>
        <p:txBody>
          <a:bodyPr/>
          <a:lstStyle/>
          <a:p>
            <a:fld id="{E38E01EF-E466-6A45-B7EA-43EAC03936BE}" type="slidenum">
              <a:rPr lang="en-US">
                <a:solidFill>
                  <a:srgbClr val="000000"/>
                </a:solidFill>
                <a:latin typeface="Arial" pitchFamily="-111" charset="0"/>
                <a:ea typeface="ＭＳ Ｐゴシック" pitchFamily="-111" charset="-128"/>
                <a:cs typeface="ＭＳ Ｐゴシック" pitchFamily="-111" charset="-128"/>
              </a:rPr>
              <a:pPr/>
              <a:t>371</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Slide Image Placeholder 1"/>
          <p:cNvSpPr>
            <a:spLocks noGrp="1" noRot="1" noChangeAspect="1" noTextEdit="1"/>
          </p:cNvSpPr>
          <p:nvPr>
            <p:ph type="sldImg"/>
          </p:nvPr>
        </p:nvSpPr>
        <p:spPr>
          <a:ln/>
        </p:spPr>
      </p:sp>
      <p:sp>
        <p:nvSpPr>
          <p:cNvPr id="69529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95300" name="Slide Number Placeholder 3"/>
          <p:cNvSpPr>
            <a:spLocks noGrp="1"/>
          </p:cNvSpPr>
          <p:nvPr>
            <p:ph type="sldNum" sz="quarter" idx="5"/>
          </p:nvPr>
        </p:nvSpPr>
        <p:spPr>
          <a:noFill/>
        </p:spPr>
        <p:txBody>
          <a:bodyPr/>
          <a:lstStyle/>
          <a:p>
            <a:fld id="{63854044-C3C5-7842-93AC-F266497BD9A8}" type="slidenum">
              <a:rPr lang="en-US">
                <a:solidFill>
                  <a:srgbClr val="000000"/>
                </a:solidFill>
                <a:latin typeface="Arial" pitchFamily="-111" charset="0"/>
                <a:ea typeface="ＭＳ Ｐゴシック" pitchFamily="-111" charset="-128"/>
                <a:cs typeface="ＭＳ Ｐゴシック" pitchFamily="-111" charset="-128"/>
              </a:rPr>
              <a:pPr/>
              <a:t>372</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9D488F0-70AC-8144-9910-97797AECB6DD}" type="slidenum">
              <a:rPr lang="en-US">
                <a:latin typeface="Arial" pitchFamily="-111" charset="0"/>
                <a:ea typeface="ＭＳ Ｐゴシック" pitchFamily="-111" charset="-128"/>
                <a:cs typeface="ＭＳ Ｐゴシック" pitchFamily="-111" charset="-128"/>
              </a:rPr>
              <a:pPr/>
              <a:t>3</a:t>
            </a:fld>
            <a:endParaRPr lang="en-US">
              <a:latin typeface="Arial" pitchFamily="-111" charset="0"/>
              <a:ea typeface="ＭＳ Ｐゴシック" pitchFamily="-111" charset="-128"/>
              <a:cs typeface="ＭＳ Ｐゴシック" pitchFamily="-111" charset="-128"/>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79AE84D0-C426-2E46-B642-BBD70C7D2D5A}" type="slidenum">
              <a:rPr lang="en-US" sz="1300"/>
              <a:pPr algn="r" defTabSz="966788"/>
              <a:t>51</a:t>
            </a:fld>
            <a:endParaRPr lang="en-US" sz="13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Slide Image Placeholder 1"/>
          <p:cNvSpPr>
            <a:spLocks noGrp="1" noRot="1" noChangeAspect="1" noTextEdit="1"/>
          </p:cNvSpPr>
          <p:nvPr>
            <p:ph type="sldImg"/>
          </p:nvPr>
        </p:nvSpPr>
        <p:spPr>
          <a:ln/>
        </p:spPr>
      </p:sp>
      <p:sp>
        <p:nvSpPr>
          <p:cNvPr id="69734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97348" name="Slide Number Placeholder 3"/>
          <p:cNvSpPr>
            <a:spLocks noGrp="1"/>
          </p:cNvSpPr>
          <p:nvPr>
            <p:ph type="sldNum" sz="quarter" idx="5"/>
          </p:nvPr>
        </p:nvSpPr>
        <p:spPr>
          <a:noFill/>
        </p:spPr>
        <p:txBody>
          <a:bodyPr/>
          <a:lstStyle/>
          <a:p>
            <a:fld id="{70217454-3A09-7E48-B888-AC7F5C147F6C}" type="slidenum">
              <a:rPr lang="en-US">
                <a:solidFill>
                  <a:srgbClr val="000000"/>
                </a:solidFill>
                <a:latin typeface="Arial" pitchFamily="-111" charset="0"/>
                <a:ea typeface="ＭＳ Ｐゴシック" pitchFamily="-111" charset="-128"/>
                <a:cs typeface="ＭＳ Ｐゴシック" pitchFamily="-111" charset="-128"/>
              </a:rPr>
              <a:pPr/>
              <a:t>373</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Slide Image Placeholder 1"/>
          <p:cNvSpPr>
            <a:spLocks noGrp="1" noRot="1" noChangeAspect="1" noTextEdit="1"/>
          </p:cNvSpPr>
          <p:nvPr>
            <p:ph type="sldImg"/>
          </p:nvPr>
        </p:nvSpPr>
        <p:spPr>
          <a:ln/>
        </p:spPr>
      </p:sp>
      <p:sp>
        <p:nvSpPr>
          <p:cNvPr id="69939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99396" name="Slide Number Placeholder 3"/>
          <p:cNvSpPr>
            <a:spLocks noGrp="1"/>
          </p:cNvSpPr>
          <p:nvPr>
            <p:ph type="sldNum" sz="quarter" idx="5"/>
          </p:nvPr>
        </p:nvSpPr>
        <p:spPr>
          <a:noFill/>
        </p:spPr>
        <p:txBody>
          <a:bodyPr/>
          <a:lstStyle/>
          <a:p>
            <a:fld id="{281FA5B8-CA98-2440-BE64-8C45A5C0DAB2}" type="slidenum">
              <a:rPr lang="en-US">
                <a:solidFill>
                  <a:srgbClr val="000000"/>
                </a:solidFill>
                <a:latin typeface="Arial" pitchFamily="-111" charset="0"/>
                <a:ea typeface="ＭＳ Ｐゴシック" pitchFamily="-111" charset="-128"/>
                <a:cs typeface="ＭＳ Ｐゴシック" pitchFamily="-111" charset="-128"/>
              </a:rPr>
              <a:pPr/>
              <a:t>374</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Slide Image Placeholder 1"/>
          <p:cNvSpPr>
            <a:spLocks noGrp="1" noRot="1" noChangeAspect="1" noTextEdit="1"/>
          </p:cNvSpPr>
          <p:nvPr>
            <p:ph type="sldImg"/>
          </p:nvPr>
        </p:nvSpPr>
        <p:spPr>
          <a:ln/>
        </p:spPr>
      </p:sp>
      <p:sp>
        <p:nvSpPr>
          <p:cNvPr id="70144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01444" name="Slide Number Placeholder 3"/>
          <p:cNvSpPr>
            <a:spLocks noGrp="1"/>
          </p:cNvSpPr>
          <p:nvPr>
            <p:ph type="sldNum" sz="quarter" idx="5"/>
          </p:nvPr>
        </p:nvSpPr>
        <p:spPr>
          <a:noFill/>
        </p:spPr>
        <p:txBody>
          <a:bodyPr/>
          <a:lstStyle/>
          <a:p>
            <a:fld id="{61FE3AF1-004E-5948-8B6D-4D86C53CEB9F}" type="slidenum">
              <a:rPr lang="en-US">
                <a:solidFill>
                  <a:srgbClr val="000000"/>
                </a:solidFill>
                <a:latin typeface="Arial" pitchFamily="-111" charset="0"/>
                <a:ea typeface="ＭＳ Ｐゴシック" pitchFamily="-111" charset="-128"/>
                <a:cs typeface="ＭＳ Ｐゴシック" pitchFamily="-111" charset="-128"/>
              </a:rPr>
              <a:pPr/>
              <a:t>375</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Slide Image Placeholder 1"/>
          <p:cNvSpPr>
            <a:spLocks noGrp="1" noRot="1" noChangeAspect="1" noTextEdit="1"/>
          </p:cNvSpPr>
          <p:nvPr>
            <p:ph type="sldImg"/>
          </p:nvPr>
        </p:nvSpPr>
        <p:spPr>
          <a:ln/>
        </p:spPr>
      </p:sp>
      <p:sp>
        <p:nvSpPr>
          <p:cNvPr id="70349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03492" name="Slide Number Placeholder 3"/>
          <p:cNvSpPr>
            <a:spLocks noGrp="1"/>
          </p:cNvSpPr>
          <p:nvPr>
            <p:ph type="sldNum" sz="quarter" idx="5"/>
          </p:nvPr>
        </p:nvSpPr>
        <p:spPr>
          <a:noFill/>
        </p:spPr>
        <p:txBody>
          <a:bodyPr/>
          <a:lstStyle/>
          <a:p>
            <a:fld id="{08BEDBA1-50B1-2C43-A8B3-98D6B5589E50}" type="slidenum">
              <a:rPr lang="en-US">
                <a:solidFill>
                  <a:srgbClr val="000000"/>
                </a:solidFill>
                <a:latin typeface="Arial" pitchFamily="-111" charset="0"/>
                <a:ea typeface="ＭＳ Ｐゴシック" pitchFamily="-111" charset="-128"/>
                <a:cs typeface="ＭＳ Ｐゴシック" pitchFamily="-111" charset="-128"/>
              </a:rPr>
              <a:pPr/>
              <a:t>376</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Slide Image Placeholder 1"/>
          <p:cNvSpPr>
            <a:spLocks noGrp="1" noRot="1" noChangeAspect="1" noTextEdit="1"/>
          </p:cNvSpPr>
          <p:nvPr>
            <p:ph type="sldImg"/>
          </p:nvPr>
        </p:nvSpPr>
        <p:spPr>
          <a:ln/>
        </p:spPr>
      </p:sp>
      <p:sp>
        <p:nvSpPr>
          <p:cNvPr id="70553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05540" name="Slide Number Placeholder 3"/>
          <p:cNvSpPr>
            <a:spLocks noGrp="1"/>
          </p:cNvSpPr>
          <p:nvPr>
            <p:ph type="sldNum" sz="quarter" idx="5"/>
          </p:nvPr>
        </p:nvSpPr>
        <p:spPr>
          <a:noFill/>
        </p:spPr>
        <p:txBody>
          <a:bodyPr/>
          <a:lstStyle/>
          <a:p>
            <a:fld id="{9E03D3DA-7B69-0F4C-9FFD-0AB99F84B0BB}" type="slidenum">
              <a:rPr lang="en-US">
                <a:solidFill>
                  <a:srgbClr val="000000"/>
                </a:solidFill>
                <a:latin typeface="Arial" pitchFamily="-111" charset="0"/>
                <a:ea typeface="ＭＳ Ｐゴシック" pitchFamily="-111" charset="-128"/>
                <a:cs typeface="ＭＳ Ｐゴシック" pitchFamily="-111" charset="-128"/>
              </a:rPr>
              <a:pPr/>
              <a:t>377</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Slide Image Placeholder 1"/>
          <p:cNvSpPr>
            <a:spLocks noGrp="1" noRot="1" noChangeAspect="1" noTextEdit="1"/>
          </p:cNvSpPr>
          <p:nvPr>
            <p:ph type="sldImg"/>
          </p:nvPr>
        </p:nvSpPr>
        <p:spPr>
          <a:ln/>
        </p:spPr>
      </p:sp>
      <p:sp>
        <p:nvSpPr>
          <p:cNvPr id="70758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07588" name="Slide Number Placeholder 3"/>
          <p:cNvSpPr>
            <a:spLocks noGrp="1"/>
          </p:cNvSpPr>
          <p:nvPr>
            <p:ph type="sldNum" sz="quarter" idx="5"/>
          </p:nvPr>
        </p:nvSpPr>
        <p:spPr>
          <a:noFill/>
        </p:spPr>
        <p:txBody>
          <a:bodyPr/>
          <a:lstStyle/>
          <a:p>
            <a:fld id="{8262D72A-F63A-5545-B069-815CD6CD457A}" type="slidenum">
              <a:rPr lang="en-US">
                <a:solidFill>
                  <a:srgbClr val="000000"/>
                </a:solidFill>
                <a:latin typeface="Arial" pitchFamily="-111" charset="0"/>
                <a:ea typeface="ＭＳ Ｐゴシック" pitchFamily="-111" charset="-128"/>
                <a:cs typeface="ＭＳ Ｐゴシック" pitchFamily="-111" charset="-128"/>
              </a:rPr>
              <a:pPr/>
              <a:t>378</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Slide Image Placeholder 1"/>
          <p:cNvSpPr>
            <a:spLocks noGrp="1" noRot="1" noChangeAspect="1" noTextEdit="1"/>
          </p:cNvSpPr>
          <p:nvPr>
            <p:ph type="sldImg"/>
          </p:nvPr>
        </p:nvSpPr>
        <p:spPr>
          <a:ln/>
        </p:spPr>
      </p:sp>
      <p:sp>
        <p:nvSpPr>
          <p:cNvPr id="70963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09636" name="Slide Number Placeholder 3"/>
          <p:cNvSpPr>
            <a:spLocks noGrp="1"/>
          </p:cNvSpPr>
          <p:nvPr>
            <p:ph type="sldNum" sz="quarter" idx="5"/>
          </p:nvPr>
        </p:nvSpPr>
        <p:spPr>
          <a:noFill/>
        </p:spPr>
        <p:txBody>
          <a:bodyPr/>
          <a:lstStyle/>
          <a:p>
            <a:fld id="{06B2CFC7-2555-B846-A5AF-33B82BE11BA3}" type="slidenum">
              <a:rPr lang="en-US">
                <a:solidFill>
                  <a:srgbClr val="000000"/>
                </a:solidFill>
                <a:latin typeface="Arial" pitchFamily="-111" charset="0"/>
                <a:ea typeface="ＭＳ Ｐゴシック" pitchFamily="-111" charset="-128"/>
                <a:cs typeface="ＭＳ Ｐゴシック" pitchFamily="-111" charset="-128"/>
              </a:rPr>
              <a:pPr/>
              <a:t>379</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Slide Image Placeholder 1"/>
          <p:cNvSpPr>
            <a:spLocks noGrp="1" noRot="1" noChangeAspect="1" noTextEdit="1"/>
          </p:cNvSpPr>
          <p:nvPr>
            <p:ph type="sldImg"/>
          </p:nvPr>
        </p:nvSpPr>
        <p:spPr>
          <a:ln/>
        </p:spPr>
      </p:sp>
      <p:sp>
        <p:nvSpPr>
          <p:cNvPr id="71168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11684" name="Slide Number Placeholder 3"/>
          <p:cNvSpPr>
            <a:spLocks noGrp="1"/>
          </p:cNvSpPr>
          <p:nvPr>
            <p:ph type="sldNum" sz="quarter" idx="5"/>
          </p:nvPr>
        </p:nvSpPr>
        <p:spPr>
          <a:noFill/>
        </p:spPr>
        <p:txBody>
          <a:bodyPr/>
          <a:lstStyle/>
          <a:p>
            <a:fld id="{59097515-2CEF-7A4D-94D2-13C1D6F76F3C}" type="slidenum">
              <a:rPr lang="en-US">
                <a:solidFill>
                  <a:srgbClr val="000000"/>
                </a:solidFill>
                <a:latin typeface="Arial" pitchFamily="-111" charset="0"/>
                <a:ea typeface="ＭＳ Ｐゴシック" pitchFamily="-111" charset="-128"/>
                <a:cs typeface="ＭＳ Ｐゴシック" pitchFamily="-111" charset="-128"/>
              </a:rPr>
              <a:pPr/>
              <a:t>380</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Slide Image Placeholder 1"/>
          <p:cNvSpPr>
            <a:spLocks noGrp="1" noRot="1" noChangeAspect="1" noTextEdit="1"/>
          </p:cNvSpPr>
          <p:nvPr>
            <p:ph type="sldImg"/>
          </p:nvPr>
        </p:nvSpPr>
        <p:spPr>
          <a:ln/>
        </p:spPr>
      </p:sp>
      <p:sp>
        <p:nvSpPr>
          <p:cNvPr id="71373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13732" name="Slide Number Placeholder 3"/>
          <p:cNvSpPr>
            <a:spLocks noGrp="1"/>
          </p:cNvSpPr>
          <p:nvPr>
            <p:ph type="sldNum" sz="quarter" idx="5"/>
          </p:nvPr>
        </p:nvSpPr>
        <p:spPr>
          <a:noFill/>
        </p:spPr>
        <p:txBody>
          <a:bodyPr/>
          <a:lstStyle/>
          <a:p>
            <a:fld id="{DE1405C0-D620-514A-B5C7-C5036CFD8BA0}" type="slidenum">
              <a:rPr lang="en-US">
                <a:solidFill>
                  <a:srgbClr val="000000"/>
                </a:solidFill>
                <a:latin typeface="Arial" pitchFamily="-111" charset="0"/>
                <a:ea typeface="ＭＳ Ｐゴシック" pitchFamily="-111" charset="-128"/>
                <a:cs typeface="ＭＳ Ｐゴシック" pitchFamily="-111" charset="-128"/>
              </a:rPr>
              <a:pPr/>
              <a:t>381</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Slide Image Placeholder 1"/>
          <p:cNvSpPr>
            <a:spLocks noGrp="1" noRot="1" noChangeAspect="1" noTextEdit="1"/>
          </p:cNvSpPr>
          <p:nvPr>
            <p:ph type="sldImg"/>
          </p:nvPr>
        </p:nvSpPr>
        <p:spPr>
          <a:ln/>
        </p:spPr>
      </p:sp>
      <p:sp>
        <p:nvSpPr>
          <p:cNvPr id="71577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15780" name="Slide Number Placeholder 3"/>
          <p:cNvSpPr>
            <a:spLocks noGrp="1"/>
          </p:cNvSpPr>
          <p:nvPr>
            <p:ph type="sldNum" sz="quarter" idx="5"/>
          </p:nvPr>
        </p:nvSpPr>
        <p:spPr>
          <a:noFill/>
        </p:spPr>
        <p:txBody>
          <a:bodyPr/>
          <a:lstStyle/>
          <a:p>
            <a:fld id="{9553B369-221A-8949-8959-FD5BC54FBFF7}" type="slidenum">
              <a:rPr lang="en-US">
                <a:solidFill>
                  <a:srgbClr val="000000"/>
                </a:solidFill>
                <a:latin typeface="Arial" pitchFamily="-111" charset="0"/>
                <a:ea typeface="ＭＳ Ｐゴシック" pitchFamily="-111" charset="-128"/>
                <a:cs typeface="ＭＳ Ｐゴシック" pitchFamily="-111" charset="-128"/>
              </a:rPr>
              <a:pPr/>
              <a:t>382</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79AE84D0-C426-2E46-B642-BBD70C7D2D5A}" type="slidenum">
              <a:rPr lang="en-US" sz="1300"/>
              <a:pPr algn="r" defTabSz="966788"/>
              <a:t>52</a:t>
            </a:fld>
            <a:endParaRPr lang="en-US" sz="13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Slide Image Placeholder 1"/>
          <p:cNvSpPr>
            <a:spLocks noGrp="1" noRot="1" noChangeAspect="1" noTextEdit="1"/>
          </p:cNvSpPr>
          <p:nvPr>
            <p:ph type="sldImg"/>
          </p:nvPr>
        </p:nvSpPr>
        <p:spPr>
          <a:ln/>
        </p:spPr>
      </p:sp>
      <p:sp>
        <p:nvSpPr>
          <p:cNvPr id="71782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17828" name="Slide Number Placeholder 3"/>
          <p:cNvSpPr>
            <a:spLocks noGrp="1"/>
          </p:cNvSpPr>
          <p:nvPr>
            <p:ph type="sldNum" sz="quarter" idx="5"/>
          </p:nvPr>
        </p:nvSpPr>
        <p:spPr>
          <a:noFill/>
        </p:spPr>
        <p:txBody>
          <a:bodyPr/>
          <a:lstStyle/>
          <a:p>
            <a:fld id="{685D1A1C-76D6-4C4B-B28E-61452131D98D}" type="slidenum">
              <a:rPr lang="en-US">
                <a:solidFill>
                  <a:srgbClr val="000000"/>
                </a:solidFill>
                <a:latin typeface="Arial" pitchFamily="-111" charset="0"/>
                <a:ea typeface="ＭＳ Ｐゴシック" pitchFamily="-111" charset="-128"/>
                <a:cs typeface="ＭＳ Ｐゴシック" pitchFamily="-111" charset="-128"/>
              </a:rPr>
              <a:pPr/>
              <a:t>383</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Slide Image Placeholder 1"/>
          <p:cNvSpPr>
            <a:spLocks noGrp="1" noRot="1" noChangeAspect="1" noTextEdit="1"/>
          </p:cNvSpPr>
          <p:nvPr>
            <p:ph type="sldImg"/>
          </p:nvPr>
        </p:nvSpPr>
        <p:spPr>
          <a:ln/>
        </p:spPr>
      </p:sp>
      <p:sp>
        <p:nvSpPr>
          <p:cNvPr id="71987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19876" name="Slide Number Placeholder 3"/>
          <p:cNvSpPr>
            <a:spLocks noGrp="1"/>
          </p:cNvSpPr>
          <p:nvPr>
            <p:ph type="sldNum" sz="quarter" idx="5"/>
          </p:nvPr>
        </p:nvSpPr>
        <p:spPr>
          <a:noFill/>
        </p:spPr>
        <p:txBody>
          <a:bodyPr/>
          <a:lstStyle/>
          <a:p>
            <a:fld id="{262429B3-2800-3143-BEBA-195F82F4DA64}" type="slidenum">
              <a:rPr lang="en-US">
                <a:solidFill>
                  <a:srgbClr val="000000"/>
                </a:solidFill>
                <a:latin typeface="Arial" pitchFamily="-111" charset="0"/>
                <a:ea typeface="ＭＳ Ｐゴシック" pitchFamily="-111" charset="-128"/>
                <a:cs typeface="ＭＳ Ｐゴシック" pitchFamily="-111" charset="-128"/>
              </a:rPr>
              <a:pPr/>
              <a:t>384</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Slide Image Placeholder 1"/>
          <p:cNvSpPr>
            <a:spLocks noGrp="1" noRot="1" noChangeAspect="1" noTextEdit="1"/>
          </p:cNvSpPr>
          <p:nvPr>
            <p:ph type="sldImg"/>
          </p:nvPr>
        </p:nvSpPr>
        <p:spPr>
          <a:ln/>
        </p:spPr>
      </p:sp>
      <p:sp>
        <p:nvSpPr>
          <p:cNvPr id="72192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21924" name="Slide Number Placeholder 3"/>
          <p:cNvSpPr>
            <a:spLocks noGrp="1"/>
          </p:cNvSpPr>
          <p:nvPr>
            <p:ph type="sldNum" sz="quarter" idx="5"/>
          </p:nvPr>
        </p:nvSpPr>
        <p:spPr>
          <a:noFill/>
        </p:spPr>
        <p:txBody>
          <a:bodyPr/>
          <a:lstStyle/>
          <a:p>
            <a:fld id="{25AFF09C-EB87-C141-A854-7AFADD5AF441}" type="slidenum">
              <a:rPr lang="en-US">
                <a:solidFill>
                  <a:srgbClr val="000000"/>
                </a:solidFill>
                <a:latin typeface="Arial" pitchFamily="-111" charset="0"/>
                <a:ea typeface="ＭＳ Ｐゴシック" pitchFamily="-111" charset="-128"/>
                <a:cs typeface="ＭＳ Ｐゴシック" pitchFamily="-111" charset="-128"/>
              </a:rPr>
              <a:pPr/>
              <a:t>385</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Slide Image Placeholder 1"/>
          <p:cNvSpPr>
            <a:spLocks noGrp="1" noRot="1" noChangeAspect="1" noTextEdit="1"/>
          </p:cNvSpPr>
          <p:nvPr>
            <p:ph type="sldImg"/>
          </p:nvPr>
        </p:nvSpPr>
        <p:spPr>
          <a:ln/>
        </p:spPr>
      </p:sp>
      <p:sp>
        <p:nvSpPr>
          <p:cNvPr id="72397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23972" name="Slide Number Placeholder 3"/>
          <p:cNvSpPr>
            <a:spLocks noGrp="1"/>
          </p:cNvSpPr>
          <p:nvPr>
            <p:ph type="sldNum" sz="quarter" idx="5"/>
          </p:nvPr>
        </p:nvSpPr>
        <p:spPr>
          <a:noFill/>
        </p:spPr>
        <p:txBody>
          <a:bodyPr/>
          <a:lstStyle/>
          <a:p>
            <a:fld id="{4C4EFE44-FDC7-9443-A257-7214D721A436}" type="slidenum">
              <a:rPr lang="en-US">
                <a:solidFill>
                  <a:srgbClr val="000000"/>
                </a:solidFill>
                <a:latin typeface="Arial" pitchFamily="-111" charset="0"/>
                <a:ea typeface="ＭＳ Ｐゴシック" pitchFamily="-111" charset="-128"/>
                <a:cs typeface="ＭＳ Ｐゴシック" pitchFamily="-111" charset="-128"/>
              </a:rPr>
              <a:pPr/>
              <a:t>386</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Slide Image Placeholder 1"/>
          <p:cNvSpPr>
            <a:spLocks noGrp="1" noRot="1" noChangeAspect="1" noTextEdit="1"/>
          </p:cNvSpPr>
          <p:nvPr>
            <p:ph type="sldImg"/>
          </p:nvPr>
        </p:nvSpPr>
        <p:spPr>
          <a:ln/>
        </p:spPr>
      </p:sp>
      <p:sp>
        <p:nvSpPr>
          <p:cNvPr id="72601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26020" name="Slide Number Placeholder 3"/>
          <p:cNvSpPr>
            <a:spLocks noGrp="1"/>
          </p:cNvSpPr>
          <p:nvPr>
            <p:ph type="sldNum" sz="quarter" idx="5"/>
          </p:nvPr>
        </p:nvSpPr>
        <p:spPr>
          <a:noFill/>
        </p:spPr>
        <p:txBody>
          <a:bodyPr/>
          <a:lstStyle/>
          <a:p>
            <a:fld id="{A1D93D34-2AE4-8E41-9C27-E5C1EC785CA1}" type="slidenum">
              <a:rPr lang="en-US">
                <a:solidFill>
                  <a:srgbClr val="000000"/>
                </a:solidFill>
                <a:latin typeface="Arial" pitchFamily="-111" charset="0"/>
                <a:ea typeface="ＭＳ Ｐゴシック" pitchFamily="-111" charset="-128"/>
                <a:cs typeface="ＭＳ Ｐゴシック" pitchFamily="-111" charset="-128"/>
              </a:rPr>
              <a:pPr/>
              <a:t>387</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Slide Image Placeholder 1"/>
          <p:cNvSpPr>
            <a:spLocks noGrp="1" noRot="1" noChangeAspect="1" noTextEdit="1"/>
          </p:cNvSpPr>
          <p:nvPr>
            <p:ph type="sldImg"/>
          </p:nvPr>
        </p:nvSpPr>
        <p:spPr>
          <a:ln/>
        </p:spPr>
      </p:sp>
      <p:sp>
        <p:nvSpPr>
          <p:cNvPr id="72806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28068" name="Slide Number Placeholder 3"/>
          <p:cNvSpPr>
            <a:spLocks noGrp="1"/>
          </p:cNvSpPr>
          <p:nvPr>
            <p:ph type="sldNum" sz="quarter" idx="5"/>
          </p:nvPr>
        </p:nvSpPr>
        <p:spPr>
          <a:noFill/>
        </p:spPr>
        <p:txBody>
          <a:bodyPr/>
          <a:lstStyle/>
          <a:p>
            <a:fld id="{589E0301-4BAE-184A-BA21-61CE50F868D3}" type="slidenum">
              <a:rPr lang="en-US">
                <a:solidFill>
                  <a:srgbClr val="000000"/>
                </a:solidFill>
                <a:latin typeface="Arial" pitchFamily="-111" charset="0"/>
                <a:ea typeface="ＭＳ Ｐゴシック" pitchFamily="-111" charset="-128"/>
                <a:cs typeface="ＭＳ Ｐゴシック" pitchFamily="-111" charset="-128"/>
              </a:rPr>
              <a:pPr/>
              <a:t>388</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Slide Image Placeholder 1"/>
          <p:cNvSpPr>
            <a:spLocks noGrp="1" noRot="1" noChangeAspect="1" noTextEdit="1"/>
          </p:cNvSpPr>
          <p:nvPr>
            <p:ph type="sldImg"/>
          </p:nvPr>
        </p:nvSpPr>
        <p:spPr>
          <a:ln/>
        </p:spPr>
      </p:sp>
      <p:sp>
        <p:nvSpPr>
          <p:cNvPr id="73011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30116" name="Slide Number Placeholder 3"/>
          <p:cNvSpPr>
            <a:spLocks noGrp="1"/>
          </p:cNvSpPr>
          <p:nvPr>
            <p:ph type="sldNum" sz="quarter" idx="5"/>
          </p:nvPr>
        </p:nvSpPr>
        <p:spPr>
          <a:noFill/>
        </p:spPr>
        <p:txBody>
          <a:bodyPr/>
          <a:lstStyle/>
          <a:p>
            <a:fld id="{5E420101-707E-3549-90DF-8178C2454A79}" type="slidenum">
              <a:rPr lang="en-US">
                <a:solidFill>
                  <a:srgbClr val="000000"/>
                </a:solidFill>
                <a:latin typeface="Arial" pitchFamily="-111" charset="0"/>
                <a:ea typeface="ＭＳ Ｐゴシック" pitchFamily="-111" charset="-128"/>
                <a:cs typeface="ＭＳ Ｐゴシック" pitchFamily="-111" charset="-128"/>
              </a:rPr>
              <a:pPr/>
              <a:t>389</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Slide Image Placeholder 1"/>
          <p:cNvSpPr>
            <a:spLocks noGrp="1" noRot="1" noChangeAspect="1" noTextEdit="1"/>
          </p:cNvSpPr>
          <p:nvPr>
            <p:ph type="sldImg"/>
          </p:nvPr>
        </p:nvSpPr>
        <p:spPr>
          <a:ln/>
        </p:spPr>
      </p:sp>
      <p:sp>
        <p:nvSpPr>
          <p:cNvPr id="73216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32164" name="Slide Number Placeholder 3"/>
          <p:cNvSpPr>
            <a:spLocks noGrp="1"/>
          </p:cNvSpPr>
          <p:nvPr>
            <p:ph type="sldNum" sz="quarter" idx="5"/>
          </p:nvPr>
        </p:nvSpPr>
        <p:spPr>
          <a:noFill/>
        </p:spPr>
        <p:txBody>
          <a:bodyPr/>
          <a:lstStyle/>
          <a:p>
            <a:fld id="{7A39ABBB-D803-C043-8ED1-63A0CDD6F154}" type="slidenum">
              <a:rPr lang="en-US">
                <a:solidFill>
                  <a:srgbClr val="000000"/>
                </a:solidFill>
                <a:latin typeface="Arial" pitchFamily="-111" charset="0"/>
                <a:ea typeface="ＭＳ Ｐゴシック" pitchFamily="-111" charset="-128"/>
                <a:cs typeface="ＭＳ Ｐゴシック" pitchFamily="-111" charset="-128"/>
              </a:rPr>
              <a:pPr/>
              <a:t>390</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Slide Image Placeholder 1"/>
          <p:cNvSpPr>
            <a:spLocks noGrp="1" noRot="1" noChangeAspect="1" noTextEdit="1"/>
          </p:cNvSpPr>
          <p:nvPr>
            <p:ph type="sldImg"/>
          </p:nvPr>
        </p:nvSpPr>
        <p:spPr>
          <a:ln/>
        </p:spPr>
      </p:sp>
      <p:sp>
        <p:nvSpPr>
          <p:cNvPr id="73421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34212" name="Slide Number Placeholder 3"/>
          <p:cNvSpPr>
            <a:spLocks noGrp="1"/>
          </p:cNvSpPr>
          <p:nvPr>
            <p:ph type="sldNum" sz="quarter" idx="5"/>
          </p:nvPr>
        </p:nvSpPr>
        <p:spPr>
          <a:noFill/>
        </p:spPr>
        <p:txBody>
          <a:bodyPr/>
          <a:lstStyle/>
          <a:p>
            <a:fld id="{62A3CCFE-5BA7-E843-BB5F-07C641B54259}" type="slidenum">
              <a:rPr lang="en-US">
                <a:solidFill>
                  <a:srgbClr val="000000"/>
                </a:solidFill>
                <a:latin typeface="Arial" pitchFamily="-111" charset="0"/>
                <a:ea typeface="ＭＳ Ｐゴシック" pitchFamily="-111" charset="-128"/>
                <a:cs typeface="ＭＳ Ｐゴシック" pitchFamily="-111" charset="-128"/>
              </a:rPr>
              <a:pPr/>
              <a:t>391</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Slide Image Placeholder 1"/>
          <p:cNvSpPr>
            <a:spLocks noGrp="1" noRot="1" noChangeAspect="1" noTextEdit="1"/>
          </p:cNvSpPr>
          <p:nvPr>
            <p:ph type="sldImg"/>
          </p:nvPr>
        </p:nvSpPr>
        <p:spPr>
          <a:ln/>
        </p:spPr>
      </p:sp>
      <p:sp>
        <p:nvSpPr>
          <p:cNvPr id="73625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36260" name="Slide Number Placeholder 3"/>
          <p:cNvSpPr>
            <a:spLocks noGrp="1"/>
          </p:cNvSpPr>
          <p:nvPr>
            <p:ph type="sldNum" sz="quarter" idx="5"/>
          </p:nvPr>
        </p:nvSpPr>
        <p:spPr>
          <a:noFill/>
        </p:spPr>
        <p:txBody>
          <a:bodyPr/>
          <a:lstStyle/>
          <a:p>
            <a:fld id="{AB1AC255-41DE-3340-8B8B-1A7541FFDEEE}" type="slidenum">
              <a:rPr lang="en-US">
                <a:solidFill>
                  <a:srgbClr val="000000"/>
                </a:solidFill>
                <a:latin typeface="Arial" pitchFamily="-111" charset="0"/>
                <a:ea typeface="ＭＳ Ｐゴシック" pitchFamily="-111" charset="-128"/>
                <a:cs typeface="ＭＳ Ｐゴシック" pitchFamily="-111" charset="-128"/>
              </a:rPr>
              <a:pPr/>
              <a:t>392</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009867E4-4C00-F74C-B43B-D5894234DD4D}" type="slidenum">
              <a:rPr lang="en-US" sz="1300"/>
              <a:pPr algn="r" defTabSz="966788"/>
              <a:t>53</a:t>
            </a:fld>
            <a:endParaRPr lang="en-US" sz="130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Slide Image Placeholder 1"/>
          <p:cNvSpPr>
            <a:spLocks noGrp="1" noRot="1" noChangeAspect="1" noTextEdit="1"/>
          </p:cNvSpPr>
          <p:nvPr>
            <p:ph type="sldImg"/>
          </p:nvPr>
        </p:nvSpPr>
        <p:spPr>
          <a:ln/>
        </p:spPr>
      </p:sp>
      <p:sp>
        <p:nvSpPr>
          <p:cNvPr id="73830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38308" name="Slide Number Placeholder 3"/>
          <p:cNvSpPr>
            <a:spLocks noGrp="1"/>
          </p:cNvSpPr>
          <p:nvPr>
            <p:ph type="sldNum" sz="quarter" idx="5"/>
          </p:nvPr>
        </p:nvSpPr>
        <p:spPr>
          <a:noFill/>
        </p:spPr>
        <p:txBody>
          <a:bodyPr/>
          <a:lstStyle/>
          <a:p>
            <a:fld id="{E00AD5D4-C47C-A042-833B-DD20468EC9F8}" type="slidenum">
              <a:rPr lang="en-US">
                <a:solidFill>
                  <a:srgbClr val="000000"/>
                </a:solidFill>
                <a:latin typeface="Arial" pitchFamily="-111" charset="0"/>
                <a:ea typeface="ＭＳ Ｐゴシック" pitchFamily="-111" charset="-128"/>
                <a:cs typeface="ＭＳ Ｐゴシック" pitchFamily="-111" charset="-128"/>
              </a:rPr>
              <a:pPr/>
              <a:t>393</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Slide Image Placeholder 1"/>
          <p:cNvSpPr>
            <a:spLocks noGrp="1" noRot="1" noChangeAspect="1" noTextEdit="1"/>
          </p:cNvSpPr>
          <p:nvPr>
            <p:ph type="sldImg"/>
          </p:nvPr>
        </p:nvSpPr>
        <p:spPr>
          <a:ln/>
        </p:spPr>
      </p:sp>
      <p:sp>
        <p:nvSpPr>
          <p:cNvPr id="74035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40356" name="Slide Number Placeholder 3"/>
          <p:cNvSpPr>
            <a:spLocks noGrp="1"/>
          </p:cNvSpPr>
          <p:nvPr>
            <p:ph type="sldNum" sz="quarter" idx="5"/>
          </p:nvPr>
        </p:nvSpPr>
        <p:spPr>
          <a:noFill/>
        </p:spPr>
        <p:txBody>
          <a:bodyPr/>
          <a:lstStyle/>
          <a:p>
            <a:fld id="{9C3B6E18-7AF4-654A-920C-56760528E1E2}" type="slidenum">
              <a:rPr lang="en-US">
                <a:solidFill>
                  <a:srgbClr val="000000"/>
                </a:solidFill>
                <a:latin typeface="Arial" pitchFamily="-111" charset="0"/>
                <a:ea typeface="ＭＳ Ｐゴシック" pitchFamily="-111" charset="-128"/>
                <a:cs typeface="ＭＳ Ｐゴシック" pitchFamily="-111" charset="-128"/>
              </a:rPr>
              <a:pPr/>
              <a:t>394</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Slide Image Placeholder 1"/>
          <p:cNvSpPr>
            <a:spLocks noGrp="1" noRot="1" noChangeAspect="1" noTextEdit="1"/>
          </p:cNvSpPr>
          <p:nvPr>
            <p:ph type="sldImg"/>
          </p:nvPr>
        </p:nvSpPr>
        <p:spPr>
          <a:ln/>
        </p:spPr>
      </p:sp>
      <p:sp>
        <p:nvSpPr>
          <p:cNvPr id="74240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42404" name="Slide Number Placeholder 3"/>
          <p:cNvSpPr>
            <a:spLocks noGrp="1"/>
          </p:cNvSpPr>
          <p:nvPr>
            <p:ph type="sldNum" sz="quarter" idx="5"/>
          </p:nvPr>
        </p:nvSpPr>
        <p:spPr>
          <a:noFill/>
        </p:spPr>
        <p:txBody>
          <a:bodyPr/>
          <a:lstStyle/>
          <a:p>
            <a:fld id="{EDE3B767-E4A3-2942-AE33-C7FEDDF22935}" type="slidenum">
              <a:rPr lang="en-US">
                <a:solidFill>
                  <a:srgbClr val="000000"/>
                </a:solidFill>
                <a:latin typeface="Arial" pitchFamily="-111" charset="0"/>
                <a:ea typeface="ＭＳ Ｐゴシック" pitchFamily="-111" charset="-128"/>
                <a:cs typeface="ＭＳ Ｐゴシック" pitchFamily="-111" charset="-128"/>
              </a:rPr>
              <a:pPr/>
              <a:t>395</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Slide Image Placeholder 1"/>
          <p:cNvSpPr>
            <a:spLocks noGrp="1" noRot="1" noChangeAspect="1" noTextEdit="1"/>
          </p:cNvSpPr>
          <p:nvPr>
            <p:ph type="sldImg"/>
          </p:nvPr>
        </p:nvSpPr>
        <p:spPr>
          <a:ln/>
        </p:spPr>
      </p:sp>
      <p:sp>
        <p:nvSpPr>
          <p:cNvPr id="74445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44452" name="Slide Number Placeholder 3"/>
          <p:cNvSpPr>
            <a:spLocks noGrp="1"/>
          </p:cNvSpPr>
          <p:nvPr>
            <p:ph type="sldNum" sz="quarter" idx="5"/>
          </p:nvPr>
        </p:nvSpPr>
        <p:spPr>
          <a:noFill/>
        </p:spPr>
        <p:txBody>
          <a:bodyPr/>
          <a:lstStyle/>
          <a:p>
            <a:fld id="{CE9C8249-DC1A-5045-88CD-0CD8CDF36502}" type="slidenum">
              <a:rPr lang="en-US">
                <a:solidFill>
                  <a:srgbClr val="000000"/>
                </a:solidFill>
                <a:latin typeface="Arial" pitchFamily="-111" charset="0"/>
                <a:ea typeface="ＭＳ Ｐゴシック" pitchFamily="-111" charset="-128"/>
                <a:cs typeface="ＭＳ Ｐゴシック" pitchFamily="-111" charset="-128"/>
              </a:rPr>
              <a:pPr/>
              <a:t>396</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Slide Image Placeholder 1"/>
          <p:cNvSpPr>
            <a:spLocks noGrp="1" noRot="1" noChangeAspect="1" noTextEdit="1"/>
          </p:cNvSpPr>
          <p:nvPr>
            <p:ph type="sldImg"/>
          </p:nvPr>
        </p:nvSpPr>
        <p:spPr>
          <a:ln/>
        </p:spPr>
      </p:sp>
      <p:sp>
        <p:nvSpPr>
          <p:cNvPr id="74649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46500" name="Slide Number Placeholder 3"/>
          <p:cNvSpPr>
            <a:spLocks noGrp="1"/>
          </p:cNvSpPr>
          <p:nvPr>
            <p:ph type="sldNum" sz="quarter" idx="5"/>
          </p:nvPr>
        </p:nvSpPr>
        <p:spPr>
          <a:noFill/>
        </p:spPr>
        <p:txBody>
          <a:bodyPr/>
          <a:lstStyle/>
          <a:p>
            <a:fld id="{9A450265-FB25-3A45-97DD-87214AC368D0}" type="slidenum">
              <a:rPr lang="en-US">
                <a:solidFill>
                  <a:srgbClr val="000000"/>
                </a:solidFill>
                <a:latin typeface="Arial" pitchFamily="-111" charset="0"/>
                <a:ea typeface="ＭＳ Ｐゴシック" pitchFamily="-111" charset="-128"/>
                <a:cs typeface="ＭＳ Ｐゴシック" pitchFamily="-111" charset="-128"/>
              </a:rPr>
              <a:pPr/>
              <a:t>397</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Slide Image Placeholder 1"/>
          <p:cNvSpPr>
            <a:spLocks noGrp="1" noRot="1" noChangeAspect="1" noTextEdit="1"/>
          </p:cNvSpPr>
          <p:nvPr>
            <p:ph type="sldImg"/>
          </p:nvPr>
        </p:nvSpPr>
        <p:spPr>
          <a:ln/>
        </p:spPr>
      </p:sp>
      <p:sp>
        <p:nvSpPr>
          <p:cNvPr id="74854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48548" name="Slide Number Placeholder 3"/>
          <p:cNvSpPr>
            <a:spLocks noGrp="1"/>
          </p:cNvSpPr>
          <p:nvPr>
            <p:ph type="sldNum" sz="quarter" idx="5"/>
          </p:nvPr>
        </p:nvSpPr>
        <p:spPr>
          <a:noFill/>
        </p:spPr>
        <p:txBody>
          <a:bodyPr/>
          <a:lstStyle/>
          <a:p>
            <a:fld id="{27C0E8C8-72E4-CC48-8921-240CF8EB7DBF}" type="slidenum">
              <a:rPr lang="en-US">
                <a:solidFill>
                  <a:srgbClr val="000000"/>
                </a:solidFill>
                <a:latin typeface="Arial" pitchFamily="-111" charset="0"/>
                <a:ea typeface="ＭＳ Ｐゴシック" pitchFamily="-111" charset="-128"/>
                <a:cs typeface="ＭＳ Ｐゴシック" pitchFamily="-111" charset="-128"/>
              </a:rPr>
              <a:pPr/>
              <a:t>398</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Slide Image Placeholder 1"/>
          <p:cNvSpPr>
            <a:spLocks noGrp="1" noRot="1" noChangeAspect="1" noTextEdit="1"/>
          </p:cNvSpPr>
          <p:nvPr>
            <p:ph type="sldImg"/>
          </p:nvPr>
        </p:nvSpPr>
        <p:spPr>
          <a:ln/>
        </p:spPr>
      </p:sp>
      <p:sp>
        <p:nvSpPr>
          <p:cNvPr id="75059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50596" name="Slide Number Placeholder 3"/>
          <p:cNvSpPr>
            <a:spLocks noGrp="1"/>
          </p:cNvSpPr>
          <p:nvPr>
            <p:ph type="sldNum" sz="quarter" idx="5"/>
          </p:nvPr>
        </p:nvSpPr>
        <p:spPr>
          <a:noFill/>
        </p:spPr>
        <p:txBody>
          <a:bodyPr/>
          <a:lstStyle/>
          <a:p>
            <a:fld id="{6A319563-6E09-1B4C-BB84-3856EC46BAC3}" type="slidenum">
              <a:rPr lang="en-US">
                <a:solidFill>
                  <a:srgbClr val="000000"/>
                </a:solidFill>
                <a:latin typeface="Arial" pitchFamily="-111" charset="0"/>
                <a:ea typeface="ＭＳ Ｐゴシック" pitchFamily="-111" charset="-128"/>
                <a:cs typeface="ＭＳ Ｐゴシック" pitchFamily="-111" charset="-128"/>
              </a:rPr>
              <a:pPr/>
              <a:t>399</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Slide Image Placeholder 1"/>
          <p:cNvSpPr>
            <a:spLocks noGrp="1" noRot="1" noChangeAspect="1" noTextEdit="1"/>
          </p:cNvSpPr>
          <p:nvPr>
            <p:ph type="sldImg"/>
          </p:nvPr>
        </p:nvSpPr>
        <p:spPr>
          <a:ln/>
        </p:spPr>
      </p:sp>
      <p:sp>
        <p:nvSpPr>
          <p:cNvPr id="75264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52644" name="Slide Number Placeholder 3"/>
          <p:cNvSpPr>
            <a:spLocks noGrp="1"/>
          </p:cNvSpPr>
          <p:nvPr>
            <p:ph type="sldNum" sz="quarter" idx="5"/>
          </p:nvPr>
        </p:nvSpPr>
        <p:spPr>
          <a:noFill/>
        </p:spPr>
        <p:txBody>
          <a:bodyPr/>
          <a:lstStyle/>
          <a:p>
            <a:fld id="{F38ACA31-66C9-EB4D-9FFA-86A43A867353}" type="slidenum">
              <a:rPr lang="en-US">
                <a:solidFill>
                  <a:srgbClr val="000000"/>
                </a:solidFill>
                <a:latin typeface="Arial" pitchFamily="-111" charset="0"/>
                <a:ea typeface="ＭＳ Ｐゴシック" pitchFamily="-111" charset="-128"/>
                <a:cs typeface="ＭＳ Ｐゴシック" pitchFamily="-111" charset="-128"/>
              </a:rPr>
              <a:pPr/>
              <a:t>400</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Slide Image Placeholder 1"/>
          <p:cNvSpPr>
            <a:spLocks noGrp="1" noRot="1" noChangeAspect="1" noTextEdit="1"/>
          </p:cNvSpPr>
          <p:nvPr>
            <p:ph type="sldImg"/>
          </p:nvPr>
        </p:nvSpPr>
        <p:spPr>
          <a:ln/>
        </p:spPr>
      </p:sp>
      <p:sp>
        <p:nvSpPr>
          <p:cNvPr id="75469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54692" name="Slide Number Placeholder 3"/>
          <p:cNvSpPr>
            <a:spLocks noGrp="1"/>
          </p:cNvSpPr>
          <p:nvPr>
            <p:ph type="sldNum" sz="quarter" idx="5"/>
          </p:nvPr>
        </p:nvSpPr>
        <p:spPr>
          <a:noFill/>
        </p:spPr>
        <p:txBody>
          <a:bodyPr/>
          <a:lstStyle/>
          <a:p>
            <a:fld id="{A62A80F8-5282-CF47-A384-91714D6BF891}" type="slidenum">
              <a:rPr lang="en-US">
                <a:solidFill>
                  <a:srgbClr val="000000"/>
                </a:solidFill>
                <a:latin typeface="Arial" pitchFamily="-111" charset="0"/>
                <a:ea typeface="ＭＳ Ｐゴシック" pitchFamily="-111" charset="-128"/>
                <a:cs typeface="ＭＳ Ｐゴシック" pitchFamily="-111" charset="-128"/>
              </a:rPr>
              <a:pPr/>
              <a:t>401</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Slide Image Placeholder 1"/>
          <p:cNvSpPr>
            <a:spLocks noGrp="1" noRot="1" noChangeAspect="1" noTextEdit="1"/>
          </p:cNvSpPr>
          <p:nvPr>
            <p:ph type="sldImg"/>
          </p:nvPr>
        </p:nvSpPr>
        <p:spPr>
          <a:ln/>
        </p:spPr>
      </p:sp>
      <p:sp>
        <p:nvSpPr>
          <p:cNvPr id="75673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56740" name="Slide Number Placeholder 3"/>
          <p:cNvSpPr>
            <a:spLocks noGrp="1"/>
          </p:cNvSpPr>
          <p:nvPr>
            <p:ph type="sldNum" sz="quarter" idx="5"/>
          </p:nvPr>
        </p:nvSpPr>
        <p:spPr>
          <a:noFill/>
        </p:spPr>
        <p:txBody>
          <a:bodyPr/>
          <a:lstStyle/>
          <a:p>
            <a:fld id="{68971919-EBFB-FD45-904F-CD101A3222D2}" type="slidenum">
              <a:rPr lang="en-US">
                <a:solidFill>
                  <a:srgbClr val="000000"/>
                </a:solidFill>
                <a:latin typeface="Arial" pitchFamily="-111" charset="0"/>
                <a:ea typeface="ＭＳ Ｐゴシック" pitchFamily="-111" charset="-128"/>
                <a:cs typeface="ＭＳ Ｐゴシック" pitchFamily="-111" charset="-128"/>
              </a:rPr>
              <a:pPr/>
              <a:t>402</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7A3DBDD1-04B7-284E-9182-E757476290BD}" type="slidenum">
              <a:rPr lang="en-US" sz="1300"/>
              <a:pPr algn="r" defTabSz="966788"/>
              <a:t>54</a:t>
            </a:fld>
            <a:endParaRPr lang="en-US" sz="130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Slide Image Placeholder 1"/>
          <p:cNvSpPr>
            <a:spLocks noGrp="1" noRot="1" noChangeAspect="1" noTextEdit="1"/>
          </p:cNvSpPr>
          <p:nvPr>
            <p:ph type="sldImg"/>
          </p:nvPr>
        </p:nvSpPr>
        <p:spPr>
          <a:ln/>
        </p:spPr>
      </p:sp>
      <p:sp>
        <p:nvSpPr>
          <p:cNvPr id="75878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58788" name="Slide Number Placeholder 3"/>
          <p:cNvSpPr>
            <a:spLocks noGrp="1"/>
          </p:cNvSpPr>
          <p:nvPr>
            <p:ph type="sldNum" sz="quarter" idx="5"/>
          </p:nvPr>
        </p:nvSpPr>
        <p:spPr>
          <a:noFill/>
        </p:spPr>
        <p:txBody>
          <a:bodyPr/>
          <a:lstStyle/>
          <a:p>
            <a:fld id="{99C03C91-0CE2-9348-87D4-876458843FFE}" type="slidenum">
              <a:rPr lang="en-US">
                <a:solidFill>
                  <a:srgbClr val="000000"/>
                </a:solidFill>
                <a:latin typeface="Arial" pitchFamily="-111" charset="0"/>
                <a:ea typeface="ＭＳ Ｐゴシック" pitchFamily="-111" charset="-128"/>
                <a:cs typeface="ＭＳ Ｐゴシック" pitchFamily="-111" charset="-128"/>
              </a:rPr>
              <a:pPr/>
              <a:t>403</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Image Placeholder 1"/>
          <p:cNvSpPr>
            <a:spLocks noGrp="1" noRot="1" noChangeAspect="1" noTextEdit="1"/>
          </p:cNvSpPr>
          <p:nvPr>
            <p:ph type="sldImg"/>
          </p:nvPr>
        </p:nvSpPr>
        <p:spPr>
          <a:ln/>
        </p:spPr>
      </p:sp>
      <p:sp>
        <p:nvSpPr>
          <p:cNvPr id="76083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60836" name="Slide Number Placeholder 3"/>
          <p:cNvSpPr>
            <a:spLocks noGrp="1"/>
          </p:cNvSpPr>
          <p:nvPr>
            <p:ph type="sldNum" sz="quarter" idx="5"/>
          </p:nvPr>
        </p:nvSpPr>
        <p:spPr>
          <a:noFill/>
        </p:spPr>
        <p:txBody>
          <a:bodyPr/>
          <a:lstStyle/>
          <a:p>
            <a:fld id="{806475CD-E07A-4C44-96BC-249754FF001B}" type="slidenum">
              <a:rPr lang="en-US">
                <a:solidFill>
                  <a:srgbClr val="000000"/>
                </a:solidFill>
                <a:latin typeface="Arial" pitchFamily="-111" charset="0"/>
                <a:ea typeface="ＭＳ Ｐゴシック" pitchFamily="-111" charset="-128"/>
                <a:cs typeface="ＭＳ Ｐゴシック" pitchFamily="-111" charset="-128"/>
              </a:rPr>
              <a:pPr/>
              <a:t>404</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Slide Image Placeholder 1"/>
          <p:cNvSpPr>
            <a:spLocks noGrp="1" noRot="1" noChangeAspect="1" noTextEdit="1"/>
          </p:cNvSpPr>
          <p:nvPr>
            <p:ph type="sldImg"/>
          </p:nvPr>
        </p:nvSpPr>
        <p:spPr>
          <a:ln/>
        </p:spPr>
      </p:sp>
      <p:sp>
        <p:nvSpPr>
          <p:cNvPr id="76288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62884" name="Slide Number Placeholder 3"/>
          <p:cNvSpPr>
            <a:spLocks noGrp="1"/>
          </p:cNvSpPr>
          <p:nvPr>
            <p:ph type="sldNum" sz="quarter" idx="5"/>
          </p:nvPr>
        </p:nvSpPr>
        <p:spPr>
          <a:noFill/>
        </p:spPr>
        <p:txBody>
          <a:bodyPr/>
          <a:lstStyle/>
          <a:p>
            <a:fld id="{A1206419-8B41-A34E-A1E2-72FF76E55B7C}" type="slidenum">
              <a:rPr lang="en-US">
                <a:solidFill>
                  <a:srgbClr val="000000"/>
                </a:solidFill>
                <a:latin typeface="Arial" pitchFamily="-111" charset="0"/>
                <a:ea typeface="ＭＳ Ｐゴシック" pitchFamily="-111" charset="-128"/>
                <a:cs typeface="ＭＳ Ｐゴシック" pitchFamily="-111" charset="-128"/>
              </a:rPr>
              <a:pPr/>
              <a:t>405</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Slide Image Placeholder 1"/>
          <p:cNvSpPr>
            <a:spLocks noGrp="1" noRot="1" noChangeAspect="1" noTextEdit="1"/>
          </p:cNvSpPr>
          <p:nvPr>
            <p:ph type="sldImg"/>
          </p:nvPr>
        </p:nvSpPr>
        <p:spPr>
          <a:ln/>
        </p:spPr>
      </p:sp>
      <p:sp>
        <p:nvSpPr>
          <p:cNvPr id="76493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64932" name="Slide Number Placeholder 3"/>
          <p:cNvSpPr>
            <a:spLocks noGrp="1"/>
          </p:cNvSpPr>
          <p:nvPr>
            <p:ph type="sldNum" sz="quarter" idx="5"/>
          </p:nvPr>
        </p:nvSpPr>
        <p:spPr>
          <a:noFill/>
        </p:spPr>
        <p:txBody>
          <a:bodyPr/>
          <a:lstStyle/>
          <a:p>
            <a:fld id="{F8C927C2-BE4F-C541-A456-E6ED08D05F19}" type="slidenum">
              <a:rPr lang="en-US">
                <a:solidFill>
                  <a:srgbClr val="000000"/>
                </a:solidFill>
                <a:latin typeface="Arial" pitchFamily="-111" charset="0"/>
                <a:ea typeface="ＭＳ Ｐゴシック" pitchFamily="-111" charset="-128"/>
                <a:cs typeface="ＭＳ Ｐゴシック" pitchFamily="-111" charset="-128"/>
              </a:rPr>
              <a:pPr/>
              <a:t>406</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Slide Image Placeholder 1"/>
          <p:cNvSpPr>
            <a:spLocks noGrp="1" noRot="1" noChangeAspect="1" noTextEdit="1"/>
          </p:cNvSpPr>
          <p:nvPr>
            <p:ph type="sldImg"/>
          </p:nvPr>
        </p:nvSpPr>
        <p:spPr>
          <a:ln/>
        </p:spPr>
      </p:sp>
      <p:sp>
        <p:nvSpPr>
          <p:cNvPr id="76697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66980" name="Slide Number Placeholder 3"/>
          <p:cNvSpPr>
            <a:spLocks noGrp="1"/>
          </p:cNvSpPr>
          <p:nvPr>
            <p:ph type="sldNum" sz="quarter" idx="5"/>
          </p:nvPr>
        </p:nvSpPr>
        <p:spPr>
          <a:noFill/>
        </p:spPr>
        <p:txBody>
          <a:bodyPr/>
          <a:lstStyle/>
          <a:p>
            <a:fld id="{3DD4F52B-E842-DD40-BB78-D1E19F97EE80}" type="slidenum">
              <a:rPr lang="en-US">
                <a:solidFill>
                  <a:srgbClr val="000000"/>
                </a:solidFill>
                <a:latin typeface="Arial" pitchFamily="-111" charset="0"/>
                <a:ea typeface="ＭＳ Ｐゴシック" pitchFamily="-111" charset="-128"/>
                <a:cs typeface="ＭＳ Ｐゴシック" pitchFamily="-111" charset="-128"/>
              </a:rPr>
              <a:pPr/>
              <a:t>407</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Slide Image Placeholder 1"/>
          <p:cNvSpPr>
            <a:spLocks noGrp="1" noRot="1" noChangeAspect="1" noTextEdit="1"/>
          </p:cNvSpPr>
          <p:nvPr>
            <p:ph type="sldImg"/>
          </p:nvPr>
        </p:nvSpPr>
        <p:spPr>
          <a:ln/>
        </p:spPr>
      </p:sp>
      <p:sp>
        <p:nvSpPr>
          <p:cNvPr id="76902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69028" name="Slide Number Placeholder 3"/>
          <p:cNvSpPr>
            <a:spLocks noGrp="1"/>
          </p:cNvSpPr>
          <p:nvPr>
            <p:ph type="sldNum" sz="quarter" idx="5"/>
          </p:nvPr>
        </p:nvSpPr>
        <p:spPr>
          <a:noFill/>
        </p:spPr>
        <p:txBody>
          <a:bodyPr/>
          <a:lstStyle/>
          <a:p>
            <a:fld id="{572CBBF1-5C3E-6A4F-A2E4-8CE80A99F13B}" type="slidenum">
              <a:rPr lang="en-US">
                <a:solidFill>
                  <a:srgbClr val="000000"/>
                </a:solidFill>
                <a:latin typeface="Arial" pitchFamily="-111" charset="0"/>
                <a:ea typeface="ＭＳ Ｐゴシック" pitchFamily="-111" charset="-128"/>
                <a:cs typeface="ＭＳ Ｐゴシック" pitchFamily="-111" charset="-128"/>
              </a:rPr>
              <a:pPr/>
              <a:t>408</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Slide Image Placeholder 1"/>
          <p:cNvSpPr>
            <a:spLocks noGrp="1" noRot="1" noChangeAspect="1" noTextEdit="1"/>
          </p:cNvSpPr>
          <p:nvPr>
            <p:ph type="sldImg"/>
          </p:nvPr>
        </p:nvSpPr>
        <p:spPr>
          <a:ln/>
        </p:spPr>
      </p:sp>
      <p:sp>
        <p:nvSpPr>
          <p:cNvPr id="77107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71076" name="Slide Number Placeholder 3"/>
          <p:cNvSpPr>
            <a:spLocks noGrp="1"/>
          </p:cNvSpPr>
          <p:nvPr>
            <p:ph type="sldNum" sz="quarter" idx="5"/>
          </p:nvPr>
        </p:nvSpPr>
        <p:spPr>
          <a:noFill/>
        </p:spPr>
        <p:txBody>
          <a:bodyPr/>
          <a:lstStyle/>
          <a:p>
            <a:fld id="{EDE51A10-8A40-6540-97DC-F3016B1F4627}" type="slidenum">
              <a:rPr lang="en-US">
                <a:solidFill>
                  <a:srgbClr val="000000"/>
                </a:solidFill>
                <a:latin typeface="Arial" pitchFamily="-111" charset="0"/>
                <a:ea typeface="ＭＳ Ｐゴシック" pitchFamily="-111" charset="-128"/>
                <a:cs typeface="ＭＳ Ｐゴシック" pitchFamily="-111" charset="-128"/>
              </a:rPr>
              <a:pPr/>
              <a:t>409</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Slide Image Placeholder 1"/>
          <p:cNvSpPr>
            <a:spLocks noGrp="1" noRot="1" noChangeAspect="1" noTextEdit="1"/>
          </p:cNvSpPr>
          <p:nvPr>
            <p:ph type="sldImg"/>
          </p:nvPr>
        </p:nvSpPr>
        <p:spPr>
          <a:ln/>
        </p:spPr>
      </p:sp>
      <p:sp>
        <p:nvSpPr>
          <p:cNvPr id="77312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73124" name="Slide Number Placeholder 3"/>
          <p:cNvSpPr>
            <a:spLocks noGrp="1"/>
          </p:cNvSpPr>
          <p:nvPr>
            <p:ph type="sldNum" sz="quarter" idx="5"/>
          </p:nvPr>
        </p:nvSpPr>
        <p:spPr>
          <a:noFill/>
        </p:spPr>
        <p:txBody>
          <a:bodyPr/>
          <a:lstStyle/>
          <a:p>
            <a:fld id="{E270FBC4-074B-D647-8118-C2C6A73A1FFC}" type="slidenum">
              <a:rPr lang="en-US">
                <a:solidFill>
                  <a:srgbClr val="000000"/>
                </a:solidFill>
                <a:latin typeface="Arial" pitchFamily="-111" charset="0"/>
                <a:ea typeface="ＭＳ Ｐゴシック" pitchFamily="-111" charset="-128"/>
                <a:cs typeface="ＭＳ Ｐゴシック" pitchFamily="-111" charset="-128"/>
              </a:rPr>
              <a:pPr/>
              <a:t>410</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Slide Image Placeholder 1"/>
          <p:cNvSpPr>
            <a:spLocks noGrp="1" noRot="1" noChangeAspect="1" noTextEdit="1"/>
          </p:cNvSpPr>
          <p:nvPr>
            <p:ph type="sldImg"/>
          </p:nvPr>
        </p:nvSpPr>
        <p:spPr>
          <a:ln/>
        </p:spPr>
      </p:sp>
      <p:sp>
        <p:nvSpPr>
          <p:cNvPr id="77517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75172" name="Slide Number Placeholder 3"/>
          <p:cNvSpPr>
            <a:spLocks noGrp="1"/>
          </p:cNvSpPr>
          <p:nvPr>
            <p:ph type="sldNum" sz="quarter" idx="5"/>
          </p:nvPr>
        </p:nvSpPr>
        <p:spPr>
          <a:noFill/>
        </p:spPr>
        <p:txBody>
          <a:bodyPr/>
          <a:lstStyle/>
          <a:p>
            <a:fld id="{CCDC49C2-8260-FA49-B2DF-F527C0682B92}" type="slidenum">
              <a:rPr lang="en-US">
                <a:solidFill>
                  <a:srgbClr val="000000"/>
                </a:solidFill>
                <a:latin typeface="Arial" pitchFamily="-111" charset="0"/>
                <a:ea typeface="ＭＳ Ｐゴシック" pitchFamily="-111" charset="-128"/>
                <a:cs typeface="ＭＳ Ｐゴシック" pitchFamily="-111" charset="-128"/>
              </a:rPr>
              <a:pPr/>
              <a:t>411</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Slide Image Placeholder 1"/>
          <p:cNvSpPr>
            <a:spLocks noGrp="1" noRot="1" noChangeAspect="1" noTextEdit="1"/>
          </p:cNvSpPr>
          <p:nvPr>
            <p:ph type="sldImg"/>
          </p:nvPr>
        </p:nvSpPr>
        <p:spPr>
          <a:ln/>
        </p:spPr>
      </p:sp>
      <p:sp>
        <p:nvSpPr>
          <p:cNvPr id="77721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77220" name="Slide Number Placeholder 3"/>
          <p:cNvSpPr>
            <a:spLocks noGrp="1"/>
          </p:cNvSpPr>
          <p:nvPr>
            <p:ph type="sldNum" sz="quarter" idx="5"/>
          </p:nvPr>
        </p:nvSpPr>
        <p:spPr>
          <a:noFill/>
        </p:spPr>
        <p:txBody>
          <a:bodyPr/>
          <a:lstStyle/>
          <a:p>
            <a:fld id="{7A380213-F271-A04B-A5C0-55B8F78DCE97}" type="slidenum">
              <a:rPr lang="en-US">
                <a:solidFill>
                  <a:srgbClr val="000000"/>
                </a:solidFill>
                <a:latin typeface="Arial" pitchFamily="-111" charset="0"/>
                <a:ea typeface="ＭＳ Ｐゴシック" pitchFamily="-111" charset="-128"/>
                <a:cs typeface="ＭＳ Ｐゴシック" pitchFamily="-111" charset="-128"/>
              </a:rPr>
              <a:pPr/>
              <a:t>412</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80387658-7FC6-3A4E-B99A-E884C8023324}" type="slidenum">
              <a:rPr lang="en-US">
                <a:latin typeface="Arial" pitchFamily="-111" charset="0"/>
                <a:ea typeface="ＭＳ Ｐゴシック" pitchFamily="-111" charset="-128"/>
                <a:cs typeface="ＭＳ Ｐゴシック" pitchFamily="-111" charset="-128"/>
              </a:rPr>
              <a:pPr/>
              <a:t>55</a:t>
            </a:fld>
            <a:endParaRPr lang="en-US">
              <a:latin typeface="Arial" pitchFamily="-111" charset="0"/>
              <a:ea typeface="ＭＳ Ｐゴシック" pitchFamily="-111" charset="-128"/>
              <a:cs typeface="ＭＳ Ｐゴシック" pitchFamily="-111" charset="-128"/>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Slide Image Placeholder 1"/>
          <p:cNvSpPr>
            <a:spLocks noGrp="1" noRot="1" noChangeAspect="1" noTextEdit="1"/>
          </p:cNvSpPr>
          <p:nvPr>
            <p:ph type="sldImg"/>
          </p:nvPr>
        </p:nvSpPr>
        <p:spPr>
          <a:ln/>
        </p:spPr>
      </p:sp>
      <p:sp>
        <p:nvSpPr>
          <p:cNvPr id="77926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79268" name="Slide Number Placeholder 3"/>
          <p:cNvSpPr>
            <a:spLocks noGrp="1"/>
          </p:cNvSpPr>
          <p:nvPr>
            <p:ph type="sldNum" sz="quarter" idx="5"/>
          </p:nvPr>
        </p:nvSpPr>
        <p:spPr>
          <a:noFill/>
        </p:spPr>
        <p:txBody>
          <a:bodyPr/>
          <a:lstStyle/>
          <a:p>
            <a:fld id="{40EBFA93-5048-7E49-BC0B-80713CD5B42B}" type="slidenum">
              <a:rPr lang="en-US">
                <a:solidFill>
                  <a:srgbClr val="000000"/>
                </a:solidFill>
                <a:latin typeface="Arial" pitchFamily="-111" charset="0"/>
                <a:ea typeface="ＭＳ Ｐゴシック" pitchFamily="-111" charset="-128"/>
                <a:cs typeface="ＭＳ Ｐゴシック" pitchFamily="-111" charset="-128"/>
              </a:rPr>
              <a:pPr/>
              <a:t>413</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Slide Image Placeholder 1"/>
          <p:cNvSpPr>
            <a:spLocks noGrp="1" noRot="1" noChangeAspect="1" noTextEdit="1"/>
          </p:cNvSpPr>
          <p:nvPr>
            <p:ph type="sldImg"/>
          </p:nvPr>
        </p:nvSpPr>
        <p:spPr>
          <a:ln/>
        </p:spPr>
      </p:sp>
      <p:sp>
        <p:nvSpPr>
          <p:cNvPr id="78131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81316" name="Slide Number Placeholder 3"/>
          <p:cNvSpPr>
            <a:spLocks noGrp="1"/>
          </p:cNvSpPr>
          <p:nvPr>
            <p:ph type="sldNum" sz="quarter" idx="5"/>
          </p:nvPr>
        </p:nvSpPr>
        <p:spPr>
          <a:noFill/>
        </p:spPr>
        <p:txBody>
          <a:bodyPr/>
          <a:lstStyle/>
          <a:p>
            <a:fld id="{2EEEB29F-79CC-4649-871E-A83F49367E95}" type="slidenum">
              <a:rPr lang="en-US">
                <a:solidFill>
                  <a:srgbClr val="000000"/>
                </a:solidFill>
                <a:latin typeface="Arial" pitchFamily="-111" charset="0"/>
                <a:ea typeface="ＭＳ Ｐゴシック" pitchFamily="-111" charset="-128"/>
                <a:cs typeface="ＭＳ Ｐゴシック" pitchFamily="-111" charset="-128"/>
              </a:rPr>
              <a:pPr/>
              <a:t>414</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Slide Image Placeholder 1"/>
          <p:cNvSpPr>
            <a:spLocks noGrp="1" noRot="1" noChangeAspect="1" noTextEdit="1"/>
          </p:cNvSpPr>
          <p:nvPr>
            <p:ph type="sldImg"/>
          </p:nvPr>
        </p:nvSpPr>
        <p:spPr>
          <a:ln/>
        </p:spPr>
      </p:sp>
      <p:sp>
        <p:nvSpPr>
          <p:cNvPr id="78336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83364" name="Slide Number Placeholder 3"/>
          <p:cNvSpPr>
            <a:spLocks noGrp="1"/>
          </p:cNvSpPr>
          <p:nvPr>
            <p:ph type="sldNum" sz="quarter" idx="5"/>
          </p:nvPr>
        </p:nvSpPr>
        <p:spPr>
          <a:noFill/>
        </p:spPr>
        <p:txBody>
          <a:bodyPr/>
          <a:lstStyle/>
          <a:p>
            <a:fld id="{19204E99-DC8D-8447-90C4-FB7E42745187}" type="slidenum">
              <a:rPr lang="en-US">
                <a:solidFill>
                  <a:srgbClr val="000000"/>
                </a:solidFill>
                <a:latin typeface="Arial" pitchFamily="-111" charset="0"/>
                <a:ea typeface="ＭＳ Ｐゴシック" pitchFamily="-111" charset="-128"/>
                <a:cs typeface="ＭＳ Ｐゴシック" pitchFamily="-111" charset="-128"/>
              </a:rPr>
              <a:pPr/>
              <a:t>415</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Slide Image Placeholder 1"/>
          <p:cNvSpPr>
            <a:spLocks noGrp="1" noRot="1" noChangeAspect="1" noTextEdit="1"/>
          </p:cNvSpPr>
          <p:nvPr>
            <p:ph type="sldImg"/>
          </p:nvPr>
        </p:nvSpPr>
        <p:spPr>
          <a:ln/>
        </p:spPr>
      </p:sp>
      <p:sp>
        <p:nvSpPr>
          <p:cNvPr id="78541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85412" name="Slide Number Placeholder 3"/>
          <p:cNvSpPr>
            <a:spLocks noGrp="1"/>
          </p:cNvSpPr>
          <p:nvPr>
            <p:ph type="sldNum" sz="quarter" idx="5"/>
          </p:nvPr>
        </p:nvSpPr>
        <p:spPr>
          <a:noFill/>
        </p:spPr>
        <p:txBody>
          <a:bodyPr/>
          <a:lstStyle/>
          <a:p>
            <a:fld id="{E097F9FA-E3FB-9549-A349-58625C213C35}" type="slidenum">
              <a:rPr lang="en-US">
                <a:solidFill>
                  <a:srgbClr val="000000"/>
                </a:solidFill>
                <a:latin typeface="Arial" pitchFamily="-111" charset="0"/>
                <a:ea typeface="ＭＳ Ｐゴシック" pitchFamily="-111" charset="-128"/>
                <a:cs typeface="ＭＳ Ｐゴシック" pitchFamily="-111" charset="-128"/>
              </a:rPr>
              <a:pPr/>
              <a:t>416</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Slide Image Placeholder 1"/>
          <p:cNvSpPr>
            <a:spLocks noGrp="1" noRot="1" noChangeAspect="1" noTextEdit="1"/>
          </p:cNvSpPr>
          <p:nvPr>
            <p:ph type="sldImg"/>
          </p:nvPr>
        </p:nvSpPr>
        <p:spPr>
          <a:ln/>
        </p:spPr>
      </p:sp>
      <p:sp>
        <p:nvSpPr>
          <p:cNvPr id="78745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87460" name="Slide Number Placeholder 3"/>
          <p:cNvSpPr>
            <a:spLocks noGrp="1"/>
          </p:cNvSpPr>
          <p:nvPr>
            <p:ph type="sldNum" sz="quarter" idx="5"/>
          </p:nvPr>
        </p:nvSpPr>
        <p:spPr>
          <a:noFill/>
        </p:spPr>
        <p:txBody>
          <a:bodyPr/>
          <a:lstStyle/>
          <a:p>
            <a:fld id="{625D1BC4-292E-3849-9729-76433576E023}" type="slidenum">
              <a:rPr lang="en-US">
                <a:solidFill>
                  <a:srgbClr val="000000"/>
                </a:solidFill>
                <a:latin typeface="Arial" pitchFamily="-111" charset="0"/>
                <a:ea typeface="ＭＳ Ｐゴシック" pitchFamily="-111" charset="-128"/>
                <a:cs typeface="ＭＳ Ｐゴシック" pitchFamily="-111" charset="-128"/>
              </a:rPr>
              <a:pPr/>
              <a:t>417</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Slide Image Placeholder 1"/>
          <p:cNvSpPr>
            <a:spLocks noGrp="1" noRot="1" noChangeAspect="1" noTextEdit="1"/>
          </p:cNvSpPr>
          <p:nvPr>
            <p:ph type="sldImg"/>
          </p:nvPr>
        </p:nvSpPr>
        <p:spPr>
          <a:ln/>
        </p:spPr>
      </p:sp>
      <p:sp>
        <p:nvSpPr>
          <p:cNvPr id="78950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89508" name="Slide Number Placeholder 3"/>
          <p:cNvSpPr>
            <a:spLocks noGrp="1"/>
          </p:cNvSpPr>
          <p:nvPr>
            <p:ph type="sldNum" sz="quarter" idx="5"/>
          </p:nvPr>
        </p:nvSpPr>
        <p:spPr>
          <a:noFill/>
        </p:spPr>
        <p:txBody>
          <a:bodyPr/>
          <a:lstStyle/>
          <a:p>
            <a:fld id="{F5865F5C-3AF3-2344-BDF6-9CAD57D77222}" type="slidenum">
              <a:rPr lang="en-US">
                <a:solidFill>
                  <a:srgbClr val="000000"/>
                </a:solidFill>
                <a:latin typeface="Arial" pitchFamily="-111" charset="0"/>
                <a:ea typeface="ＭＳ Ｐゴシック" pitchFamily="-111" charset="-128"/>
                <a:cs typeface="ＭＳ Ｐゴシック" pitchFamily="-111" charset="-128"/>
              </a:rPr>
              <a:pPr/>
              <a:t>418</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Slide Image Placeholder 1"/>
          <p:cNvSpPr>
            <a:spLocks noGrp="1" noRot="1" noChangeAspect="1" noTextEdit="1"/>
          </p:cNvSpPr>
          <p:nvPr>
            <p:ph type="sldImg"/>
          </p:nvPr>
        </p:nvSpPr>
        <p:spPr>
          <a:ln/>
        </p:spPr>
      </p:sp>
      <p:sp>
        <p:nvSpPr>
          <p:cNvPr id="79155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91556" name="Slide Number Placeholder 3"/>
          <p:cNvSpPr>
            <a:spLocks noGrp="1"/>
          </p:cNvSpPr>
          <p:nvPr>
            <p:ph type="sldNum" sz="quarter" idx="5"/>
          </p:nvPr>
        </p:nvSpPr>
        <p:spPr>
          <a:noFill/>
        </p:spPr>
        <p:txBody>
          <a:bodyPr/>
          <a:lstStyle/>
          <a:p>
            <a:fld id="{D296D737-69C9-EF49-833E-AC85B4A0097E}" type="slidenum">
              <a:rPr lang="en-US">
                <a:solidFill>
                  <a:srgbClr val="000000"/>
                </a:solidFill>
                <a:latin typeface="Arial" pitchFamily="-111" charset="0"/>
                <a:ea typeface="ＭＳ Ｐゴシック" pitchFamily="-111" charset="-128"/>
                <a:cs typeface="ＭＳ Ｐゴシック" pitchFamily="-111" charset="-128"/>
              </a:rPr>
              <a:pPr/>
              <a:t>419</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Slide Image Placeholder 1"/>
          <p:cNvSpPr>
            <a:spLocks noGrp="1" noRot="1" noChangeAspect="1" noTextEdit="1"/>
          </p:cNvSpPr>
          <p:nvPr>
            <p:ph type="sldImg"/>
          </p:nvPr>
        </p:nvSpPr>
        <p:spPr>
          <a:ln/>
        </p:spPr>
      </p:sp>
      <p:sp>
        <p:nvSpPr>
          <p:cNvPr id="79360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93604" name="Slide Number Placeholder 3"/>
          <p:cNvSpPr>
            <a:spLocks noGrp="1"/>
          </p:cNvSpPr>
          <p:nvPr>
            <p:ph type="sldNum" sz="quarter" idx="5"/>
          </p:nvPr>
        </p:nvSpPr>
        <p:spPr>
          <a:noFill/>
        </p:spPr>
        <p:txBody>
          <a:bodyPr/>
          <a:lstStyle/>
          <a:p>
            <a:fld id="{B24779BA-74B3-2641-8EB6-CED71CF25BC6}" type="slidenum">
              <a:rPr lang="en-US">
                <a:solidFill>
                  <a:srgbClr val="000000"/>
                </a:solidFill>
                <a:latin typeface="Arial" pitchFamily="-111" charset="0"/>
                <a:ea typeface="ＭＳ Ｐゴシック" pitchFamily="-111" charset="-128"/>
                <a:cs typeface="ＭＳ Ｐゴシック" pitchFamily="-111" charset="-128"/>
              </a:rPr>
              <a:pPr/>
              <a:t>420</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Slide Image Placeholder 1"/>
          <p:cNvSpPr>
            <a:spLocks noGrp="1" noRot="1" noChangeAspect="1" noTextEdit="1"/>
          </p:cNvSpPr>
          <p:nvPr>
            <p:ph type="sldImg"/>
          </p:nvPr>
        </p:nvSpPr>
        <p:spPr>
          <a:ln/>
        </p:spPr>
      </p:sp>
      <p:sp>
        <p:nvSpPr>
          <p:cNvPr id="79565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95652" name="Slide Number Placeholder 3"/>
          <p:cNvSpPr>
            <a:spLocks noGrp="1"/>
          </p:cNvSpPr>
          <p:nvPr>
            <p:ph type="sldNum" sz="quarter" idx="5"/>
          </p:nvPr>
        </p:nvSpPr>
        <p:spPr>
          <a:noFill/>
        </p:spPr>
        <p:txBody>
          <a:bodyPr/>
          <a:lstStyle/>
          <a:p>
            <a:fld id="{06EAE169-7468-0548-8E19-7F0D087B8954}" type="slidenum">
              <a:rPr lang="en-US">
                <a:solidFill>
                  <a:srgbClr val="000000"/>
                </a:solidFill>
                <a:latin typeface="Arial" pitchFamily="-111" charset="0"/>
                <a:ea typeface="ＭＳ Ｐゴシック" pitchFamily="-111" charset="-128"/>
                <a:cs typeface="ＭＳ Ｐゴシック" pitchFamily="-111" charset="-128"/>
              </a:rPr>
              <a:pPr/>
              <a:t>421</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Slide Image Placeholder 1"/>
          <p:cNvSpPr>
            <a:spLocks noGrp="1" noRot="1" noChangeAspect="1" noTextEdit="1"/>
          </p:cNvSpPr>
          <p:nvPr>
            <p:ph type="sldImg"/>
          </p:nvPr>
        </p:nvSpPr>
        <p:spPr>
          <a:ln/>
        </p:spPr>
      </p:sp>
      <p:sp>
        <p:nvSpPr>
          <p:cNvPr id="79769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97700" name="Slide Number Placeholder 3"/>
          <p:cNvSpPr>
            <a:spLocks noGrp="1"/>
          </p:cNvSpPr>
          <p:nvPr>
            <p:ph type="sldNum" sz="quarter" idx="5"/>
          </p:nvPr>
        </p:nvSpPr>
        <p:spPr>
          <a:noFill/>
        </p:spPr>
        <p:txBody>
          <a:bodyPr/>
          <a:lstStyle/>
          <a:p>
            <a:fld id="{C052E9E5-D252-304B-A2B0-A1B43EDCB944}" type="slidenum">
              <a:rPr lang="en-US">
                <a:solidFill>
                  <a:srgbClr val="000000"/>
                </a:solidFill>
                <a:latin typeface="Arial" pitchFamily="-111" charset="0"/>
                <a:ea typeface="ＭＳ Ｐゴシック" pitchFamily="-111" charset="-128"/>
                <a:cs typeface="ＭＳ Ｐゴシック" pitchFamily="-111" charset="-128"/>
              </a:rPr>
              <a:pPr/>
              <a:t>422</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58724" name="Slide Number Placeholder 3"/>
          <p:cNvSpPr>
            <a:spLocks noGrp="1"/>
          </p:cNvSpPr>
          <p:nvPr>
            <p:ph type="sldNum" sz="quarter" idx="5"/>
          </p:nvPr>
        </p:nvSpPr>
        <p:spPr>
          <a:noFill/>
        </p:spPr>
        <p:txBody>
          <a:bodyPr/>
          <a:lstStyle/>
          <a:p>
            <a:fld id="{1F0AAA23-C70C-AB4E-B901-A564C17FBB2B}" type="slidenum">
              <a:rPr lang="en-US">
                <a:latin typeface="Arial" pitchFamily="-111" charset="0"/>
                <a:ea typeface="ＭＳ Ｐゴシック" pitchFamily="-111" charset="-128"/>
                <a:cs typeface="ＭＳ Ｐゴシック" pitchFamily="-111" charset="-128"/>
              </a:rPr>
              <a:pPr/>
              <a:t>56</a:t>
            </a:fld>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Slide Image Placeholder 1"/>
          <p:cNvSpPr>
            <a:spLocks noGrp="1" noRot="1" noChangeAspect="1" noTextEdit="1"/>
          </p:cNvSpPr>
          <p:nvPr>
            <p:ph type="sldImg"/>
          </p:nvPr>
        </p:nvSpPr>
        <p:spPr>
          <a:ln/>
        </p:spPr>
      </p:sp>
      <p:sp>
        <p:nvSpPr>
          <p:cNvPr id="79974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99748" name="Slide Number Placeholder 3"/>
          <p:cNvSpPr>
            <a:spLocks noGrp="1"/>
          </p:cNvSpPr>
          <p:nvPr>
            <p:ph type="sldNum" sz="quarter" idx="5"/>
          </p:nvPr>
        </p:nvSpPr>
        <p:spPr>
          <a:noFill/>
        </p:spPr>
        <p:txBody>
          <a:bodyPr/>
          <a:lstStyle/>
          <a:p>
            <a:fld id="{570341D1-1B6E-BD4C-A2F7-4FFF361A2EA4}" type="slidenum">
              <a:rPr lang="en-US">
                <a:solidFill>
                  <a:srgbClr val="000000"/>
                </a:solidFill>
                <a:latin typeface="Arial" pitchFamily="-111" charset="0"/>
                <a:ea typeface="ＭＳ Ｐゴシック" pitchFamily="-111" charset="-128"/>
                <a:cs typeface="ＭＳ Ｐゴシック" pitchFamily="-111" charset="-128"/>
              </a:rPr>
              <a:pPr/>
              <a:t>423</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Slide Image Placeholder 1"/>
          <p:cNvSpPr>
            <a:spLocks noGrp="1" noRot="1" noChangeAspect="1" noTextEdit="1"/>
          </p:cNvSpPr>
          <p:nvPr>
            <p:ph type="sldImg"/>
          </p:nvPr>
        </p:nvSpPr>
        <p:spPr>
          <a:ln/>
        </p:spPr>
      </p:sp>
      <p:sp>
        <p:nvSpPr>
          <p:cNvPr id="80179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01796" name="Slide Number Placeholder 3"/>
          <p:cNvSpPr>
            <a:spLocks noGrp="1"/>
          </p:cNvSpPr>
          <p:nvPr>
            <p:ph type="sldNum" sz="quarter" idx="5"/>
          </p:nvPr>
        </p:nvSpPr>
        <p:spPr>
          <a:noFill/>
        </p:spPr>
        <p:txBody>
          <a:bodyPr/>
          <a:lstStyle/>
          <a:p>
            <a:fld id="{D1E315BC-4513-904D-81FB-77F7E618D603}" type="slidenum">
              <a:rPr lang="en-US">
                <a:solidFill>
                  <a:srgbClr val="000000"/>
                </a:solidFill>
                <a:latin typeface="Arial" pitchFamily="-111" charset="0"/>
                <a:ea typeface="ＭＳ Ｐゴシック" pitchFamily="-111" charset="-128"/>
                <a:cs typeface="ＭＳ Ｐゴシック" pitchFamily="-111" charset="-128"/>
              </a:rPr>
              <a:pPr/>
              <a:t>424</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Slide Image Placeholder 1"/>
          <p:cNvSpPr>
            <a:spLocks noGrp="1" noRot="1" noChangeAspect="1" noTextEdit="1"/>
          </p:cNvSpPr>
          <p:nvPr>
            <p:ph type="sldImg"/>
          </p:nvPr>
        </p:nvSpPr>
        <p:spPr>
          <a:ln/>
        </p:spPr>
      </p:sp>
      <p:sp>
        <p:nvSpPr>
          <p:cNvPr id="80384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03844" name="Slide Number Placeholder 3"/>
          <p:cNvSpPr>
            <a:spLocks noGrp="1"/>
          </p:cNvSpPr>
          <p:nvPr>
            <p:ph type="sldNum" sz="quarter" idx="5"/>
          </p:nvPr>
        </p:nvSpPr>
        <p:spPr>
          <a:noFill/>
        </p:spPr>
        <p:txBody>
          <a:bodyPr/>
          <a:lstStyle/>
          <a:p>
            <a:fld id="{13956F17-BDEA-2E4E-BF06-ED31AB4AE1D2}" type="slidenum">
              <a:rPr lang="en-US">
                <a:solidFill>
                  <a:srgbClr val="000000"/>
                </a:solidFill>
                <a:latin typeface="Arial" pitchFamily="-111" charset="0"/>
                <a:ea typeface="ＭＳ Ｐゴシック" pitchFamily="-111" charset="-128"/>
                <a:cs typeface="ＭＳ Ｐゴシック" pitchFamily="-111" charset="-128"/>
              </a:rPr>
              <a:pPr/>
              <a:t>425</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Slide Image Placeholder 1"/>
          <p:cNvSpPr>
            <a:spLocks noGrp="1" noRot="1" noChangeAspect="1" noTextEdit="1"/>
          </p:cNvSpPr>
          <p:nvPr>
            <p:ph type="sldImg"/>
          </p:nvPr>
        </p:nvSpPr>
        <p:spPr>
          <a:ln/>
        </p:spPr>
      </p:sp>
      <p:sp>
        <p:nvSpPr>
          <p:cNvPr id="80589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05892" name="Slide Number Placeholder 3"/>
          <p:cNvSpPr>
            <a:spLocks noGrp="1"/>
          </p:cNvSpPr>
          <p:nvPr>
            <p:ph type="sldNum" sz="quarter" idx="5"/>
          </p:nvPr>
        </p:nvSpPr>
        <p:spPr>
          <a:noFill/>
        </p:spPr>
        <p:txBody>
          <a:bodyPr/>
          <a:lstStyle/>
          <a:p>
            <a:fld id="{584F7036-40C6-3D49-8188-BF47A977144A}" type="slidenum">
              <a:rPr lang="en-US">
                <a:solidFill>
                  <a:srgbClr val="000000"/>
                </a:solidFill>
                <a:latin typeface="Arial" pitchFamily="-111" charset="0"/>
                <a:ea typeface="ＭＳ Ｐゴシック" pitchFamily="-111" charset="-128"/>
                <a:cs typeface="ＭＳ Ｐゴシック" pitchFamily="-111" charset="-128"/>
              </a:rPr>
              <a:pPr/>
              <a:t>426</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Slide Image Placeholder 1"/>
          <p:cNvSpPr>
            <a:spLocks noGrp="1" noRot="1" noChangeAspect="1" noTextEdit="1"/>
          </p:cNvSpPr>
          <p:nvPr>
            <p:ph type="sldImg"/>
          </p:nvPr>
        </p:nvSpPr>
        <p:spPr>
          <a:ln/>
        </p:spPr>
      </p:sp>
      <p:sp>
        <p:nvSpPr>
          <p:cNvPr id="80793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07940" name="Slide Number Placeholder 3"/>
          <p:cNvSpPr>
            <a:spLocks noGrp="1"/>
          </p:cNvSpPr>
          <p:nvPr>
            <p:ph type="sldNum" sz="quarter" idx="5"/>
          </p:nvPr>
        </p:nvSpPr>
        <p:spPr>
          <a:noFill/>
        </p:spPr>
        <p:txBody>
          <a:bodyPr/>
          <a:lstStyle/>
          <a:p>
            <a:fld id="{4C68AA5A-5516-0F47-93F6-C3C869C20CAD}" type="slidenum">
              <a:rPr lang="en-US">
                <a:solidFill>
                  <a:srgbClr val="000000"/>
                </a:solidFill>
                <a:latin typeface="Arial" pitchFamily="-111" charset="0"/>
                <a:ea typeface="ＭＳ Ｐゴシック" pitchFamily="-111" charset="-128"/>
                <a:cs typeface="ＭＳ Ｐゴシック" pitchFamily="-111" charset="-128"/>
              </a:rPr>
              <a:pPr/>
              <a:t>427</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Slide Image Placeholder 1"/>
          <p:cNvSpPr>
            <a:spLocks noGrp="1" noRot="1" noChangeAspect="1" noTextEdit="1"/>
          </p:cNvSpPr>
          <p:nvPr>
            <p:ph type="sldImg"/>
          </p:nvPr>
        </p:nvSpPr>
        <p:spPr>
          <a:ln/>
        </p:spPr>
      </p:sp>
      <p:sp>
        <p:nvSpPr>
          <p:cNvPr id="80998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09988" name="Slide Number Placeholder 3"/>
          <p:cNvSpPr>
            <a:spLocks noGrp="1"/>
          </p:cNvSpPr>
          <p:nvPr>
            <p:ph type="sldNum" sz="quarter" idx="5"/>
          </p:nvPr>
        </p:nvSpPr>
        <p:spPr>
          <a:noFill/>
        </p:spPr>
        <p:txBody>
          <a:bodyPr/>
          <a:lstStyle/>
          <a:p>
            <a:fld id="{DFB086C2-F7FE-0147-97A8-E0C084C0AA1A}" type="slidenum">
              <a:rPr lang="en-US">
                <a:solidFill>
                  <a:srgbClr val="000000"/>
                </a:solidFill>
                <a:latin typeface="Arial" pitchFamily="-111" charset="0"/>
                <a:ea typeface="ＭＳ Ｐゴシック" pitchFamily="-111" charset="-128"/>
                <a:cs typeface="ＭＳ Ｐゴシック" pitchFamily="-111" charset="-128"/>
              </a:rPr>
              <a:pPr/>
              <a:t>428</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Slide Image Placeholder 1"/>
          <p:cNvSpPr>
            <a:spLocks noGrp="1" noRot="1" noChangeAspect="1" noTextEdit="1"/>
          </p:cNvSpPr>
          <p:nvPr>
            <p:ph type="sldImg"/>
          </p:nvPr>
        </p:nvSpPr>
        <p:spPr>
          <a:ln/>
        </p:spPr>
      </p:sp>
      <p:sp>
        <p:nvSpPr>
          <p:cNvPr id="81203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12036" name="Slide Number Placeholder 3"/>
          <p:cNvSpPr>
            <a:spLocks noGrp="1"/>
          </p:cNvSpPr>
          <p:nvPr>
            <p:ph type="sldNum" sz="quarter" idx="5"/>
          </p:nvPr>
        </p:nvSpPr>
        <p:spPr>
          <a:noFill/>
        </p:spPr>
        <p:txBody>
          <a:bodyPr/>
          <a:lstStyle/>
          <a:p>
            <a:fld id="{9D601052-3171-614D-8F3F-1522A7E0AE13}" type="slidenum">
              <a:rPr lang="en-US">
                <a:solidFill>
                  <a:srgbClr val="000000"/>
                </a:solidFill>
                <a:latin typeface="Arial" pitchFamily="-111" charset="0"/>
                <a:ea typeface="ＭＳ Ｐゴシック" pitchFamily="-111" charset="-128"/>
                <a:cs typeface="ＭＳ Ｐゴシック" pitchFamily="-111" charset="-128"/>
              </a:rPr>
              <a:pPr/>
              <a:t>429</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2" name="Slide Image Placeholder 1"/>
          <p:cNvSpPr>
            <a:spLocks noGrp="1" noRot="1" noChangeAspect="1" noTextEdit="1"/>
          </p:cNvSpPr>
          <p:nvPr>
            <p:ph type="sldImg"/>
          </p:nvPr>
        </p:nvSpPr>
        <p:spPr>
          <a:ln/>
        </p:spPr>
      </p:sp>
      <p:sp>
        <p:nvSpPr>
          <p:cNvPr id="81408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14084" name="Slide Number Placeholder 3"/>
          <p:cNvSpPr>
            <a:spLocks noGrp="1"/>
          </p:cNvSpPr>
          <p:nvPr>
            <p:ph type="sldNum" sz="quarter" idx="5"/>
          </p:nvPr>
        </p:nvSpPr>
        <p:spPr>
          <a:noFill/>
        </p:spPr>
        <p:txBody>
          <a:bodyPr/>
          <a:lstStyle/>
          <a:p>
            <a:fld id="{84A05FB0-1A80-EB4A-AA11-A114F02AE060}" type="slidenum">
              <a:rPr lang="en-US">
                <a:solidFill>
                  <a:srgbClr val="000000"/>
                </a:solidFill>
                <a:latin typeface="Arial" pitchFamily="-111" charset="0"/>
                <a:ea typeface="ＭＳ Ｐゴシック" pitchFamily="-111" charset="-128"/>
                <a:cs typeface="ＭＳ Ｐゴシック" pitchFamily="-111" charset="-128"/>
              </a:rPr>
              <a:pPr/>
              <a:t>430</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Slide Image Placeholder 1"/>
          <p:cNvSpPr>
            <a:spLocks noGrp="1" noRot="1" noChangeAspect="1" noTextEdit="1"/>
          </p:cNvSpPr>
          <p:nvPr>
            <p:ph type="sldImg"/>
          </p:nvPr>
        </p:nvSpPr>
        <p:spPr>
          <a:ln/>
        </p:spPr>
      </p:sp>
      <p:sp>
        <p:nvSpPr>
          <p:cNvPr id="82432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24324" name="Slide Number Placeholder 3"/>
          <p:cNvSpPr>
            <a:spLocks noGrp="1"/>
          </p:cNvSpPr>
          <p:nvPr>
            <p:ph type="sldNum" sz="quarter" idx="5"/>
          </p:nvPr>
        </p:nvSpPr>
        <p:spPr>
          <a:noFill/>
        </p:spPr>
        <p:txBody>
          <a:bodyPr/>
          <a:lstStyle/>
          <a:p>
            <a:fld id="{EFAED4D2-B02E-3446-98BF-57F79E7FD320}" type="slidenum">
              <a:rPr lang="en-US">
                <a:latin typeface="Arial" pitchFamily="-111" charset="0"/>
                <a:ea typeface="ＭＳ Ｐゴシック" pitchFamily="-111" charset="-128"/>
                <a:cs typeface="ＭＳ Ｐゴシック" pitchFamily="-111" charset="-128"/>
              </a:rPr>
              <a:pPr/>
              <a:t>439</a:t>
            </a:fld>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8" name="Rectangle 7"/>
          <p:cNvSpPr>
            <a:spLocks noGrp="1" noChangeArrowheads="1"/>
          </p:cNvSpPr>
          <p:nvPr>
            <p:ph type="sldNum" sz="quarter" idx="5"/>
          </p:nvPr>
        </p:nvSpPr>
        <p:spPr>
          <a:noFill/>
        </p:spPr>
        <p:txBody>
          <a:bodyPr/>
          <a:lstStyle/>
          <a:p>
            <a:fld id="{2B6B2C0B-8CD7-4044-8507-8AB8064EF738}" type="slidenum">
              <a:rPr lang="en-US">
                <a:solidFill>
                  <a:srgbClr val="000000"/>
                </a:solidFill>
                <a:latin typeface="Arial" pitchFamily="-111" charset="0"/>
                <a:ea typeface="ＭＳ Ｐゴシック" pitchFamily="-111" charset="-128"/>
                <a:cs typeface="ＭＳ Ｐゴシック" pitchFamily="-111" charset="-128"/>
              </a:rPr>
              <a:pPr/>
              <a:t>442</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28419" name="Rectangle 2"/>
          <p:cNvSpPr>
            <a:spLocks noGrp="1" noRot="1" noChangeAspect="1" noChangeArrowheads="1" noTextEdit="1"/>
          </p:cNvSpPr>
          <p:nvPr>
            <p:ph type="sldImg"/>
          </p:nvPr>
        </p:nvSpPr>
        <p:spPr>
          <a:ln/>
        </p:spPr>
      </p:sp>
      <p:sp>
        <p:nvSpPr>
          <p:cNvPr id="8284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60772" name="Slide Number Placeholder 3"/>
          <p:cNvSpPr>
            <a:spLocks noGrp="1"/>
          </p:cNvSpPr>
          <p:nvPr>
            <p:ph type="sldNum" sz="quarter" idx="5"/>
          </p:nvPr>
        </p:nvSpPr>
        <p:spPr>
          <a:noFill/>
        </p:spPr>
        <p:txBody>
          <a:bodyPr/>
          <a:lstStyle/>
          <a:p>
            <a:fld id="{30741453-2F9E-B94B-8F82-7D25B3BB13BB}" type="slidenum">
              <a:rPr lang="en-US">
                <a:latin typeface="Arial" pitchFamily="-111" charset="0"/>
                <a:ea typeface="ＭＳ Ｐゴシック" pitchFamily="-111" charset="-128"/>
                <a:cs typeface="ＭＳ Ｐゴシック" pitchFamily="-111" charset="-128"/>
              </a:rPr>
              <a:pPr/>
              <a:t>57</a:t>
            </a:fld>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7"/>
          <p:cNvSpPr>
            <a:spLocks noGrp="1" noChangeArrowheads="1"/>
          </p:cNvSpPr>
          <p:nvPr>
            <p:ph type="sldNum" sz="quarter" idx="5"/>
          </p:nvPr>
        </p:nvSpPr>
        <p:spPr>
          <a:noFill/>
        </p:spPr>
        <p:txBody>
          <a:bodyPr/>
          <a:lstStyle/>
          <a:p>
            <a:fld id="{5784F785-D4D7-6341-87D2-B54F639594B8}" type="slidenum">
              <a:rPr lang="en-US">
                <a:solidFill>
                  <a:srgbClr val="000000"/>
                </a:solidFill>
                <a:latin typeface="Arial" pitchFamily="-111" charset="0"/>
                <a:ea typeface="ＭＳ Ｐゴシック" pitchFamily="-111" charset="-128"/>
                <a:cs typeface="ＭＳ Ｐゴシック" pitchFamily="-111" charset="-128"/>
              </a:rPr>
              <a:pPr/>
              <a:t>445</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32515" name="Rectangle 2"/>
          <p:cNvSpPr>
            <a:spLocks noGrp="1" noRot="1" noChangeAspect="1" noChangeArrowheads="1" noTextEdit="1"/>
          </p:cNvSpPr>
          <p:nvPr>
            <p:ph type="sldImg"/>
          </p:nvPr>
        </p:nvSpPr>
        <p:spPr>
          <a:ln/>
        </p:spPr>
      </p:sp>
      <p:sp>
        <p:nvSpPr>
          <p:cNvPr id="83251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7"/>
          <p:cNvSpPr>
            <a:spLocks noGrp="1" noChangeArrowheads="1"/>
          </p:cNvSpPr>
          <p:nvPr>
            <p:ph type="sldNum" sz="quarter" idx="5"/>
          </p:nvPr>
        </p:nvSpPr>
        <p:spPr>
          <a:noFill/>
        </p:spPr>
        <p:txBody>
          <a:bodyPr/>
          <a:lstStyle/>
          <a:p>
            <a:fld id="{B255D94B-BB5B-754B-8802-499D22DFDDBE}" type="slidenum">
              <a:rPr lang="en-US">
                <a:solidFill>
                  <a:srgbClr val="000000"/>
                </a:solidFill>
                <a:latin typeface="Arial" pitchFamily="-111" charset="0"/>
                <a:ea typeface="ＭＳ Ｐゴシック" pitchFamily="-111" charset="-128"/>
                <a:cs typeface="ＭＳ Ｐゴシック" pitchFamily="-111" charset="-128"/>
              </a:rPr>
              <a:pPr/>
              <a:t>446</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34563" name="Rectangle 2"/>
          <p:cNvSpPr>
            <a:spLocks noGrp="1" noRot="1" noChangeAspect="1" noChangeArrowheads="1" noTextEdit="1"/>
          </p:cNvSpPr>
          <p:nvPr>
            <p:ph type="sldImg"/>
          </p:nvPr>
        </p:nvSpPr>
        <p:spPr>
          <a:ln/>
        </p:spPr>
      </p:sp>
      <p:sp>
        <p:nvSpPr>
          <p:cNvPr id="83456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7"/>
          <p:cNvSpPr>
            <a:spLocks noGrp="1" noChangeArrowheads="1"/>
          </p:cNvSpPr>
          <p:nvPr>
            <p:ph type="sldNum" sz="quarter" idx="5"/>
          </p:nvPr>
        </p:nvSpPr>
        <p:spPr>
          <a:noFill/>
        </p:spPr>
        <p:txBody>
          <a:bodyPr/>
          <a:lstStyle/>
          <a:p>
            <a:fld id="{D109708C-B93E-204B-9232-E872C0481E4D}" type="slidenum">
              <a:rPr lang="en-US">
                <a:solidFill>
                  <a:srgbClr val="000000"/>
                </a:solidFill>
                <a:latin typeface="Arial" pitchFamily="-111" charset="0"/>
                <a:ea typeface="ＭＳ Ｐゴシック" pitchFamily="-111" charset="-128"/>
                <a:cs typeface="ＭＳ Ｐゴシック" pitchFamily="-111" charset="-128"/>
              </a:rPr>
              <a:pPr/>
              <a:t>447</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36611" name="Rectangle 2"/>
          <p:cNvSpPr>
            <a:spLocks noGrp="1" noRot="1" noChangeAspect="1" noChangeArrowheads="1" noTextEdit="1"/>
          </p:cNvSpPr>
          <p:nvPr>
            <p:ph type="sldImg"/>
          </p:nvPr>
        </p:nvSpPr>
        <p:spPr>
          <a:ln/>
        </p:spPr>
      </p:sp>
      <p:sp>
        <p:nvSpPr>
          <p:cNvPr id="83661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Slide Image Placeholder 1"/>
          <p:cNvSpPr>
            <a:spLocks noGrp="1" noRot="1" noChangeAspect="1" noTextEdit="1"/>
          </p:cNvSpPr>
          <p:nvPr>
            <p:ph type="sldImg"/>
          </p:nvPr>
        </p:nvSpPr>
        <p:spPr>
          <a:ln/>
        </p:spPr>
      </p:sp>
      <p:sp>
        <p:nvSpPr>
          <p:cNvPr id="87654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76548" name="Slide Number Placeholder 3"/>
          <p:cNvSpPr>
            <a:spLocks noGrp="1"/>
          </p:cNvSpPr>
          <p:nvPr>
            <p:ph type="sldNum" sz="quarter" idx="5"/>
          </p:nvPr>
        </p:nvSpPr>
        <p:spPr>
          <a:noFill/>
        </p:spPr>
        <p:txBody>
          <a:bodyPr/>
          <a:lstStyle/>
          <a:p>
            <a:fld id="{2B3CB47F-9B61-D84C-89A9-23F78423449F}" type="slidenum">
              <a:rPr lang="en-US">
                <a:solidFill>
                  <a:srgbClr val="000000"/>
                </a:solidFill>
                <a:latin typeface="Arial" pitchFamily="-111" charset="0"/>
                <a:ea typeface="ＭＳ Ｐゴシック" pitchFamily="-111" charset="-128"/>
                <a:cs typeface="ＭＳ Ｐゴシック" pitchFamily="-111" charset="-128"/>
              </a:rPr>
              <a:pPr/>
              <a:t>485</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4" name="Slide Image Placeholder 1"/>
          <p:cNvSpPr>
            <a:spLocks noGrp="1" noRot="1" noChangeAspect="1" noTextEdit="1"/>
          </p:cNvSpPr>
          <p:nvPr>
            <p:ph type="sldImg"/>
          </p:nvPr>
        </p:nvSpPr>
        <p:spPr>
          <a:ln/>
        </p:spPr>
      </p:sp>
      <p:sp>
        <p:nvSpPr>
          <p:cNvPr id="87859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78596" name="Slide Number Placeholder 3"/>
          <p:cNvSpPr>
            <a:spLocks noGrp="1"/>
          </p:cNvSpPr>
          <p:nvPr>
            <p:ph type="sldNum" sz="quarter" idx="5"/>
          </p:nvPr>
        </p:nvSpPr>
        <p:spPr>
          <a:noFill/>
        </p:spPr>
        <p:txBody>
          <a:bodyPr/>
          <a:lstStyle/>
          <a:p>
            <a:fld id="{8636621E-320E-6841-8435-12F2BDFCFC41}" type="slidenum">
              <a:rPr lang="en-US">
                <a:solidFill>
                  <a:srgbClr val="000000"/>
                </a:solidFill>
                <a:latin typeface="Arial" pitchFamily="-111" charset="0"/>
                <a:ea typeface="ＭＳ Ｐゴシック" pitchFamily="-111" charset="-128"/>
                <a:cs typeface="ＭＳ Ｐゴシック" pitchFamily="-111" charset="-128"/>
              </a:rPr>
              <a:pPr/>
              <a:t>486</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6F71FD60-909E-B347-8321-3E12F1F8A446}" type="slidenum">
              <a:rPr lang="en-US"/>
              <a:pPr/>
              <a:t>561</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53BB6957-C598-9949-B839-2C036C96274F}" type="slidenum">
              <a:rPr lang="en-US"/>
              <a:pPr/>
              <a:t>562</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29BEE931-B146-3141-AE6C-0C20A2FD7F0F}" type="slidenum">
              <a:rPr lang="en-US"/>
              <a:pPr/>
              <a:t>563</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8E0229DB-C7C7-8C48-A48A-328EAF79CE3A}" type="slidenum">
              <a:rPr lang="en-US"/>
              <a:pPr/>
              <a:t>564</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DEB36B01-74E9-334A-BE67-1F0EB8591D91}" type="slidenum">
              <a:rPr lang="en-US"/>
              <a:pPr/>
              <a:t>565</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C59A4664-1CDF-974B-B164-60482927F043}" type="slidenum">
              <a:rPr lang="en-US">
                <a:latin typeface="Arial" pitchFamily="-111" charset="0"/>
                <a:ea typeface="ＭＳ Ｐゴシック" pitchFamily="-111" charset="-128"/>
                <a:cs typeface="ＭＳ Ｐゴシック" pitchFamily="-111" charset="-128"/>
              </a:rPr>
              <a:pPr/>
              <a:t>58</a:t>
            </a:fld>
            <a:endParaRPr lang="en-US">
              <a:latin typeface="Arial" pitchFamily="-111" charset="0"/>
              <a:ea typeface="ＭＳ Ｐゴシック" pitchFamily="-111" charset="-128"/>
              <a:cs typeface="ＭＳ Ｐゴシック" pitchFamily="-111" charset="-128"/>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EAD10EF-4902-D740-BC07-1BD21D7AF924}" type="slidenum">
              <a:rPr lang="en-US"/>
              <a:pPr/>
              <a:t>568</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6484204-DA96-2042-ABB2-E9C03E5D94E6}" type="slidenum">
              <a:rPr lang="en-US"/>
              <a:pPr/>
              <a:t>569</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C33C7CE-F7F7-C544-823F-AEF2E26613A0}" type="slidenum">
              <a:rPr lang="en-US"/>
              <a:pPr/>
              <a:t>570</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15758C6-0A72-954A-B625-A1CCC9195995}" type="slidenum">
              <a:rPr lang="en-US"/>
              <a:pPr/>
              <a:t>571</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5ADA7507-1FB9-B44D-A7F7-7C62085CEE58}" type="slidenum">
              <a:rPr lang="en-US"/>
              <a:pPr/>
              <a:t>572</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2C3BF1E8-2CBA-634E-B73E-E074AA623FE9}" type="slidenum">
              <a:rPr lang="en-US"/>
              <a:pPr/>
              <a:t>573</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6FD708C-A926-B745-9302-19DD1AECF063}" type="slidenum">
              <a:rPr lang="en-US"/>
              <a:pPr/>
              <a:t>574</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B991DDA-9F0A-8A46-B6F6-307338C33F3C}" type="slidenum">
              <a:rPr lang="en-US"/>
              <a:pPr/>
              <a:t>575</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CDC5312C-97C8-AF4C-A27C-5DFD049CDDEE}" type="slidenum">
              <a:rPr lang="en-US">
                <a:latin typeface="Arial" pitchFamily="-111" charset="0"/>
                <a:ea typeface="ＭＳ Ｐゴシック" pitchFamily="-111" charset="-128"/>
                <a:cs typeface="ＭＳ Ｐゴシック" pitchFamily="-111" charset="-128"/>
              </a:rPr>
              <a:pPr/>
              <a:t>59</a:t>
            </a:fld>
            <a:endParaRPr lang="en-US">
              <a:latin typeface="Arial" pitchFamily="-111" charset="0"/>
              <a:ea typeface="ＭＳ Ｐゴシック" pitchFamily="-111" charset="-128"/>
              <a:cs typeface="ＭＳ Ｐゴシック" pitchFamily="-111" charset="-128"/>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66916" name="Slide Number Placeholder 3"/>
          <p:cNvSpPr>
            <a:spLocks noGrp="1"/>
          </p:cNvSpPr>
          <p:nvPr>
            <p:ph type="sldNum" sz="quarter" idx="5"/>
          </p:nvPr>
        </p:nvSpPr>
        <p:spPr>
          <a:noFill/>
        </p:spPr>
        <p:txBody>
          <a:bodyPr/>
          <a:lstStyle/>
          <a:p>
            <a:fld id="{A471534A-7DF5-1442-B14C-E2E127728EA6}" type="slidenum">
              <a:rPr lang="en-US">
                <a:latin typeface="Arial" pitchFamily="-111" charset="0"/>
                <a:ea typeface="ＭＳ Ｐゴシック" pitchFamily="-111" charset="-128"/>
                <a:cs typeface="ＭＳ Ｐゴシック" pitchFamily="-111" charset="-128"/>
              </a:rPr>
              <a:pPr/>
              <a:t>60</a:t>
            </a:fld>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FD8B9FC-337F-3C45-BBC1-FBBF8AD54AB0}" type="slidenum">
              <a:rPr lang="en-US">
                <a:latin typeface="Arial" pitchFamily="-111" charset="0"/>
                <a:ea typeface="ＭＳ Ｐゴシック" pitchFamily="-111" charset="-128"/>
                <a:cs typeface="ＭＳ Ｐゴシック" pitchFamily="-111" charset="-128"/>
              </a:rPr>
              <a:pPr/>
              <a:t>4</a:t>
            </a:fld>
            <a:endParaRPr lang="en-US">
              <a:latin typeface="Arial" pitchFamily="-111" charset="0"/>
              <a:ea typeface="ＭＳ Ｐゴシック" pitchFamily="-111" charset="-128"/>
              <a:cs typeface="ＭＳ Ｐゴシック" pitchFamily="-111" charset="-128"/>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68964" name="Slide Number Placeholder 3"/>
          <p:cNvSpPr>
            <a:spLocks noGrp="1"/>
          </p:cNvSpPr>
          <p:nvPr>
            <p:ph type="sldNum" sz="quarter" idx="5"/>
          </p:nvPr>
        </p:nvSpPr>
        <p:spPr>
          <a:noFill/>
        </p:spPr>
        <p:txBody>
          <a:bodyPr/>
          <a:lstStyle/>
          <a:p>
            <a:fld id="{FA7FE768-75AD-A649-9C11-0A8099F4E030}" type="slidenum">
              <a:rPr lang="en-US">
                <a:latin typeface="Arial" pitchFamily="-111" charset="0"/>
                <a:ea typeface="ＭＳ Ｐゴシック" pitchFamily="-111" charset="-128"/>
                <a:cs typeface="ＭＳ Ｐゴシック" pitchFamily="-111" charset="-128"/>
              </a:rPr>
              <a:pPr/>
              <a:t>61</a:t>
            </a:fld>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71012" name="Slide Number Placeholder 3"/>
          <p:cNvSpPr>
            <a:spLocks noGrp="1"/>
          </p:cNvSpPr>
          <p:nvPr>
            <p:ph type="sldNum" sz="quarter" idx="5"/>
          </p:nvPr>
        </p:nvSpPr>
        <p:spPr>
          <a:noFill/>
        </p:spPr>
        <p:txBody>
          <a:bodyPr/>
          <a:lstStyle/>
          <a:p>
            <a:fld id="{45C44C97-C95C-D647-B397-BED30CE82F4A}" type="slidenum">
              <a:rPr lang="en-US">
                <a:latin typeface="Arial" pitchFamily="-111" charset="0"/>
                <a:ea typeface="ＭＳ Ｐゴシック" pitchFamily="-111" charset="-128"/>
                <a:cs typeface="ＭＳ Ｐゴシック" pitchFamily="-111" charset="-128"/>
              </a:rPr>
              <a:pPr/>
              <a:t>62</a:t>
            </a:fld>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2D7F82C1-B6D5-BB41-8063-956C65F5CC89}" type="slidenum">
              <a:rPr lang="en-US">
                <a:latin typeface="Arial" pitchFamily="-111" charset="0"/>
                <a:ea typeface="ＭＳ Ｐゴシック" pitchFamily="-111" charset="-128"/>
                <a:cs typeface="ＭＳ Ｐゴシック" pitchFamily="-111" charset="-128"/>
              </a:rPr>
              <a:pPr/>
              <a:t>63</a:t>
            </a:fld>
            <a:endParaRPr lang="en-US">
              <a:latin typeface="Arial" pitchFamily="-111" charset="0"/>
              <a:ea typeface="ＭＳ Ｐゴシック" pitchFamily="-111" charset="-128"/>
              <a:cs typeface="ＭＳ Ｐゴシック" pitchFamily="-111" charset="-128"/>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144ECD3F-0136-BF4D-B678-D7D8E7CE8495}" type="slidenum">
              <a:rPr lang="en-US">
                <a:latin typeface="Arial" pitchFamily="-111" charset="0"/>
                <a:ea typeface="ＭＳ Ｐゴシック" pitchFamily="-111" charset="-128"/>
                <a:cs typeface="ＭＳ Ｐゴシック" pitchFamily="-111" charset="-128"/>
              </a:rPr>
              <a:pPr/>
              <a:t>64</a:t>
            </a:fld>
            <a:endParaRPr lang="en-US">
              <a:latin typeface="Arial" pitchFamily="-111" charset="0"/>
              <a:ea typeface="ＭＳ Ｐゴシック" pitchFamily="-111" charset="-128"/>
              <a:cs typeface="ＭＳ Ｐゴシック" pitchFamily="-111" charset="-128"/>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79204" name="Slide Number Placeholder 3"/>
          <p:cNvSpPr>
            <a:spLocks noGrp="1"/>
          </p:cNvSpPr>
          <p:nvPr>
            <p:ph type="sldNum" sz="quarter" idx="5"/>
          </p:nvPr>
        </p:nvSpPr>
        <p:spPr>
          <a:noFill/>
        </p:spPr>
        <p:txBody>
          <a:bodyPr/>
          <a:lstStyle/>
          <a:p>
            <a:fld id="{088421BD-D4D0-1441-A5E8-7E65F2AD7D69}" type="slidenum">
              <a:rPr lang="en-US">
                <a:latin typeface="Arial" pitchFamily="-111" charset="0"/>
                <a:ea typeface="ＭＳ Ｐゴシック" pitchFamily="-111" charset="-128"/>
                <a:cs typeface="ＭＳ Ｐゴシック" pitchFamily="-111" charset="-128"/>
              </a:rPr>
              <a:pPr/>
              <a:t>65</a:t>
            </a:fld>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81252" name="Slide Number Placeholder 3"/>
          <p:cNvSpPr>
            <a:spLocks noGrp="1"/>
          </p:cNvSpPr>
          <p:nvPr>
            <p:ph type="sldNum" sz="quarter" idx="5"/>
          </p:nvPr>
        </p:nvSpPr>
        <p:spPr>
          <a:noFill/>
        </p:spPr>
        <p:txBody>
          <a:bodyPr/>
          <a:lstStyle/>
          <a:p>
            <a:fld id="{E93E3324-1FED-CA4F-BEEE-44292D45F80A}" type="slidenum">
              <a:rPr lang="en-US">
                <a:latin typeface="Arial" pitchFamily="-111" charset="0"/>
                <a:ea typeface="ＭＳ Ｐゴシック" pitchFamily="-111" charset="-128"/>
                <a:cs typeface="ＭＳ Ｐゴシック" pitchFamily="-111" charset="-128"/>
              </a:rPr>
              <a:pPr/>
              <a:t>66</a:t>
            </a:fld>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83300" name="Slide Number Placeholder 3"/>
          <p:cNvSpPr>
            <a:spLocks noGrp="1"/>
          </p:cNvSpPr>
          <p:nvPr>
            <p:ph type="sldNum" sz="quarter" idx="5"/>
          </p:nvPr>
        </p:nvSpPr>
        <p:spPr>
          <a:noFill/>
        </p:spPr>
        <p:txBody>
          <a:bodyPr/>
          <a:lstStyle/>
          <a:p>
            <a:fld id="{7E379DB9-EBBF-AF42-A632-E41B85BEE8E1}" type="slidenum">
              <a:rPr lang="en-US">
                <a:latin typeface="Arial" pitchFamily="-111" charset="0"/>
                <a:ea typeface="ＭＳ Ｐゴシック" pitchFamily="-111" charset="-128"/>
                <a:cs typeface="ＭＳ Ｐゴシック" pitchFamily="-111" charset="-128"/>
              </a:rPr>
              <a:pPr/>
              <a:t>67</a:t>
            </a:fld>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85348" name="Slide Number Placeholder 3"/>
          <p:cNvSpPr>
            <a:spLocks noGrp="1"/>
          </p:cNvSpPr>
          <p:nvPr>
            <p:ph type="sldNum" sz="quarter" idx="5"/>
          </p:nvPr>
        </p:nvSpPr>
        <p:spPr>
          <a:noFill/>
        </p:spPr>
        <p:txBody>
          <a:bodyPr/>
          <a:lstStyle/>
          <a:p>
            <a:fld id="{F448677B-A24C-D34C-B0E0-BC2D2F99D8D3}" type="slidenum">
              <a:rPr lang="en-US">
                <a:latin typeface="Arial" pitchFamily="-111" charset="0"/>
                <a:ea typeface="ＭＳ Ｐゴシック" pitchFamily="-111" charset="-128"/>
                <a:cs typeface="ＭＳ Ｐゴシック" pitchFamily="-111" charset="-128"/>
              </a:rPr>
              <a:pPr/>
              <a:t>68</a:t>
            </a:fld>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87396" name="Slide Number Placeholder 3"/>
          <p:cNvSpPr>
            <a:spLocks noGrp="1"/>
          </p:cNvSpPr>
          <p:nvPr>
            <p:ph type="sldNum" sz="quarter" idx="5"/>
          </p:nvPr>
        </p:nvSpPr>
        <p:spPr>
          <a:noFill/>
        </p:spPr>
        <p:txBody>
          <a:bodyPr/>
          <a:lstStyle/>
          <a:p>
            <a:fld id="{CC9055D2-D105-414E-818F-D3DDF17D9E37}" type="slidenum">
              <a:rPr lang="en-US">
                <a:latin typeface="Arial" pitchFamily="-111" charset="0"/>
                <a:ea typeface="ＭＳ Ｐゴシック" pitchFamily="-111" charset="-128"/>
                <a:cs typeface="ＭＳ Ｐゴシック" pitchFamily="-111" charset="-128"/>
              </a:rPr>
              <a:pPr/>
              <a:t>69</a:t>
            </a:fld>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0A98B4B3-34F1-1540-857F-A8ECF47D02F5}" type="slidenum">
              <a:rPr lang="en-US">
                <a:latin typeface="Arial" pitchFamily="-111" charset="0"/>
                <a:ea typeface="ＭＳ Ｐゴシック" pitchFamily="-111" charset="-128"/>
                <a:cs typeface="ＭＳ Ｐゴシック" pitchFamily="-111" charset="-128"/>
              </a:rPr>
              <a:pPr/>
              <a:t>70</a:t>
            </a:fld>
            <a:endParaRPr lang="en-US">
              <a:latin typeface="Arial" pitchFamily="-111" charset="0"/>
              <a:ea typeface="ＭＳ Ｐゴシック" pitchFamily="-111" charset="-128"/>
              <a:cs typeface="ＭＳ Ｐゴシック" pitchFamily="-111" charset="-128"/>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CBC987E6-121E-114D-96B2-C124DB99AD20}" type="slidenum">
              <a:rPr lang="en-US">
                <a:latin typeface="Arial" pitchFamily="-111" charset="0"/>
                <a:ea typeface="ＭＳ Ｐゴシック" pitchFamily="-111" charset="-128"/>
                <a:cs typeface="ＭＳ Ｐゴシック" pitchFamily="-111" charset="-128"/>
              </a:rPr>
              <a:pPr/>
              <a:t>5</a:t>
            </a:fld>
            <a:endParaRPr lang="en-US">
              <a:latin typeface="Arial" pitchFamily="-111" charset="0"/>
              <a:ea typeface="ＭＳ Ｐゴシック" pitchFamily="-111" charset="-128"/>
              <a:cs typeface="ＭＳ Ｐゴシック" pitchFamily="-111" charset="-128"/>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13057939-07DD-2D43-9F3F-E0C38AFA9613}" type="slidenum">
              <a:rPr lang="en-US">
                <a:latin typeface="Arial" pitchFamily="-111" charset="0"/>
                <a:ea typeface="ＭＳ Ｐゴシック" pitchFamily="-111" charset="-128"/>
                <a:cs typeface="ＭＳ Ｐゴシック" pitchFamily="-111" charset="-128"/>
              </a:rPr>
              <a:pPr/>
              <a:t>71</a:t>
            </a:fld>
            <a:endParaRPr lang="en-US">
              <a:latin typeface="Arial" pitchFamily="-111" charset="0"/>
              <a:ea typeface="ＭＳ Ｐゴシック" pitchFamily="-111" charset="-128"/>
              <a:cs typeface="ＭＳ Ｐゴシック" pitchFamily="-111" charset="-128"/>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438E9669-77CF-9F4E-AA59-6CD3FA13C346}" type="slidenum">
              <a:rPr lang="en-US">
                <a:latin typeface="Arial" pitchFamily="-111" charset="0"/>
                <a:ea typeface="ＭＳ Ｐゴシック" pitchFamily="-111" charset="-128"/>
                <a:cs typeface="ＭＳ Ｐゴシック" pitchFamily="-111" charset="-128"/>
              </a:rPr>
              <a:pPr/>
              <a:t>72</a:t>
            </a:fld>
            <a:endParaRPr lang="en-US">
              <a:latin typeface="Arial" pitchFamily="-111" charset="0"/>
              <a:ea typeface="ＭＳ Ｐゴシック" pitchFamily="-111" charset="-128"/>
              <a:cs typeface="ＭＳ Ｐゴシック" pitchFamily="-111" charset="-128"/>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7A40D119-8D3E-034C-A253-7E0772BB9682}" type="slidenum">
              <a:rPr lang="en-US">
                <a:latin typeface="Arial" pitchFamily="-111" charset="0"/>
                <a:ea typeface="ＭＳ Ｐゴシック" pitchFamily="-111" charset="-128"/>
                <a:cs typeface="ＭＳ Ｐゴシック" pitchFamily="-111" charset="-128"/>
              </a:rPr>
              <a:pPr/>
              <a:t>73</a:t>
            </a:fld>
            <a:endParaRPr lang="en-US">
              <a:latin typeface="Arial" pitchFamily="-111" charset="0"/>
              <a:ea typeface="ＭＳ Ｐゴシック" pitchFamily="-111" charset="-128"/>
              <a:cs typeface="ＭＳ Ｐゴシック" pitchFamily="-111" charset="-128"/>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83596658-1189-BE4E-A89F-012F113BC886}" type="slidenum">
              <a:rPr lang="en-US">
                <a:latin typeface="Arial" pitchFamily="-111" charset="0"/>
                <a:ea typeface="ＭＳ Ｐゴシック" pitchFamily="-111" charset="-128"/>
                <a:cs typeface="ＭＳ Ｐゴシック" pitchFamily="-111" charset="-128"/>
              </a:rPr>
              <a:pPr/>
              <a:t>74</a:t>
            </a:fld>
            <a:endParaRPr lang="en-US">
              <a:latin typeface="Arial" pitchFamily="-111" charset="0"/>
              <a:ea typeface="ＭＳ Ｐゴシック" pitchFamily="-111" charset="-128"/>
              <a:cs typeface="ＭＳ Ｐゴシック" pitchFamily="-111" charset="-128"/>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42E16185-BB88-DF43-B40C-19E0AEB1BFCC}" type="slidenum">
              <a:rPr lang="en-US">
                <a:latin typeface="Arial" pitchFamily="-111" charset="0"/>
                <a:ea typeface="ＭＳ Ｐゴシック" pitchFamily="-111" charset="-128"/>
                <a:cs typeface="ＭＳ Ｐゴシック" pitchFamily="-111" charset="-128"/>
              </a:rPr>
              <a:pPr/>
              <a:t>75</a:t>
            </a:fld>
            <a:endParaRPr lang="en-US">
              <a:latin typeface="Arial" pitchFamily="-111" charset="0"/>
              <a:ea typeface="ＭＳ Ｐゴシック" pitchFamily="-111" charset="-128"/>
              <a:cs typeface="ＭＳ Ｐゴシック" pitchFamily="-111" charset="-128"/>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86BFC950-F0B9-054C-A3ED-F091D2EBC59B}" type="slidenum">
              <a:rPr lang="en-US">
                <a:latin typeface="Arial" pitchFamily="-111" charset="0"/>
                <a:ea typeface="ＭＳ Ｐゴシック" pitchFamily="-111" charset="-128"/>
                <a:cs typeface="ＭＳ Ｐゴシック" pitchFamily="-111" charset="-128"/>
              </a:rPr>
              <a:pPr/>
              <a:t>76</a:t>
            </a:fld>
            <a:endParaRPr lang="en-US">
              <a:latin typeface="Arial" pitchFamily="-111" charset="0"/>
              <a:ea typeface="ＭＳ Ｐゴシック" pitchFamily="-111" charset="-128"/>
              <a:cs typeface="ＭＳ Ｐゴシック" pitchFamily="-111" charset="-128"/>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719C9BA2-9FF4-E146-BD27-D7B0E79ED4CA}" type="slidenum">
              <a:rPr lang="en-US">
                <a:latin typeface="Arial" pitchFamily="-111" charset="0"/>
                <a:ea typeface="ＭＳ Ｐゴシック" pitchFamily="-111" charset="-128"/>
                <a:cs typeface="ＭＳ Ｐゴシック" pitchFamily="-111" charset="-128"/>
              </a:rPr>
              <a:pPr/>
              <a:t>77</a:t>
            </a:fld>
            <a:endParaRPr lang="en-US">
              <a:latin typeface="Arial" pitchFamily="-111" charset="0"/>
              <a:ea typeface="ＭＳ Ｐゴシック" pitchFamily="-111" charset="-128"/>
              <a:cs typeface="ＭＳ Ｐゴシック" pitchFamily="-111" charset="-128"/>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BEE891D7-B8A8-FF42-947B-30FBF4E15041}" type="slidenum">
              <a:rPr lang="en-US">
                <a:latin typeface="Arial" pitchFamily="-111" charset="0"/>
                <a:ea typeface="ＭＳ Ｐゴシック" pitchFamily="-111" charset="-128"/>
                <a:cs typeface="ＭＳ Ｐゴシック" pitchFamily="-111" charset="-128"/>
              </a:rPr>
              <a:pPr/>
              <a:t>78</a:t>
            </a:fld>
            <a:endParaRPr lang="en-US">
              <a:latin typeface="Arial" pitchFamily="-111" charset="0"/>
              <a:ea typeface="ＭＳ Ｐゴシック" pitchFamily="-111" charset="-128"/>
              <a:cs typeface="ＭＳ Ｐゴシック" pitchFamily="-111" charset="-128"/>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8B42FA5A-8275-294A-ADAD-B3323B17D7BA}" type="slidenum">
              <a:rPr lang="en-US">
                <a:latin typeface="Arial" pitchFamily="-111" charset="0"/>
                <a:ea typeface="ＭＳ Ｐゴシック" pitchFamily="-111" charset="-128"/>
                <a:cs typeface="ＭＳ Ｐゴシック" pitchFamily="-111" charset="-128"/>
              </a:rPr>
              <a:pPr/>
              <a:t>79</a:t>
            </a:fld>
            <a:endParaRPr lang="en-US">
              <a:latin typeface="Arial" pitchFamily="-111" charset="0"/>
              <a:ea typeface="ＭＳ Ｐゴシック" pitchFamily="-111" charset="-128"/>
              <a:cs typeface="ＭＳ Ｐゴシック" pitchFamily="-111" charset="-128"/>
            </a:endParaRPr>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28C1A26D-DA43-794C-9FE8-E905DFE23771}" type="slidenum">
              <a:rPr lang="en-US">
                <a:latin typeface="Arial" pitchFamily="-111" charset="0"/>
                <a:ea typeface="ＭＳ Ｐゴシック" pitchFamily="-111" charset="-128"/>
                <a:cs typeface="ＭＳ Ｐゴシック" pitchFamily="-111" charset="-128"/>
              </a:rPr>
              <a:pPr/>
              <a:t>81</a:t>
            </a:fld>
            <a:endParaRPr lang="en-US">
              <a:latin typeface="Arial" pitchFamily="-111" charset="0"/>
              <a:ea typeface="ＭＳ Ｐゴシック" pitchFamily="-111" charset="-128"/>
              <a:cs typeface="ＭＳ Ｐゴシック" pitchFamily="-111" charset="-128"/>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7970AD8-D006-604E-A3C7-9DBEC1891B0A}" type="slidenum">
              <a:rPr lang="en-US">
                <a:latin typeface="Arial" pitchFamily="-111" charset="0"/>
                <a:ea typeface="ＭＳ Ｐゴシック" pitchFamily="-111" charset="-128"/>
                <a:cs typeface="ＭＳ Ｐゴシック" pitchFamily="-111" charset="-128"/>
              </a:rPr>
              <a:pPr/>
              <a:t>6</a:t>
            </a:fld>
            <a:endParaRPr lang="en-US">
              <a:latin typeface="Arial" pitchFamily="-111" charset="0"/>
              <a:ea typeface="ＭＳ Ｐゴシック" pitchFamily="-111" charset="-128"/>
              <a:cs typeface="ＭＳ Ｐゴシック" pitchFamily="-111"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D964A4C6-795A-EC41-A711-C4AA80167E26}" type="slidenum">
              <a:rPr lang="en-US">
                <a:latin typeface="Arial" pitchFamily="-111" charset="0"/>
                <a:ea typeface="ＭＳ Ｐゴシック" pitchFamily="-111" charset="-128"/>
                <a:cs typeface="ＭＳ Ｐゴシック" pitchFamily="-111" charset="-128"/>
              </a:rPr>
              <a:pPr/>
              <a:t>82</a:t>
            </a:fld>
            <a:endParaRPr lang="en-US">
              <a:latin typeface="Arial" pitchFamily="-111" charset="0"/>
              <a:ea typeface="ＭＳ Ｐゴシック" pitchFamily="-111" charset="-128"/>
              <a:cs typeface="ＭＳ Ｐゴシック" pitchFamily="-111" charset="-128"/>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D696DE7C-0236-BC4A-AD88-A1888DC25EC5}" type="slidenum">
              <a:rPr lang="en-US">
                <a:latin typeface="Arial" pitchFamily="-111" charset="0"/>
                <a:ea typeface="ＭＳ Ｐゴシック" pitchFamily="-111" charset="-128"/>
                <a:cs typeface="ＭＳ Ｐゴシック" pitchFamily="-111" charset="-128"/>
              </a:rPr>
              <a:pPr/>
              <a:t>83</a:t>
            </a:fld>
            <a:endParaRPr lang="en-US">
              <a:latin typeface="Arial" pitchFamily="-111" charset="0"/>
              <a:ea typeface="ＭＳ Ｐゴシック" pitchFamily="-111" charset="-128"/>
              <a:cs typeface="ＭＳ Ｐゴシック" pitchFamily="-111" charset="-128"/>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370C67AF-1D3D-2A47-B31F-7732C16F2F25}" type="slidenum">
              <a:rPr lang="en-US">
                <a:latin typeface="Arial" pitchFamily="-111" charset="0"/>
                <a:ea typeface="ＭＳ Ｐゴシック" pitchFamily="-111" charset="-128"/>
                <a:cs typeface="ＭＳ Ｐゴシック" pitchFamily="-111" charset="-128"/>
              </a:rPr>
              <a:pPr/>
              <a:t>84</a:t>
            </a:fld>
            <a:endParaRPr lang="en-US">
              <a:latin typeface="Arial" pitchFamily="-111" charset="0"/>
              <a:ea typeface="ＭＳ Ｐゴシック" pitchFamily="-111" charset="-128"/>
              <a:cs typeface="ＭＳ Ｐゴシック" pitchFamily="-111" charset="-128"/>
            </a:endParaRPr>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115E8759-656B-AB4B-8522-ED2AD824ADCC}" type="slidenum">
              <a:rPr lang="en-US">
                <a:latin typeface="Arial" pitchFamily="-111" charset="0"/>
                <a:ea typeface="ＭＳ Ｐゴシック" pitchFamily="-111" charset="-128"/>
                <a:cs typeface="ＭＳ Ｐゴシック" pitchFamily="-111" charset="-128"/>
              </a:rPr>
              <a:pPr/>
              <a:t>85</a:t>
            </a:fld>
            <a:endParaRPr lang="en-US">
              <a:latin typeface="Arial" pitchFamily="-111" charset="0"/>
              <a:ea typeface="ＭＳ Ｐゴシック" pitchFamily="-111" charset="-128"/>
              <a:cs typeface="ＭＳ Ｐゴシック" pitchFamily="-111" charset="-128"/>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B0631143-F5A5-3F48-8252-289059FBBB77}" type="slidenum">
              <a:rPr lang="en-US">
                <a:latin typeface="Arial" pitchFamily="-111" charset="0"/>
                <a:ea typeface="ＭＳ Ｐゴシック" pitchFamily="-111" charset="-128"/>
                <a:cs typeface="ＭＳ Ｐゴシック" pitchFamily="-111" charset="-128"/>
              </a:rPr>
              <a:pPr/>
              <a:t>86</a:t>
            </a:fld>
            <a:endParaRPr lang="en-US">
              <a:latin typeface="Arial" pitchFamily="-111" charset="0"/>
              <a:ea typeface="ＭＳ Ｐゴシック" pitchFamily="-111" charset="-128"/>
              <a:cs typeface="ＭＳ Ｐゴシック" pitchFamily="-111" charset="-128"/>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1F354E6A-828E-614A-8261-CB0FE3B68CA8}" type="slidenum">
              <a:rPr lang="en-US">
                <a:latin typeface="Arial" pitchFamily="-111" charset="0"/>
                <a:ea typeface="ＭＳ Ｐゴシック" pitchFamily="-111" charset="-128"/>
                <a:cs typeface="ＭＳ Ｐゴシック" pitchFamily="-111" charset="-128"/>
              </a:rPr>
              <a:pPr/>
              <a:t>87</a:t>
            </a:fld>
            <a:endParaRPr lang="en-US">
              <a:latin typeface="Arial" pitchFamily="-111" charset="0"/>
              <a:ea typeface="ＭＳ Ｐゴシック" pitchFamily="-111" charset="-128"/>
              <a:cs typeface="ＭＳ Ｐゴシック" pitchFamily="-111" charset="-128"/>
            </a:endParaRPr>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7381BE66-35EF-D34D-AB64-24214A4BC608}" type="slidenum">
              <a:rPr lang="en-US">
                <a:latin typeface="Arial" pitchFamily="-111" charset="0"/>
                <a:ea typeface="ＭＳ Ｐゴシック" pitchFamily="-111" charset="-128"/>
                <a:cs typeface="ＭＳ Ｐゴシック" pitchFamily="-111" charset="-128"/>
              </a:rPr>
              <a:pPr/>
              <a:t>88</a:t>
            </a:fld>
            <a:endParaRPr lang="en-US">
              <a:latin typeface="Arial" pitchFamily="-111" charset="0"/>
              <a:ea typeface="ＭＳ Ｐゴシック" pitchFamily="-111" charset="-128"/>
              <a:cs typeface="ＭＳ Ｐゴシック" pitchFamily="-111" charset="-128"/>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1AF8CCEF-B564-144E-9176-9EEC0B7CEC53}" type="slidenum">
              <a:rPr lang="en-US">
                <a:latin typeface="Arial" pitchFamily="-111" charset="0"/>
                <a:ea typeface="ＭＳ Ｐゴシック" pitchFamily="-111" charset="-128"/>
                <a:cs typeface="ＭＳ Ｐゴシック" pitchFamily="-111" charset="-128"/>
              </a:rPr>
              <a:pPr/>
              <a:t>89</a:t>
            </a:fld>
            <a:endParaRPr lang="en-US">
              <a:latin typeface="Arial" pitchFamily="-111" charset="0"/>
              <a:ea typeface="ＭＳ Ｐゴシック" pitchFamily="-111" charset="-128"/>
              <a:cs typeface="ＭＳ Ｐゴシック" pitchFamily="-111" charset="-128"/>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DBDCEBC6-2EF2-1947-B0DC-5113CB2678A2}" type="slidenum">
              <a:rPr lang="en-US">
                <a:latin typeface="Arial" pitchFamily="-111" charset="0"/>
                <a:ea typeface="ＭＳ Ｐゴシック" pitchFamily="-111" charset="-128"/>
                <a:cs typeface="ＭＳ Ｐゴシック" pitchFamily="-111" charset="-128"/>
              </a:rPr>
              <a:pPr/>
              <a:t>90</a:t>
            </a:fld>
            <a:endParaRPr lang="en-US">
              <a:latin typeface="Arial" pitchFamily="-111" charset="0"/>
              <a:ea typeface="ＭＳ Ｐゴシック" pitchFamily="-111" charset="-128"/>
              <a:cs typeface="ＭＳ Ｐゴシック" pitchFamily="-111" charset="-128"/>
            </a:endParaRPr>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8959ED96-D30D-9941-8A6F-B46E829FF17E}" type="slidenum">
              <a:rPr lang="en-US">
                <a:latin typeface="Arial" pitchFamily="-111" charset="0"/>
                <a:ea typeface="ＭＳ Ｐゴシック" pitchFamily="-111" charset="-128"/>
                <a:cs typeface="ＭＳ Ｐゴシック" pitchFamily="-111" charset="-128"/>
              </a:rPr>
              <a:pPr/>
              <a:t>91</a:t>
            </a:fld>
            <a:endParaRPr lang="en-US">
              <a:latin typeface="Arial" pitchFamily="-111" charset="0"/>
              <a:ea typeface="ＭＳ Ｐゴシック" pitchFamily="-111" charset="-128"/>
              <a:cs typeface="ＭＳ Ｐゴシック" pitchFamily="-111" charset="-128"/>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93BD89AF-5152-0A49-84B6-99BC81AFE23C}" type="slidenum">
              <a:rPr lang="en-US">
                <a:latin typeface="Arial" pitchFamily="-111" charset="0"/>
                <a:ea typeface="ＭＳ Ｐゴシック" pitchFamily="-111" charset="-128"/>
                <a:cs typeface="ＭＳ Ｐゴシック" pitchFamily="-111" charset="-128"/>
              </a:rPr>
              <a:pPr/>
              <a:t>7</a:t>
            </a:fld>
            <a:endParaRPr lang="en-US">
              <a:latin typeface="Arial" pitchFamily="-111" charset="0"/>
              <a:ea typeface="ＭＳ Ｐゴシック" pitchFamily="-111" charset="-128"/>
              <a:cs typeface="ＭＳ Ｐゴシック" pitchFamily="-111" charset="-128"/>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F2852FF0-C93B-F945-B188-7DE43F211EDB}" type="slidenum">
              <a:rPr lang="en-US">
                <a:latin typeface="Arial" pitchFamily="-111" charset="0"/>
                <a:ea typeface="ＭＳ Ｐゴシック" pitchFamily="-111" charset="-128"/>
                <a:cs typeface="ＭＳ Ｐゴシック" pitchFamily="-111" charset="-128"/>
              </a:rPr>
              <a:pPr/>
              <a:t>94</a:t>
            </a:fld>
            <a:endParaRPr lang="en-US">
              <a:latin typeface="Arial" pitchFamily="-111" charset="0"/>
              <a:ea typeface="ＭＳ Ｐゴシック" pitchFamily="-111" charset="-128"/>
              <a:cs typeface="ＭＳ Ｐゴシック" pitchFamily="-111" charset="-128"/>
            </a:endParaRPr>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p>
            <a:fld id="{CDCF235E-7733-3B42-8492-0F2E42B9BE45}" type="slidenum">
              <a:rPr lang="en-US">
                <a:latin typeface="Arial" pitchFamily="-111" charset="0"/>
                <a:ea typeface="ＭＳ Ｐゴシック" pitchFamily="-111" charset="-128"/>
                <a:cs typeface="ＭＳ Ｐゴシック" pitchFamily="-111" charset="-128"/>
              </a:rPr>
              <a:pPr/>
              <a:t>95</a:t>
            </a:fld>
            <a:endParaRPr lang="en-US">
              <a:latin typeface="Arial" pitchFamily="-111" charset="0"/>
              <a:ea typeface="ＭＳ Ｐゴシック" pitchFamily="-111" charset="-128"/>
              <a:cs typeface="ＭＳ Ｐゴシック" pitchFamily="-111" charset="-128"/>
            </a:endParaRPr>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9614EB89-A42F-0B48-A6DB-53CD08ADAF27}" type="slidenum">
              <a:rPr lang="en-US">
                <a:latin typeface="Arial" pitchFamily="-111" charset="0"/>
                <a:ea typeface="ＭＳ Ｐゴシック" pitchFamily="-111" charset="-128"/>
                <a:cs typeface="ＭＳ Ｐゴシック" pitchFamily="-111" charset="-128"/>
              </a:rPr>
              <a:pPr/>
              <a:t>96</a:t>
            </a:fld>
            <a:endParaRPr lang="en-US">
              <a:latin typeface="Arial" pitchFamily="-111" charset="0"/>
              <a:ea typeface="ＭＳ Ｐゴシック" pitchFamily="-111" charset="-128"/>
              <a:cs typeface="ＭＳ Ｐゴシック" pitchFamily="-111" charset="-128"/>
            </a:endParaRP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58F13DB1-AA66-5449-881B-180B675503BD}" type="slidenum">
              <a:rPr lang="en-US">
                <a:latin typeface="Arial" pitchFamily="-111" charset="0"/>
                <a:ea typeface="ＭＳ Ｐゴシック" pitchFamily="-111" charset="-128"/>
                <a:cs typeface="ＭＳ Ｐゴシック" pitchFamily="-111" charset="-128"/>
              </a:rPr>
              <a:pPr/>
              <a:t>97</a:t>
            </a:fld>
            <a:endParaRPr lang="en-US">
              <a:latin typeface="Arial" pitchFamily="-111" charset="0"/>
              <a:ea typeface="ＭＳ Ｐゴシック" pitchFamily="-111" charset="-128"/>
              <a:cs typeface="ＭＳ Ｐゴシック" pitchFamily="-111" charset="-128"/>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31C9F78E-55BA-0348-8994-FDDFABD58F2A}" type="slidenum">
              <a:rPr lang="en-US">
                <a:latin typeface="Arial" pitchFamily="-111" charset="0"/>
                <a:ea typeface="ＭＳ Ｐゴシック" pitchFamily="-111" charset="-128"/>
                <a:cs typeface="ＭＳ Ｐゴシック" pitchFamily="-111" charset="-128"/>
              </a:rPr>
              <a:pPr/>
              <a:t>98</a:t>
            </a:fld>
            <a:endParaRPr lang="en-US">
              <a:latin typeface="Arial" pitchFamily="-111" charset="0"/>
              <a:ea typeface="ＭＳ Ｐゴシック" pitchFamily="-111" charset="-128"/>
              <a:cs typeface="ＭＳ Ｐゴシック" pitchFamily="-111" charset="-128"/>
            </a:endParaRPr>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3923FDB7-1849-AE47-A3B6-A412472169DC}" type="slidenum">
              <a:rPr lang="en-US">
                <a:latin typeface="Arial" pitchFamily="-111" charset="0"/>
                <a:ea typeface="ＭＳ Ｐゴシック" pitchFamily="-111" charset="-128"/>
                <a:cs typeface="ＭＳ Ｐゴシック" pitchFamily="-111" charset="-128"/>
              </a:rPr>
              <a:pPr/>
              <a:t>99</a:t>
            </a:fld>
            <a:endParaRPr lang="en-US">
              <a:latin typeface="Arial" pitchFamily="-111" charset="0"/>
              <a:ea typeface="ＭＳ Ｐゴシック" pitchFamily="-111" charset="-128"/>
              <a:cs typeface="ＭＳ Ｐゴシック" pitchFamily="-111" charset="-128"/>
            </a:endParaRPr>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EC79A607-AD52-9548-A9B5-AFA33701050A}" type="slidenum">
              <a:rPr lang="en-US">
                <a:latin typeface="Arial" pitchFamily="-111" charset="0"/>
                <a:ea typeface="ＭＳ Ｐゴシック" pitchFamily="-111" charset="-128"/>
                <a:cs typeface="ＭＳ Ｐゴシック" pitchFamily="-111" charset="-128"/>
              </a:rPr>
              <a:pPr/>
              <a:t>100</a:t>
            </a:fld>
            <a:endParaRPr lang="en-US">
              <a:latin typeface="Arial" pitchFamily="-111" charset="0"/>
              <a:ea typeface="ＭＳ Ｐゴシック" pitchFamily="-111" charset="-128"/>
              <a:cs typeface="ＭＳ Ｐゴシック" pitchFamily="-111" charset="-128"/>
            </a:endParaRPr>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3CEE662A-8007-2E47-A92D-D02F304310EA}" type="slidenum">
              <a:rPr lang="en-US">
                <a:latin typeface="Arial" pitchFamily="-111" charset="0"/>
                <a:ea typeface="ＭＳ Ｐゴシック" pitchFamily="-111" charset="-128"/>
                <a:cs typeface="ＭＳ Ｐゴシック" pitchFamily="-111" charset="-128"/>
              </a:rPr>
              <a:pPr/>
              <a:t>101</a:t>
            </a:fld>
            <a:endParaRPr lang="en-US">
              <a:latin typeface="Arial" pitchFamily="-111" charset="0"/>
              <a:ea typeface="ＭＳ Ｐゴシック" pitchFamily="-111" charset="-128"/>
              <a:cs typeface="ＭＳ Ｐゴシック" pitchFamily="-111" charset="-128"/>
            </a:endParaRPr>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C27F8660-1C27-1E44-9AF8-6AE3200066CD}" type="slidenum">
              <a:rPr lang="en-US">
                <a:latin typeface="Arial" pitchFamily="-111" charset="0"/>
                <a:ea typeface="ＭＳ Ｐゴシック" pitchFamily="-111" charset="-128"/>
                <a:cs typeface="ＭＳ Ｐゴシック" pitchFamily="-111" charset="-128"/>
              </a:rPr>
              <a:pPr/>
              <a:t>102</a:t>
            </a:fld>
            <a:endParaRPr lang="en-US">
              <a:latin typeface="Arial" pitchFamily="-111" charset="0"/>
              <a:ea typeface="ＭＳ Ｐゴシック" pitchFamily="-111" charset="-128"/>
              <a:cs typeface="ＭＳ Ｐゴシック" pitchFamily="-111" charset="-128"/>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p>
            <a:fld id="{A1A7CA2D-E245-2F4B-9A4E-AC78B837A162}" type="slidenum">
              <a:rPr lang="en-US">
                <a:latin typeface="Arial" pitchFamily="-111" charset="0"/>
                <a:ea typeface="ＭＳ Ｐゴシック" pitchFamily="-111" charset="-128"/>
                <a:cs typeface="ＭＳ Ｐゴシック" pitchFamily="-111" charset="-128"/>
              </a:rPr>
              <a:pPr/>
              <a:t>103</a:t>
            </a:fld>
            <a:endParaRPr lang="en-US">
              <a:latin typeface="Arial" pitchFamily="-111" charset="0"/>
              <a:ea typeface="ＭＳ Ｐゴシック" pitchFamily="-111" charset="-128"/>
              <a:cs typeface="ＭＳ Ｐゴシック" pitchFamily="-111" charset="-128"/>
            </a:endParaRPr>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8903A1D-3955-2040-AF99-01D3E0D3EC6A}" type="slidenum">
              <a:rPr lang="en-US">
                <a:latin typeface="Arial" pitchFamily="-111" charset="0"/>
                <a:ea typeface="ＭＳ Ｐゴシック" pitchFamily="-111" charset="-128"/>
                <a:cs typeface="ＭＳ Ｐゴシック" pitchFamily="-111" charset="-128"/>
              </a:rPr>
              <a:pPr/>
              <a:t>8</a:t>
            </a:fld>
            <a:endParaRPr lang="en-US">
              <a:latin typeface="Arial" pitchFamily="-111" charset="0"/>
              <a:ea typeface="ＭＳ Ｐゴシック" pitchFamily="-111" charset="-128"/>
              <a:cs typeface="ＭＳ Ｐゴシック" pitchFamily="-111" charset="-128"/>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p>
            <a:fld id="{0899AC74-4431-0343-A2DD-674BF3EF1975}" type="slidenum">
              <a:rPr lang="en-US">
                <a:latin typeface="Arial" pitchFamily="-111" charset="0"/>
                <a:ea typeface="ＭＳ Ｐゴシック" pitchFamily="-111" charset="-128"/>
                <a:cs typeface="ＭＳ Ｐゴシック" pitchFamily="-111" charset="-128"/>
              </a:rPr>
              <a:pPr/>
              <a:t>104</a:t>
            </a:fld>
            <a:endParaRPr lang="en-US">
              <a:latin typeface="Arial" pitchFamily="-111" charset="0"/>
              <a:ea typeface="ＭＳ Ｐゴシック" pitchFamily="-111" charset="-128"/>
              <a:cs typeface="ＭＳ Ｐゴシック" pitchFamily="-111" charset="-128"/>
            </a:endParaRPr>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935F391D-011B-2A4D-B7BF-12CCAA3B1A68}" type="slidenum">
              <a:rPr lang="en-US">
                <a:latin typeface="Arial" pitchFamily="-111" charset="0"/>
                <a:ea typeface="ＭＳ Ｐゴシック" pitchFamily="-111" charset="-128"/>
                <a:cs typeface="ＭＳ Ｐゴシック" pitchFamily="-111" charset="-128"/>
              </a:rPr>
              <a:pPr/>
              <a:t>105</a:t>
            </a:fld>
            <a:endParaRPr lang="en-US">
              <a:latin typeface="Arial" pitchFamily="-111" charset="0"/>
              <a:ea typeface="ＭＳ Ｐゴシック" pitchFamily="-111" charset="-128"/>
              <a:cs typeface="ＭＳ Ｐゴシック" pitchFamily="-111" charset="-128"/>
            </a:endParaRPr>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F3BB4FB3-E6AC-9D46-BD80-B518BADE7B5E}" type="slidenum">
              <a:rPr lang="en-US">
                <a:latin typeface="Arial" pitchFamily="-111" charset="0"/>
                <a:ea typeface="ＭＳ Ｐゴシック" pitchFamily="-111" charset="-128"/>
                <a:cs typeface="ＭＳ Ｐゴシック" pitchFamily="-111" charset="-128"/>
              </a:rPr>
              <a:pPr/>
              <a:t>106</a:t>
            </a:fld>
            <a:endParaRPr lang="en-US">
              <a:latin typeface="Arial" pitchFamily="-111" charset="0"/>
              <a:ea typeface="ＭＳ Ｐゴシック" pitchFamily="-111" charset="-128"/>
              <a:cs typeface="ＭＳ Ｐゴシック" pitchFamily="-111" charset="-128"/>
            </a:endParaRPr>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F993B941-475E-9E4F-AD05-89906708FD5E}" type="slidenum">
              <a:rPr lang="en-US">
                <a:latin typeface="Arial" pitchFamily="-111" charset="0"/>
                <a:ea typeface="ＭＳ Ｐゴシック" pitchFamily="-111" charset="-128"/>
                <a:cs typeface="ＭＳ Ｐゴシック" pitchFamily="-111" charset="-128"/>
              </a:rPr>
              <a:pPr/>
              <a:t>107</a:t>
            </a:fld>
            <a:endParaRPr lang="en-US">
              <a:latin typeface="Arial" pitchFamily="-111" charset="0"/>
              <a:ea typeface="ＭＳ Ｐゴシック" pitchFamily="-111" charset="-128"/>
              <a:cs typeface="ＭＳ Ｐゴシック" pitchFamily="-111" charset="-128"/>
            </a:endParaRP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6BD0AF22-1160-8741-BF7C-E3C182EF022D}" type="slidenum">
              <a:rPr lang="en-US">
                <a:latin typeface="Arial" pitchFamily="-111" charset="0"/>
                <a:ea typeface="ＭＳ Ｐゴシック" pitchFamily="-111" charset="-128"/>
                <a:cs typeface="ＭＳ Ｐゴシック" pitchFamily="-111" charset="-128"/>
              </a:rPr>
              <a:pPr/>
              <a:t>108</a:t>
            </a:fld>
            <a:endParaRPr lang="en-US">
              <a:latin typeface="Arial" pitchFamily="-111" charset="0"/>
              <a:ea typeface="ＭＳ Ｐゴシック" pitchFamily="-111" charset="-128"/>
              <a:cs typeface="ＭＳ Ｐゴシック" pitchFamily="-111" charset="-128"/>
            </a:endParaRPr>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402B5521-9F15-234E-BA15-DF27DC32E690}" type="slidenum">
              <a:rPr lang="en-US">
                <a:latin typeface="Arial" pitchFamily="-111" charset="0"/>
                <a:ea typeface="ＭＳ Ｐゴシック" pitchFamily="-111" charset="-128"/>
                <a:cs typeface="ＭＳ Ｐゴシック" pitchFamily="-111" charset="-128"/>
              </a:rPr>
              <a:pPr/>
              <a:t>109</a:t>
            </a:fld>
            <a:endParaRPr lang="en-US">
              <a:latin typeface="Arial" pitchFamily="-111" charset="0"/>
              <a:ea typeface="ＭＳ Ｐゴシック" pitchFamily="-111" charset="-128"/>
              <a:cs typeface="ＭＳ Ｐゴシック" pitchFamily="-111" charset="-128"/>
            </a:endParaRPr>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p>
            <a:fld id="{89935800-CCD7-3940-AD75-00F8B059D723}" type="slidenum">
              <a:rPr lang="en-US">
                <a:latin typeface="Arial" pitchFamily="-111" charset="0"/>
                <a:ea typeface="ＭＳ Ｐゴシック" pitchFamily="-111" charset="-128"/>
                <a:cs typeface="ＭＳ Ｐゴシック" pitchFamily="-111" charset="-128"/>
              </a:rPr>
              <a:pPr/>
              <a:t>110</a:t>
            </a:fld>
            <a:endParaRPr lang="en-US">
              <a:latin typeface="Arial" pitchFamily="-111" charset="0"/>
              <a:ea typeface="ＭＳ Ｐゴシック" pitchFamily="-111" charset="-128"/>
              <a:cs typeface="ＭＳ Ｐゴシック" pitchFamily="-111" charset="-128"/>
            </a:endParaRP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B345A199-2B78-8049-97EA-AA68BC5A901B}" type="slidenum">
              <a:rPr lang="en-US">
                <a:latin typeface="Arial" pitchFamily="-111" charset="0"/>
                <a:ea typeface="ＭＳ Ｐゴシック" pitchFamily="-111" charset="-128"/>
                <a:cs typeface="ＭＳ Ｐゴシック" pitchFamily="-111" charset="-128"/>
              </a:rPr>
              <a:pPr/>
              <a:t>111</a:t>
            </a:fld>
            <a:endParaRPr lang="en-US">
              <a:latin typeface="Arial" pitchFamily="-111" charset="0"/>
              <a:ea typeface="ＭＳ Ｐゴシック" pitchFamily="-111" charset="-128"/>
              <a:cs typeface="ＭＳ Ｐゴシック" pitchFamily="-111" charset="-128"/>
            </a:endParaRPr>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C2913C7F-30BE-BD4A-A57A-9D6A46207E9D}" type="slidenum">
              <a:rPr lang="en-US">
                <a:latin typeface="Arial" pitchFamily="-111" charset="0"/>
                <a:ea typeface="ＭＳ Ｐゴシック" pitchFamily="-111" charset="-128"/>
                <a:cs typeface="ＭＳ Ｐゴシック" pitchFamily="-111" charset="-128"/>
              </a:rPr>
              <a:pPr/>
              <a:t>112</a:t>
            </a:fld>
            <a:endParaRPr lang="en-US">
              <a:latin typeface="Arial" pitchFamily="-111" charset="0"/>
              <a:ea typeface="ＭＳ Ｐゴシック" pitchFamily="-111" charset="-128"/>
              <a:cs typeface="ＭＳ Ｐゴシック" pitchFamily="-111" charset="-128"/>
            </a:endParaRPr>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9F3221BE-EBE3-FA4B-A344-782E30A81C1D}" type="slidenum">
              <a:rPr lang="en-US">
                <a:latin typeface="Arial" pitchFamily="-111" charset="0"/>
                <a:ea typeface="ＭＳ Ｐゴシック" pitchFamily="-111" charset="-128"/>
                <a:cs typeface="ＭＳ Ｐゴシック" pitchFamily="-111" charset="-128"/>
              </a:rPr>
              <a:pPr/>
              <a:t>113</a:t>
            </a:fld>
            <a:endParaRPr lang="en-US">
              <a:latin typeface="Arial" pitchFamily="-111" charset="0"/>
              <a:ea typeface="ＭＳ Ｐゴシック" pitchFamily="-111" charset="-128"/>
              <a:cs typeface="ＭＳ Ｐゴシック" pitchFamily="-111" charset="-128"/>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AECA7EC-48A9-E740-8B69-A0FFC4DBDA38}" type="slidenum">
              <a:rPr lang="en-US">
                <a:latin typeface="Arial" pitchFamily="-111" charset="0"/>
                <a:ea typeface="ＭＳ Ｐゴシック" pitchFamily="-111" charset="-128"/>
                <a:cs typeface="ＭＳ Ｐゴシック" pitchFamily="-111" charset="-128"/>
              </a:rPr>
              <a:pPr/>
              <a:t>9</a:t>
            </a:fld>
            <a:endParaRPr lang="en-US">
              <a:latin typeface="Arial" pitchFamily="-111" charset="0"/>
              <a:ea typeface="ＭＳ Ｐゴシック" pitchFamily="-111" charset="-128"/>
              <a:cs typeface="ＭＳ Ｐゴシック" pitchFamily="-111" charset="-128"/>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p>
            <a:fld id="{88454C70-DA4C-DA40-813F-FF4E74C9FF90}" type="slidenum">
              <a:rPr lang="en-US">
                <a:latin typeface="Arial" pitchFamily="-111" charset="0"/>
                <a:ea typeface="ＭＳ Ｐゴシック" pitchFamily="-111" charset="-128"/>
                <a:cs typeface="ＭＳ Ｐゴシック" pitchFamily="-111" charset="-128"/>
              </a:rPr>
              <a:pPr/>
              <a:t>114</a:t>
            </a:fld>
            <a:endParaRPr lang="en-US">
              <a:latin typeface="Arial" pitchFamily="-111" charset="0"/>
              <a:ea typeface="ＭＳ Ｐゴシック" pitchFamily="-111" charset="-128"/>
              <a:cs typeface="ＭＳ Ｐゴシック" pitchFamily="-111" charset="-128"/>
            </a:endParaRPr>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5EDF3F21-B6EF-5444-B6F3-889013665538}" type="slidenum">
              <a:rPr lang="en-US">
                <a:latin typeface="Arial" pitchFamily="-111" charset="0"/>
                <a:ea typeface="ＭＳ Ｐゴシック" pitchFamily="-111" charset="-128"/>
                <a:cs typeface="ＭＳ Ｐゴシック" pitchFamily="-111" charset="-128"/>
              </a:rPr>
              <a:pPr/>
              <a:t>115</a:t>
            </a:fld>
            <a:endParaRPr lang="en-US">
              <a:latin typeface="Arial" pitchFamily="-111" charset="0"/>
              <a:ea typeface="ＭＳ Ｐゴシック" pitchFamily="-111" charset="-128"/>
              <a:cs typeface="ＭＳ Ｐゴシック" pitchFamily="-111" charset="-128"/>
            </a:endParaRPr>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p>
            <a:fld id="{47A48DCD-9ADA-CC4D-9E18-7E4B3DC7579E}" type="slidenum">
              <a:rPr lang="en-US">
                <a:latin typeface="Arial" pitchFamily="-111" charset="0"/>
                <a:ea typeface="ＭＳ Ｐゴシック" pitchFamily="-111" charset="-128"/>
                <a:cs typeface="ＭＳ Ｐゴシック" pitchFamily="-111" charset="-128"/>
              </a:rPr>
              <a:pPr/>
              <a:t>116</a:t>
            </a:fld>
            <a:endParaRPr lang="en-US">
              <a:latin typeface="Arial" pitchFamily="-111" charset="0"/>
              <a:ea typeface="ＭＳ Ｐゴシック" pitchFamily="-111" charset="-128"/>
              <a:cs typeface="ＭＳ Ｐゴシック" pitchFamily="-111" charset="-128"/>
            </a:endParaRPr>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5CE84C52-85D2-3540-B26A-49F8629DC7D4}" type="slidenum">
              <a:rPr lang="en-US">
                <a:latin typeface="Arial" pitchFamily="-111" charset="0"/>
                <a:ea typeface="ＭＳ Ｐゴシック" pitchFamily="-111" charset="-128"/>
                <a:cs typeface="ＭＳ Ｐゴシック" pitchFamily="-111" charset="-128"/>
              </a:rPr>
              <a:pPr/>
              <a:t>117</a:t>
            </a:fld>
            <a:endParaRPr lang="en-US">
              <a:latin typeface="Arial" pitchFamily="-111" charset="0"/>
              <a:ea typeface="ＭＳ Ｐゴシック" pitchFamily="-111" charset="-128"/>
              <a:cs typeface="ＭＳ Ｐゴシック" pitchFamily="-111" charset="-128"/>
            </a:endParaRPr>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p>
            <a:fld id="{2090DEF5-7B16-3A4F-99C9-946D89D4CF28}" type="slidenum">
              <a:rPr lang="en-US">
                <a:latin typeface="Arial" pitchFamily="-111" charset="0"/>
                <a:ea typeface="ＭＳ Ｐゴシック" pitchFamily="-111" charset="-128"/>
                <a:cs typeface="ＭＳ Ｐゴシック" pitchFamily="-111" charset="-128"/>
              </a:rPr>
              <a:pPr/>
              <a:t>118</a:t>
            </a:fld>
            <a:endParaRPr lang="en-US">
              <a:latin typeface="Arial" pitchFamily="-111" charset="0"/>
              <a:ea typeface="ＭＳ Ｐゴシック" pitchFamily="-111" charset="-128"/>
              <a:cs typeface="ＭＳ Ｐゴシック" pitchFamily="-111" charset="-128"/>
            </a:endParaRPr>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p:spPr>
        <p:txBody>
          <a:bodyPr/>
          <a:lstStyle/>
          <a:p>
            <a:fld id="{A3732247-1DC3-754C-A691-F72F1CE87B1E}" type="slidenum">
              <a:rPr lang="en-US">
                <a:latin typeface="Arial" pitchFamily="-111" charset="0"/>
                <a:ea typeface="ＭＳ Ｐゴシック" pitchFamily="-111" charset="-128"/>
                <a:cs typeface="ＭＳ Ｐゴシック" pitchFamily="-111" charset="-128"/>
              </a:rPr>
              <a:pPr/>
              <a:t>119</a:t>
            </a:fld>
            <a:endParaRPr lang="en-US">
              <a:latin typeface="Arial" pitchFamily="-111" charset="0"/>
              <a:ea typeface="ＭＳ Ｐゴシック" pitchFamily="-111" charset="-128"/>
              <a:cs typeface="ＭＳ Ｐゴシック" pitchFamily="-111" charset="-128"/>
            </a:endParaRPr>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p>
            <a:fld id="{FC2CB89C-2135-D141-BEFD-FF75ACD1683B}" type="slidenum">
              <a:rPr lang="en-US">
                <a:latin typeface="Arial" pitchFamily="-111" charset="0"/>
                <a:ea typeface="ＭＳ Ｐゴシック" pitchFamily="-111" charset="-128"/>
                <a:cs typeface="ＭＳ Ｐゴシック" pitchFamily="-111" charset="-128"/>
              </a:rPr>
              <a:pPr/>
              <a:t>127</a:t>
            </a:fld>
            <a:endParaRPr lang="en-US">
              <a:latin typeface="Arial" pitchFamily="-111" charset="0"/>
              <a:ea typeface="ＭＳ Ｐゴシック" pitchFamily="-111" charset="-128"/>
              <a:cs typeface="ＭＳ Ｐゴシック" pitchFamily="-111" charset="-128"/>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p:spPr>
        <p:txBody>
          <a:bodyPr/>
          <a:lstStyle/>
          <a:p>
            <a:fld id="{C9A7F982-A0FF-5840-8612-441DC7EF8763}" type="slidenum">
              <a:rPr lang="en-US">
                <a:latin typeface="Arial" pitchFamily="-111" charset="0"/>
                <a:ea typeface="ＭＳ Ｐゴシック" pitchFamily="-111" charset="-128"/>
                <a:cs typeface="ＭＳ Ｐゴシック" pitchFamily="-111" charset="-128"/>
              </a:rPr>
              <a:pPr/>
              <a:t>128</a:t>
            </a:fld>
            <a:endParaRPr lang="en-US">
              <a:latin typeface="Arial" pitchFamily="-111" charset="0"/>
              <a:ea typeface="ＭＳ Ｐゴシック" pitchFamily="-111" charset="-128"/>
              <a:cs typeface="ＭＳ Ｐゴシック" pitchFamily="-111" charset="-128"/>
            </a:endParaRPr>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08FD3804-109F-FA4D-A2EE-8731E3F202F2}" type="slidenum">
              <a:rPr lang="en-US">
                <a:latin typeface="Arial" pitchFamily="-111" charset="0"/>
                <a:ea typeface="ＭＳ Ｐゴシック" pitchFamily="-111" charset="-128"/>
                <a:cs typeface="ＭＳ Ｐゴシック" pitchFamily="-111" charset="-128"/>
              </a:rPr>
              <a:pPr/>
              <a:t>129</a:t>
            </a:fld>
            <a:endParaRPr lang="en-US">
              <a:latin typeface="Arial" pitchFamily="-111" charset="0"/>
              <a:ea typeface="ＭＳ Ｐゴシック" pitchFamily="-111" charset="-128"/>
              <a:cs typeface="ＭＳ Ｐゴシック" pitchFamily="-111" charset="-128"/>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p>
            <a:fld id="{EA7ABC01-A25F-0F45-87B3-9A56878E4834}" type="slidenum">
              <a:rPr lang="en-US">
                <a:latin typeface="Arial" pitchFamily="-111" charset="0"/>
                <a:ea typeface="ＭＳ Ｐゴシック" pitchFamily="-111" charset="-128"/>
                <a:cs typeface="ＭＳ Ｐゴシック" pitchFamily="-111" charset="-128"/>
              </a:rPr>
              <a:pPr/>
              <a:t>130</a:t>
            </a:fld>
            <a:endParaRPr lang="en-US">
              <a:latin typeface="Arial" pitchFamily="-111" charset="0"/>
              <a:ea typeface="ＭＳ Ｐゴシック" pitchFamily="-111" charset="-128"/>
              <a:cs typeface="ＭＳ Ｐゴシック" pitchFamily="-111" charset="-128"/>
            </a:endParaRPr>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FE2211D-5583-8341-9CA8-FD6B609EA36B}" type="datetime1">
              <a:rPr lang="en-US"/>
              <a:pPr>
                <a:defRPr/>
              </a:pPr>
              <a:t>4/8/14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6" name="Rectangle 6"/>
          <p:cNvSpPr>
            <a:spLocks noGrp="1" noChangeArrowheads="1"/>
          </p:cNvSpPr>
          <p:nvPr>
            <p:ph type="sldNum" sz="quarter" idx="12"/>
          </p:nvPr>
        </p:nvSpPr>
        <p:spPr>
          <a:ln/>
        </p:spPr>
        <p:txBody>
          <a:bodyPr/>
          <a:lstStyle>
            <a:lvl1pPr>
              <a:defRPr/>
            </a:lvl1pPr>
          </a:lstStyle>
          <a:p>
            <a:pPr>
              <a:defRPr/>
            </a:pPr>
            <a:fld id="{7BEB08A0-2644-E044-BE44-4A7BA8AB338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0CA5909-9318-4E47-BAEE-80251E1A11E5}" type="datetime1">
              <a:rPr lang="en-US"/>
              <a:pPr>
                <a:defRPr/>
              </a:pPr>
              <a:t>4/8/14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7" name="Rectangle 6"/>
          <p:cNvSpPr>
            <a:spLocks noGrp="1" noChangeArrowheads="1"/>
          </p:cNvSpPr>
          <p:nvPr>
            <p:ph type="sldNum" sz="quarter" idx="12"/>
          </p:nvPr>
        </p:nvSpPr>
        <p:spPr>
          <a:ln/>
        </p:spPr>
        <p:txBody>
          <a:bodyPr/>
          <a:lstStyle>
            <a:lvl1pPr>
              <a:defRPr/>
            </a:lvl1pPr>
          </a:lstStyle>
          <a:p>
            <a:pPr>
              <a:defRPr/>
            </a:pPr>
            <a:fld id="{419F72BC-9A02-5F47-8205-0447FF6ECC7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2047C37-48EF-D048-B455-F2670FDD1D77}" type="datetime1">
              <a:rPr lang="en-US"/>
              <a:pPr>
                <a:defRPr/>
              </a:pPr>
              <a:t>4/8/14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6" name="Rectangle 6"/>
          <p:cNvSpPr>
            <a:spLocks noGrp="1" noChangeArrowheads="1"/>
          </p:cNvSpPr>
          <p:nvPr>
            <p:ph type="sldNum" sz="quarter" idx="12"/>
          </p:nvPr>
        </p:nvSpPr>
        <p:spPr>
          <a:ln/>
        </p:spPr>
        <p:txBody>
          <a:bodyPr/>
          <a:lstStyle>
            <a:lvl1pPr>
              <a:defRPr/>
            </a:lvl1pPr>
          </a:lstStyle>
          <a:p>
            <a:pPr>
              <a:defRPr/>
            </a:pPr>
            <a:fld id="{CE52459F-39F2-6D48-93EC-275283AA9FE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415ECD3-1491-5F4A-907D-63804D4DA879}" type="datetime1">
              <a:rPr lang="en-US"/>
              <a:pPr>
                <a:defRPr/>
              </a:pPr>
              <a:t>4/8/14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6" name="Rectangle 6"/>
          <p:cNvSpPr>
            <a:spLocks noGrp="1" noChangeArrowheads="1"/>
          </p:cNvSpPr>
          <p:nvPr>
            <p:ph type="sldNum" sz="quarter" idx="12"/>
          </p:nvPr>
        </p:nvSpPr>
        <p:spPr>
          <a:ln/>
        </p:spPr>
        <p:txBody>
          <a:bodyPr/>
          <a:lstStyle>
            <a:lvl1pPr>
              <a:defRPr/>
            </a:lvl1pPr>
          </a:lstStyle>
          <a:p>
            <a:pPr>
              <a:defRPr/>
            </a:pPr>
            <a:fld id="{E0C4B6AA-3BBB-8F4E-B7B7-0BE6A60B354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001F9EF-D121-CB41-AEFD-1C5255E12644}" type="datetime1">
              <a:rPr lang="en-US"/>
              <a:pPr>
                <a:defRPr/>
              </a:pPr>
              <a:t>4/8/14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7" name="Rectangle 6"/>
          <p:cNvSpPr>
            <a:spLocks noGrp="1" noChangeArrowheads="1"/>
          </p:cNvSpPr>
          <p:nvPr>
            <p:ph type="sldNum" sz="quarter" idx="12"/>
          </p:nvPr>
        </p:nvSpPr>
        <p:spPr>
          <a:ln/>
        </p:spPr>
        <p:txBody>
          <a:bodyPr/>
          <a:lstStyle>
            <a:lvl1pPr>
              <a:defRPr/>
            </a:lvl1pPr>
          </a:lstStyle>
          <a:p>
            <a:pPr>
              <a:defRPr/>
            </a:pPr>
            <a:fld id="{94CE2E8B-6637-9C4A-96F3-5C33A768028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3F016971-5083-4540-B106-11E65A419598}" type="datetime1">
              <a:rPr lang="en-US"/>
              <a:pPr>
                <a:defRPr/>
              </a:pPr>
              <a:t>4/8/14</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8" name="Rectangle 6"/>
          <p:cNvSpPr>
            <a:spLocks noGrp="1" noChangeArrowheads="1"/>
          </p:cNvSpPr>
          <p:nvPr>
            <p:ph type="sldNum" sz="quarter" idx="12"/>
          </p:nvPr>
        </p:nvSpPr>
        <p:spPr>
          <a:ln/>
        </p:spPr>
        <p:txBody>
          <a:bodyPr/>
          <a:lstStyle>
            <a:lvl1pPr>
              <a:defRPr/>
            </a:lvl1pPr>
          </a:lstStyle>
          <a:p>
            <a:pPr>
              <a:defRPr/>
            </a:pPr>
            <a:fld id="{1BA881CA-4BAC-7645-85C8-82E3DC0E681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5F2CC143-E69F-8B40-A3F7-70A011BA921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1676400" y="1828800"/>
            <a:ext cx="7086600" cy="1828800"/>
          </a:xfrm>
          <a:effectLst>
            <a:outerShdw blurRad="63500" dist="25400" dir="5100098" algn="ctr" rotWithShape="0">
              <a:srgbClr val="FFFFFF">
                <a:alpha val="75000"/>
              </a:srgbClr>
            </a:outerShdw>
          </a:effectLst>
        </p:spPr>
        <p:txBody>
          <a:bodyPr/>
          <a:lstStyle>
            <a:lvl1pPr>
              <a:defRPr/>
            </a:lvl1pPr>
          </a:lstStyle>
          <a:p>
            <a:r>
              <a:rPr lang="en-US"/>
              <a:t>Click to edit Master title style</a:t>
            </a:r>
          </a:p>
        </p:txBody>
      </p:sp>
      <p:sp>
        <p:nvSpPr>
          <p:cNvPr id="101379" name="Rectangle 3"/>
          <p:cNvSpPr>
            <a:spLocks noGrp="1" noChangeArrowheads="1"/>
          </p:cNvSpPr>
          <p:nvPr>
            <p:ph type="subTitle" idx="1"/>
          </p:nvPr>
        </p:nvSpPr>
        <p:spPr>
          <a:xfrm>
            <a:off x="2057400" y="4038600"/>
            <a:ext cx="6400800" cy="1752600"/>
          </a:xfrm>
          <a:effectLst>
            <a:outerShdw blurRad="45720" dist="12699" dir="5100221" algn="ctr" rotWithShape="0">
              <a:srgbClr val="FFFFFF">
                <a:alpha val="75000"/>
              </a:srgbClr>
            </a:outerShdw>
          </a:effectLst>
        </p:spPr>
        <p:txBody>
          <a:bodyPr/>
          <a:lstStyle>
            <a:lvl1pPr marL="0" indent="0" algn="ctr">
              <a:buFont typeface="Times" pitchFamily="17" charset="0"/>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1F71250F-B21A-AA48-BE14-60E000C8240C}"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FE2211D-5583-8341-9CA8-FD6B609EA36B}" type="datetime1">
              <a:rPr lang="en-US">
                <a:solidFill>
                  <a:srgbClr val="000000"/>
                </a:solidFill>
              </a:rPr>
              <a:pPr>
                <a:defRPr/>
              </a:pPr>
              <a:t>4/8/14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UCF EECS</a:t>
            </a:r>
          </a:p>
        </p:txBody>
      </p:sp>
      <p:sp>
        <p:nvSpPr>
          <p:cNvPr id="6" name="Rectangle 6"/>
          <p:cNvSpPr>
            <a:spLocks noGrp="1" noChangeArrowheads="1"/>
          </p:cNvSpPr>
          <p:nvPr>
            <p:ph type="sldNum" sz="quarter" idx="12"/>
          </p:nvPr>
        </p:nvSpPr>
        <p:spPr>
          <a:ln/>
        </p:spPr>
        <p:txBody>
          <a:bodyPr/>
          <a:lstStyle>
            <a:lvl1pPr>
              <a:defRPr/>
            </a:lvl1pPr>
          </a:lstStyle>
          <a:p>
            <a:pPr>
              <a:defRPr/>
            </a:pPr>
            <a:fld id="{7BEB08A0-2644-E044-BE44-4A7BA8AB33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9253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2E49081-5805-2747-8C6A-5FA478CC53C3}" type="datetime1">
              <a:rPr lang="en-US">
                <a:solidFill>
                  <a:srgbClr val="000000"/>
                </a:solidFill>
              </a:rPr>
              <a:pPr>
                <a:defRPr/>
              </a:pPr>
              <a:t>4/8/14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UCF EECS</a:t>
            </a:r>
          </a:p>
        </p:txBody>
      </p:sp>
      <p:sp>
        <p:nvSpPr>
          <p:cNvPr id="6" name="Rectangle 6"/>
          <p:cNvSpPr>
            <a:spLocks noGrp="1" noChangeArrowheads="1"/>
          </p:cNvSpPr>
          <p:nvPr>
            <p:ph type="sldNum" sz="quarter" idx="12"/>
          </p:nvPr>
        </p:nvSpPr>
        <p:spPr>
          <a:ln/>
        </p:spPr>
        <p:txBody>
          <a:bodyPr/>
          <a:lstStyle>
            <a:lvl1pPr>
              <a:defRPr/>
            </a:lvl1pPr>
          </a:lstStyle>
          <a:p>
            <a:pPr>
              <a:defRPr/>
            </a:pPr>
            <a:fld id="{33E9163E-B168-F542-BBC6-C62085C73AD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2484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EA13AE4A-FD58-BB4B-9843-DD453428AE5A}" type="datetime1">
              <a:rPr lang="en-US">
                <a:solidFill>
                  <a:srgbClr val="000000"/>
                </a:solidFill>
              </a:rPr>
              <a:pPr>
                <a:defRPr/>
              </a:pPr>
              <a:t>4/8/14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UCF EECS</a:t>
            </a:r>
          </a:p>
        </p:txBody>
      </p:sp>
      <p:sp>
        <p:nvSpPr>
          <p:cNvPr id="5" name="Rectangle 6"/>
          <p:cNvSpPr>
            <a:spLocks noGrp="1" noChangeArrowheads="1"/>
          </p:cNvSpPr>
          <p:nvPr>
            <p:ph type="sldNum" sz="quarter" idx="12"/>
          </p:nvPr>
        </p:nvSpPr>
        <p:spPr>
          <a:ln/>
        </p:spPr>
        <p:txBody>
          <a:bodyPr/>
          <a:lstStyle>
            <a:lvl1pPr>
              <a:defRPr/>
            </a:lvl1pPr>
          </a:lstStyle>
          <a:p>
            <a:pPr>
              <a:defRPr/>
            </a:pPr>
            <a:fld id="{64F1754D-B6FC-004A-B4D5-D72CBA5CC5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9708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2E49081-5805-2747-8C6A-5FA478CC53C3}" type="datetime1">
              <a:rPr lang="en-US"/>
              <a:pPr>
                <a:defRPr/>
              </a:pPr>
              <a:t>4/8/14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6" name="Rectangle 6"/>
          <p:cNvSpPr>
            <a:spLocks noGrp="1" noChangeArrowheads="1"/>
          </p:cNvSpPr>
          <p:nvPr>
            <p:ph type="sldNum" sz="quarter" idx="12"/>
          </p:nvPr>
        </p:nvSpPr>
        <p:spPr>
          <a:ln/>
        </p:spPr>
        <p:txBody>
          <a:bodyPr/>
          <a:lstStyle>
            <a:lvl1pPr>
              <a:defRPr/>
            </a:lvl1pPr>
          </a:lstStyle>
          <a:p>
            <a:pPr>
              <a:defRPr/>
            </a:pPr>
            <a:fld id="{33E9163E-B168-F542-BBC6-C62085C73AD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834EC5B-7294-B444-9C43-21A07DAC0F8F}" type="datetime1">
              <a:rPr lang="en-US">
                <a:solidFill>
                  <a:srgbClr val="000000"/>
                </a:solidFill>
              </a:rPr>
              <a:pPr>
                <a:defRPr/>
              </a:pPr>
              <a:t>4/8/14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UCF EECS</a:t>
            </a:r>
          </a:p>
        </p:txBody>
      </p:sp>
      <p:sp>
        <p:nvSpPr>
          <p:cNvPr id="6" name="Rectangle 6"/>
          <p:cNvSpPr>
            <a:spLocks noGrp="1" noChangeArrowheads="1"/>
          </p:cNvSpPr>
          <p:nvPr>
            <p:ph type="sldNum" sz="quarter" idx="12"/>
          </p:nvPr>
        </p:nvSpPr>
        <p:spPr>
          <a:ln/>
        </p:spPr>
        <p:txBody>
          <a:bodyPr/>
          <a:lstStyle>
            <a:lvl1pPr>
              <a:defRPr/>
            </a:lvl1pPr>
          </a:lstStyle>
          <a:p>
            <a:pPr>
              <a:defRPr/>
            </a:pPr>
            <a:fld id="{AB6AA90C-FD7A-0249-BCD9-B664A512A9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10897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84D27E51-ECAF-DC4A-8C29-1B6E91975CBA}" type="datetime1">
              <a:rPr lang="en-US">
                <a:solidFill>
                  <a:srgbClr val="000000"/>
                </a:solidFill>
              </a:rPr>
              <a:pPr>
                <a:defRPr/>
              </a:pPr>
              <a:t>4/8/14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UCF EECS</a:t>
            </a:r>
          </a:p>
        </p:txBody>
      </p:sp>
      <p:sp>
        <p:nvSpPr>
          <p:cNvPr id="7" name="Rectangle 6"/>
          <p:cNvSpPr>
            <a:spLocks noGrp="1" noChangeArrowheads="1"/>
          </p:cNvSpPr>
          <p:nvPr>
            <p:ph type="sldNum" sz="quarter" idx="12"/>
          </p:nvPr>
        </p:nvSpPr>
        <p:spPr>
          <a:ln/>
        </p:spPr>
        <p:txBody>
          <a:bodyPr/>
          <a:lstStyle>
            <a:lvl1pPr>
              <a:defRPr/>
            </a:lvl1pPr>
          </a:lstStyle>
          <a:p>
            <a:pPr>
              <a:defRPr/>
            </a:pPr>
            <a:fld id="{95F891E0-165F-574B-9A51-72CE42B62E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5691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3F45D82-F678-9F4A-A9A7-63D653752CC6}" type="datetime1">
              <a:rPr lang="en-US">
                <a:solidFill>
                  <a:srgbClr val="000000"/>
                </a:solidFill>
              </a:rPr>
              <a:pPr>
                <a:defRPr/>
              </a:pPr>
              <a:t>4/8/14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UCF EECS</a:t>
            </a:r>
          </a:p>
        </p:txBody>
      </p:sp>
      <p:sp>
        <p:nvSpPr>
          <p:cNvPr id="9" name="Rectangle 6"/>
          <p:cNvSpPr>
            <a:spLocks noGrp="1" noChangeArrowheads="1"/>
          </p:cNvSpPr>
          <p:nvPr>
            <p:ph type="sldNum" sz="quarter" idx="12"/>
          </p:nvPr>
        </p:nvSpPr>
        <p:spPr>
          <a:ln/>
        </p:spPr>
        <p:txBody>
          <a:bodyPr/>
          <a:lstStyle>
            <a:lvl1pPr>
              <a:defRPr/>
            </a:lvl1pPr>
          </a:lstStyle>
          <a:p>
            <a:pPr>
              <a:defRPr/>
            </a:pPr>
            <a:fld id="{E2ACBF8D-9A41-F347-90CD-26F6BC4966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91764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5B41A5E4-338E-D84F-A9CA-A8B7CDC8764C}" type="datetime1">
              <a:rPr lang="en-US">
                <a:solidFill>
                  <a:srgbClr val="000000"/>
                </a:solidFill>
              </a:rPr>
              <a:pPr>
                <a:defRPr/>
              </a:pPr>
              <a:t>4/8/14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UCF EECS</a:t>
            </a:r>
          </a:p>
        </p:txBody>
      </p:sp>
      <p:sp>
        <p:nvSpPr>
          <p:cNvPr id="5" name="Rectangle 6"/>
          <p:cNvSpPr>
            <a:spLocks noGrp="1" noChangeArrowheads="1"/>
          </p:cNvSpPr>
          <p:nvPr>
            <p:ph type="sldNum" sz="quarter" idx="12"/>
          </p:nvPr>
        </p:nvSpPr>
        <p:spPr>
          <a:ln/>
        </p:spPr>
        <p:txBody>
          <a:bodyPr/>
          <a:lstStyle>
            <a:lvl1pPr>
              <a:defRPr/>
            </a:lvl1pPr>
          </a:lstStyle>
          <a:p>
            <a:pPr>
              <a:defRPr/>
            </a:pPr>
            <a:fld id="{F662DACD-9D40-814D-B35E-11A08E064F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111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E4972E7-C267-9840-990D-A5FF799DC66E}" type="datetime1">
              <a:rPr lang="en-US">
                <a:solidFill>
                  <a:srgbClr val="000000"/>
                </a:solidFill>
              </a:rPr>
              <a:pPr>
                <a:defRPr/>
              </a:pPr>
              <a:t>4/8/14</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UCF EECS</a:t>
            </a:r>
          </a:p>
        </p:txBody>
      </p:sp>
      <p:sp>
        <p:nvSpPr>
          <p:cNvPr id="4" name="Rectangle 6"/>
          <p:cNvSpPr>
            <a:spLocks noGrp="1" noChangeArrowheads="1"/>
          </p:cNvSpPr>
          <p:nvPr>
            <p:ph type="sldNum" sz="quarter" idx="12"/>
          </p:nvPr>
        </p:nvSpPr>
        <p:spPr>
          <a:ln/>
        </p:spPr>
        <p:txBody>
          <a:bodyPr/>
          <a:lstStyle>
            <a:lvl1pPr>
              <a:defRPr/>
            </a:lvl1pPr>
          </a:lstStyle>
          <a:p>
            <a:pPr>
              <a:defRPr/>
            </a:pPr>
            <a:fld id="{1174B2CD-04F1-C546-9159-EF86D4B055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93282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C30A734-6686-8F40-81F3-2636E2EC2D0C}" type="datetime1">
              <a:rPr lang="en-US">
                <a:solidFill>
                  <a:srgbClr val="000000"/>
                </a:solidFill>
              </a:rPr>
              <a:pPr>
                <a:defRPr/>
              </a:pPr>
              <a:t>4/8/14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UCF EECS</a:t>
            </a:r>
          </a:p>
        </p:txBody>
      </p:sp>
      <p:sp>
        <p:nvSpPr>
          <p:cNvPr id="7" name="Rectangle 6"/>
          <p:cNvSpPr>
            <a:spLocks noGrp="1" noChangeArrowheads="1"/>
          </p:cNvSpPr>
          <p:nvPr>
            <p:ph type="sldNum" sz="quarter" idx="12"/>
          </p:nvPr>
        </p:nvSpPr>
        <p:spPr>
          <a:ln/>
        </p:spPr>
        <p:txBody>
          <a:bodyPr/>
          <a:lstStyle>
            <a:lvl1pPr>
              <a:defRPr/>
            </a:lvl1pPr>
          </a:lstStyle>
          <a:p>
            <a:pPr>
              <a:defRPr/>
            </a:pPr>
            <a:fld id="{5DA5954B-1AFB-8448-9B85-54ED4F8409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21318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0CA5909-9318-4E47-BAEE-80251E1A11E5}" type="datetime1">
              <a:rPr lang="en-US">
                <a:solidFill>
                  <a:srgbClr val="000000"/>
                </a:solidFill>
              </a:rPr>
              <a:pPr>
                <a:defRPr/>
              </a:pPr>
              <a:t>4/8/14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UCF EECS</a:t>
            </a:r>
          </a:p>
        </p:txBody>
      </p:sp>
      <p:sp>
        <p:nvSpPr>
          <p:cNvPr id="7" name="Rectangle 6"/>
          <p:cNvSpPr>
            <a:spLocks noGrp="1" noChangeArrowheads="1"/>
          </p:cNvSpPr>
          <p:nvPr>
            <p:ph type="sldNum" sz="quarter" idx="12"/>
          </p:nvPr>
        </p:nvSpPr>
        <p:spPr>
          <a:ln/>
        </p:spPr>
        <p:txBody>
          <a:bodyPr/>
          <a:lstStyle>
            <a:lvl1pPr>
              <a:defRPr/>
            </a:lvl1pPr>
          </a:lstStyle>
          <a:p>
            <a:pPr>
              <a:defRPr/>
            </a:pPr>
            <a:fld id="{419F72BC-9A02-5F47-8205-0447FF6ECC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89361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2047C37-48EF-D048-B455-F2670FDD1D77}" type="datetime1">
              <a:rPr lang="en-US">
                <a:solidFill>
                  <a:srgbClr val="000000"/>
                </a:solidFill>
              </a:rPr>
              <a:pPr>
                <a:defRPr/>
              </a:pPr>
              <a:t>4/8/14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UCF EECS</a:t>
            </a:r>
          </a:p>
        </p:txBody>
      </p:sp>
      <p:sp>
        <p:nvSpPr>
          <p:cNvPr id="6" name="Rectangle 6"/>
          <p:cNvSpPr>
            <a:spLocks noGrp="1" noChangeArrowheads="1"/>
          </p:cNvSpPr>
          <p:nvPr>
            <p:ph type="sldNum" sz="quarter" idx="12"/>
          </p:nvPr>
        </p:nvSpPr>
        <p:spPr>
          <a:ln/>
        </p:spPr>
        <p:txBody>
          <a:bodyPr/>
          <a:lstStyle>
            <a:lvl1pPr>
              <a:defRPr/>
            </a:lvl1pPr>
          </a:lstStyle>
          <a:p>
            <a:pPr>
              <a:defRPr/>
            </a:pPr>
            <a:fld id="{CE52459F-39F2-6D48-93EC-275283AA9F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90461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415ECD3-1491-5F4A-907D-63804D4DA879}" type="datetime1">
              <a:rPr lang="en-US">
                <a:solidFill>
                  <a:srgbClr val="000000"/>
                </a:solidFill>
              </a:rPr>
              <a:pPr>
                <a:defRPr/>
              </a:pPr>
              <a:t>4/8/14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UCF EECS</a:t>
            </a:r>
          </a:p>
        </p:txBody>
      </p:sp>
      <p:sp>
        <p:nvSpPr>
          <p:cNvPr id="6" name="Rectangle 6"/>
          <p:cNvSpPr>
            <a:spLocks noGrp="1" noChangeArrowheads="1"/>
          </p:cNvSpPr>
          <p:nvPr>
            <p:ph type="sldNum" sz="quarter" idx="12"/>
          </p:nvPr>
        </p:nvSpPr>
        <p:spPr>
          <a:ln/>
        </p:spPr>
        <p:txBody>
          <a:bodyPr/>
          <a:lstStyle>
            <a:lvl1pPr>
              <a:defRPr/>
            </a:lvl1pPr>
          </a:lstStyle>
          <a:p>
            <a:pPr>
              <a:defRPr/>
            </a:pPr>
            <a:fld id="{E0C4B6AA-3BBB-8F4E-B7B7-0BE6A60B35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62700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001F9EF-D121-CB41-AEFD-1C5255E12644}" type="datetime1">
              <a:rPr lang="en-US">
                <a:solidFill>
                  <a:srgbClr val="000000"/>
                </a:solidFill>
              </a:rPr>
              <a:pPr>
                <a:defRPr/>
              </a:pPr>
              <a:t>4/8/14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UCF EECS</a:t>
            </a:r>
          </a:p>
        </p:txBody>
      </p:sp>
      <p:sp>
        <p:nvSpPr>
          <p:cNvPr id="7" name="Rectangle 6"/>
          <p:cNvSpPr>
            <a:spLocks noGrp="1" noChangeArrowheads="1"/>
          </p:cNvSpPr>
          <p:nvPr>
            <p:ph type="sldNum" sz="quarter" idx="12"/>
          </p:nvPr>
        </p:nvSpPr>
        <p:spPr>
          <a:ln/>
        </p:spPr>
        <p:txBody>
          <a:bodyPr/>
          <a:lstStyle>
            <a:lvl1pPr>
              <a:defRPr/>
            </a:lvl1pPr>
          </a:lstStyle>
          <a:p>
            <a:pPr>
              <a:defRPr/>
            </a:pPr>
            <a:fld id="{94CE2E8B-6637-9C4A-96F3-5C33A76802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2804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EA13AE4A-FD58-BB4B-9843-DD453428AE5A}" type="datetime1">
              <a:rPr lang="en-US"/>
              <a:pPr>
                <a:defRPr/>
              </a:pPr>
              <a:t>4/8/14</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5" name="Rectangle 6"/>
          <p:cNvSpPr>
            <a:spLocks noGrp="1" noChangeArrowheads="1"/>
          </p:cNvSpPr>
          <p:nvPr>
            <p:ph type="sldNum" sz="quarter" idx="12"/>
          </p:nvPr>
        </p:nvSpPr>
        <p:spPr>
          <a:ln/>
        </p:spPr>
        <p:txBody>
          <a:bodyPr/>
          <a:lstStyle>
            <a:lvl1pPr>
              <a:defRPr/>
            </a:lvl1pPr>
          </a:lstStyle>
          <a:p>
            <a:pPr>
              <a:defRPr/>
            </a:pPr>
            <a:fld id="{64F1754D-B6FC-004A-B4D5-D72CBA5CC580}"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3F016971-5083-4540-B106-11E65A419598}" type="datetime1">
              <a:rPr lang="en-US">
                <a:solidFill>
                  <a:srgbClr val="000000"/>
                </a:solidFill>
              </a:rPr>
              <a:pPr>
                <a:defRPr/>
              </a:pPr>
              <a:t>4/8/14</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UCF EECS</a:t>
            </a:r>
          </a:p>
        </p:txBody>
      </p:sp>
      <p:sp>
        <p:nvSpPr>
          <p:cNvPr id="8" name="Rectangle 6"/>
          <p:cNvSpPr>
            <a:spLocks noGrp="1" noChangeArrowheads="1"/>
          </p:cNvSpPr>
          <p:nvPr>
            <p:ph type="sldNum" sz="quarter" idx="12"/>
          </p:nvPr>
        </p:nvSpPr>
        <p:spPr>
          <a:ln/>
        </p:spPr>
        <p:txBody>
          <a:bodyPr/>
          <a:lstStyle>
            <a:lvl1pPr>
              <a:defRPr/>
            </a:lvl1pPr>
          </a:lstStyle>
          <a:p>
            <a:pPr>
              <a:defRPr/>
            </a:pPr>
            <a:fld id="{1BA881CA-4BAC-7645-85C8-82E3DC0E68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75352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82688" y="415131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F4B294EA-1D72-5049-BEE6-B7D98566A75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834EC5B-7294-B444-9C43-21A07DAC0F8F}" type="datetime1">
              <a:rPr lang="en-US"/>
              <a:pPr>
                <a:defRPr/>
              </a:pPr>
              <a:t>4/8/14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6" name="Rectangle 6"/>
          <p:cNvSpPr>
            <a:spLocks noGrp="1" noChangeArrowheads="1"/>
          </p:cNvSpPr>
          <p:nvPr>
            <p:ph type="sldNum" sz="quarter" idx="12"/>
          </p:nvPr>
        </p:nvSpPr>
        <p:spPr>
          <a:ln/>
        </p:spPr>
        <p:txBody>
          <a:bodyPr/>
          <a:lstStyle>
            <a:lvl1pPr>
              <a:defRPr/>
            </a:lvl1pPr>
          </a:lstStyle>
          <a:p>
            <a:pPr>
              <a:defRPr/>
            </a:pPr>
            <a:fld id="{AB6AA90C-FD7A-0249-BCD9-B664A512A9D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84D27E51-ECAF-DC4A-8C29-1B6E91975CBA}" type="datetime1">
              <a:rPr lang="en-US"/>
              <a:pPr>
                <a:defRPr/>
              </a:pPr>
              <a:t>4/8/14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7" name="Rectangle 6"/>
          <p:cNvSpPr>
            <a:spLocks noGrp="1" noChangeArrowheads="1"/>
          </p:cNvSpPr>
          <p:nvPr>
            <p:ph type="sldNum" sz="quarter" idx="12"/>
          </p:nvPr>
        </p:nvSpPr>
        <p:spPr>
          <a:ln/>
        </p:spPr>
        <p:txBody>
          <a:bodyPr/>
          <a:lstStyle>
            <a:lvl1pPr>
              <a:defRPr/>
            </a:lvl1pPr>
          </a:lstStyle>
          <a:p>
            <a:pPr>
              <a:defRPr/>
            </a:pPr>
            <a:fld id="{95F891E0-165F-574B-9A51-72CE42B62E5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3F45D82-F678-9F4A-A9A7-63D653752CC6}" type="datetime1">
              <a:rPr lang="en-US"/>
              <a:pPr>
                <a:defRPr/>
              </a:pPr>
              <a:t>4/8/14</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9" name="Rectangle 6"/>
          <p:cNvSpPr>
            <a:spLocks noGrp="1" noChangeArrowheads="1"/>
          </p:cNvSpPr>
          <p:nvPr>
            <p:ph type="sldNum" sz="quarter" idx="12"/>
          </p:nvPr>
        </p:nvSpPr>
        <p:spPr>
          <a:ln/>
        </p:spPr>
        <p:txBody>
          <a:bodyPr/>
          <a:lstStyle>
            <a:lvl1pPr>
              <a:defRPr/>
            </a:lvl1pPr>
          </a:lstStyle>
          <a:p>
            <a:pPr>
              <a:defRPr/>
            </a:pPr>
            <a:fld id="{E2ACBF8D-9A41-F347-90CD-26F6BC49663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5B41A5E4-338E-D84F-A9CA-A8B7CDC8764C}" type="datetime1">
              <a:rPr lang="en-US"/>
              <a:pPr>
                <a:defRPr/>
              </a:pPr>
              <a:t>4/8/14</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5" name="Rectangle 6"/>
          <p:cNvSpPr>
            <a:spLocks noGrp="1" noChangeArrowheads="1"/>
          </p:cNvSpPr>
          <p:nvPr>
            <p:ph type="sldNum" sz="quarter" idx="12"/>
          </p:nvPr>
        </p:nvSpPr>
        <p:spPr>
          <a:ln/>
        </p:spPr>
        <p:txBody>
          <a:bodyPr/>
          <a:lstStyle>
            <a:lvl1pPr>
              <a:defRPr/>
            </a:lvl1pPr>
          </a:lstStyle>
          <a:p>
            <a:pPr>
              <a:defRPr/>
            </a:pPr>
            <a:fld id="{F662DACD-9D40-814D-B35E-11A08E064F5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E4972E7-C267-9840-990D-A5FF799DC66E}" type="datetime1">
              <a:rPr lang="en-US"/>
              <a:pPr>
                <a:defRPr/>
              </a:pPr>
              <a:t>4/8/14</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4" name="Rectangle 6"/>
          <p:cNvSpPr>
            <a:spLocks noGrp="1" noChangeArrowheads="1"/>
          </p:cNvSpPr>
          <p:nvPr>
            <p:ph type="sldNum" sz="quarter" idx="12"/>
          </p:nvPr>
        </p:nvSpPr>
        <p:spPr>
          <a:ln/>
        </p:spPr>
        <p:txBody>
          <a:bodyPr/>
          <a:lstStyle>
            <a:lvl1pPr>
              <a:defRPr/>
            </a:lvl1pPr>
          </a:lstStyle>
          <a:p>
            <a:pPr>
              <a:defRPr/>
            </a:pPr>
            <a:fld id="{1174B2CD-04F1-C546-9159-EF86D4B0556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C30A734-6686-8F40-81F3-2636E2EC2D0C}" type="datetime1">
              <a:rPr lang="en-US"/>
              <a:pPr>
                <a:defRPr/>
              </a:pPr>
              <a:t>4/8/14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7" name="Rectangle 6"/>
          <p:cNvSpPr>
            <a:spLocks noGrp="1" noChangeArrowheads="1"/>
          </p:cNvSpPr>
          <p:nvPr>
            <p:ph type="sldNum" sz="quarter" idx="12"/>
          </p:nvPr>
        </p:nvSpPr>
        <p:spPr>
          <a:ln/>
        </p:spPr>
        <p:txBody>
          <a:bodyPr/>
          <a:lstStyle>
            <a:lvl1pPr>
              <a:defRPr/>
            </a:lvl1pPr>
          </a:lstStyle>
          <a:p>
            <a:pPr>
              <a:defRPr/>
            </a:pPr>
            <a:fld id="{5DA5954B-1AFB-8448-9B85-54ED4F84092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1.jpeg"/><Relationship Id="rId1" Type="http://schemas.openxmlformats.org/officeDocument/2006/relationships/slideLayout" Target="../slideLayouts/slideLayout15.xml"/><Relationship Id="rId2"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slideLayout" Target="../slideLayouts/slideLayout28.xml"/><Relationship Id="rId13" Type="http://schemas.openxmlformats.org/officeDocument/2006/relationships/slideLayout" Target="../slideLayouts/slideLayout29.xml"/><Relationship Id="rId14" Type="http://schemas.openxmlformats.org/officeDocument/2006/relationships/slideLayout" Target="../slideLayouts/slideLayout30.xml"/><Relationship Id="rId15" Type="http://schemas.openxmlformats.org/officeDocument/2006/relationships/slideLayout" Target="../slideLayouts/slideLayout31.xml"/><Relationship Id="rId16" Type="http://schemas.openxmlformats.org/officeDocument/2006/relationships/theme" Target="../theme/theme3.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charset="-128"/>
                <a:cs typeface="ＭＳ Ｐゴシック" charset="-128"/>
              </a:defRPr>
            </a:lvl1pPr>
          </a:lstStyle>
          <a:p>
            <a:pPr>
              <a:defRPr/>
            </a:pPr>
            <a:fld id="{230CFD8C-4187-9247-B945-982EF7E032CB}" type="datetime1">
              <a:rPr lang="en-US"/>
              <a:pPr>
                <a:defRPr/>
              </a:pPr>
              <a:t>4/8/14</a:t>
            </a:fld>
            <a:endParaRPr lang="en-US"/>
          </a:p>
        </p:txBody>
      </p:sp>
      <p:sp>
        <p:nvSpPr>
          <p:cNvPr id="1034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ＭＳ Ｐゴシック" charset="-128"/>
                <a:cs typeface="ＭＳ Ｐゴシック" charset="-128"/>
              </a:defRPr>
            </a:lvl1pPr>
          </a:lstStyle>
          <a:p>
            <a:pPr>
              <a:defRPr/>
            </a:pPr>
            <a:r>
              <a:rPr lang="en-US"/>
              <a:t>© UCF EECS</a:t>
            </a:r>
          </a:p>
        </p:txBody>
      </p:sp>
      <p:sp>
        <p:nvSpPr>
          <p:cNvPr id="1034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ＭＳ Ｐゴシック" charset="-128"/>
                <a:cs typeface="ＭＳ Ｐゴシック" charset="-128"/>
              </a:defRPr>
            </a:lvl1pPr>
          </a:lstStyle>
          <a:p>
            <a:pPr>
              <a:defRPr/>
            </a:pPr>
            <a:fld id="{D1AC8E86-0FC1-9F45-9FF2-4FC20781F16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 id="2147483891" r:id="rId14"/>
  </p:sldLayoutIdLst>
  <p:hf hdr="0"/>
  <p:txStyles>
    <p:titleStyle>
      <a:lvl1pPr algn="ctr" rtl="0" eaLnBrk="0" fontAlgn="base" hangingPunct="0">
        <a:spcBef>
          <a:spcPct val="0"/>
        </a:spcBef>
        <a:spcAft>
          <a:spcPct val="0"/>
        </a:spcAft>
        <a:defRPr sz="4400" b="1">
          <a:solidFill>
            <a:srgbClr val="CC9900"/>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b="1">
          <a:solidFill>
            <a:srgbClr val="CC9900"/>
          </a:solidFill>
          <a:latin typeface="Arial"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b="1">
          <a:solidFill>
            <a:srgbClr val="CC9900"/>
          </a:solidFill>
          <a:latin typeface="Arial"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b="1">
          <a:solidFill>
            <a:srgbClr val="CC9900"/>
          </a:solidFill>
          <a:latin typeface="Arial"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b="1">
          <a:solidFill>
            <a:srgbClr val="CC9900"/>
          </a:solidFill>
          <a:latin typeface="Arial" pitchFamily="-107" charset="0"/>
          <a:ea typeface="ＭＳ Ｐゴシック" pitchFamily="-107" charset="-128"/>
          <a:cs typeface="ＭＳ Ｐゴシック" pitchFamily="-107" charset="-128"/>
        </a:defRPr>
      </a:lvl5pPr>
      <a:lvl6pPr marL="457200" algn="ctr" rtl="0" fontAlgn="base">
        <a:spcBef>
          <a:spcPct val="0"/>
        </a:spcBef>
        <a:spcAft>
          <a:spcPct val="0"/>
        </a:spcAft>
        <a:defRPr sz="4400" b="1">
          <a:solidFill>
            <a:srgbClr val="CC9900"/>
          </a:solidFill>
          <a:latin typeface="Arial" pitchFamily="-107" charset="0"/>
        </a:defRPr>
      </a:lvl6pPr>
      <a:lvl7pPr marL="914400" algn="ctr" rtl="0" fontAlgn="base">
        <a:spcBef>
          <a:spcPct val="0"/>
        </a:spcBef>
        <a:spcAft>
          <a:spcPct val="0"/>
        </a:spcAft>
        <a:defRPr sz="4400" b="1">
          <a:solidFill>
            <a:srgbClr val="CC9900"/>
          </a:solidFill>
          <a:latin typeface="Arial" pitchFamily="-107" charset="0"/>
        </a:defRPr>
      </a:lvl7pPr>
      <a:lvl8pPr marL="1371600" algn="ctr" rtl="0" fontAlgn="base">
        <a:spcBef>
          <a:spcPct val="0"/>
        </a:spcBef>
        <a:spcAft>
          <a:spcPct val="0"/>
        </a:spcAft>
        <a:defRPr sz="4400" b="1">
          <a:solidFill>
            <a:srgbClr val="CC9900"/>
          </a:solidFill>
          <a:latin typeface="Arial" pitchFamily="-107" charset="0"/>
        </a:defRPr>
      </a:lvl8pPr>
      <a:lvl9pPr marL="1828800" algn="ctr" rtl="0" fontAlgn="base">
        <a:spcBef>
          <a:spcPct val="0"/>
        </a:spcBef>
        <a:spcAft>
          <a:spcPct val="0"/>
        </a:spcAft>
        <a:defRPr sz="4400" b="1">
          <a:solidFill>
            <a:srgbClr val="CC9900"/>
          </a:solidFill>
          <a:latin typeface="Arial"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bwMode="auto">
          <a:xfrm>
            <a:off x="1752600" y="1219200"/>
            <a:ext cx="7162800" cy="1143000"/>
          </a:xfrm>
          <a:prstGeom prst="rect">
            <a:avLst/>
          </a:prstGeom>
          <a:noFill/>
          <a:ln w="9525">
            <a:noFill/>
            <a:miter lim="800000"/>
            <a:headEnd/>
            <a:tailEnd/>
          </a:ln>
          <a:effectLst>
            <a:outerShdw blurRad="63500" dist="25400" dir="5100233" algn="ctr" rotWithShape="0">
              <a:srgbClr val="FFFFFF">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752600" y="2438400"/>
            <a:ext cx="7162800" cy="3429000"/>
          </a:xfrm>
          <a:prstGeom prst="rect">
            <a:avLst/>
          </a:prstGeom>
          <a:noFill/>
          <a:ln w="9525">
            <a:noFill/>
            <a:miter lim="800000"/>
            <a:headEnd/>
            <a:tailEnd/>
          </a:ln>
          <a:effectLst>
            <a:outerShdw blurRad="63500" dist="12699" dir="5100221"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6" name="Rectangle 4"/>
          <p:cNvSpPr>
            <a:spLocks noGrp="1" noChangeArrowheads="1"/>
          </p:cNvSpPr>
          <p:nvPr>
            <p:ph type="dt" sz="half" idx="2"/>
          </p:nvPr>
        </p:nvSpPr>
        <p:spPr bwMode="auto">
          <a:xfrm>
            <a:off x="1524000" y="5943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rebuchet MS" charset="0"/>
                <a:ea typeface="Osaka" charset="-128"/>
                <a:cs typeface="Osaka" charset="-128"/>
              </a:defRPr>
            </a:lvl1pPr>
          </a:lstStyle>
          <a:p>
            <a:pPr>
              <a:defRPr/>
            </a:pPr>
            <a:endParaRPr lang="en-US"/>
          </a:p>
        </p:txBody>
      </p:sp>
      <p:sp>
        <p:nvSpPr>
          <p:cNvPr id="100357" name="Rectangle 5"/>
          <p:cNvSpPr>
            <a:spLocks noGrp="1" noChangeArrowheads="1"/>
          </p:cNvSpPr>
          <p:nvPr>
            <p:ph type="ftr" sz="quarter" idx="3"/>
          </p:nvPr>
        </p:nvSpPr>
        <p:spPr bwMode="auto">
          <a:xfrm>
            <a:off x="3733800" y="59436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rebuchet MS" charset="0"/>
                <a:ea typeface="Osaka" charset="-128"/>
                <a:cs typeface="Osaka" charset="-128"/>
              </a:defRPr>
            </a:lvl1pPr>
          </a:lstStyle>
          <a:p>
            <a:pPr>
              <a:defRPr/>
            </a:pPr>
            <a:endParaRPr lang="en-US"/>
          </a:p>
        </p:txBody>
      </p:sp>
      <p:sp>
        <p:nvSpPr>
          <p:cNvPr id="100358" name="Rectangle 6"/>
          <p:cNvSpPr>
            <a:spLocks noGrp="1" noChangeArrowheads="1"/>
          </p:cNvSpPr>
          <p:nvPr>
            <p:ph type="sldNum" sz="quarter" idx="4"/>
          </p:nvPr>
        </p:nvSpPr>
        <p:spPr bwMode="auto">
          <a:xfrm>
            <a:off x="7010400" y="5943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rebuchet MS" charset="0"/>
                <a:ea typeface="Osaka" charset="-128"/>
                <a:cs typeface="Osaka" charset="-128"/>
              </a:defRPr>
            </a:lvl1pPr>
          </a:lstStyle>
          <a:p>
            <a:pPr>
              <a:defRPr/>
            </a:pPr>
            <a:fld id="{E67EA69D-776D-F04C-904C-AA60741BCE0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pitchFamily="17" charset="0"/>
          <a:ea typeface="Osaka" pitchFamily="17" charset="-128"/>
          <a:cs typeface="Osaka" pitchFamily="17" charset="-128"/>
        </a:defRPr>
      </a:lvl2pPr>
      <a:lvl3pPr algn="ctr" rtl="0" eaLnBrk="0" fontAlgn="base" hangingPunct="0">
        <a:spcBef>
          <a:spcPct val="0"/>
        </a:spcBef>
        <a:spcAft>
          <a:spcPct val="0"/>
        </a:spcAft>
        <a:defRPr sz="4400">
          <a:solidFill>
            <a:schemeClr val="tx2"/>
          </a:solidFill>
          <a:latin typeface="Trebuchet MS" pitchFamily="17" charset="0"/>
          <a:ea typeface="Osaka" pitchFamily="17" charset="-128"/>
          <a:cs typeface="Osaka" pitchFamily="17" charset="-128"/>
        </a:defRPr>
      </a:lvl3pPr>
      <a:lvl4pPr algn="ctr" rtl="0" eaLnBrk="0" fontAlgn="base" hangingPunct="0">
        <a:spcBef>
          <a:spcPct val="0"/>
        </a:spcBef>
        <a:spcAft>
          <a:spcPct val="0"/>
        </a:spcAft>
        <a:defRPr sz="4400">
          <a:solidFill>
            <a:schemeClr val="tx2"/>
          </a:solidFill>
          <a:latin typeface="Trebuchet MS" pitchFamily="17" charset="0"/>
          <a:ea typeface="Osaka" pitchFamily="17" charset="-128"/>
          <a:cs typeface="Osaka" pitchFamily="17" charset="-128"/>
        </a:defRPr>
      </a:lvl4pPr>
      <a:lvl5pPr algn="ctr" rtl="0" eaLnBrk="0" fontAlgn="base" hangingPunct="0">
        <a:spcBef>
          <a:spcPct val="0"/>
        </a:spcBef>
        <a:spcAft>
          <a:spcPct val="0"/>
        </a:spcAft>
        <a:defRPr sz="4400">
          <a:solidFill>
            <a:schemeClr val="tx2"/>
          </a:solidFill>
          <a:latin typeface="Trebuchet MS" pitchFamily="17" charset="0"/>
          <a:ea typeface="Osaka" pitchFamily="17" charset="-128"/>
          <a:cs typeface="Osaka" pitchFamily="17" charset="-128"/>
        </a:defRPr>
      </a:lvl5pPr>
      <a:lvl6pPr marL="457200" algn="ctr" rtl="0" fontAlgn="base">
        <a:spcBef>
          <a:spcPct val="0"/>
        </a:spcBef>
        <a:spcAft>
          <a:spcPct val="0"/>
        </a:spcAft>
        <a:defRPr sz="4400">
          <a:solidFill>
            <a:schemeClr val="tx2"/>
          </a:solidFill>
          <a:latin typeface="Trebuchet MS" pitchFamily="17" charset="0"/>
          <a:ea typeface="Osaka" pitchFamily="17" charset="-128"/>
          <a:cs typeface="Osaka" pitchFamily="17" charset="-128"/>
        </a:defRPr>
      </a:lvl6pPr>
      <a:lvl7pPr marL="914400" algn="ctr" rtl="0" fontAlgn="base">
        <a:spcBef>
          <a:spcPct val="0"/>
        </a:spcBef>
        <a:spcAft>
          <a:spcPct val="0"/>
        </a:spcAft>
        <a:defRPr sz="4400">
          <a:solidFill>
            <a:schemeClr val="tx2"/>
          </a:solidFill>
          <a:latin typeface="Trebuchet MS" pitchFamily="17" charset="0"/>
          <a:ea typeface="Osaka" pitchFamily="17" charset="-128"/>
          <a:cs typeface="Osaka" pitchFamily="17" charset="-128"/>
        </a:defRPr>
      </a:lvl7pPr>
      <a:lvl8pPr marL="1371600" algn="ctr" rtl="0" fontAlgn="base">
        <a:spcBef>
          <a:spcPct val="0"/>
        </a:spcBef>
        <a:spcAft>
          <a:spcPct val="0"/>
        </a:spcAft>
        <a:defRPr sz="4400">
          <a:solidFill>
            <a:schemeClr val="tx2"/>
          </a:solidFill>
          <a:latin typeface="Trebuchet MS" pitchFamily="17" charset="0"/>
          <a:ea typeface="Osaka" pitchFamily="17" charset="-128"/>
          <a:cs typeface="Osaka" pitchFamily="17" charset="-128"/>
        </a:defRPr>
      </a:lvl8pPr>
      <a:lvl9pPr marL="1828800" algn="ctr" rtl="0" fontAlgn="base">
        <a:spcBef>
          <a:spcPct val="0"/>
        </a:spcBef>
        <a:spcAft>
          <a:spcPct val="0"/>
        </a:spcAft>
        <a:defRPr sz="4400">
          <a:solidFill>
            <a:schemeClr val="tx2"/>
          </a:solidFill>
          <a:latin typeface="Trebuchet MS" pitchFamily="17" charset="0"/>
          <a:ea typeface="Osaka" pitchFamily="17" charset="-128"/>
          <a:cs typeface="Osaka" pitchFamily="17" charset="-128"/>
        </a:defRPr>
      </a:lvl9pPr>
    </p:titleStyle>
    <p:bodyStyle>
      <a:lvl1pPr marL="342900" indent="-342900" algn="l" rtl="0" eaLnBrk="0" fontAlgn="base" hangingPunct="0">
        <a:spcBef>
          <a:spcPct val="20000"/>
        </a:spcBef>
        <a:spcAft>
          <a:spcPct val="0"/>
        </a:spcAft>
        <a:buFont typeface="Times" pitchFamily="-111"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pitchFamily="-111"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pitchFamily="-111"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pitchFamily="-111"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pitchFamily="-111"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pitchFamily="17"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pitchFamily="17"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pitchFamily="17"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pitchFamily="17"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charset="-128"/>
                <a:cs typeface="ＭＳ Ｐゴシック" charset="-128"/>
              </a:defRPr>
            </a:lvl1pPr>
          </a:lstStyle>
          <a:p>
            <a:pPr>
              <a:defRPr/>
            </a:pPr>
            <a:fld id="{230CFD8C-4187-9247-B945-982EF7E032CB}" type="datetime1">
              <a:rPr lang="en-US">
                <a:solidFill>
                  <a:srgbClr val="000000"/>
                </a:solidFill>
              </a:rPr>
              <a:pPr>
                <a:defRPr/>
              </a:pPr>
              <a:t>4/8/14</a:t>
            </a:fld>
            <a:endParaRPr lang="en-US">
              <a:solidFill>
                <a:srgbClr val="000000"/>
              </a:solidFill>
            </a:endParaRPr>
          </a:p>
        </p:txBody>
      </p:sp>
      <p:sp>
        <p:nvSpPr>
          <p:cNvPr id="1034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ＭＳ Ｐゴシック" charset="-128"/>
                <a:cs typeface="ＭＳ Ｐゴシック" charset="-128"/>
              </a:defRPr>
            </a:lvl1pPr>
          </a:lstStyle>
          <a:p>
            <a:pPr>
              <a:defRPr/>
            </a:pPr>
            <a:r>
              <a:rPr lang="en-US">
                <a:solidFill>
                  <a:srgbClr val="000000"/>
                </a:solidFill>
              </a:rPr>
              <a:t>© UCF EECS</a:t>
            </a:r>
          </a:p>
        </p:txBody>
      </p:sp>
      <p:sp>
        <p:nvSpPr>
          <p:cNvPr id="1034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ＭＳ Ｐゴシック" charset="-128"/>
                <a:cs typeface="ＭＳ Ｐゴシック" charset="-128"/>
              </a:defRPr>
            </a:lvl1pPr>
          </a:lstStyle>
          <a:p>
            <a:pPr>
              <a:defRPr/>
            </a:pPr>
            <a:fld id="{D1AC8E86-0FC1-9F45-9FF2-4FC20781F1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7229545"/>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Lst>
  <p:hf hdr="0"/>
  <p:txStyles>
    <p:titleStyle>
      <a:lvl1pPr algn="ctr" rtl="0" eaLnBrk="0" fontAlgn="base" hangingPunct="0">
        <a:spcBef>
          <a:spcPct val="0"/>
        </a:spcBef>
        <a:spcAft>
          <a:spcPct val="0"/>
        </a:spcAft>
        <a:defRPr sz="4400" b="1">
          <a:solidFill>
            <a:srgbClr val="CC9900"/>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b="1">
          <a:solidFill>
            <a:srgbClr val="CC9900"/>
          </a:solidFill>
          <a:latin typeface="Arial"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b="1">
          <a:solidFill>
            <a:srgbClr val="CC9900"/>
          </a:solidFill>
          <a:latin typeface="Arial"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b="1">
          <a:solidFill>
            <a:srgbClr val="CC9900"/>
          </a:solidFill>
          <a:latin typeface="Arial"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b="1">
          <a:solidFill>
            <a:srgbClr val="CC9900"/>
          </a:solidFill>
          <a:latin typeface="Arial" pitchFamily="-107" charset="0"/>
          <a:ea typeface="ＭＳ Ｐゴシック" pitchFamily="-107" charset="-128"/>
          <a:cs typeface="ＭＳ Ｐゴシック" pitchFamily="-107" charset="-128"/>
        </a:defRPr>
      </a:lvl5pPr>
      <a:lvl6pPr marL="457200" algn="ctr" rtl="0" fontAlgn="base">
        <a:spcBef>
          <a:spcPct val="0"/>
        </a:spcBef>
        <a:spcAft>
          <a:spcPct val="0"/>
        </a:spcAft>
        <a:defRPr sz="4400" b="1">
          <a:solidFill>
            <a:srgbClr val="CC9900"/>
          </a:solidFill>
          <a:latin typeface="Arial" pitchFamily="-107" charset="0"/>
        </a:defRPr>
      </a:lvl6pPr>
      <a:lvl7pPr marL="914400" algn="ctr" rtl="0" fontAlgn="base">
        <a:spcBef>
          <a:spcPct val="0"/>
        </a:spcBef>
        <a:spcAft>
          <a:spcPct val="0"/>
        </a:spcAft>
        <a:defRPr sz="4400" b="1">
          <a:solidFill>
            <a:srgbClr val="CC9900"/>
          </a:solidFill>
          <a:latin typeface="Arial" pitchFamily="-107" charset="0"/>
        </a:defRPr>
      </a:lvl7pPr>
      <a:lvl8pPr marL="1371600" algn="ctr" rtl="0" fontAlgn="base">
        <a:spcBef>
          <a:spcPct val="0"/>
        </a:spcBef>
        <a:spcAft>
          <a:spcPct val="0"/>
        </a:spcAft>
        <a:defRPr sz="4400" b="1">
          <a:solidFill>
            <a:srgbClr val="CC9900"/>
          </a:solidFill>
          <a:latin typeface="Arial" pitchFamily="-107" charset="0"/>
        </a:defRPr>
      </a:lvl8pPr>
      <a:lvl9pPr marL="1828800" algn="ctr" rtl="0" fontAlgn="base">
        <a:spcBef>
          <a:spcPct val="0"/>
        </a:spcBef>
        <a:spcAft>
          <a:spcPct val="0"/>
        </a:spcAft>
        <a:defRPr sz="4400" b="1">
          <a:solidFill>
            <a:srgbClr val="CC9900"/>
          </a:solidFill>
          <a:latin typeface="Arial"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82.xml"/><Relationship Id="rId4" Type="http://schemas.openxmlformats.org/officeDocument/2006/relationships/oleObject" Target="../embeddings/oleObject4.bin"/><Relationship Id="rId5" Type="http://schemas.openxmlformats.org/officeDocument/2006/relationships/image" Target="../media/image8.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84.xml"/><Relationship Id="rId4" Type="http://schemas.openxmlformats.org/officeDocument/2006/relationships/oleObject" Target="../embeddings/oleObject5.bin"/><Relationship Id="rId5" Type="http://schemas.openxmlformats.org/officeDocument/2006/relationships/image" Target="../media/image9.wmf"/><Relationship Id="rId6" Type="http://schemas.openxmlformats.org/officeDocument/2006/relationships/oleObject" Target="../embeddings/oleObject6.bin"/><Relationship Id="rId7" Type="http://schemas.openxmlformats.org/officeDocument/2006/relationships/image" Target="../media/image10.wmf"/><Relationship Id="rId8" Type="http://schemas.openxmlformats.org/officeDocument/2006/relationships/oleObject" Target="../embeddings/oleObject7.bin"/><Relationship Id="rId9" Type="http://schemas.openxmlformats.org/officeDocument/2006/relationships/image" Target="../media/image11.wmf"/><Relationship Id="rId10" Type="http://schemas.openxmlformats.org/officeDocument/2006/relationships/oleObject" Target="../embeddings/oleObject8.bin"/><Relationship Id="rId1" Type="http://schemas.openxmlformats.org/officeDocument/2006/relationships/vmlDrawing" Target="../drawings/vmlDrawing4.vml"/><Relationship Id="rId2"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5.xml"/></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16.xml"/><Relationship Id="rId4" Type="http://schemas.openxmlformats.org/officeDocument/2006/relationships/oleObject" Target="../embeddings/oleObject9.bin"/><Relationship Id="rId5" Type="http://schemas.openxmlformats.org/officeDocument/2006/relationships/image" Target="../media/image12.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24.xml"/><Relationship Id="rId4" Type="http://schemas.openxmlformats.org/officeDocument/2006/relationships/oleObject" Target="../embeddings/oleObject10.bin"/><Relationship Id="rId5" Type="http://schemas.openxmlformats.org/officeDocument/2006/relationships/image" Target="../media/image13.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9.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0.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2.xml"/></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33.xml"/><Relationship Id="rId4" Type="http://schemas.openxmlformats.org/officeDocument/2006/relationships/oleObject" Target="../embeddings/oleObject11.bin"/><Relationship Id="rId5" Type="http://schemas.openxmlformats.org/officeDocument/2006/relationships/image" Target="../media/image14.emf"/><Relationship Id="rId6" Type="http://schemas.openxmlformats.org/officeDocument/2006/relationships/oleObject" Target="../embeddings/oleObject12.bin"/><Relationship Id="rId7" Type="http://schemas.openxmlformats.org/officeDocument/2006/relationships/image" Target="../media/image15.emf"/><Relationship Id="rId8" Type="http://schemas.openxmlformats.org/officeDocument/2006/relationships/oleObject" Target="../embeddings/oleObject13.bin"/><Relationship Id="rId9" Type="http://schemas.openxmlformats.org/officeDocument/2006/relationships/image" Target="../media/image16.emf"/><Relationship Id="rId1" Type="http://schemas.openxmlformats.org/officeDocument/2006/relationships/vmlDrawing" Target="../drawings/vmlDrawing7.vml"/><Relationship Id="rId2"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34.xml"/><Relationship Id="rId4" Type="http://schemas.openxmlformats.org/officeDocument/2006/relationships/oleObject" Target="../embeddings/oleObject14.bin"/><Relationship Id="rId5" Type="http://schemas.openxmlformats.org/officeDocument/2006/relationships/image" Target="../media/image8.w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5.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36.xml"/><Relationship Id="rId4" Type="http://schemas.openxmlformats.org/officeDocument/2006/relationships/oleObject" Target="../embeddings/oleObject15.bin"/><Relationship Id="rId5" Type="http://schemas.openxmlformats.org/officeDocument/2006/relationships/image" Target="../media/image17.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8.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9.xml"/></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140.xml"/><Relationship Id="rId4" Type="http://schemas.openxmlformats.org/officeDocument/2006/relationships/oleObject" Target="../embeddings/oleObject16.bin"/><Relationship Id="rId5" Type="http://schemas.openxmlformats.org/officeDocument/2006/relationships/image" Target="../media/image18.w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4.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5.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6.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8.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9.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0.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4.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5.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6.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8.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9.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0.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4.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5.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6.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charles.e.hughes@knights.ucf.edu" TargetMode="External"/><Relationship Id="rId4" Type="http://schemas.openxmlformats.org/officeDocument/2006/relationships/hyperlink" Target="http://www.cs.ucf.edu/courses/cot6410/spr20124" TargetMode="External"/><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8.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9.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0.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3.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5.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6.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8.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9.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0.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3.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5.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6.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8.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9.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0.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3.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4.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5.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6.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8.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9.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0.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3.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4.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5.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6.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8.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9.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0.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3.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4.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5.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6.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8.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9.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0.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3.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4.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5.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6.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8.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9.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0.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1.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3.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4.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5.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6.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8.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9.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0.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1.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3.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4.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5.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6.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8.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9.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0.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1.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3.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4.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5.xml"/></Relationships>
</file>

<file path=ppt/slides/_rels/slide3.xml.rels><?xml version="1.0" encoding="UTF-8" standalone="yes"?>
<Relationships xmlns="http://schemas.openxmlformats.org/package/2006/relationships"><Relationship Id="rId3" Type="http://schemas.openxmlformats.org/officeDocument/2006/relationships/hyperlink" Target="http://www.cs.princeton.edu/theory/complexity/" TargetMode="External"/><Relationship Id="rId4" Type="http://schemas.openxmlformats.org/officeDocument/2006/relationships/hyperlink" Target="http://www.wisdom.weizmann.ac.il/~odedg/cc-drafts.html" TargetMode="External"/><Relationship Id="rId5" Type="http://schemas.openxmlformats.org/officeDocument/2006/relationships/hyperlink" Target="http://www.wisdom.weizmann.ac.il/~odedg/bc-drafts.html" TargetMode="External"/><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6.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7.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8.xml"/><Relationship Id="rId3" Type="http://schemas.openxmlformats.org/officeDocument/2006/relationships/image" Target="../media/image19.jpeg"/></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9.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0.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1.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3.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4.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6.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7.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8.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9.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0.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1.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3.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4.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6.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7.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8.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9.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0.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1.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3.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4.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6.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7.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8.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9.xml"/><Relationship Id="rId3" Type="http://schemas.openxmlformats.org/officeDocument/2006/relationships/image" Target="../media/image20.png"/></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0.xml"/><Relationship Id="rId3" Type="http://schemas.openxmlformats.org/officeDocument/2006/relationships/image" Target="../media/image21.png"/></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1.xml"/><Relationship Id="rId3" Type="http://schemas.openxmlformats.org/officeDocument/2006/relationships/image" Target="../media/image22.png"/></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3.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4.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5.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7.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8.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9.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0.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1.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3.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4.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5.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7.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8.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9.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0.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1.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1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3.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4.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5.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7.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8.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9.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0.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1.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3.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4.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5.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7.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8.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9.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0.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1.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3.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4.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5.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7.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8.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9.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0.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1.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3.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4.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5.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7.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8.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9.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50.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51.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52.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53.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54.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55.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5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57.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5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9.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0.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1.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63.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64.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3.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31.png"/><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514.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32.png"/><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515.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33.png"/><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8.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34.png"/><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s>
</file>

<file path=ppt/slides/_rels/slide520.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35.png"/><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5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6.png"/></Relationships>
</file>

<file path=ppt/slides/_rels/slide55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7.png"/></Relationships>
</file>

<file path=ppt/slides/_rels/slide55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8.png"/></Relationships>
</file>

<file path=ppt/slides/_rels/slide55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9.png"/></Relationships>
</file>

<file path=ppt/slides/_rels/slide55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40.png"/></Relationships>
</file>

<file path=ppt/slides/_rels/slide55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41.png"/><Relationship Id="rId3" Type="http://schemas.openxmlformats.org/officeDocument/2006/relationships/image" Target="../media/image42.png"/></Relationships>
</file>

<file path=ppt/slides/_rels/slide55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43.png"/></Relationships>
</file>

<file path=ppt/slides/_rels/slide55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4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65.xml"/></Relationships>
</file>

<file path=ppt/slides/_rels/slide56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66.xml"/></Relationships>
</file>

<file path=ppt/slides/_rels/slide563.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jpeg"/><Relationship Id="rId1" Type="http://schemas.openxmlformats.org/officeDocument/2006/relationships/slideLayout" Target="../slideLayouts/slideLayout31.xml"/><Relationship Id="rId2" Type="http://schemas.openxmlformats.org/officeDocument/2006/relationships/notesSlide" Target="../notesSlides/notesSlide367.xml"/></Relationships>
</file>

<file path=ppt/slides/_rels/slide56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68.xml"/></Relationships>
</file>

<file path=ppt/slides/_rels/slide56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69.xml"/><Relationship Id="rId3" Type="http://schemas.openxmlformats.org/officeDocument/2006/relationships/image" Target="../media/image47.png"/></Relationships>
</file>

<file path=ppt/slides/_rels/slide56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8.png"/></Relationships>
</file>

<file path=ppt/slides/_rels/slide5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70.xml"/></Relationships>
</file>

<file path=ppt/slides/_rels/slide56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7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7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72.xml"/></Relationships>
</file>

<file path=ppt/slides/_rels/slide57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73.xml"/><Relationship Id="rId3" Type="http://schemas.openxmlformats.org/officeDocument/2006/relationships/image" Target="../media/image49.png"/></Relationships>
</file>

<file path=ppt/slides/_rels/slide57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74.xml"/></Relationships>
</file>

<file path=ppt/slides/_rels/slide57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75.xml"/></Relationships>
</file>

<file path=ppt/slides/_rels/slide574.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jpeg"/><Relationship Id="rId1" Type="http://schemas.openxmlformats.org/officeDocument/2006/relationships/slideLayout" Target="../slideLayouts/slideLayout29.xml"/><Relationship Id="rId2" Type="http://schemas.openxmlformats.org/officeDocument/2006/relationships/notesSlide" Target="../notesSlides/notesSlide376.xml"/></Relationships>
</file>

<file path=ppt/slides/_rels/slide57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7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53.xml"/><Relationship Id="rId4" Type="http://schemas.openxmlformats.org/officeDocument/2006/relationships/image" Target="../media/image5.wmf"/><Relationship Id="rId5" Type="http://schemas.openxmlformats.org/officeDocument/2006/relationships/image" Target="../media/image6.wmf"/><Relationship Id="rId6" Type="http://schemas.openxmlformats.org/officeDocument/2006/relationships/oleObject" Target="../embeddings/oleObject1.bin"/><Relationship Id="rId7" Type="http://schemas.openxmlformats.org/officeDocument/2006/relationships/image" Target="../media/image3.emf"/><Relationship Id="rId8" Type="http://schemas.openxmlformats.org/officeDocument/2006/relationships/oleObject" Target="../embeddings/oleObject2.bin"/><Relationship Id="rId9"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56.xml"/><Relationship Id="rId4" Type="http://schemas.openxmlformats.org/officeDocument/2006/relationships/oleObject" Target="../embeddings/oleObject3.bin"/><Relationship Id="rId5" Type="http://schemas.openxmlformats.org/officeDocument/2006/relationships/image" Target="../media/image7.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p:txBody>
          <a:bodyPr/>
          <a:lstStyle/>
          <a:p>
            <a:pPr eaLnBrk="1" hangingPunct="1"/>
            <a:r>
              <a:rPr lang="en-US" sz="5400">
                <a:ea typeface="ＭＳ Ｐゴシック" pitchFamily="-111" charset="-128"/>
                <a:cs typeface="ＭＳ Ｐゴシック" pitchFamily="-111" charset="-128"/>
              </a:rPr>
              <a:t>Computability &amp; Complexity Theory</a:t>
            </a:r>
            <a:endParaRPr lang="en-US" sz="4000">
              <a:ea typeface="ＭＳ Ｐゴシック" pitchFamily="-111" charset="-128"/>
              <a:cs typeface="ＭＳ Ｐゴシック" pitchFamily="-111" charset="-128"/>
            </a:endParaRPr>
          </a:p>
        </p:txBody>
      </p:sp>
      <p:sp>
        <p:nvSpPr>
          <p:cNvPr id="21507" name="Rectangle 3"/>
          <p:cNvSpPr>
            <a:spLocks noGrp="1" noChangeArrowheads="1"/>
          </p:cNvSpPr>
          <p:nvPr>
            <p:ph type="subTitle" idx="1"/>
          </p:nvPr>
        </p:nvSpPr>
        <p:spPr/>
        <p:txBody>
          <a:bodyPr/>
          <a:lstStyle/>
          <a:p>
            <a:pPr eaLnBrk="1" hangingPunct="1"/>
            <a:r>
              <a:rPr lang="en-US" b="1" dirty="0">
                <a:solidFill>
                  <a:srgbClr val="009900"/>
                </a:solidFill>
                <a:ea typeface="ＭＳ Ｐゴシック" pitchFamily="-111" charset="-128"/>
                <a:cs typeface="ＭＳ Ｐゴシック" pitchFamily="-111" charset="-128"/>
              </a:rPr>
              <a:t>Charles E. Hughes</a:t>
            </a:r>
          </a:p>
          <a:p>
            <a:pPr eaLnBrk="1" hangingPunct="1"/>
            <a:r>
              <a:rPr lang="en-US" b="1" dirty="0">
                <a:solidFill>
                  <a:srgbClr val="CC3300"/>
                </a:solidFill>
                <a:ea typeface="ＭＳ Ｐゴシック" pitchFamily="-111" charset="-128"/>
                <a:cs typeface="ＭＳ Ｐゴシック" pitchFamily="-111" charset="-128"/>
              </a:rPr>
              <a:t>COT 6410 – </a:t>
            </a:r>
            <a:r>
              <a:rPr lang="en-US" b="1" dirty="0" smtClean="0">
                <a:solidFill>
                  <a:srgbClr val="CC3300"/>
                </a:solidFill>
                <a:ea typeface="ＭＳ Ｐゴシック" pitchFamily="-111" charset="-128"/>
                <a:cs typeface="ＭＳ Ｐゴシック" pitchFamily="-111" charset="-128"/>
              </a:rPr>
              <a:t>Spring 2014</a:t>
            </a:r>
          </a:p>
          <a:p>
            <a:pPr eaLnBrk="1" hangingPunct="1"/>
            <a:r>
              <a:rPr lang="en-US" b="1" dirty="0" smtClean="0">
                <a:solidFill>
                  <a:srgbClr val="CC3300"/>
                </a:solidFill>
                <a:ea typeface="ＭＳ Ｐゴシック" pitchFamily="-111" charset="-128"/>
                <a:cs typeface="ＭＳ Ｐゴシック" pitchFamily="-111" charset="-128"/>
              </a:rPr>
              <a:t>Notes</a:t>
            </a:r>
            <a:endParaRPr lang="en-US" b="1" dirty="0">
              <a:solidFill>
                <a:srgbClr val="CC3300"/>
              </a:solidFill>
              <a:ea typeface="ＭＳ Ｐゴシック" pitchFamily="-111" charset="-128"/>
              <a:cs typeface="ＭＳ Ｐゴシック" pitchFamily="-111" charset="-128"/>
            </a:endParaRPr>
          </a:p>
        </p:txBody>
      </p:sp>
      <p:sp>
        <p:nvSpPr>
          <p:cNvPr id="21508" name="Rectangle 5"/>
          <p:cNvSpPr>
            <a:spLocks noChangeArrowheads="1"/>
          </p:cNvSpPr>
          <p:nvPr/>
        </p:nvSpPr>
        <p:spPr bwMode="auto">
          <a:xfrm>
            <a:off x="1471613" y="3136900"/>
            <a:ext cx="9144000" cy="0"/>
          </a:xfrm>
          <a:prstGeom prst="rect">
            <a:avLst/>
          </a:prstGeom>
          <a:noFill/>
          <a:ln w="9525">
            <a:noFill/>
            <a:miter lim="800000"/>
            <a:headEnd/>
            <a:tailEnd/>
          </a:ln>
        </p:spPr>
        <p:txBody>
          <a:bodyPr wrap="none" anchor="ctr">
            <a:prstTxWarp prst="textNoShape">
              <a:avLst/>
            </a:prstTxWarp>
            <a:spAutoFit/>
          </a:bodyPr>
          <a:lstStyle/>
          <a:p>
            <a:endParaRPr lang="en-US" sz="1800"/>
          </a:p>
        </p:txBody>
      </p:sp>
      <p:pic>
        <p:nvPicPr>
          <p:cNvPr id="21509" name="Picture 4" descr="http://www.ucf.edu/ucflogos/cfwm3bg_.gif"/>
          <p:cNvPicPr>
            <a:picLocks noChangeAspect="1" noChangeArrowheads="1"/>
          </p:cNvPicPr>
          <p:nvPr/>
        </p:nvPicPr>
        <p:blipFill>
          <a:blip r:embed="rId3" cstate="print"/>
          <a:srcRect/>
          <a:stretch>
            <a:fillRect/>
          </a:stretch>
        </p:blipFill>
        <p:spPr bwMode="auto">
          <a:xfrm>
            <a:off x="3200400" y="228600"/>
            <a:ext cx="2857500" cy="1752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dt" sz="quarter" idx="10"/>
          </p:nvPr>
        </p:nvSpPr>
        <p:spPr>
          <a:noFill/>
        </p:spPr>
        <p:txBody>
          <a:bodyPr/>
          <a:lstStyle/>
          <a:p>
            <a:fld id="{76244C81-5E2D-2643-8A17-70BB0A7AD01F}"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39939"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9940" name="Slide Number Placeholder 3"/>
          <p:cNvSpPr>
            <a:spLocks noGrp="1"/>
          </p:cNvSpPr>
          <p:nvPr>
            <p:ph type="sldNum" sz="quarter" idx="12"/>
          </p:nvPr>
        </p:nvSpPr>
        <p:spPr>
          <a:noFill/>
        </p:spPr>
        <p:txBody>
          <a:bodyPr/>
          <a:lstStyle/>
          <a:p>
            <a:fld id="{76726091-66E1-B94C-905C-59D42884F7C1}" type="slidenum">
              <a:rPr lang="en-US">
                <a:latin typeface="Arial" pitchFamily="-111" charset="0"/>
                <a:ea typeface="ＭＳ Ｐゴシック" pitchFamily="-111" charset="-128"/>
                <a:cs typeface="ＭＳ Ｐゴシック" pitchFamily="-111" charset="-128"/>
              </a:rPr>
              <a:pPr/>
              <a:t>10</a:t>
            </a:fld>
            <a:endParaRPr lang="en-US">
              <a:latin typeface="Arial" pitchFamily="-111" charset="0"/>
              <a:ea typeface="ＭＳ Ｐゴシック" pitchFamily="-111" charset="-128"/>
              <a:cs typeface="ＭＳ Ｐゴシック" pitchFamily="-111" charset="-128"/>
            </a:endParaRPr>
          </a:p>
        </p:txBody>
      </p:sp>
      <p:sp>
        <p:nvSpPr>
          <p:cNvPr id="39941"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Evaluation (tentative)</a:t>
            </a:r>
          </a:p>
        </p:txBody>
      </p:sp>
      <p:sp>
        <p:nvSpPr>
          <p:cNvPr id="39942" name="Rectangle 3"/>
          <p:cNvSpPr>
            <a:spLocks noGrp="1" noChangeArrowheads="1"/>
          </p:cNvSpPr>
          <p:nvPr>
            <p:ph type="body" idx="4294967295"/>
          </p:nvPr>
        </p:nvSpPr>
        <p:spPr/>
        <p:txBody>
          <a:bodyPr/>
          <a:lstStyle/>
          <a:p>
            <a:r>
              <a:rPr lang="en-US" sz="2800" dirty="0">
                <a:ea typeface="ＭＳ Ｐゴシック" pitchFamily="-111" charset="-128"/>
                <a:cs typeface="ＭＳ Ｐゴシック" pitchFamily="-111" charset="-128"/>
              </a:rPr>
              <a:t>Mid Term – </a:t>
            </a:r>
            <a:r>
              <a:rPr lang="en-US" sz="2800" dirty="0" smtClean="0">
                <a:ea typeface="ＭＳ Ｐゴシック" pitchFamily="-111" charset="-128"/>
                <a:cs typeface="ＭＳ Ｐゴシック" pitchFamily="-111" charset="-128"/>
              </a:rPr>
              <a:t>125 </a:t>
            </a:r>
            <a:r>
              <a:rPr lang="en-US" sz="2800" dirty="0">
                <a:ea typeface="ＭＳ Ｐゴシック" pitchFamily="-111" charset="-128"/>
                <a:cs typeface="ＭＳ Ｐゴシック" pitchFamily="-111" charset="-128"/>
              </a:rPr>
              <a:t>points ; Final – </a:t>
            </a:r>
            <a:r>
              <a:rPr lang="en-US" sz="2800" dirty="0" smtClean="0">
                <a:ea typeface="ＭＳ Ｐゴシック" pitchFamily="-111" charset="-128"/>
                <a:cs typeface="ＭＳ Ｐゴシック" pitchFamily="-111" charset="-128"/>
              </a:rPr>
              <a:t>175 </a:t>
            </a:r>
            <a:r>
              <a:rPr lang="en-US" sz="2800" dirty="0">
                <a:ea typeface="ＭＳ Ｐゴシック" pitchFamily="-111" charset="-128"/>
                <a:cs typeface="ＭＳ Ｐゴシック" pitchFamily="-111" charset="-128"/>
              </a:rPr>
              <a:t>points </a:t>
            </a:r>
          </a:p>
          <a:p>
            <a:r>
              <a:rPr lang="en-US" sz="2800" dirty="0">
                <a:ea typeface="ＭＳ Ｐゴシック" pitchFamily="-111" charset="-128"/>
                <a:cs typeface="ＭＳ Ｐゴシック" pitchFamily="-111" charset="-128"/>
              </a:rPr>
              <a:t>Assignments </a:t>
            </a:r>
            <a:r>
              <a:rPr lang="en-US" sz="2800" dirty="0" smtClean="0">
                <a:ea typeface="ＭＳ Ｐゴシック" pitchFamily="-111" charset="-128"/>
                <a:cs typeface="ＭＳ Ｐゴシック" pitchFamily="-111" charset="-128"/>
              </a:rPr>
              <a:t>– 100 </a:t>
            </a:r>
            <a:r>
              <a:rPr lang="en-US" sz="2800" dirty="0">
                <a:ea typeface="ＭＳ Ｐゴシック" pitchFamily="-111" charset="-128"/>
                <a:cs typeface="ＭＳ Ｐゴシック" pitchFamily="-111" charset="-128"/>
              </a:rPr>
              <a:t>points; </a:t>
            </a:r>
            <a:r>
              <a:rPr lang="en-US" sz="2800" dirty="0" smtClean="0">
                <a:ea typeface="ＭＳ Ｐゴシック" pitchFamily="-111" charset="-128"/>
                <a:cs typeface="ＭＳ Ｐゴシック" pitchFamily="-111" charset="-128"/>
              </a:rPr>
              <a:t/>
            </a:r>
            <a:br>
              <a:rPr lang="en-US" sz="2800" dirty="0" smtClean="0">
                <a:ea typeface="ＭＳ Ｐゴシック" pitchFamily="-111" charset="-128"/>
                <a:cs typeface="ＭＳ Ｐゴシック" pitchFamily="-111" charset="-128"/>
              </a:rPr>
            </a:br>
            <a:r>
              <a:rPr lang="en-US" sz="2800" dirty="0" smtClean="0">
                <a:ea typeface="ＭＳ Ｐゴシック" pitchFamily="-111" charset="-128"/>
                <a:cs typeface="ＭＳ Ｐゴシック" pitchFamily="-111" charset="-128"/>
              </a:rPr>
              <a:t>Paper </a:t>
            </a:r>
            <a:r>
              <a:rPr lang="en-US" sz="2800" dirty="0">
                <a:ea typeface="ＭＳ Ｐゴシック" pitchFamily="-111" charset="-128"/>
                <a:cs typeface="ＭＳ Ｐゴシック" pitchFamily="-111" charset="-128"/>
              </a:rPr>
              <a:t>and Presentation – </a:t>
            </a:r>
            <a:r>
              <a:rPr lang="en-US" sz="2800" dirty="0" smtClean="0">
                <a:ea typeface="ＭＳ Ｐゴシック" pitchFamily="-111" charset="-128"/>
                <a:cs typeface="ＭＳ Ｐゴシック" pitchFamily="-111" charset="-128"/>
              </a:rPr>
              <a:t>75 points</a:t>
            </a:r>
          </a:p>
          <a:p>
            <a:r>
              <a:rPr lang="en-US" sz="2800" dirty="0"/>
              <a:t>Extra </a:t>
            </a:r>
            <a:r>
              <a:rPr lang="en-US" sz="2800" dirty="0">
                <a:ea typeface="ＭＳ Ｐゴシック" pitchFamily="-111" charset="-128"/>
                <a:cs typeface="ＭＳ Ｐゴシック" pitchFamily="-111" charset="-128"/>
              </a:rPr>
              <a:t>– </a:t>
            </a:r>
            <a:r>
              <a:rPr lang="en-US" sz="2800" dirty="0" smtClean="0"/>
              <a:t>25 </a:t>
            </a:r>
            <a:r>
              <a:rPr lang="en-US" sz="2800" dirty="0"/>
              <a:t>points used to increase weight of exams or assignments, always to your benefit</a:t>
            </a:r>
            <a:endParaRPr lang="en-US" sz="2800" dirty="0">
              <a:ea typeface="ＭＳ Ｐゴシック" pitchFamily="-111" charset="-128"/>
              <a:cs typeface="ＭＳ Ｐゴシック" pitchFamily="-111" charset="-128"/>
            </a:endParaRPr>
          </a:p>
          <a:p>
            <a:r>
              <a:rPr lang="en-US" sz="2800" dirty="0">
                <a:ea typeface="ＭＳ Ｐゴシック" pitchFamily="-111" charset="-128"/>
                <a:cs typeface="ＭＳ Ｐゴシック" pitchFamily="-111" charset="-128"/>
              </a:rPr>
              <a:t>Total Available: </a:t>
            </a:r>
            <a:r>
              <a:rPr lang="en-US" sz="2800" dirty="0" smtClean="0">
                <a:ea typeface="ＭＳ Ｐゴシック" pitchFamily="-111" charset="-128"/>
                <a:cs typeface="ＭＳ Ｐゴシック" pitchFamily="-111" charset="-128"/>
              </a:rPr>
              <a:t>500 points</a:t>
            </a:r>
            <a:endParaRPr lang="en-US" sz="2800" dirty="0">
              <a:ea typeface="ＭＳ Ｐゴシック" pitchFamily="-111" charset="-128"/>
              <a:cs typeface="ＭＳ Ｐゴシック" pitchFamily="-111" charset="-128"/>
            </a:endParaRPr>
          </a:p>
          <a:p>
            <a:r>
              <a:rPr lang="en-US" sz="2800" dirty="0">
                <a:ea typeface="ＭＳ Ｐゴシック" pitchFamily="-111" charset="-128"/>
                <a:cs typeface="ＭＳ Ｐゴシック" pitchFamily="-111" charset="-128"/>
              </a:rPr>
              <a:t>Grading will be  A &gt;= 90%, B+ &gt;= 85%, </a:t>
            </a:r>
            <a:r>
              <a:rPr lang="en-US" sz="2800" dirty="0" smtClean="0">
                <a:ea typeface="ＭＳ Ｐゴシック" pitchFamily="-111" charset="-128"/>
                <a:cs typeface="ＭＳ Ｐゴシック" pitchFamily="-111" charset="-128"/>
              </a:rPr>
              <a:t/>
            </a:r>
            <a:br>
              <a:rPr lang="en-US" sz="2800" dirty="0" smtClean="0">
                <a:ea typeface="ＭＳ Ｐゴシック" pitchFamily="-111" charset="-128"/>
                <a:cs typeface="ＭＳ Ｐゴシック" pitchFamily="-111" charset="-128"/>
              </a:rPr>
            </a:br>
            <a:r>
              <a:rPr lang="en-US" sz="2800" dirty="0" smtClean="0">
                <a:ea typeface="ＭＳ Ｐゴシック" pitchFamily="-111" charset="-128"/>
                <a:cs typeface="ＭＳ Ｐゴシック" pitchFamily="-111" charset="-128"/>
              </a:rPr>
              <a:t>B </a:t>
            </a:r>
            <a:r>
              <a:rPr lang="en-US" sz="2800" dirty="0">
                <a:ea typeface="ＭＳ Ｐゴシック" pitchFamily="-111" charset="-128"/>
                <a:cs typeface="ＭＳ Ｐゴシック" pitchFamily="-111" charset="-128"/>
              </a:rPr>
              <a:t>&gt;= 80%, C+ &gt;= 75%, C &gt;= 70%, </a:t>
            </a:r>
            <a:r>
              <a:rPr lang="en-US" sz="2800" dirty="0" smtClean="0">
                <a:ea typeface="ＭＳ Ｐゴシック" pitchFamily="-111" charset="-128"/>
                <a:cs typeface="ＭＳ Ｐゴシック" pitchFamily="-111" charset="-128"/>
              </a:rPr>
              <a:t/>
            </a:r>
            <a:br>
              <a:rPr lang="en-US" sz="2800" dirty="0" smtClean="0">
                <a:ea typeface="ＭＳ Ｐゴシック" pitchFamily="-111" charset="-128"/>
                <a:cs typeface="ＭＳ Ｐゴシック" pitchFamily="-111" charset="-128"/>
              </a:rPr>
            </a:br>
            <a:r>
              <a:rPr lang="en-US" sz="2800" dirty="0" smtClean="0">
                <a:ea typeface="ＭＳ Ｐゴシック" pitchFamily="-111" charset="-128"/>
                <a:cs typeface="ＭＳ Ｐゴシック" pitchFamily="-111" charset="-128"/>
              </a:rPr>
              <a:t>D </a:t>
            </a:r>
            <a:r>
              <a:rPr lang="en-US" sz="2800" dirty="0">
                <a:ea typeface="ＭＳ Ｐゴシック" pitchFamily="-111" charset="-128"/>
                <a:cs typeface="ＭＳ Ｐゴシック" pitchFamily="-111" charset="-128"/>
              </a:rPr>
              <a:t>&gt;= 50%, </a:t>
            </a:r>
            <a:r>
              <a:rPr lang="en-US" sz="2800" dirty="0" smtClean="0">
                <a:ea typeface="ＭＳ Ｐゴシック" pitchFamily="-111" charset="-128"/>
                <a:cs typeface="ＭＳ Ｐゴシック" pitchFamily="-111" charset="-128"/>
              </a:rPr>
              <a:t>F </a:t>
            </a:r>
            <a:r>
              <a:rPr lang="en-US" sz="2800" dirty="0">
                <a:ea typeface="ＭＳ Ｐゴシック" pitchFamily="-111" charset="-128"/>
                <a:cs typeface="ＭＳ Ｐゴシック" pitchFamily="-111" charset="-128"/>
              </a:rPr>
              <a:t>&lt; 50</a:t>
            </a:r>
            <a:r>
              <a:rPr lang="en-US" sz="2800" dirty="0" smtClean="0">
                <a:ea typeface="ＭＳ Ｐゴシック" pitchFamily="-111" charset="-128"/>
                <a:cs typeface="ＭＳ Ｐゴシック" pitchFamily="-111" charset="-128"/>
              </a:rPr>
              <a:t>% (Minuses might be used)</a:t>
            </a:r>
            <a:endParaRPr lang="en-US" sz="2800" dirty="0">
              <a:ea typeface="ＭＳ Ｐゴシック" pitchFamily="-111" charset="-128"/>
              <a:cs typeface="ＭＳ Ｐゴシック" pitchFamily="-111" charset="-128"/>
            </a:endParaRPr>
          </a:p>
        </p:txBody>
      </p:sp>
      <p:sp>
        <p:nvSpPr>
          <p:cNvPr id="39943"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2A82B476-FC9D-484A-AAD7-7BC34C124FC6}" type="slidenum">
              <a:rPr lang="en-US" sz="1400"/>
              <a:pPr algn="r"/>
              <a:t>10</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28355" name="Slide Number Placeholder 5"/>
          <p:cNvSpPr>
            <a:spLocks noGrp="1"/>
          </p:cNvSpPr>
          <p:nvPr>
            <p:ph type="sldNum" sz="quarter" idx="12"/>
          </p:nvPr>
        </p:nvSpPr>
        <p:spPr>
          <a:noFill/>
        </p:spPr>
        <p:txBody>
          <a:bodyPr/>
          <a:lstStyle/>
          <a:p>
            <a:fld id="{FB854AA7-A232-614E-B1F4-E13F4380AA3C}" type="slidenum">
              <a:rPr lang="en-US">
                <a:latin typeface="Arial" pitchFamily="-111" charset="0"/>
                <a:ea typeface="ＭＳ Ｐゴシック" pitchFamily="-111" charset="-128"/>
                <a:cs typeface="ＭＳ Ｐゴシック" pitchFamily="-111" charset="-128"/>
              </a:rPr>
              <a:pPr/>
              <a:t>100</a:t>
            </a:fld>
            <a:endParaRPr lang="en-US">
              <a:latin typeface="Arial" pitchFamily="-111" charset="0"/>
              <a:ea typeface="ＭＳ Ｐゴシック" pitchFamily="-111" charset="-128"/>
              <a:cs typeface="ＭＳ Ｐゴシック" pitchFamily="-111" charset="-128"/>
            </a:endParaRPr>
          </a:p>
        </p:txBody>
      </p:sp>
      <p:sp>
        <p:nvSpPr>
          <p:cNvPr id="22835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Vectors as Resource Models</a:t>
            </a:r>
          </a:p>
        </p:txBody>
      </p:sp>
      <p:sp>
        <p:nvSpPr>
          <p:cNvPr id="228357"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Each component of a point in </a:t>
            </a:r>
            <a:r>
              <a:rPr lang="en-US" b="1" dirty="0">
                <a:ea typeface="ＭＳ Ｐゴシック" pitchFamily="-111" charset="-128"/>
                <a:cs typeface="ＭＳ Ｐゴシック" pitchFamily="-111" charset="-128"/>
              </a:rPr>
              <a:t>n</a:t>
            </a:r>
            <a:r>
              <a:rPr lang="en-US" dirty="0">
                <a:ea typeface="ＭＳ Ｐゴシック" pitchFamily="-111" charset="-128"/>
                <a:cs typeface="ＭＳ Ｐゴシック" pitchFamily="-111" charset="-128"/>
              </a:rPr>
              <a:t>-space represents the quantity of a particular resource.</a:t>
            </a:r>
          </a:p>
          <a:p>
            <a:pPr>
              <a:lnSpc>
                <a:spcPct val="90000"/>
              </a:lnSpc>
            </a:pPr>
            <a:r>
              <a:rPr lang="en-US" dirty="0">
                <a:ea typeface="ＭＳ Ｐゴシック" pitchFamily="-111" charset="-128"/>
                <a:cs typeface="ＭＳ Ｐゴシック" pitchFamily="-111" charset="-128"/>
              </a:rPr>
              <a:t>The vectors represent processes that consume and produce resources.</a:t>
            </a:r>
          </a:p>
          <a:p>
            <a:pPr>
              <a:lnSpc>
                <a:spcPct val="90000"/>
              </a:lnSpc>
            </a:pPr>
            <a:r>
              <a:rPr lang="en-US" dirty="0">
                <a:ea typeface="ＭＳ Ｐゴシック" pitchFamily="-111" charset="-128"/>
                <a:cs typeface="ＭＳ Ｐゴシック" pitchFamily="-111" charset="-128"/>
              </a:rPr>
              <a:t>The issues are safety (do we avoid bad states) and </a:t>
            </a:r>
            <a:r>
              <a:rPr lang="en-US" dirty="0" err="1">
                <a:ea typeface="ＭＳ Ｐゴシック" pitchFamily="-111" charset="-128"/>
                <a:cs typeface="ＭＳ Ｐゴシック" pitchFamily="-111" charset="-128"/>
              </a:rPr>
              <a:t>liveness</a:t>
            </a:r>
            <a:r>
              <a:rPr lang="en-US" dirty="0">
                <a:ea typeface="ＭＳ Ｐゴシック" pitchFamily="-111" charset="-128"/>
                <a:cs typeface="ＭＳ Ｐゴシック" pitchFamily="-111" charset="-128"/>
              </a:rPr>
              <a:t> (do we attain a desired state).</a:t>
            </a:r>
          </a:p>
          <a:p>
            <a:pPr>
              <a:lnSpc>
                <a:spcPct val="90000"/>
              </a:lnSpc>
            </a:pPr>
            <a:r>
              <a:rPr lang="en-US" dirty="0">
                <a:ea typeface="ＭＳ Ｐゴシック" pitchFamily="-111" charset="-128"/>
                <a:cs typeface="ＭＳ Ｐゴシック" pitchFamily="-111" charset="-128"/>
              </a:rPr>
              <a:t>Issues are deadlock, starvation, etc.</a:t>
            </a:r>
          </a:p>
        </p:txBody>
      </p:sp>
      <p:sp>
        <p:nvSpPr>
          <p:cNvPr id="228358" name="Date Placeholder 3"/>
          <p:cNvSpPr>
            <a:spLocks noGrp="1"/>
          </p:cNvSpPr>
          <p:nvPr>
            <p:ph type="dt" sz="quarter" idx="10"/>
          </p:nvPr>
        </p:nvSpPr>
        <p:spPr>
          <a:noFill/>
        </p:spPr>
        <p:txBody>
          <a:bodyPr/>
          <a:lstStyle/>
          <a:p>
            <a:fld id="{87EF0641-B74B-3941-A9A3-0F444464BE9E}"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30403" name="Slide Number Placeholder 5"/>
          <p:cNvSpPr>
            <a:spLocks noGrp="1"/>
          </p:cNvSpPr>
          <p:nvPr>
            <p:ph type="sldNum" sz="quarter" idx="12"/>
          </p:nvPr>
        </p:nvSpPr>
        <p:spPr>
          <a:noFill/>
        </p:spPr>
        <p:txBody>
          <a:bodyPr/>
          <a:lstStyle/>
          <a:p>
            <a:fld id="{5D70E1C2-5803-534E-B4FD-38FF568B77F5}" type="slidenum">
              <a:rPr lang="en-US">
                <a:latin typeface="Arial" pitchFamily="-111" charset="0"/>
                <a:ea typeface="ＭＳ Ｐゴシック" pitchFamily="-111" charset="-128"/>
                <a:cs typeface="ＭＳ Ｐゴシック" pitchFamily="-111" charset="-128"/>
              </a:rPr>
              <a:pPr/>
              <a:t>101</a:t>
            </a:fld>
            <a:endParaRPr lang="en-US">
              <a:latin typeface="Arial" pitchFamily="-111" charset="0"/>
              <a:ea typeface="ＭＳ Ｐゴシック" pitchFamily="-111" charset="-128"/>
              <a:cs typeface="ＭＳ Ｐゴシック" pitchFamily="-111" charset="-128"/>
            </a:endParaRPr>
          </a:p>
        </p:txBody>
      </p:sp>
      <p:sp>
        <p:nvSpPr>
          <p:cNvPr id="23040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Factors with Residues</a:t>
            </a:r>
          </a:p>
        </p:txBody>
      </p:sp>
      <p:sp>
        <p:nvSpPr>
          <p:cNvPr id="230405" name="Rectangle 3"/>
          <p:cNvSpPr>
            <a:spLocks noGrp="1" noChangeArrowheads="1"/>
          </p:cNvSpPr>
          <p:nvPr>
            <p:ph type="body" idx="1"/>
          </p:nvPr>
        </p:nvSpPr>
        <p:spPr/>
        <p:txBody>
          <a:bodyPr/>
          <a:lstStyle/>
          <a:p>
            <a:r>
              <a:rPr lang="en-US" sz="2800" dirty="0">
                <a:ea typeface="ＭＳ Ｐゴシック" pitchFamily="-111" charset="-128"/>
                <a:cs typeface="ＭＳ Ｐゴシック" pitchFamily="-111" charset="-128"/>
              </a:rPr>
              <a:t>Rules are of form</a:t>
            </a:r>
          </a:p>
          <a:p>
            <a:pPr lvl="1"/>
            <a:r>
              <a:rPr lang="en-US" sz="2400" b="1" dirty="0" err="1"/>
              <a:t>a</a:t>
            </a:r>
            <a:r>
              <a:rPr lang="en-US" sz="2400" b="1" baseline="-25000" dirty="0" err="1"/>
              <a:t>i</a:t>
            </a:r>
            <a:r>
              <a:rPr lang="en-US" sz="2400" b="1" dirty="0"/>
              <a:t> x + c</a:t>
            </a:r>
            <a:r>
              <a:rPr lang="en-US" sz="2400" b="1" baseline="-25000" dirty="0"/>
              <a:t>i</a:t>
            </a:r>
            <a:r>
              <a:rPr lang="en-US" sz="2400" b="1" dirty="0"/>
              <a:t>   </a:t>
            </a:r>
            <a:r>
              <a:rPr lang="en-US" sz="2400" b="1" dirty="0">
                <a:sym typeface="Symbol" pitchFamily="-111" charset="2"/>
              </a:rPr>
              <a:t></a:t>
            </a:r>
            <a:r>
              <a:rPr lang="en-US" sz="2400" b="1" dirty="0"/>
              <a:t>   b</a:t>
            </a:r>
            <a:r>
              <a:rPr lang="en-US" sz="2400" b="1" baseline="-25000" dirty="0"/>
              <a:t>i</a:t>
            </a:r>
            <a:r>
              <a:rPr lang="en-US" sz="2400" b="1" dirty="0"/>
              <a:t> x + d</a:t>
            </a:r>
            <a:r>
              <a:rPr lang="en-US" sz="2400" b="1" baseline="-25000" dirty="0"/>
              <a:t>i</a:t>
            </a:r>
          </a:p>
          <a:p>
            <a:pPr lvl="1"/>
            <a:r>
              <a:rPr lang="en-US" sz="2400" dirty="0"/>
              <a:t>There are </a:t>
            </a:r>
            <a:r>
              <a:rPr lang="en-US" sz="2400" b="1" dirty="0"/>
              <a:t>n</a:t>
            </a:r>
            <a:r>
              <a:rPr lang="en-US" sz="2400" dirty="0"/>
              <a:t> such rules</a:t>
            </a:r>
          </a:p>
          <a:p>
            <a:pPr lvl="1"/>
            <a:r>
              <a:rPr lang="en-US" sz="2400" dirty="0"/>
              <a:t>Can apply if number is such that you get a residue (remainder) </a:t>
            </a:r>
            <a:r>
              <a:rPr lang="en-US" sz="2400" b="1" dirty="0"/>
              <a:t>c</a:t>
            </a:r>
            <a:r>
              <a:rPr lang="en-US" sz="2400" b="1" baseline="-25000" dirty="0"/>
              <a:t>i</a:t>
            </a:r>
            <a:r>
              <a:rPr lang="en-US" sz="2400" dirty="0"/>
              <a:t> when you divide by </a:t>
            </a:r>
            <a:r>
              <a:rPr lang="en-US" sz="2400" b="1" dirty="0" err="1"/>
              <a:t>a</a:t>
            </a:r>
            <a:r>
              <a:rPr lang="en-US" sz="2400" b="1" baseline="-25000" dirty="0" err="1"/>
              <a:t>i</a:t>
            </a:r>
            <a:endParaRPr lang="en-US" sz="2400" b="1" dirty="0"/>
          </a:p>
          <a:p>
            <a:pPr lvl="1"/>
            <a:r>
              <a:rPr lang="en-US" sz="2400" dirty="0"/>
              <a:t>Take quotient </a:t>
            </a:r>
            <a:r>
              <a:rPr lang="en-US" sz="2400" b="1" dirty="0"/>
              <a:t>x</a:t>
            </a:r>
            <a:r>
              <a:rPr lang="en-US" sz="2400" dirty="0"/>
              <a:t> and produce a new number </a:t>
            </a:r>
            <a:br>
              <a:rPr lang="en-US" sz="2400" dirty="0"/>
            </a:br>
            <a:r>
              <a:rPr lang="en-US" sz="2400" b="1" dirty="0"/>
              <a:t>b</a:t>
            </a:r>
            <a:r>
              <a:rPr lang="en-US" sz="2400" b="1" baseline="-25000" dirty="0"/>
              <a:t>i</a:t>
            </a:r>
            <a:r>
              <a:rPr lang="en-US" sz="2400" b="1" dirty="0"/>
              <a:t> x + d</a:t>
            </a:r>
            <a:r>
              <a:rPr lang="en-US" sz="2400" b="1" baseline="-25000" dirty="0"/>
              <a:t>i</a:t>
            </a:r>
            <a:endParaRPr lang="en-US" sz="2400" b="1" dirty="0"/>
          </a:p>
          <a:p>
            <a:pPr lvl="1"/>
            <a:r>
              <a:rPr lang="en-US" sz="2400" dirty="0"/>
              <a:t>Can apply any applicable one (no order)</a:t>
            </a:r>
          </a:p>
          <a:p>
            <a:r>
              <a:rPr lang="en-US" sz="2800" dirty="0">
                <a:ea typeface="ＭＳ Ｐゴシック" pitchFamily="-111" charset="-128"/>
                <a:cs typeface="ＭＳ Ｐゴシック" pitchFamily="-111" charset="-128"/>
              </a:rPr>
              <a:t>These systems are equivalent to Register Machines.</a:t>
            </a:r>
          </a:p>
        </p:txBody>
      </p:sp>
      <p:sp>
        <p:nvSpPr>
          <p:cNvPr id="230406" name="Date Placeholder 3"/>
          <p:cNvSpPr>
            <a:spLocks noGrp="1"/>
          </p:cNvSpPr>
          <p:nvPr>
            <p:ph type="dt" sz="quarter" idx="10"/>
          </p:nvPr>
        </p:nvSpPr>
        <p:spPr>
          <a:noFill/>
        </p:spPr>
        <p:txBody>
          <a:bodyPr/>
          <a:lstStyle/>
          <a:p>
            <a:fld id="{ADDFF207-2B3D-5943-BD49-AF0085EE7197}"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32451" name="Slide Number Placeholder 5"/>
          <p:cNvSpPr>
            <a:spLocks noGrp="1"/>
          </p:cNvSpPr>
          <p:nvPr>
            <p:ph type="sldNum" sz="quarter" idx="12"/>
          </p:nvPr>
        </p:nvSpPr>
        <p:spPr>
          <a:noFill/>
        </p:spPr>
        <p:txBody>
          <a:bodyPr/>
          <a:lstStyle/>
          <a:p>
            <a:fld id="{2F37618B-4692-8948-B133-15C115AE924F}" type="slidenum">
              <a:rPr lang="en-US">
                <a:latin typeface="Arial" pitchFamily="-111" charset="0"/>
                <a:ea typeface="ＭＳ Ｐゴシック" pitchFamily="-111" charset="-128"/>
                <a:cs typeface="ＭＳ Ｐゴシック" pitchFamily="-111" charset="-128"/>
              </a:rPr>
              <a:pPr/>
              <a:t>102</a:t>
            </a:fld>
            <a:endParaRPr lang="en-US">
              <a:latin typeface="Arial" pitchFamily="-111" charset="0"/>
              <a:ea typeface="ＭＳ Ｐゴシック" pitchFamily="-111" charset="-128"/>
              <a:cs typeface="ＭＳ Ｐゴシック" pitchFamily="-111" charset="-128"/>
            </a:endParaRPr>
          </a:p>
        </p:txBody>
      </p:sp>
      <p:sp>
        <p:nvSpPr>
          <p:cNvPr id="23245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Abelian Semi-Group</a:t>
            </a:r>
          </a:p>
        </p:txBody>
      </p:sp>
      <p:sp>
        <p:nvSpPr>
          <p:cNvPr id="232453" name="Rectangle 3"/>
          <p:cNvSpPr>
            <a:spLocks noGrp="1" noChangeArrowheads="1"/>
          </p:cNvSpPr>
          <p:nvPr>
            <p:ph type="body" idx="1"/>
          </p:nvPr>
        </p:nvSpPr>
        <p:spPr/>
        <p:txBody>
          <a:bodyPr/>
          <a:lstStyle/>
          <a:p>
            <a:pPr marL="609600" indent="-609600">
              <a:buFontTx/>
              <a:buNone/>
            </a:pPr>
            <a:r>
              <a:rPr lang="en-US" sz="2800" b="1" dirty="0">
                <a:solidFill>
                  <a:srgbClr val="333333"/>
                </a:solidFill>
                <a:ea typeface="ＭＳ Ｐゴシック" pitchFamily="-111" charset="-128"/>
                <a:cs typeface="ＭＳ Ｐゴシック" pitchFamily="-111" charset="-128"/>
              </a:rPr>
              <a:t>S = (G, •) </a:t>
            </a:r>
            <a:r>
              <a:rPr lang="en-US" sz="2800" dirty="0">
                <a:solidFill>
                  <a:srgbClr val="333333"/>
                </a:solidFill>
                <a:ea typeface="ＭＳ Ｐゴシック" pitchFamily="-111" charset="-128"/>
                <a:cs typeface="ＭＳ Ｐゴシック" pitchFamily="-111" charset="-128"/>
              </a:rPr>
              <a:t>is a semi-group if</a:t>
            </a:r>
          </a:p>
          <a:p>
            <a:pPr marL="990600" lvl="1" indent="-533400">
              <a:buFontTx/>
              <a:buNone/>
            </a:pPr>
            <a:r>
              <a:rPr lang="en-US" sz="2400" b="1" dirty="0">
                <a:solidFill>
                  <a:srgbClr val="333333"/>
                </a:solidFill>
              </a:rPr>
              <a:t>G</a:t>
            </a:r>
            <a:r>
              <a:rPr lang="en-US" sz="2400" dirty="0">
                <a:solidFill>
                  <a:srgbClr val="333333"/>
                </a:solidFill>
              </a:rPr>
              <a:t> is a set, </a:t>
            </a:r>
            <a:r>
              <a:rPr lang="en-US" sz="2400" b="1" dirty="0">
                <a:solidFill>
                  <a:srgbClr val="333333"/>
                </a:solidFill>
              </a:rPr>
              <a:t>•</a:t>
            </a:r>
            <a:r>
              <a:rPr lang="en-US" sz="2400" dirty="0">
                <a:solidFill>
                  <a:srgbClr val="333333"/>
                </a:solidFill>
              </a:rPr>
              <a:t> is a binary operator, and</a:t>
            </a:r>
          </a:p>
          <a:p>
            <a:pPr marL="990600" lvl="1" indent="-533400">
              <a:buFont typeface="Times" pitchFamily="-111" charset="0"/>
              <a:buAutoNum type="arabicPeriod"/>
            </a:pPr>
            <a:r>
              <a:rPr lang="en-US" sz="2400" dirty="0">
                <a:solidFill>
                  <a:srgbClr val="333333"/>
                </a:solidFill>
              </a:rPr>
              <a:t>Closure: If </a:t>
            </a:r>
            <a:r>
              <a:rPr lang="en-US" sz="2400" b="1" dirty="0" err="1">
                <a:solidFill>
                  <a:srgbClr val="333333"/>
                </a:solidFill>
              </a:rPr>
              <a:t>x,y</a:t>
            </a:r>
            <a:r>
              <a:rPr lang="en-US" sz="2400" b="1" dirty="0">
                <a:solidFill>
                  <a:srgbClr val="333333"/>
                </a:solidFill>
              </a:rPr>
              <a:t> </a:t>
            </a:r>
            <a:r>
              <a:rPr lang="en-US" sz="2400" b="1" dirty="0">
                <a:solidFill>
                  <a:srgbClr val="333333"/>
                </a:solidFill>
                <a:sym typeface="Symbol" pitchFamily="-111" charset="2"/>
              </a:rPr>
              <a:t> G </a:t>
            </a:r>
            <a:r>
              <a:rPr lang="en-US" sz="2400" dirty="0">
                <a:solidFill>
                  <a:srgbClr val="333333"/>
                </a:solidFill>
                <a:sym typeface="Symbol" pitchFamily="-111" charset="2"/>
              </a:rPr>
              <a:t>then </a:t>
            </a:r>
            <a:r>
              <a:rPr lang="en-US" sz="2400" b="1" dirty="0">
                <a:solidFill>
                  <a:srgbClr val="333333"/>
                </a:solidFill>
                <a:sym typeface="Symbol" pitchFamily="-111" charset="2"/>
              </a:rPr>
              <a:t>x </a:t>
            </a:r>
            <a:r>
              <a:rPr lang="en-US" sz="2400" b="1" dirty="0">
                <a:solidFill>
                  <a:srgbClr val="333333"/>
                </a:solidFill>
              </a:rPr>
              <a:t>• </a:t>
            </a:r>
            <a:r>
              <a:rPr lang="en-US" sz="2400" b="1" dirty="0">
                <a:solidFill>
                  <a:srgbClr val="333333"/>
                </a:solidFill>
                <a:sym typeface="Symbol" pitchFamily="-111" charset="2"/>
              </a:rPr>
              <a:t>y  G </a:t>
            </a:r>
          </a:p>
          <a:p>
            <a:pPr marL="990600" lvl="1" indent="-533400">
              <a:buFont typeface="Times" pitchFamily="-111" charset="0"/>
              <a:buAutoNum type="arabicPeriod"/>
            </a:pPr>
            <a:r>
              <a:rPr lang="en-US" sz="2400" dirty="0">
                <a:solidFill>
                  <a:srgbClr val="333333"/>
                </a:solidFill>
              </a:rPr>
              <a:t>Associativity: </a:t>
            </a:r>
            <a:r>
              <a:rPr lang="en-US" sz="2400" b="1" dirty="0">
                <a:solidFill>
                  <a:srgbClr val="333333"/>
                </a:solidFill>
                <a:sym typeface="Symbol" pitchFamily="-111" charset="2"/>
              </a:rPr>
              <a:t>x </a:t>
            </a:r>
            <a:r>
              <a:rPr lang="en-US" sz="2400" b="1" dirty="0">
                <a:solidFill>
                  <a:srgbClr val="333333"/>
                </a:solidFill>
              </a:rPr>
              <a:t>• (</a:t>
            </a:r>
            <a:r>
              <a:rPr lang="en-US" sz="2400" b="1" dirty="0">
                <a:solidFill>
                  <a:srgbClr val="333333"/>
                </a:solidFill>
                <a:sym typeface="Symbol" pitchFamily="-111" charset="2"/>
              </a:rPr>
              <a:t>y </a:t>
            </a:r>
            <a:r>
              <a:rPr lang="en-US" sz="2400" b="1" dirty="0">
                <a:solidFill>
                  <a:srgbClr val="333333"/>
                </a:solidFill>
              </a:rPr>
              <a:t>• z) = (</a:t>
            </a:r>
            <a:r>
              <a:rPr lang="en-US" sz="2400" b="1" dirty="0">
                <a:solidFill>
                  <a:srgbClr val="333333"/>
                </a:solidFill>
                <a:sym typeface="Symbol" pitchFamily="-111" charset="2"/>
              </a:rPr>
              <a:t>x </a:t>
            </a:r>
            <a:r>
              <a:rPr lang="en-US" sz="2400" b="1" dirty="0">
                <a:solidFill>
                  <a:srgbClr val="333333"/>
                </a:solidFill>
              </a:rPr>
              <a:t>• </a:t>
            </a:r>
            <a:r>
              <a:rPr lang="en-US" sz="2400" b="1" dirty="0">
                <a:solidFill>
                  <a:srgbClr val="333333"/>
                </a:solidFill>
                <a:sym typeface="Symbol" pitchFamily="-111" charset="2"/>
              </a:rPr>
              <a:t>y) </a:t>
            </a:r>
            <a:r>
              <a:rPr lang="en-US" sz="2400" b="1" dirty="0">
                <a:solidFill>
                  <a:srgbClr val="333333"/>
                </a:solidFill>
              </a:rPr>
              <a:t>• z</a:t>
            </a:r>
          </a:p>
          <a:p>
            <a:pPr marL="609600" indent="-609600">
              <a:buFont typeface="Times" pitchFamily="-111" charset="0"/>
              <a:buNone/>
            </a:pP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a </a:t>
            </a:r>
            <a:r>
              <a:rPr lang="en-US" sz="2800" dirty="0" err="1">
                <a:ea typeface="ＭＳ Ｐゴシック" pitchFamily="-111" charset="-128"/>
                <a:cs typeface="ＭＳ Ｐゴシック" pitchFamily="-111" charset="-128"/>
              </a:rPr>
              <a:t>monoid</a:t>
            </a:r>
            <a:r>
              <a:rPr lang="en-US" sz="2800" dirty="0">
                <a:ea typeface="ＭＳ Ｐゴシック" pitchFamily="-111" charset="-128"/>
                <a:cs typeface="ＭＳ Ｐゴシック" pitchFamily="-111" charset="-128"/>
              </a:rPr>
              <a:t> if</a:t>
            </a:r>
            <a:endParaRPr lang="en-US" sz="2800" dirty="0">
              <a:solidFill>
                <a:srgbClr val="333333"/>
              </a:solidFill>
              <a:ea typeface="ＭＳ Ｐゴシック" pitchFamily="-111" charset="-128"/>
              <a:cs typeface="ＭＳ Ｐゴシック" pitchFamily="-111" charset="-128"/>
              <a:sym typeface="Symbol" pitchFamily="-111" charset="2"/>
            </a:endParaRPr>
          </a:p>
          <a:p>
            <a:pPr marL="990600" lvl="1" indent="-533400">
              <a:buFont typeface="Times" pitchFamily="-111" charset="0"/>
              <a:buAutoNum type="arabicPeriod" startAt="3"/>
            </a:pPr>
            <a:r>
              <a:rPr lang="en-US" sz="2400" dirty="0">
                <a:solidFill>
                  <a:srgbClr val="333333"/>
                </a:solidFill>
                <a:sym typeface="Symbol" pitchFamily="-111" charset="2"/>
              </a:rPr>
              <a:t>Identity: </a:t>
            </a:r>
            <a:r>
              <a:rPr lang="en-US" sz="2400" b="1" dirty="0">
                <a:solidFill>
                  <a:srgbClr val="333333"/>
                </a:solidFill>
                <a:sym typeface="Symbol" pitchFamily="-111" charset="2"/>
              </a:rPr>
              <a:t>e  G x  G [e </a:t>
            </a:r>
            <a:r>
              <a:rPr lang="en-US" sz="2400" b="1" dirty="0">
                <a:solidFill>
                  <a:srgbClr val="333333"/>
                </a:solidFill>
              </a:rPr>
              <a:t>• x = x • e = x</a:t>
            </a:r>
            <a:r>
              <a:rPr lang="en-US" sz="2400" b="1" dirty="0">
                <a:solidFill>
                  <a:srgbClr val="333333"/>
                </a:solidFill>
                <a:sym typeface="Symbol" pitchFamily="-111" charset="2"/>
              </a:rPr>
              <a:t>]</a:t>
            </a:r>
            <a:endParaRPr lang="en-US" sz="2400" b="1" dirty="0"/>
          </a:p>
          <a:p>
            <a:pPr marL="609600" indent="-609600">
              <a:buFont typeface="Times" pitchFamily="-111" charset="0"/>
              <a:buNone/>
            </a:pP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a group if </a:t>
            </a:r>
            <a:endParaRPr lang="en-US" sz="2800" dirty="0">
              <a:solidFill>
                <a:srgbClr val="333333"/>
              </a:solidFill>
              <a:ea typeface="ＭＳ Ｐゴシック" pitchFamily="-111" charset="-128"/>
              <a:cs typeface="ＭＳ Ｐゴシック" pitchFamily="-111" charset="-128"/>
              <a:sym typeface="Symbol" pitchFamily="-111" charset="2"/>
            </a:endParaRPr>
          </a:p>
          <a:p>
            <a:pPr marL="990600" lvl="1" indent="-533400">
              <a:buFont typeface="Times" pitchFamily="-111" charset="0"/>
              <a:buAutoNum type="arabicPeriod" startAt="4"/>
            </a:pPr>
            <a:r>
              <a:rPr lang="en-US" sz="2400" dirty="0">
                <a:solidFill>
                  <a:srgbClr val="333333"/>
                </a:solidFill>
                <a:sym typeface="Symbol" pitchFamily="-111" charset="2"/>
              </a:rPr>
              <a:t>Inverse: </a:t>
            </a:r>
            <a:r>
              <a:rPr lang="en-US" sz="2400" b="1" dirty="0">
                <a:solidFill>
                  <a:srgbClr val="333333"/>
                </a:solidFill>
                <a:sym typeface="Symbol" pitchFamily="-111" charset="2"/>
              </a:rPr>
              <a:t>x  G x</a:t>
            </a:r>
            <a:r>
              <a:rPr lang="en-US" sz="2400" b="1" baseline="30000" dirty="0">
                <a:solidFill>
                  <a:srgbClr val="333333"/>
                </a:solidFill>
                <a:sym typeface="Symbol" pitchFamily="-111" charset="2"/>
              </a:rPr>
              <a:t>-1</a:t>
            </a:r>
            <a:r>
              <a:rPr lang="en-US" sz="2400" b="1" dirty="0">
                <a:solidFill>
                  <a:srgbClr val="333333"/>
                </a:solidFill>
                <a:sym typeface="Symbol" pitchFamily="-111" charset="2"/>
              </a:rPr>
              <a:t>  G [x</a:t>
            </a:r>
            <a:r>
              <a:rPr lang="en-US" sz="2400" b="1" baseline="30000" dirty="0">
                <a:solidFill>
                  <a:srgbClr val="333333"/>
                </a:solidFill>
                <a:sym typeface="Symbol" pitchFamily="-111" charset="2"/>
              </a:rPr>
              <a:t>-1</a:t>
            </a:r>
            <a:r>
              <a:rPr lang="en-US" sz="2400" b="1" dirty="0">
                <a:solidFill>
                  <a:srgbClr val="333333"/>
                </a:solidFill>
                <a:sym typeface="Symbol" pitchFamily="-111" charset="2"/>
              </a:rPr>
              <a:t> </a:t>
            </a:r>
            <a:r>
              <a:rPr lang="en-US" sz="2400" b="1" dirty="0">
                <a:solidFill>
                  <a:srgbClr val="333333"/>
                </a:solidFill>
              </a:rPr>
              <a:t>• x = x • </a:t>
            </a:r>
            <a:r>
              <a:rPr lang="en-US" sz="2400" b="1" dirty="0">
                <a:solidFill>
                  <a:srgbClr val="333333"/>
                </a:solidFill>
                <a:sym typeface="Symbol" pitchFamily="-111" charset="2"/>
              </a:rPr>
              <a:t>x</a:t>
            </a:r>
            <a:r>
              <a:rPr lang="en-US" sz="2400" b="1" baseline="30000" dirty="0">
                <a:solidFill>
                  <a:srgbClr val="333333"/>
                </a:solidFill>
                <a:sym typeface="Symbol" pitchFamily="-111" charset="2"/>
              </a:rPr>
              <a:t>-1</a:t>
            </a:r>
            <a:r>
              <a:rPr lang="en-US" sz="2400" b="1" dirty="0">
                <a:solidFill>
                  <a:srgbClr val="333333"/>
                </a:solidFill>
              </a:rPr>
              <a:t> = e</a:t>
            </a:r>
            <a:r>
              <a:rPr lang="en-US" sz="2400" b="1" dirty="0">
                <a:solidFill>
                  <a:srgbClr val="333333"/>
                </a:solidFill>
                <a:sym typeface="Symbol" pitchFamily="-111" charset="2"/>
              </a:rPr>
              <a:t>]</a:t>
            </a:r>
            <a:endParaRPr lang="en-US" sz="2400" b="1" dirty="0"/>
          </a:p>
          <a:p>
            <a:pPr marL="609600" indent="-609600">
              <a:buFontTx/>
              <a:buNone/>
            </a:pP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a:t>
            </a:r>
            <a:r>
              <a:rPr lang="en-US" sz="2800" dirty="0" err="1">
                <a:ea typeface="ＭＳ Ｐゴシック" pitchFamily="-111" charset="-128"/>
                <a:cs typeface="ＭＳ Ｐゴシック" pitchFamily="-111" charset="-128"/>
              </a:rPr>
              <a:t>Abelian</a:t>
            </a:r>
            <a:r>
              <a:rPr lang="en-US" sz="2800" dirty="0">
                <a:ea typeface="ＭＳ Ｐゴシック" pitchFamily="-111" charset="-128"/>
                <a:cs typeface="ＭＳ Ｐゴシック" pitchFamily="-111" charset="-128"/>
              </a:rPr>
              <a:t> if </a:t>
            </a:r>
            <a:r>
              <a:rPr lang="en-US" sz="2800" dirty="0">
                <a:solidFill>
                  <a:srgbClr val="333333"/>
                </a:solidFill>
                <a:ea typeface="ＭＳ Ｐゴシック" pitchFamily="-111" charset="-128"/>
                <a:cs typeface="ＭＳ Ｐゴシック" pitchFamily="-111" charset="-128"/>
              </a:rPr>
              <a:t>• is</a:t>
            </a:r>
            <a:r>
              <a:rPr lang="en-US" sz="2800" dirty="0">
                <a:ea typeface="ＭＳ Ｐゴシック" pitchFamily="-111" charset="-128"/>
                <a:cs typeface="ＭＳ Ｐゴシック" pitchFamily="-111" charset="-128"/>
              </a:rPr>
              <a:t> commutative</a:t>
            </a:r>
          </a:p>
        </p:txBody>
      </p:sp>
      <p:sp>
        <p:nvSpPr>
          <p:cNvPr id="232454" name="Date Placeholder 3"/>
          <p:cNvSpPr>
            <a:spLocks noGrp="1"/>
          </p:cNvSpPr>
          <p:nvPr>
            <p:ph type="dt" sz="quarter" idx="10"/>
          </p:nvPr>
        </p:nvSpPr>
        <p:spPr>
          <a:noFill/>
        </p:spPr>
        <p:txBody>
          <a:bodyPr/>
          <a:lstStyle/>
          <a:p>
            <a:fld id="{A72B4AEA-32BC-C649-9B96-7F333E6EEF28}"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34499" name="Slide Number Placeholder 5"/>
          <p:cNvSpPr>
            <a:spLocks noGrp="1"/>
          </p:cNvSpPr>
          <p:nvPr>
            <p:ph type="sldNum" sz="quarter" idx="12"/>
          </p:nvPr>
        </p:nvSpPr>
        <p:spPr>
          <a:noFill/>
        </p:spPr>
        <p:txBody>
          <a:bodyPr/>
          <a:lstStyle/>
          <a:p>
            <a:fld id="{1BFEFD50-A753-E843-A7B8-DFC6A2421E6D}" type="slidenum">
              <a:rPr lang="en-US">
                <a:latin typeface="Arial" pitchFamily="-111" charset="0"/>
                <a:ea typeface="ＭＳ Ｐゴシック" pitchFamily="-111" charset="-128"/>
                <a:cs typeface="ＭＳ Ｐゴシック" pitchFamily="-111" charset="-128"/>
              </a:rPr>
              <a:pPr/>
              <a:t>103</a:t>
            </a:fld>
            <a:endParaRPr lang="en-US">
              <a:latin typeface="Arial" pitchFamily="-111" charset="0"/>
              <a:ea typeface="ＭＳ Ｐゴシック" pitchFamily="-111" charset="-128"/>
              <a:cs typeface="ＭＳ Ｐゴシック" pitchFamily="-111" charset="-128"/>
            </a:endParaRPr>
          </a:p>
        </p:txBody>
      </p:sp>
      <p:sp>
        <p:nvSpPr>
          <p:cNvPr id="23450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Finitely Presented</a:t>
            </a:r>
          </a:p>
        </p:txBody>
      </p:sp>
      <p:sp>
        <p:nvSpPr>
          <p:cNvPr id="234501" name="Rectangle 3"/>
          <p:cNvSpPr>
            <a:spLocks noGrp="1" noChangeArrowheads="1"/>
          </p:cNvSpPr>
          <p:nvPr>
            <p:ph type="body" idx="1"/>
          </p:nvPr>
        </p:nvSpPr>
        <p:spPr/>
        <p:txBody>
          <a:bodyPr/>
          <a:lstStyle/>
          <a:p>
            <a:r>
              <a:rPr lang="en-US" sz="2400" b="1" dirty="0">
                <a:solidFill>
                  <a:srgbClr val="333333"/>
                </a:solidFill>
                <a:ea typeface="ＭＳ Ｐゴシック" pitchFamily="-111" charset="-128"/>
                <a:cs typeface="ＭＳ Ｐゴシック" pitchFamily="-111" charset="-128"/>
              </a:rPr>
              <a:t>S = (G, •)</a:t>
            </a:r>
            <a:r>
              <a:rPr lang="en-US" sz="2400" dirty="0">
                <a:solidFill>
                  <a:srgbClr val="333333"/>
                </a:solidFill>
                <a:ea typeface="ＭＳ Ｐゴシック" pitchFamily="-111" charset="-128"/>
                <a:cs typeface="ＭＳ Ｐゴシック" pitchFamily="-111" charset="-128"/>
              </a:rPr>
              <a:t>, a </a:t>
            </a:r>
            <a:r>
              <a:rPr lang="en-US" sz="2400" dirty="0">
                <a:ea typeface="ＭＳ Ｐゴシック" pitchFamily="-111" charset="-128"/>
                <a:cs typeface="ＭＳ Ｐゴシック" pitchFamily="-111" charset="-128"/>
              </a:rPr>
              <a:t>semi-group (</a:t>
            </a:r>
            <a:r>
              <a:rPr lang="en-US" sz="2400" dirty="0" err="1">
                <a:ea typeface="ＭＳ Ｐゴシック" pitchFamily="-111" charset="-128"/>
                <a:cs typeface="ＭＳ Ｐゴシック" pitchFamily="-111" charset="-128"/>
              </a:rPr>
              <a:t>monoid</a:t>
            </a:r>
            <a:r>
              <a:rPr lang="en-US" sz="2400" dirty="0">
                <a:ea typeface="ＭＳ Ｐゴシック" pitchFamily="-111" charset="-128"/>
                <a:cs typeface="ＭＳ Ｐゴシック" pitchFamily="-111" charset="-128"/>
              </a:rPr>
              <a:t>, group), is finitely presented if there is  a finite set of symbols, </a:t>
            </a:r>
            <a:r>
              <a:rPr lang="en-US" sz="2400" b="1"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called the alphabet or generators, and a finite set of equalities </a:t>
            </a:r>
            <a:r>
              <a:rPr lang="en-US" sz="2400" dirty="0" smtClean="0">
                <a:ea typeface="ＭＳ Ｐゴシック" pitchFamily="-111" charset="-128"/>
                <a:cs typeface="ＭＳ Ｐゴシック" pitchFamily="-111" charset="-128"/>
              </a:rPr>
              <a:t/>
            </a:r>
            <a:br>
              <a:rPr lang="en-US" sz="2400" dirty="0" smtClean="0">
                <a:ea typeface="ＭＳ Ｐゴシック" pitchFamily="-111" charset="-128"/>
                <a:cs typeface="ＭＳ Ｐゴシック" pitchFamily="-111" charset="-128"/>
              </a:rPr>
            </a:br>
            <a:r>
              <a:rPr lang="en-US" sz="2400" dirty="0" smtClean="0">
                <a:ea typeface="ＭＳ Ｐゴシック" pitchFamily="-111" charset="-128"/>
                <a:cs typeface="ＭＳ Ｐゴシック" pitchFamily="-111" charset="-128"/>
              </a:rPr>
              <a:t>(</a:t>
            </a:r>
            <a:r>
              <a:rPr lang="en-US" sz="2400" b="1" dirty="0" err="1">
                <a:latin typeface="Symbol" pitchFamily="-111" charset="2"/>
                <a:ea typeface="ＭＳ Ｐゴシック" pitchFamily="-111" charset="-128"/>
                <a:cs typeface="ＭＳ Ｐゴシック" pitchFamily="-111" charset="-128"/>
                <a:sym typeface="Symbol" pitchFamily="-111" charset="2"/>
              </a:rPr>
              <a:t>a</a:t>
            </a:r>
            <a:r>
              <a:rPr lang="en-US" sz="2400" b="1" baseline="-25000" dirty="0" err="1">
                <a:ea typeface="ＭＳ Ｐゴシック" pitchFamily="-111" charset="-128"/>
                <a:cs typeface="ＭＳ Ｐゴシック" pitchFamily="-111" charset="-128"/>
                <a:sym typeface="Symbol" pitchFamily="-111" charset="2"/>
              </a:rPr>
              <a:t>i</a:t>
            </a:r>
            <a:r>
              <a:rPr lang="en-US" sz="2400" b="1" dirty="0">
                <a:latin typeface="Symbol" pitchFamily="-111" charset="2"/>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sym typeface="Symbol" pitchFamily="-111" charset="2"/>
              </a:rPr>
              <a:t>= </a:t>
            </a:r>
            <a:r>
              <a:rPr lang="en-US" sz="2400" b="1" dirty="0">
                <a:latin typeface="Symbol" pitchFamily="-111" charset="2"/>
                <a:ea typeface="ＭＳ Ｐゴシック" pitchFamily="-111" charset="-128"/>
                <a:cs typeface="ＭＳ Ｐゴシック" pitchFamily="-111" charset="-128"/>
                <a:sym typeface="Symbol" pitchFamily="-111" charset="2"/>
              </a:rPr>
              <a:t>b</a:t>
            </a:r>
            <a:r>
              <a:rPr lang="en-US" sz="2400" b="1" baseline="-25000" dirty="0">
                <a:ea typeface="ＭＳ Ｐゴシック" pitchFamily="-111" charset="-128"/>
                <a:cs typeface="ＭＳ Ｐゴシック" pitchFamily="-111" charset="-128"/>
                <a:sym typeface="Symbol" pitchFamily="-111" charset="2"/>
              </a:rPr>
              <a:t>i</a:t>
            </a:r>
            <a:r>
              <a:rPr lang="en-US" sz="2400" dirty="0">
                <a:ea typeface="ＭＳ Ｐゴシック" pitchFamily="-111" charset="-128"/>
                <a:cs typeface="ＭＳ Ｐゴシック" pitchFamily="-111" charset="-128"/>
                <a:sym typeface="Symbol" pitchFamily="-111" charset="2"/>
              </a:rPr>
              <a:t>), the reflexive transitive closure of which determines equivalence classes over </a:t>
            </a:r>
            <a:r>
              <a:rPr lang="en-US" sz="2400" b="1" dirty="0">
                <a:ea typeface="ＭＳ Ｐゴシック" pitchFamily="-111" charset="-128"/>
                <a:cs typeface="ＭＳ Ｐゴシック" pitchFamily="-111" charset="-128"/>
                <a:sym typeface="Symbol" pitchFamily="-111" charset="2"/>
              </a:rPr>
              <a:t>G</a:t>
            </a:r>
            <a:r>
              <a:rPr lang="en-US" sz="2400" dirty="0">
                <a:ea typeface="ＭＳ Ｐゴシック" pitchFamily="-111" charset="-128"/>
                <a:cs typeface="ＭＳ Ｐゴシック" pitchFamily="-111" charset="-128"/>
                <a:sym typeface="Symbol" pitchFamily="-111" charset="2"/>
              </a:rPr>
              <a:t>. </a:t>
            </a:r>
          </a:p>
          <a:p>
            <a:r>
              <a:rPr lang="en-US" sz="2400" dirty="0">
                <a:ea typeface="ＭＳ Ｐゴシック" pitchFamily="-111" charset="-128"/>
                <a:cs typeface="ＭＳ Ｐゴシック" pitchFamily="-111" charset="-128"/>
                <a:sym typeface="Symbol" pitchFamily="-111" charset="2"/>
              </a:rPr>
              <a:t>Note, the set </a:t>
            </a:r>
            <a:r>
              <a:rPr lang="en-US" sz="2400" b="1" dirty="0">
                <a:ea typeface="ＭＳ Ｐゴシック" pitchFamily="-111" charset="-128"/>
                <a:cs typeface="ＭＳ Ｐゴシック" pitchFamily="-111" charset="-128"/>
                <a:sym typeface="Symbol" pitchFamily="-111" charset="2"/>
              </a:rPr>
              <a:t>G</a:t>
            </a:r>
            <a:r>
              <a:rPr lang="en-US" sz="2400" dirty="0">
                <a:ea typeface="ＭＳ Ｐゴシック" pitchFamily="-111" charset="-128"/>
                <a:cs typeface="ＭＳ Ｐゴシック" pitchFamily="-111" charset="-128"/>
                <a:sym typeface="Symbol" pitchFamily="-111" charset="2"/>
              </a:rPr>
              <a:t> is the closure of the generators under the semi-group’s operator </a:t>
            </a:r>
            <a:r>
              <a:rPr lang="en-US" sz="2400" b="1" dirty="0">
                <a:solidFill>
                  <a:srgbClr val="333333"/>
                </a:solidFill>
                <a:ea typeface="ＭＳ Ｐゴシック" pitchFamily="-111" charset="-128"/>
                <a:cs typeface="ＭＳ Ｐゴシック" pitchFamily="-111" charset="-128"/>
              </a:rPr>
              <a:t>•</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a:t>
            </a:r>
          </a:p>
          <a:p>
            <a:r>
              <a:rPr lang="en-US" sz="2400" dirty="0">
                <a:ea typeface="ＭＳ Ｐゴシック" pitchFamily="-111" charset="-128"/>
                <a:cs typeface="ＭＳ Ｐゴシック" pitchFamily="-111" charset="-128"/>
              </a:rPr>
              <a:t>The problem of determining membership in equivalence classes for finitely presented </a:t>
            </a:r>
            <a:r>
              <a:rPr lang="en-US" sz="2400" dirty="0" err="1">
                <a:ea typeface="ＭＳ Ｐゴシック" pitchFamily="-111" charset="-128"/>
                <a:cs typeface="ＭＳ Ｐゴシック" pitchFamily="-111" charset="-128"/>
              </a:rPr>
              <a:t>Abelian</a:t>
            </a:r>
            <a:r>
              <a:rPr lang="en-US" sz="2400" dirty="0">
                <a:ea typeface="ＭＳ Ｐゴシック" pitchFamily="-111" charset="-128"/>
                <a:cs typeface="ＭＳ Ｐゴシック" pitchFamily="-111" charset="-128"/>
              </a:rPr>
              <a:t> semi-groups is equivalent to that of determining mutual derivability in an unordered FRS or Vector Addition System with inverses for each rule.</a:t>
            </a:r>
          </a:p>
          <a:p>
            <a:endParaRPr lang="en-US" sz="2000" dirty="0">
              <a:ea typeface="ＭＳ Ｐゴシック" pitchFamily="-111" charset="-128"/>
              <a:cs typeface="ＭＳ Ｐゴシック" pitchFamily="-111" charset="-128"/>
            </a:endParaRPr>
          </a:p>
        </p:txBody>
      </p:sp>
      <p:sp>
        <p:nvSpPr>
          <p:cNvPr id="234502" name="Date Placeholder 3"/>
          <p:cNvSpPr>
            <a:spLocks noGrp="1"/>
          </p:cNvSpPr>
          <p:nvPr>
            <p:ph type="dt" sz="quarter" idx="10"/>
          </p:nvPr>
        </p:nvSpPr>
        <p:spPr>
          <a:noFill/>
        </p:spPr>
        <p:txBody>
          <a:bodyPr/>
          <a:lstStyle/>
          <a:p>
            <a:fld id="{FE28A1F6-219A-BB41-AAB1-74AC543994CE}"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Recursive Functions</a:t>
            </a:r>
          </a:p>
        </p:txBody>
      </p:sp>
      <p:sp>
        <p:nvSpPr>
          <p:cNvPr id="236547" name="Rectangle 5"/>
          <p:cNvSpPr>
            <a:spLocks noGrp="1" noChangeArrowheads="1"/>
          </p:cNvSpPr>
          <p:nvPr>
            <p:ph type="subTitle" idx="1"/>
          </p:nvPr>
        </p:nvSpPr>
        <p:spPr/>
        <p:txBody>
          <a:bodyPr/>
          <a:lstStyle/>
          <a:p>
            <a:r>
              <a:rPr lang="en-US">
                <a:solidFill>
                  <a:srgbClr val="CC3300"/>
                </a:solidFill>
                <a:ea typeface="ＭＳ Ｐゴシック" pitchFamily="-111" charset="-128"/>
                <a:cs typeface="ＭＳ Ｐゴシック" pitchFamily="-111" charset="-128"/>
              </a:rPr>
              <a:t>Primitive and </a:t>
            </a:r>
            <a:r>
              <a:rPr lang="en-US">
                <a:solidFill>
                  <a:srgbClr val="CC3300"/>
                </a:solidFill>
                <a:ea typeface="ＭＳ Ｐゴシック" pitchFamily="-111" charset="-128"/>
                <a:cs typeface="ＭＳ Ｐゴシック" pitchFamily="-111" charset="-128"/>
                <a:sym typeface="Symbol" pitchFamily="-111" charset="2"/>
              </a:rPr>
              <a:t>-</a:t>
            </a:r>
            <a:r>
              <a:rPr lang="en-US">
                <a:solidFill>
                  <a:srgbClr val="CC3300"/>
                </a:solidFill>
                <a:ea typeface="ＭＳ Ｐゴシック" pitchFamily="-111" charset="-128"/>
                <a:cs typeface="ＭＳ Ｐゴシック" pitchFamily="-111" charset="-128"/>
              </a:rPr>
              <a:t>Recursive</a:t>
            </a:r>
          </a:p>
        </p:txBody>
      </p:sp>
    </p:spTree>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Primitive Recursive</a:t>
            </a:r>
          </a:p>
        </p:txBody>
      </p:sp>
      <p:sp>
        <p:nvSpPr>
          <p:cNvPr id="238595" name="Rectangle 5"/>
          <p:cNvSpPr>
            <a:spLocks noGrp="1" noChangeArrowheads="1"/>
          </p:cNvSpPr>
          <p:nvPr>
            <p:ph type="subTitle" idx="1"/>
          </p:nvPr>
        </p:nvSpPr>
        <p:spPr/>
        <p:txBody>
          <a:bodyPr/>
          <a:lstStyle/>
          <a:p>
            <a:r>
              <a:rPr lang="en-US">
                <a:solidFill>
                  <a:srgbClr val="CC3300"/>
                </a:solidFill>
                <a:ea typeface="ＭＳ Ｐゴシック" pitchFamily="-111" charset="-128"/>
                <a:cs typeface="ＭＳ Ｐゴシック" pitchFamily="-111" charset="-128"/>
              </a:rPr>
              <a:t>An Incomplete Model</a:t>
            </a:r>
          </a:p>
        </p:txBody>
      </p:sp>
    </p:spTree>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40644" name="Slide Number Placeholder 5"/>
          <p:cNvSpPr>
            <a:spLocks noGrp="1"/>
          </p:cNvSpPr>
          <p:nvPr>
            <p:ph type="sldNum" sz="quarter" idx="12"/>
          </p:nvPr>
        </p:nvSpPr>
        <p:spPr>
          <a:noFill/>
        </p:spPr>
        <p:txBody>
          <a:bodyPr/>
          <a:lstStyle/>
          <a:p>
            <a:fld id="{21B7FD13-4007-184F-91FF-6587DCD20C58}" type="slidenum">
              <a:rPr lang="en-US">
                <a:latin typeface="Arial" pitchFamily="-111" charset="0"/>
                <a:ea typeface="ＭＳ Ｐゴシック" pitchFamily="-111" charset="-128"/>
                <a:cs typeface="ＭＳ Ｐゴシック" pitchFamily="-111" charset="-128"/>
              </a:rPr>
              <a:pPr/>
              <a:t>106</a:t>
            </a:fld>
            <a:endParaRPr lang="en-US">
              <a:latin typeface="Arial" pitchFamily="-111" charset="0"/>
              <a:ea typeface="ＭＳ Ｐゴシック" pitchFamily="-111" charset="-128"/>
              <a:cs typeface="ＭＳ Ｐゴシック" pitchFamily="-111" charset="-128"/>
            </a:endParaRPr>
          </a:p>
        </p:txBody>
      </p:sp>
      <p:sp>
        <p:nvSpPr>
          <p:cNvPr id="240645"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Basis of PRFs</a:t>
            </a:r>
          </a:p>
        </p:txBody>
      </p:sp>
      <p:sp>
        <p:nvSpPr>
          <p:cNvPr id="240646" name="Rectangle 3"/>
          <p:cNvSpPr>
            <a:spLocks noGrp="1" noChangeArrowheads="1"/>
          </p:cNvSpPr>
          <p:nvPr>
            <p:ph type="body" idx="1"/>
          </p:nvPr>
        </p:nvSpPr>
        <p:spPr/>
        <p:txBody>
          <a:bodyPr/>
          <a:lstStyle/>
          <a:p>
            <a:pPr>
              <a:lnSpc>
                <a:spcPct val="80000"/>
              </a:lnSpc>
            </a:pPr>
            <a:r>
              <a:rPr lang="en-US" sz="2800" dirty="0">
                <a:ea typeface="ＭＳ Ｐゴシック" pitchFamily="-111" charset="-128"/>
                <a:cs typeface="ＭＳ Ｐゴシック" pitchFamily="-111" charset="-128"/>
              </a:rPr>
              <a:t>The primitive recursive functions are defined by starting with some base set of functions and then expanding this set via rules that create new primitive recursive functions from old ones.</a:t>
            </a:r>
          </a:p>
          <a:p>
            <a:pPr>
              <a:lnSpc>
                <a:spcPct val="80000"/>
              </a:lnSpc>
            </a:pPr>
            <a:r>
              <a:rPr lang="en-US" sz="2800" dirty="0">
                <a:ea typeface="ＭＳ Ｐゴシック" pitchFamily="-111" charset="-128"/>
                <a:cs typeface="ＭＳ Ｐゴシック" pitchFamily="-111" charset="-128"/>
              </a:rPr>
              <a:t>The </a:t>
            </a:r>
            <a:r>
              <a:rPr lang="en-US" sz="2800" b="1" dirty="0">
                <a:solidFill>
                  <a:srgbClr val="FF0000"/>
                </a:solidFill>
                <a:ea typeface="ＭＳ Ｐゴシック" pitchFamily="-111" charset="-128"/>
                <a:cs typeface="ＭＳ Ｐゴシック" pitchFamily="-111" charset="-128"/>
              </a:rPr>
              <a:t>base functions </a:t>
            </a:r>
            <a:r>
              <a:rPr lang="en-US" sz="2800" dirty="0">
                <a:ea typeface="ＭＳ Ｐゴシック" pitchFamily="-111" charset="-128"/>
                <a:cs typeface="ＭＳ Ｐゴシック" pitchFamily="-111" charset="-128"/>
              </a:rPr>
              <a:t>are:</a:t>
            </a:r>
          </a:p>
          <a:p>
            <a:pPr>
              <a:lnSpc>
                <a:spcPct val="80000"/>
              </a:lnSpc>
              <a:buFontTx/>
              <a:buNone/>
            </a:pPr>
            <a:r>
              <a:rPr lang="en-US" sz="2800"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C</a:t>
            </a:r>
            <a:r>
              <a:rPr lang="en-US" sz="2800" b="1" baseline="-25000" dirty="0" err="1">
                <a:ea typeface="ＭＳ Ｐゴシック" pitchFamily="-111" charset="-128"/>
                <a:cs typeface="ＭＳ Ｐゴシック" pitchFamily="-111" charset="-128"/>
              </a:rPr>
              <a:t>a</a:t>
            </a:r>
            <a:r>
              <a:rPr lang="en-US" sz="2800" b="1" dirty="0">
                <a:ea typeface="ＭＳ Ｐゴシック" pitchFamily="-111" charset="-128"/>
                <a:cs typeface="ＭＳ Ｐゴシック" pitchFamily="-111" charset="-128"/>
              </a:rPr>
              <a:t>(x</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a:t>
            </a:r>
            <a:r>
              <a:rPr lang="en-US" sz="2800" b="1" dirty="0" err="1">
                <a:ea typeface="ＭＳ Ｐゴシック" pitchFamily="-111" charset="-128"/>
                <a:cs typeface="ＭＳ Ｐゴシック" pitchFamily="-111" charset="-128"/>
              </a:rPr>
              <a:t>x</a:t>
            </a:r>
            <a:r>
              <a:rPr lang="en-US" sz="2800" b="1" baseline="-25000" dirty="0" err="1">
                <a:ea typeface="ＭＳ Ｐゴシック" pitchFamily="-111" charset="-128"/>
                <a:cs typeface="ＭＳ Ｐゴシック" pitchFamily="-111" charset="-128"/>
              </a:rPr>
              <a:t>n</a:t>
            </a:r>
            <a:r>
              <a:rPr lang="en-US" sz="2800" b="1" dirty="0">
                <a:ea typeface="ＭＳ Ｐゴシック" pitchFamily="-111" charset="-128"/>
                <a:cs typeface="ＭＳ Ｐゴシック" pitchFamily="-111" charset="-128"/>
              </a:rPr>
              <a:t>) = a	</a:t>
            </a:r>
            <a:r>
              <a:rPr lang="en-US" sz="2800" dirty="0">
                <a:ea typeface="ＭＳ Ｐゴシック" pitchFamily="-111" charset="-128"/>
                <a:cs typeface="ＭＳ Ｐゴシック" pitchFamily="-111" charset="-128"/>
              </a:rPr>
              <a:t>: constant functions</a:t>
            </a:r>
          </a:p>
          <a:p>
            <a:pPr>
              <a:lnSpc>
                <a:spcPct val="80000"/>
              </a:lnSpc>
              <a:buFontTx/>
              <a:buNone/>
            </a:pPr>
            <a:r>
              <a:rPr lang="en-US" sz="2800" b="1" dirty="0">
                <a:ea typeface="ＭＳ Ｐゴシック" pitchFamily="-111" charset="-128"/>
                <a:cs typeface="ＭＳ Ｐゴシック" pitchFamily="-111" charset="-128"/>
              </a:rPr>
              <a:t>	    (x</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a:t>
            </a:r>
            <a:r>
              <a:rPr lang="en-US" sz="2800" b="1" dirty="0" err="1">
                <a:ea typeface="ＭＳ Ｐゴシック" pitchFamily="-111" charset="-128"/>
                <a:cs typeface="ＭＳ Ｐゴシック" pitchFamily="-111" charset="-128"/>
              </a:rPr>
              <a:t>x</a:t>
            </a:r>
            <a:r>
              <a:rPr lang="en-US" sz="2800" b="1" baseline="-25000" dirty="0" err="1">
                <a:ea typeface="ＭＳ Ｐゴシック" pitchFamily="-111" charset="-128"/>
                <a:cs typeface="ＭＳ Ｐゴシック" pitchFamily="-111" charset="-128"/>
              </a:rPr>
              <a:t>n</a:t>
            </a:r>
            <a:r>
              <a:rPr lang="en-US" sz="2800" b="1" dirty="0">
                <a:ea typeface="ＭＳ Ｐゴシック" pitchFamily="-111" charset="-128"/>
                <a:cs typeface="ＭＳ Ｐゴシック" pitchFamily="-111" charset="-128"/>
              </a:rPr>
              <a:t>) = x</a:t>
            </a:r>
            <a:r>
              <a:rPr lang="en-US" sz="2800" b="1" baseline="-25000" dirty="0">
                <a:ea typeface="ＭＳ Ｐゴシック" pitchFamily="-111" charset="-128"/>
                <a:cs typeface="ＭＳ Ｐゴシック" pitchFamily="-111" charset="-128"/>
              </a:rPr>
              <a:t>i</a:t>
            </a:r>
            <a:r>
              <a:rPr lang="en-US" sz="2800" dirty="0">
                <a:ea typeface="ＭＳ Ｐゴシック" pitchFamily="-111" charset="-128"/>
                <a:cs typeface="ＭＳ Ｐゴシック" pitchFamily="-111" charset="-128"/>
              </a:rPr>
              <a:t>	: identity functions</a:t>
            </a:r>
          </a:p>
          <a:p>
            <a:pPr>
              <a:lnSpc>
                <a:spcPct val="80000"/>
              </a:lnSpc>
              <a:buFontTx/>
              <a:buNone/>
            </a:pPr>
            <a:r>
              <a:rPr lang="en-US" sz="2800" dirty="0">
                <a:ea typeface="ＭＳ Ｐゴシック" pitchFamily="-111" charset="-128"/>
                <a:cs typeface="ＭＳ Ｐゴシック" pitchFamily="-111" charset="-128"/>
              </a:rPr>
              <a:t>					: aka projection </a:t>
            </a:r>
          </a:p>
          <a:p>
            <a:pPr>
              <a:lnSpc>
                <a:spcPct val="80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S(x) = x+1</a:t>
            </a:r>
            <a:r>
              <a:rPr lang="en-US" sz="2800" dirty="0">
                <a:ea typeface="ＭＳ Ｐゴシック" pitchFamily="-111" charset="-128"/>
                <a:cs typeface="ＭＳ Ｐゴシック" pitchFamily="-111" charset="-128"/>
              </a:rPr>
              <a:t>		: an increment function</a:t>
            </a:r>
          </a:p>
        </p:txBody>
      </p:sp>
      <p:sp>
        <p:nvSpPr>
          <p:cNvPr id="24064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240642" name="Object 4"/>
          <p:cNvGraphicFramePr>
            <a:graphicFrameLocks noChangeAspect="1"/>
          </p:cNvGraphicFramePr>
          <p:nvPr>
            <p:extLst>
              <p:ext uri="{D42A27DB-BD31-4B8C-83A1-F6EECF244321}">
                <p14:modId xmlns:p14="http://schemas.microsoft.com/office/powerpoint/2010/main" val="4174813818"/>
              </p:ext>
            </p:extLst>
          </p:nvPr>
        </p:nvGraphicFramePr>
        <p:xfrm>
          <a:off x="914400" y="3886200"/>
          <a:ext cx="514350" cy="541338"/>
        </p:xfrm>
        <a:graphic>
          <a:graphicData uri="http://schemas.openxmlformats.org/presentationml/2006/ole">
            <mc:AlternateContent xmlns:mc="http://schemas.openxmlformats.org/markup-compatibility/2006">
              <mc:Choice xmlns:v="urn:schemas-microsoft-com:vml" Requires="v">
                <p:oleObj spid="_x0000_s240758" name="Equation" r:id="rId4" imgW="121920" imgH="129540" progId="Equation.3">
                  <p:embed/>
                </p:oleObj>
              </mc:Choice>
              <mc:Fallback>
                <p:oleObj name="Equation" r:id="rId4" imgW="121920" imgH="129540" progId="Equation.3">
                  <p:embed/>
                  <p:pic>
                    <p:nvPicPr>
                      <p:cNvPr id="0" name="Picture 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886200"/>
                        <a:ext cx="514350"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0648" name="Date Placeholder 3"/>
          <p:cNvSpPr>
            <a:spLocks noGrp="1"/>
          </p:cNvSpPr>
          <p:nvPr>
            <p:ph type="dt" sz="quarter" idx="10"/>
          </p:nvPr>
        </p:nvSpPr>
        <p:spPr>
          <a:noFill/>
        </p:spPr>
        <p:txBody>
          <a:bodyPr/>
          <a:lstStyle/>
          <a:p>
            <a:fld id="{FBCFD5CA-DCED-9942-A5FC-AEC880574DC2}"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42691" name="Slide Number Placeholder 5"/>
          <p:cNvSpPr>
            <a:spLocks noGrp="1"/>
          </p:cNvSpPr>
          <p:nvPr>
            <p:ph type="sldNum" sz="quarter" idx="12"/>
          </p:nvPr>
        </p:nvSpPr>
        <p:spPr>
          <a:noFill/>
        </p:spPr>
        <p:txBody>
          <a:bodyPr/>
          <a:lstStyle/>
          <a:p>
            <a:fld id="{6258900A-6AE8-7C4B-8F16-E5AC051DBD3B}" type="slidenum">
              <a:rPr lang="en-US">
                <a:latin typeface="Arial" pitchFamily="-111" charset="0"/>
                <a:ea typeface="ＭＳ Ｐゴシック" pitchFamily="-111" charset="-128"/>
                <a:cs typeface="ＭＳ Ｐゴシック" pitchFamily="-111" charset="-128"/>
              </a:rPr>
              <a:pPr/>
              <a:t>107</a:t>
            </a:fld>
            <a:endParaRPr lang="en-US">
              <a:latin typeface="Arial" pitchFamily="-111" charset="0"/>
              <a:ea typeface="ＭＳ Ｐゴシック" pitchFamily="-111" charset="-128"/>
              <a:cs typeface="ＭＳ Ｐゴシック" pitchFamily="-111" charset="-128"/>
            </a:endParaRPr>
          </a:p>
        </p:txBody>
      </p:sp>
      <p:sp>
        <p:nvSpPr>
          <p:cNvPr id="24269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Building New Functions</a:t>
            </a:r>
          </a:p>
        </p:txBody>
      </p:sp>
      <p:sp>
        <p:nvSpPr>
          <p:cNvPr id="242693" name="Rectangle 3"/>
          <p:cNvSpPr>
            <a:spLocks noGrp="1" noChangeArrowheads="1"/>
          </p:cNvSpPr>
          <p:nvPr>
            <p:ph type="body" idx="1"/>
          </p:nvPr>
        </p:nvSpPr>
        <p:spPr/>
        <p:txBody>
          <a:bodyPr/>
          <a:lstStyle/>
          <a:p>
            <a:pPr>
              <a:lnSpc>
                <a:spcPct val="90000"/>
              </a:lnSpc>
            </a:pPr>
            <a:r>
              <a:rPr lang="en-US" sz="2400" b="1" dirty="0">
                <a:solidFill>
                  <a:srgbClr val="CC3300"/>
                </a:solidFill>
                <a:ea typeface="ＭＳ Ｐゴシック" pitchFamily="-111" charset="-128"/>
                <a:cs typeface="ＭＳ Ｐゴシック" pitchFamily="-111" charset="-128"/>
              </a:rPr>
              <a:t>Composition:</a:t>
            </a:r>
            <a:r>
              <a:rPr lang="en-US" sz="2400" dirty="0">
                <a:solidFill>
                  <a:srgbClr val="CC3300"/>
                </a:solidFill>
                <a:ea typeface="ＭＳ Ｐゴシック" pitchFamily="-111" charset="-128"/>
                <a:cs typeface="ＭＳ Ｐゴシック" pitchFamily="-111" charset="-128"/>
              </a:rPr>
              <a:t> </a:t>
            </a:r>
          </a:p>
          <a:p>
            <a:pPr>
              <a:lnSpc>
                <a:spcPct val="90000"/>
              </a:lnSpc>
              <a:buFontTx/>
              <a:buNone/>
            </a:pPr>
            <a:r>
              <a:rPr lang="en-US" sz="2400" dirty="0">
                <a:ea typeface="ＭＳ Ｐゴシック" pitchFamily="-111" charset="-128"/>
                <a:cs typeface="ＭＳ Ｐゴシック" pitchFamily="-111" charset="-128"/>
              </a:rPr>
              <a:t>	If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H</a:t>
            </a:r>
            <a:r>
              <a:rPr lang="en-US" sz="2400" b="1" baseline="-25000" dirty="0">
                <a:ea typeface="ＭＳ Ｐゴシック" pitchFamily="-111" charset="-128"/>
                <a:cs typeface="ＭＳ Ｐゴシック" pitchFamily="-111" charset="-128"/>
              </a:rPr>
              <a:t>1</a:t>
            </a:r>
            <a:r>
              <a:rPr lang="en-US" sz="2400" dirty="0">
                <a:ea typeface="ＭＳ Ｐゴシック" pitchFamily="-111" charset="-128"/>
                <a:cs typeface="ＭＳ Ｐゴシック" pitchFamily="-111" charset="-128"/>
              </a:rPr>
              <a:t>, … , </a:t>
            </a:r>
            <a:r>
              <a:rPr lang="en-US" sz="2400" b="1" dirty="0" err="1">
                <a:ea typeface="ＭＳ Ｐゴシック" pitchFamily="-111" charset="-128"/>
                <a:cs typeface="ＭＳ Ｐゴシック" pitchFamily="-111" charset="-128"/>
              </a:rPr>
              <a:t>H</a:t>
            </a:r>
            <a:r>
              <a:rPr lang="en-US" sz="2400" b="1" baseline="-25000" dirty="0" err="1">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 are already known to be primitive recursive, then so is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where</a:t>
            </a:r>
          </a:p>
          <a:p>
            <a:pPr>
              <a:lnSpc>
                <a:spcPct val="9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F(x</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a:t>
            </a:r>
            <a:r>
              <a:rPr lang="en-US" sz="2400" b="1" baseline="-25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 G(H</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(x</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a:t>
            </a:r>
            <a:r>
              <a:rPr lang="en-US" sz="2400" b="1" baseline="-25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 , </a:t>
            </a:r>
            <a:r>
              <a:rPr lang="en-US" sz="2400" b="1" dirty="0" err="1">
                <a:ea typeface="ＭＳ Ｐゴシック" pitchFamily="-111" charset="-128"/>
                <a:cs typeface="ＭＳ Ｐゴシック" pitchFamily="-111" charset="-128"/>
              </a:rPr>
              <a:t>H</a:t>
            </a:r>
            <a:r>
              <a:rPr lang="en-US" sz="2400" b="1" baseline="-25000" dirty="0" err="1">
                <a:ea typeface="ＭＳ Ｐゴシック" pitchFamily="-111" charset="-128"/>
                <a:cs typeface="ＭＳ Ｐゴシック" pitchFamily="-111" charset="-128"/>
              </a:rPr>
              <a:t>k</a:t>
            </a:r>
            <a:r>
              <a:rPr lang="en-US" sz="2400" b="1" dirty="0">
                <a:ea typeface="ＭＳ Ｐゴシック" pitchFamily="-111" charset="-128"/>
                <a:cs typeface="ＭＳ Ｐゴシック" pitchFamily="-111" charset="-128"/>
              </a:rPr>
              <a:t>(x</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a:t>
            </a:r>
            <a:r>
              <a:rPr lang="en-US" sz="2400" b="1" baseline="-25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a:t>
            </a:r>
          </a:p>
          <a:p>
            <a:pPr>
              <a:lnSpc>
                <a:spcPct val="90000"/>
              </a:lnSpc>
            </a:pPr>
            <a:r>
              <a:rPr lang="en-US" sz="2400" b="1" dirty="0">
                <a:solidFill>
                  <a:srgbClr val="CC3300"/>
                </a:solidFill>
                <a:ea typeface="ＭＳ Ｐゴシック" pitchFamily="-111" charset="-128"/>
                <a:cs typeface="ＭＳ Ｐゴシック" pitchFamily="-111" charset="-128"/>
              </a:rPr>
              <a:t>Iteration (aka primitive recursion): </a:t>
            </a:r>
          </a:p>
          <a:p>
            <a:pPr>
              <a:lnSpc>
                <a:spcPct val="90000"/>
              </a:lnSpc>
              <a:buFontTx/>
              <a:buNone/>
            </a:pPr>
            <a:r>
              <a:rPr lang="en-US" sz="2400" dirty="0">
                <a:ea typeface="ＭＳ Ｐゴシック" pitchFamily="-111" charset="-128"/>
                <a:cs typeface="ＭＳ Ｐゴシック" pitchFamily="-111" charset="-128"/>
              </a:rPr>
              <a:t>	If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H</a:t>
            </a:r>
            <a:r>
              <a:rPr lang="en-US" sz="2400" dirty="0">
                <a:ea typeface="ＭＳ Ｐゴシック" pitchFamily="-111" charset="-128"/>
                <a:cs typeface="ＭＳ Ｐゴシック" pitchFamily="-111" charset="-128"/>
              </a:rPr>
              <a:t> are already known to be primitive recursive, then so is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where</a:t>
            </a:r>
          </a:p>
          <a:p>
            <a:pPr>
              <a:lnSpc>
                <a:spcPct val="90000"/>
              </a:lnSpc>
              <a:buFontTx/>
              <a:buNone/>
            </a:pPr>
            <a:r>
              <a:rPr lang="en-US" sz="2400" b="1" dirty="0">
                <a:ea typeface="ＭＳ Ｐゴシック" pitchFamily="-111" charset="-128"/>
                <a:cs typeface="ＭＳ Ｐゴシック" pitchFamily="-111" charset="-128"/>
              </a:rPr>
              <a:t>		F(0, x</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a:t>
            </a:r>
            <a:r>
              <a:rPr lang="en-US" sz="2400" b="1" baseline="-25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 G(x</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a:t>
            </a:r>
            <a:r>
              <a:rPr lang="en-US" sz="2400" b="1" baseline="-25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a:t>
            </a:r>
          </a:p>
          <a:p>
            <a:pPr>
              <a:lnSpc>
                <a:spcPct val="90000"/>
              </a:lnSpc>
              <a:buFontTx/>
              <a:buNone/>
            </a:pPr>
            <a:r>
              <a:rPr lang="en-US" sz="2400" b="1" dirty="0">
                <a:ea typeface="ＭＳ Ｐゴシック" pitchFamily="-111" charset="-128"/>
                <a:cs typeface="ＭＳ Ｐゴシック" pitchFamily="-111" charset="-128"/>
              </a:rPr>
              <a:t>		F(y+1, x</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a:t>
            </a:r>
            <a:r>
              <a:rPr lang="en-US" sz="2400" b="1" baseline="-25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 H(y, x</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a:t>
            </a:r>
            <a:r>
              <a:rPr lang="en-US" sz="2400" b="1" baseline="-25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F(y, x</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a:t>
            </a:r>
            <a:r>
              <a:rPr lang="en-US" sz="2400" b="1" baseline="-25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a:t>
            </a:r>
          </a:p>
          <a:p>
            <a:pPr>
              <a:lnSpc>
                <a:spcPct val="90000"/>
              </a:lnSpc>
              <a:buFontTx/>
              <a:buNone/>
            </a:pPr>
            <a:r>
              <a:rPr lang="en-US" sz="2400" dirty="0">
                <a:ea typeface="ＭＳ Ｐゴシック" pitchFamily="-111" charset="-128"/>
                <a:cs typeface="ＭＳ Ｐゴシック" pitchFamily="-111" charset="-128"/>
              </a:rPr>
              <a:t>	We also allow definitions like the above, except iterating on y as the last, rather than first argument.</a:t>
            </a:r>
          </a:p>
        </p:txBody>
      </p:sp>
      <p:sp>
        <p:nvSpPr>
          <p:cNvPr id="242694" name="Date Placeholder 3"/>
          <p:cNvSpPr>
            <a:spLocks noGrp="1"/>
          </p:cNvSpPr>
          <p:nvPr>
            <p:ph type="dt" sz="quarter" idx="10"/>
          </p:nvPr>
        </p:nvSpPr>
        <p:spPr>
          <a:noFill/>
        </p:spPr>
        <p:txBody>
          <a:bodyPr/>
          <a:lstStyle/>
          <a:p>
            <a:fld id="{EEC8B00B-CC5F-414E-8B92-7266D600A9CF}"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42"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44743" name="Slide Number Placeholder 6"/>
          <p:cNvSpPr>
            <a:spLocks noGrp="1"/>
          </p:cNvSpPr>
          <p:nvPr>
            <p:ph type="sldNum" sz="quarter" idx="12"/>
          </p:nvPr>
        </p:nvSpPr>
        <p:spPr>
          <a:noFill/>
        </p:spPr>
        <p:txBody>
          <a:bodyPr/>
          <a:lstStyle/>
          <a:p>
            <a:fld id="{D937DECD-A56F-4443-B375-E7F6D8F86423}" type="slidenum">
              <a:rPr lang="en-US">
                <a:latin typeface="Arial" pitchFamily="-111" charset="0"/>
                <a:ea typeface="ＭＳ Ｐゴシック" pitchFamily="-111" charset="-128"/>
                <a:cs typeface="ＭＳ Ｐゴシック" pitchFamily="-111" charset="-128"/>
              </a:rPr>
              <a:pPr/>
              <a:t>108</a:t>
            </a:fld>
            <a:endParaRPr lang="en-US">
              <a:latin typeface="Arial" pitchFamily="-111" charset="0"/>
              <a:ea typeface="ＭＳ Ｐゴシック" pitchFamily="-111" charset="-128"/>
              <a:cs typeface="ＭＳ Ｐゴシック" pitchFamily="-111" charset="-128"/>
            </a:endParaRPr>
          </a:p>
        </p:txBody>
      </p:sp>
      <p:sp>
        <p:nvSpPr>
          <p:cNvPr id="24474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Addition &amp; Multiplication</a:t>
            </a:r>
          </a:p>
        </p:txBody>
      </p:sp>
      <p:sp>
        <p:nvSpPr>
          <p:cNvPr id="244745" name="Rectangle 3"/>
          <p:cNvSpPr>
            <a:spLocks noGrp="1" noChangeArrowheads="1"/>
          </p:cNvSpPr>
          <p:nvPr>
            <p:ph type="body" sz="half" idx="1"/>
          </p:nvPr>
        </p:nvSpPr>
        <p:spPr>
          <a:xfrm>
            <a:off x="457200" y="1600200"/>
            <a:ext cx="8077200" cy="4648200"/>
          </a:xfrm>
        </p:spPr>
        <p:txBody>
          <a:bodyPr/>
          <a:lstStyle/>
          <a:p>
            <a:pPr>
              <a:buFontTx/>
              <a:buNone/>
            </a:pPr>
            <a:r>
              <a:rPr lang="en-US" sz="2400" b="1" dirty="0">
                <a:solidFill>
                  <a:srgbClr val="CC3300"/>
                </a:solidFill>
                <a:ea typeface="ＭＳ Ｐゴシック" pitchFamily="-111" charset="-128"/>
                <a:cs typeface="ＭＳ Ｐゴシック" pitchFamily="-111" charset="-128"/>
              </a:rPr>
              <a:t>Example: Addition</a:t>
            </a:r>
          </a:p>
          <a:p>
            <a:pPr>
              <a:buFontTx/>
              <a:buNone/>
            </a:pPr>
            <a:r>
              <a:rPr lang="en-US" sz="2400" b="1" dirty="0">
                <a:ea typeface="ＭＳ Ｐゴシック" pitchFamily="-111" charset="-128"/>
                <a:cs typeface="ＭＳ Ｐゴシック" pitchFamily="-111" charset="-128"/>
              </a:rPr>
              <a:t>		+(0,y) =    (y)</a:t>
            </a:r>
          </a:p>
          <a:p>
            <a:pPr>
              <a:buFontTx/>
              <a:buNone/>
            </a:pPr>
            <a:r>
              <a:rPr lang="en-US" sz="2400" b="1" dirty="0">
                <a:ea typeface="ＭＳ Ｐゴシック" pitchFamily="-111" charset="-128"/>
                <a:cs typeface="ＭＳ Ｐゴシック" pitchFamily="-111" charset="-128"/>
              </a:rPr>
              <a:t>		+(x+1,y) = H(</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a:t>
            </a:r>
          </a:p>
          <a:p>
            <a:pPr>
              <a:buFontTx/>
              <a:buNone/>
            </a:pPr>
            <a:r>
              <a:rPr lang="en-US" sz="2400" b="1" dirty="0">
                <a:ea typeface="ＭＳ Ｐゴシック" pitchFamily="-111" charset="-128"/>
                <a:cs typeface="ＭＳ Ｐゴシック" pitchFamily="-111" charset="-128"/>
              </a:rPr>
              <a:t>			where H(</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 = S(    (</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a:t>
            </a:r>
          </a:p>
          <a:p>
            <a:pPr>
              <a:buFontTx/>
              <a:buNone/>
            </a:pPr>
            <a:r>
              <a:rPr lang="en-US" sz="2400" b="1" dirty="0">
                <a:solidFill>
                  <a:srgbClr val="CC3300"/>
                </a:solidFill>
                <a:ea typeface="ＭＳ Ｐゴシック" pitchFamily="-111" charset="-128"/>
                <a:cs typeface="ＭＳ Ｐゴシック" pitchFamily="-111" charset="-128"/>
              </a:rPr>
              <a:t>Example: Multiplication</a:t>
            </a:r>
          </a:p>
          <a:p>
            <a:pPr>
              <a:buFontTx/>
              <a:buNone/>
            </a:pPr>
            <a:r>
              <a:rPr lang="en-US" sz="2400" b="1" dirty="0">
                <a:ea typeface="ＭＳ Ｐゴシック" pitchFamily="-111" charset="-128"/>
                <a:cs typeface="ＭＳ Ｐゴシック" pitchFamily="-111" charset="-128"/>
              </a:rPr>
              <a:t>		*(0,y) = C</a:t>
            </a:r>
            <a:r>
              <a:rPr lang="en-US" sz="2400" b="1" baseline="-25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(y)</a:t>
            </a:r>
          </a:p>
          <a:p>
            <a:pPr>
              <a:buFontTx/>
              <a:buNone/>
            </a:pPr>
            <a:r>
              <a:rPr lang="en-US" sz="2400" b="1" dirty="0">
                <a:ea typeface="ＭＳ Ｐゴシック" pitchFamily="-111" charset="-128"/>
                <a:cs typeface="ＭＳ Ｐゴシック" pitchFamily="-111" charset="-128"/>
              </a:rPr>
              <a:t>		*(x+1,y) = H(</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 </a:t>
            </a:r>
          </a:p>
          <a:p>
            <a:pPr>
              <a:buFontTx/>
              <a:buNone/>
            </a:pPr>
            <a:r>
              <a:rPr lang="en-US" sz="2400" b="1" dirty="0">
                <a:ea typeface="ＭＳ Ｐゴシック" pitchFamily="-111" charset="-128"/>
                <a:cs typeface="ＭＳ Ｐゴシック" pitchFamily="-111" charset="-128"/>
              </a:rPr>
              <a:t>			where H(</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 = +(    </a:t>
            </a:r>
            <a:r>
              <a:rPr lang="en-US" sz="2400" b="1" dirty="0" smtClean="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 </a:t>
            </a:r>
          </a:p>
          <a:p>
            <a:pPr>
              <a:buFontTx/>
              <a:buNone/>
            </a:pPr>
            <a:r>
              <a:rPr lang="en-US" sz="2400" b="1" dirty="0">
                <a:ea typeface="ＭＳ Ｐゴシック" pitchFamily="-111" charset="-128"/>
                <a:cs typeface="ＭＳ Ｐゴシック" pitchFamily="-111" charset="-128"/>
              </a:rPr>
              <a:t>				    = </a:t>
            </a:r>
            <a:r>
              <a:rPr lang="en-US" sz="2400" b="1" dirty="0" err="1">
                <a:ea typeface="ＭＳ Ｐゴシック" pitchFamily="-111" charset="-128"/>
                <a:cs typeface="ＭＳ Ｐゴシック" pitchFamily="-111" charset="-128"/>
              </a:rPr>
              <a:t>b+c</a:t>
            </a:r>
            <a:r>
              <a:rPr lang="en-US" sz="2400" b="1" dirty="0">
                <a:ea typeface="ＭＳ Ｐゴシック" pitchFamily="-111" charset="-128"/>
                <a:cs typeface="ＭＳ Ｐゴシック" pitchFamily="-111" charset="-128"/>
              </a:rPr>
              <a:t> = y + *(</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 = (x+1)*y</a:t>
            </a:r>
          </a:p>
        </p:txBody>
      </p:sp>
      <p:sp>
        <p:nvSpPr>
          <p:cNvPr id="24474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sp>
        <p:nvSpPr>
          <p:cNvPr id="244747" name="Rectangle 6"/>
          <p:cNvSpPr>
            <a:spLocks noChangeArrowheads="1"/>
          </p:cNvSpPr>
          <p:nvPr/>
        </p:nvSpPr>
        <p:spPr bwMode="auto">
          <a:xfrm>
            <a:off x="0" y="282575"/>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244738" name="Object 4"/>
          <p:cNvGraphicFramePr>
            <a:graphicFrameLocks noChangeAspect="1"/>
          </p:cNvGraphicFramePr>
          <p:nvPr>
            <p:extLst>
              <p:ext uri="{D42A27DB-BD31-4B8C-83A1-F6EECF244321}">
                <p14:modId xmlns:p14="http://schemas.microsoft.com/office/powerpoint/2010/main" val="2030426171"/>
              </p:ext>
            </p:extLst>
          </p:nvPr>
        </p:nvGraphicFramePr>
        <p:xfrm>
          <a:off x="5105400" y="4724400"/>
          <a:ext cx="419100" cy="381000"/>
        </p:xfrm>
        <a:graphic>
          <a:graphicData uri="http://schemas.openxmlformats.org/presentationml/2006/ole">
            <mc:AlternateContent xmlns:mc="http://schemas.openxmlformats.org/markup-compatibility/2006">
              <mc:Choice xmlns:v="urn:schemas-microsoft-com:vml" Requires="v">
                <p:oleObj spid="_x0000_s245172" name="Equation" r:id="rId4" imgW="99060" imgH="106680" progId="Equation.3">
                  <p:embed/>
                </p:oleObj>
              </mc:Choice>
              <mc:Fallback>
                <p:oleObj name="Equation" r:id="rId4" imgW="99060" imgH="106680" progId="Equation.3">
                  <p:embed/>
                  <p:pic>
                    <p:nvPicPr>
                      <p:cNvPr id="0" name="Picture 2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4724400"/>
                        <a:ext cx="4191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4748" name="Rectangle 8"/>
          <p:cNvSpPr>
            <a:spLocks noChangeArrowheads="1"/>
          </p:cNvSpPr>
          <p:nvPr/>
        </p:nvSpPr>
        <p:spPr bwMode="auto">
          <a:xfrm>
            <a:off x="0" y="3298825"/>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244739" name="Object 7"/>
          <p:cNvGraphicFramePr>
            <a:graphicFrameLocks noChangeAspect="1"/>
          </p:cNvGraphicFramePr>
          <p:nvPr/>
        </p:nvGraphicFramePr>
        <p:xfrm>
          <a:off x="2514600" y="2057400"/>
          <a:ext cx="371475" cy="434975"/>
        </p:xfrm>
        <a:graphic>
          <a:graphicData uri="http://schemas.openxmlformats.org/presentationml/2006/ole">
            <mc:AlternateContent xmlns:mc="http://schemas.openxmlformats.org/markup-compatibility/2006">
              <mc:Choice xmlns:v="urn:schemas-microsoft-com:vml" Requires="v">
                <p:oleObj spid="_x0000_s245173" name="Equation" r:id="rId6" imgW="91440" imgH="106680" progId="Equation.3">
                  <p:embed/>
                </p:oleObj>
              </mc:Choice>
              <mc:Fallback>
                <p:oleObj name="Equation" r:id="rId6" imgW="91440" imgH="106680" progId="Equation.3">
                  <p:embed/>
                  <p:pic>
                    <p:nvPicPr>
                      <p:cNvPr id="0" name="Picture 2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2057400"/>
                        <a:ext cx="371475"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4749" name="Rectangle 9"/>
          <p:cNvSpPr>
            <a:spLocks noChangeArrowheads="1"/>
          </p:cNvSpPr>
          <p:nvPr/>
        </p:nvSpPr>
        <p:spPr bwMode="auto">
          <a:xfrm>
            <a:off x="0" y="3557588"/>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sp>
        <p:nvSpPr>
          <p:cNvPr id="244750"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244740" name="Object 10"/>
          <p:cNvGraphicFramePr>
            <a:graphicFrameLocks noChangeAspect="1"/>
          </p:cNvGraphicFramePr>
          <p:nvPr>
            <p:extLst>
              <p:ext uri="{D42A27DB-BD31-4B8C-83A1-F6EECF244321}">
                <p14:modId xmlns:p14="http://schemas.microsoft.com/office/powerpoint/2010/main" val="907960741"/>
              </p:ext>
            </p:extLst>
          </p:nvPr>
        </p:nvGraphicFramePr>
        <p:xfrm>
          <a:off x="6400800" y="4755930"/>
          <a:ext cx="457200" cy="385763"/>
        </p:xfrm>
        <a:graphic>
          <a:graphicData uri="http://schemas.openxmlformats.org/presentationml/2006/ole">
            <mc:AlternateContent xmlns:mc="http://schemas.openxmlformats.org/markup-compatibility/2006">
              <mc:Choice xmlns:v="urn:schemas-microsoft-com:vml" Requires="v">
                <p:oleObj spid="_x0000_s245174" name="Equation" r:id="rId8" imgW="99060" imgH="114300" progId="Equation.3">
                  <p:embed/>
                </p:oleObj>
              </mc:Choice>
              <mc:Fallback>
                <p:oleObj name="Equation" r:id="rId8" imgW="99060" imgH="114300" progId="Equation.3">
                  <p:embed/>
                  <p:pic>
                    <p:nvPicPr>
                      <p:cNvPr id="0" name="Picture 2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0800" y="4755930"/>
                        <a:ext cx="457200" cy="385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4751" name="Rectangle 12"/>
          <p:cNvSpPr>
            <a:spLocks noChangeArrowheads="1"/>
          </p:cNvSpPr>
          <p:nvPr/>
        </p:nvSpPr>
        <p:spPr bwMode="auto">
          <a:xfrm>
            <a:off x="0" y="296863"/>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244741" name="Object 15"/>
          <p:cNvGraphicFramePr>
            <a:graphicFrameLocks noGrp="1" noChangeAspect="1"/>
          </p:cNvGraphicFramePr>
          <p:nvPr>
            <p:ph sz="half" idx="2"/>
            <p:extLst>
              <p:ext uri="{D42A27DB-BD31-4B8C-83A1-F6EECF244321}">
                <p14:modId xmlns:p14="http://schemas.microsoft.com/office/powerpoint/2010/main" val="3078088261"/>
              </p:ext>
            </p:extLst>
          </p:nvPr>
        </p:nvGraphicFramePr>
        <p:xfrm>
          <a:off x="5105400" y="2929760"/>
          <a:ext cx="393700" cy="457200"/>
        </p:xfrm>
        <a:graphic>
          <a:graphicData uri="http://schemas.openxmlformats.org/presentationml/2006/ole">
            <mc:AlternateContent xmlns:mc="http://schemas.openxmlformats.org/markup-compatibility/2006">
              <mc:Choice xmlns:v="urn:schemas-microsoft-com:vml" Requires="v">
                <p:oleObj spid="_x0000_s245175" name="Equation" r:id="rId10" imgW="99060" imgH="114300" progId="Equation.3">
                  <p:embed/>
                </p:oleObj>
              </mc:Choice>
              <mc:Fallback>
                <p:oleObj name="Equation" r:id="rId10" imgW="99060" imgH="114300" progId="Equation.3">
                  <p:embed/>
                  <p:pic>
                    <p:nvPicPr>
                      <p:cNvPr id="0" name="Picture 237"/>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5400" y="2929760"/>
                        <a:ext cx="3937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4752" name="Date Placeholder 3"/>
          <p:cNvSpPr>
            <a:spLocks noGrp="1"/>
          </p:cNvSpPr>
          <p:nvPr>
            <p:ph type="dt" sz="quarter" idx="10"/>
          </p:nvPr>
        </p:nvSpPr>
        <p:spPr>
          <a:noFill/>
        </p:spPr>
        <p:txBody>
          <a:bodyPr/>
          <a:lstStyle/>
          <a:p>
            <a:fld id="{90858BD3-C217-BA47-B93B-E31B0C40D087}"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46787" name="Slide Number Placeholder 5"/>
          <p:cNvSpPr>
            <a:spLocks noGrp="1"/>
          </p:cNvSpPr>
          <p:nvPr>
            <p:ph type="sldNum" sz="quarter" idx="12"/>
          </p:nvPr>
        </p:nvSpPr>
        <p:spPr>
          <a:noFill/>
        </p:spPr>
        <p:txBody>
          <a:bodyPr/>
          <a:lstStyle/>
          <a:p>
            <a:fld id="{DB74D87C-7204-B34E-9CCB-3E8E47202BC2}" type="slidenum">
              <a:rPr lang="en-US">
                <a:latin typeface="Arial" pitchFamily="-111" charset="0"/>
                <a:ea typeface="ＭＳ Ｐゴシック" pitchFamily="-111" charset="-128"/>
                <a:cs typeface="ＭＳ Ｐゴシック" pitchFamily="-111" charset="-128"/>
              </a:rPr>
              <a:pPr/>
              <a:t>109</a:t>
            </a:fld>
            <a:endParaRPr lang="en-US">
              <a:latin typeface="Arial" pitchFamily="-111" charset="0"/>
              <a:ea typeface="ＭＳ Ｐゴシック" pitchFamily="-111" charset="-128"/>
              <a:cs typeface="ＭＳ Ｐゴシック" pitchFamily="-111" charset="-128"/>
            </a:endParaRPr>
          </a:p>
        </p:txBody>
      </p:sp>
      <p:sp>
        <p:nvSpPr>
          <p:cNvPr id="24678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Basic Arithmetic</a:t>
            </a:r>
          </a:p>
        </p:txBody>
      </p:sp>
      <p:sp>
        <p:nvSpPr>
          <p:cNvPr id="246789" name="Rectangle 3"/>
          <p:cNvSpPr>
            <a:spLocks noGrp="1" noChangeArrowheads="1"/>
          </p:cNvSpPr>
          <p:nvPr>
            <p:ph type="body" idx="1"/>
          </p:nvPr>
        </p:nvSpPr>
        <p:spPr/>
        <p:txBody>
          <a:bodyPr/>
          <a:lstStyle/>
          <a:p>
            <a:pPr>
              <a:lnSpc>
                <a:spcPct val="80000"/>
              </a:lnSpc>
              <a:buFontTx/>
              <a:buNone/>
            </a:pPr>
            <a:r>
              <a:rPr lang="en-US" sz="2400" b="1" dirty="0">
                <a:ea typeface="ＭＳ Ｐゴシック" pitchFamily="-111" charset="-128"/>
                <a:cs typeface="ＭＳ Ｐゴシック" pitchFamily="-111" charset="-128"/>
              </a:rPr>
              <a:t>x + 1:	</a:t>
            </a:r>
          </a:p>
          <a:p>
            <a:pPr>
              <a:lnSpc>
                <a:spcPct val="80000"/>
              </a:lnSpc>
              <a:buFontTx/>
              <a:buNone/>
            </a:pPr>
            <a:r>
              <a:rPr lang="en-US" sz="2400" b="1" dirty="0">
                <a:ea typeface="ＭＳ Ｐゴシック" pitchFamily="-111" charset="-128"/>
                <a:cs typeface="ＭＳ Ｐゴシック" pitchFamily="-111" charset="-128"/>
              </a:rPr>
              <a:t>	x + 1 = S(x)</a:t>
            </a:r>
          </a:p>
          <a:p>
            <a:pPr>
              <a:lnSpc>
                <a:spcPct val="80000"/>
              </a:lnSpc>
              <a:buFontTx/>
              <a:buNone/>
            </a:pPr>
            <a:r>
              <a:rPr lang="en-US" sz="2400" b="1" dirty="0">
                <a:ea typeface="ＭＳ Ｐゴシック" pitchFamily="-111" charset="-128"/>
                <a:cs typeface="ＭＳ Ｐゴシック" pitchFamily="-111" charset="-128"/>
              </a:rPr>
              <a:t>x – 1:	</a:t>
            </a:r>
          </a:p>
          <a:p>
            <a:pPr>
              <a:lnSpc>
                <a:spcPct val="80000"/>
              </a:lnSpc>
              <a:buFontTx/>
              <a:buNone/>
            </a:pPr>
            <a:r>
              <a:rPr lang="en-US" sz="2400" b="1" dirty="0">
                <a:ea typeface="ＭＳ Ｐゴシック" pitchFamily="-111" charset="-128"/>
                <a:cs typeface="ＭＳ Ｐゴシック" pitchFamily="-111" charset="-128"/>
              </a:rPr>
              <a:t>	0 - 1 = 0		</a:t>
            </a:r>
          </a:p>
          <a:p>
            <a:pPr>
              <a:lnSpc>
                <a:spcPct val="80000"/>
              </a:lnSpc>
              <a:buFontTx/>
              <a:buNone/>
            </a:pPr>
            <a:r>
              <a:rPr lang="en-US" sz="2400" b="1" dirty="0">
                <a:ea typeface="ＭＳ Ｐゴシック" pitchFamily="-111" charset="-128"/>
                <a:cs typeface="ＭＳ Ｐゴシック" pitchFamily="-111" charset="-128"/>
              </a:rPr>
              <a:t>	(x+1) - 1 = x</a:t>
            </a:r>
          </a:p>
          <a:p>
            <a:pPr>
              <a:lnSpc>
                <a:spcPct val="80000"/>
              </a:lnSpc>
              <a:buFontTx/>
              <a:buNone/>
            </a:pPr>
            <a:r>
              <a:rPr lang="en-US" sz="2400" b="1" dirty="0">
                <a:ea typeface="ＭＳ Ｐゴシック" pitchFamily="-111" charset="-128"/>
                <a:cs typeface="ＭＳ Ｐゴシック" pitchFamily="-111" charset="-128"/>
              </a:rPr>
              <a:t>x + y:	</a:t>
            </a:r>
          </a:p>
          <a:p>
            <a:pPr>
              <a:lnSpc>
                <a:spcPct val="80000"/>
              </a:lnSpc>
              <a:buFontTx/>
              <a:buNone/>
            </a:pPr>
            <a:r>
              <a:rPr lang="en-US" sz="2400" b="1" dirty="0">
                <a:ea typeface="ＭＳ Ｐゴシック" pitchFamily="-111" charset="-128"/>
                <a:cs typeface="ＭＳ Ｐゴシック" pitchFamily="-111" charset="-128"/>
              </a:rPr>
              <a:t>	x + 0 = x</a:t>
            </a:r>
          </a:p>
          <a:p>
            <a:pPr>
              <a:lnSpc>
                <a:spcPct val="80000"/>
              </a:lnSpc>
              <a:buFontTx/>
              <a:buNone/>
            </a:pPr>
            <a:r>
              <a:rPr lang="en-US" sz="2400" b="1" dirty="0">
                <a:ea typeface="ＭＳ Ｐゴシック" pitchFamily="-111" charset="-128"/>
                <a:cs typeface="ＭＳ Ｐゴシック" pitchFamily="-111" charset="-128"/>
              </a:rPr>
              <a:t>	x+ (y+1) = (</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 + 1</a:t>
            </a:r>
          </a:p>
          <a:p>
            <a:pPr>
              <a:lnSpc>
                <a:spcPct val="80000"/>
              </a:lnSpc>
              <a:buFontTx/>
              <a:buNone/>
            </a:pPr>
            <a:r>
              <a:rPr lang="en-US" sz="2400" b="1" dirty="0">
                <a:ea typeface="ＭＳ Ｐゴシック" pitchFamily="-111" charset="-128"/>
                <a:cs typeface="ＭＳ Ｐゴシック" pitchFamily="-111" charset="-128"/>
              </a:rPr>
              <a:t>x – y:	</a:t>
            </a:r>
            <a:r>
              <a:rPr lang="en-US" sz="2400" dirty="0">
                <a:ea typeface="ＭＳ Ｐゴシック" pitchFamily="-111" charset="-128"/>
                <a:cs typeface="ＭＳ Ｐゴシック" pitchFamily="-111" charset="-128"/>
              </a:rPr>
              <a:t>// limited subtraction</a:t>
            </a:r>
          </a:p>
          <a:p>
            <a:pPr>
              <a:lnSpc>
                <a:spcPct val="80000"/>
              </a:lnSpc>
              <a:buFontTx/>
              <a:buNone/>
            </a:pPr>
            <a:r>
              <a:rPr lang="en-US" sz="2400" b="1" dirty="0">
                <a:ea typeface="ＭＳ Ｐゴシック" pitchFamily="-111" charset="-128"/>
                <a:cs typeface="ＭＳ Ｐゴシック" pitchFamily="-111" charset="-128"/>
              </a:rPr>
              <a:t>	x – 0 = x </a:t>
            </a:r>
          </a:p>
          <a:p>
            <a:pPr>
              <a:lnSpc>
                <a:spcPct val="80000"/>
              </a:lnSpc>
              <a:buFontTx/>
              <a:buNone/>
            </a:pPr>
            <a:r>
              <a:rPr lang="en-US" sz="2400" b="1" dirty="0">
                <a:ea typeface="ＭＳ Ｐゴシック" pitchFamily="-111" charset="-128"/>
                <a:cs typeface="ＭＳ Ｐゴシック" pitchFamily="-111" charset="-128"/>
              </a:rPr>
              <a:t>	x – (y+1) = (x–y) – 1</a:t>
            </a:r>
          </a:p>
        </p:txBody>
      </p:sp>
      <p:sp>
        <p:nvSpPr>
          <p:cNvPr id="246790" name="Date Placeholder 3"/>
          <p:cNvSpPr>
            <a:spLocks noGrp="1"/>
          </p:cNvSpPr>
          <p:nvPr>
            <p:ph type="dt" sz="quarter" idx="10"/>
          </p:nvPr>
        </p:nvSpPr>
        <p:spPr>
          <a:noFill/>
        </p:spPr>
        <p:txBody>
          <a:bodyPr/>
          <a:lstStyle/>
          <a:p>
            <a:fld id="{8F36AB18-E846-BD45-9C65-E5C81BF2B40A}"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ea typeface="ＭＳ Ｐゴシック" pitchFamily="-111" charset="-128"/>
                <a:cs typeface="ＭＳ Ｐゴシック" pitchFamily="-111" charset="-128"/>
              </a:rPr>
              <a:t>What We are Studying</a:t>
            </a:r>
          </a:p>
        </p:txBody>
      </p:sp>
      <p:sp>
        <p:nvSpPr>
          <p:cNvPr id="44035" name="Content Placeholder 2"/>
          <p:cNvSpPr>
            <a:spLocks noGrp="1"/>
          </p:cNvSpPr>
          <p:nvPr>
            <p:ph sz="half" idx="1"/>
          </p:nvPr>
        </p:nvSpPr>
        <p:spPr/>
        <p:txBody>
          <a:bodyPr/>
          <a:lstStyle/>
          <a:p>
            <a:pPr eaLnBrk="1" hangingPunct="1">
              <a:buFont typeface="Times" pitchFamily="-111" charset="0"/>
              <a:buNone/>
            </a:pPr>
            <a:r>
              <a:rPr lang="en-US" b="1" dirty="0">
                <a:ea typeface="ＭＳ Ｐゴシック" pitchFamily="-111" charset="-128"/>
                <a:cs typeface="ＭＳ Ｐゴシック" pitchFamily="-111" charset="-128"/>
              </a:rPr>
              <a:t>Computability Theory</a:t>
            </a:r>
          </a:p>
          <a:p>
            <a:pPr eaLnBrk="1" hangingPunct="1"/>
            <a:endParaRPr lang="en-US" b="1" dirty="0">
              <a:ea typeface="ＭＳ Ｐゴシック" pitchFamily="-111" charset="-128"/>
              <a:cs typeface="ＭＳ Ｐゴシック" pitchFamily="-111" charset="-128"/>
            </a:endParaRPr>
          </a:p>
          <a:p>
            <a:pPr eaLnBrk="1" hangingPunct="1">
              <a:buFont typeface="Times" pitchFamily="-111" charset="0"/>
              <a:buNone/>
            </a:pP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The study of what can/cannot be done via purely </a:t>
            </a:r>
            <a:r>
              <a:rPr lang="en-US" dirty="0" smtClean="0">
                <a:ea typeface="ＭＳ Ｐゴシック" pitchFamily="-111" charset="-128"/>
                <a:cs typeface="ＭＳ Ｐゴシック" pitchFamily="-111" charset="-128"/>
              </a:rPr>
              <a:t>computational means</a:t>
            </a:r>
            <a:r>
              <a:rPr lang="en-US" dirty="0">
                <a:ea typeface="ＭＳ Ｐゴシック" pitchFamily="-111" charset="-128"/>
                <a:cs typeface="ＭＳ Ｐゴシック" pitchFamily="-111" charset="-128"/>
              </a:rPr>
              <a:t>.</a:t>
            </a:r>
            <a:endParaRPr lang="en-US" sz="2400" dirty="0">
              <a:ea typeface="ＭＳ Ｐゴシック" pitchFamily="-111" charset="-128"/>
              <a:cs typeface="ＭＳ Ｐゴシック" pitchFamily="-111" charset="-128"/>
            </a:endParaRPr>
          </a:p>
        </p:txBody>
      </p:sp>
      <p:sp>
        <p:nvSpPr>
          <p:cNvPr id="44036" name="Content Placeholder 3"/>
          <p:cNvSpPr>
            <a:spLocks noGrp="1"/>
          </p:cNvSpPr>
          <p:nvPr>
            <p:ph sz="half" idx="2"/>
          </p:nvPr>
        </p:nvSpPr>
        <p:spPr/>
        <p:txBody>
          <a:bodyPr/>
          <a:lstStyle/>
          <a:p>
            <a:pPr eaLnBrk="1" hangingPunct="1">
              <a:buFont typeface="Times" pitchFamily="-111" charset="0"/>
              <a:buNone/>
            </a:pPr>
            <a:r>
              <a:rPr lang="en-US" b="1" dirty="0">
                <a:ea typeface="ＭＳ Ｐゴシック" pitchFamily="-111" charset="-128"/>
                <a:cs typeface="ＭＳ Ｐゴシック" pitchFamily="-111" charset="-128"/>
              </a:rPr>
              <a:t>Complexity Theory</a:t>
            </a:r>
          </a:p>
          <a:p>
            <a:pPr eaLnBrk="1" hangingPunct="1"/>
            <a:endParaRPr lang="en-US" b="1" dirty="0">
              <a:ea typeface="ＭＳ Ｐゴシック" pitchFamily="-111" charset="-128"/>
              <a:cs typeface="ＭＳ Ｐゴシック" pitchFamily="-111" charset="-128"/>
            </a:endParaRPr>
          </a:p>
          <a:p>
            <a:pPr eaLnBrk="1" hangingPunct="1">
              <a:buFont typeface="Times" pitchFamily="-111" charset="0"/>
              <a:buNone/>
            </a:pP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The study of what can/cannot be done </a:t>
            </a:r>
            <a:r>
              <a:rPr lang="en-US" u="sng" dirty="0">
                <a:ea typeface="ＭＳ Ｐゴシック" pitchFamily="-111" charset="-128"/>
                <a:cs typeface="ＭＳ Ｐゴシック" pitchFamily="-111" charset="-128"/>
              </a:rPr>
              <a:t>well</a:t>
            </a:r>
            <a:r>
              <a:rPr lang="en-US" dirty="0">
                <a:ea typeface="ＭＳ Ｐゴシック" pitchFamily="-111" charset="-128"/>
                <a:cs typeface="ＭＳ Ｐゴシック" pitchFamily="-111" charset="-128"/>
              </a:rPr>
              <a:t> via </a:t>
            </a:r>
            <a:r>
              <a:rPr lang="en-US">
                <a:ea typeface="ＭＳ Ｐゴシック" pitchFamily="-111" charset="-128"/>
                <a:cs typeface="ＭＳ Ｐゴシック" pitchFamily="-111" charset="-128"/>
              </a:rPr>
              <a:t>purely computational </a:t>
            </a:r>
            <a:r>
              <a:rPr lang="en-US" smtClean="0">
                <a:ea typeface="ＭＳ Ｐゴシック" pitchFamily="-111" charset="-128"/>
                <a:cs typeface="ＭＳ Ｐゴシック" pitchFamily="-111" charset="-128"/>
              </a:rPr>
              <a:t>means</a:t>
            </a:r>
            <a:r>
              <a:rPr lang="en-US" dirty="0">
                <a:ea typeface="ＭＳ Ｐゴシック" pitchFamily="-111" charset="-128"/>
                <a:cs typeface="ＭＳ Ｐゴシック" pitchFamily="-111" charset="-128"/>
              </a:rPr>
              <a:t>.</a:t>
            </a:r>
            <a:endParaRPr lang="en-US" sz="2400" dirty="0">
              <a:ea typeface="ＭＳ Ｐゴシック" pitchFamily="-111" charset="-128"/>
              <a:cs typeface="ＭＳ Ｐゴシック" pitchFamily="-111" charset="-128"/>
            </a:endParaRPr>
          </a:p>
        </p:txBody>
      </p:sp>
      <p:sp>
        <p:nvSpPr>
          <p:cNvPr id="44037" name="Date Placeholder 4"/>
          <p:cNvSpPr>
            <a:spLocks noGrp="1"/>
          </p:cNvSpPr>
          <p:nvPr>
            <p:ph type="dt" sz="quarter" idx="10"/>
          </p:nvPr>
        </p:nvSpPr>
        <p:spPr>
          <a:noFill/>
        </p:spPr>
        <p:txBody>
          <a:bodyPr/>
          <a:lstStyle/>
          <a:p>
            <a:fld id="{3098A37B-73D5-494F-BB8F-3FE356E71E09}"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44038"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4039" name="Slide Number Placeholder 6"/>
          <p:cNvSpPr>
            <a:spLocks noGrp="1"/>
          </p:cNvSpPr>
          <p:nvPr>
            <p:ph type="sldNum" sz="quarter" idx="12"/>
          </p:nvPr>
        </p:nvSpPr>
        <p:spPr>
          <a:noFill/>
        </p:spPr>
        <p:txBody>
          <a:bodyPr/>
          <a:lstStyle/>
          <a:p>
            <a:fld id="{1F08DB3A-9BC3-834D-8521-541064B28933}" type="slidenum">
              <a:rPr lang="en-US">
                <a:latin typeface="Arial" pitchFamily="-111" charset="0"/>
                <a:ea typeface="ＭＳ Ｐゴシック" pitchFamily="-111" charset="-128"/>
                <a:cs typeface="ＭＳ Ｐゴシック" pitchFamily="-111" charset="-128"/>
              </a:rPr>
              <a:pPr/>
              <a:t>11</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48835" name="Slide Number Placeholder 5"/>
          <p:cNvSpPr>
            <a:spLocks noGrp="1"/>
          </p:cNvSpPr>
          <p:nvPr>
            <p:ph type="sldNum" sz="quarter" idx="12"/>
          </p:nvPr>
        </p:nvSpPr>
        <p:spPr>
          <a:noFill/>
        </p:spPr>
        <p:txBody>
          <a:bodyPr/>
          <a:lstStyle/>
          <a:p>
            <a:fld id="{7FEF7348-360B-7043-B6F8-7EF8FC41521C}" type="slidenum">
              <a:rPr lang="en-US">
                <a:latin typeface="Arial" pitchFamily="-111" charset="0"/>
                <a:ea typeface="ＭＳ Ｐゴシック" pitchFamily="-111" charset="-128"/>
                <a:cs typeface="ＭＳ Ｐゴシック" pitchFamily="-111" charset="-128"/>
              </a:rPr>
              <a:pPr/>
              <a:t>110</a:t>
            </a:fld>
            <a:endParaRPr lang="en-US">
              <a:latin typeface="Arial" pitchFamily="-111" charset="0"/>
              <a:ea typeface="ＭＳ Ｐゴシック" pitchFamily="-111" charset="-128"/>
              <a:cs typeface="ＭＳ Ｐゴシック" pitchFamily="-111" charset="-128"/>
            </a:endParaRPr>
          </a:p>
        </p:txBody>
      </p:sp>
      <p:sp>
        <p:nvSpPr>
          <p:cNvPr id="24883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2nd Grade Arithmetic</a:t>
            </a:r>
          </a:p>
        </p:txBody>
      </p:sp>
      <p:sp>
        <p:nvSpPr>
          <p:cNvPr id="248837" name="Rectangle 3"/>
          <p:cNvSpPr>
            <a:spLocks noGrp="1" noChangeArrowheads="1"/>
          </p:cNvSpPr>
          <p:nvPr>
            <p:ph type="body" idx="1"/>
          </p:nvPr>
        </p:nvSpPr>
        <p:spPr/>
        <p:txBody>
          <a:bodyPr/>
          <a:lstStyle/>
          <a:p>
            <a:pPr>
              <a:lnSpc>
                <a:spcPct val="80000"/>
              </a:lnSpc>
              <a:buFontTx/>
              <a:buNone/>
            </a:pPr>
            <a:r>
              <a:rPr lang="en-US" b="1" dirty="0">
                <a:ea typeface="ＭＳ Ｐゴシック" pitchFamily="-111" charset="-128"/>
                <a:cs typeface="ＭＳ Ｐゴシック" pitchFamily="-111" charset="-128"/>
              </a:rPr>
              <a:t>x * y:	</a:t>
            </a:r>
          </a:p>
          <a:p>
            <a:pPr>
              <a:lnSpc>
                <a:spcPct val="80000"/>
              </a:lnSpc>
              <a:buFontTx/>
              <a:buNone/>
            </a:pPr>
            <a:r>
              <a:rPr lang="en-US" b="1" dirty="0">
                <a:ea typeface="ＭＳ Ｐゴシック" pitchFamily="-111" charset="-128"/>
                <a:cs typeface="ＭＳ Ｐゴシック" pitchFamily="-111" charset="-128"/>
              </a:rPr>
              <a:t>	x * 0 = 0</a:t>
            </a:r>
          </a:p>
          <a:p>
            <a:pPr>
              <a:lnSpc>
                <a:spcPct val="80000"/>
              </a:lnSpc>
              <a:buFontTx/>
              <a:buNone/>
            </a:pPr>
            <a:r>
              <a:rPr lang="en-US" b="1" dirty="0">
                <a:ea typeface="ＭＳ Ｐゴシック" pitchFamily="-111" charset="-128"/>
                <a:cs typeface="ＭＳ Ｐゴシック" pitchFamily="-111" charset="-128"/>
              </a:rPr>
              <a:t>	x * (y+1) = x*y + x</a:t>
            </a:r>
          </a:p>
          <a:p>
            <a:pPr>
              <a:lnSpc>
                <a:spcPct val="90000"/>
              </a:lnSpc>
              <a:buFontTx/>
              <a:buNone/>
            </a:pPr>
            <a:endParaRPr lang="en-US" b="1" dirty="0">
              <a:ea typeface="ＭＳ Ｐゴシック" pitchFamily="-111" charset="-128"/>
              <a:cs typeface="ＭＳ Ｐゴシック" pitchFamily="-111" charset="-128"/>
            </a:endParaRPr>
          </a:p>
          <a:p>
            <a:pPr>
              <a:lnSpc>
                <a:spcPct val="90000"/>
              </a:lnSpc>
              <a:buFontTx/>
              <a:buNone/>
            </a:pPr>
            <a:r>
              <a:rPr lang="en-US" b="1" dirty="0">
                <a:ea typeface="ＭＳ Ｐゴシック" pitchFamily="-111" charset="-128"/>
                <a:cs typeface="ＭＳ Ｐゴシック" pitchFamily="-111" charset="-128"/>
              </a:rPr>
              <a:t>x!:</a:t>
            </a:r>
          </a:p>
          <a:p>
            <a:pPr>
              <a:lnSpc>
                <a:spcPct val="90000"/>
              </a:lnSpc>
              <a:buFontTx/>
              <a:buNone/>
            </a:pPr>
            <a:r>
              <a:rPr lang="en-US" b="1" dirty="0">
                <a:ea typeface="ＭＳ Ｐゴシック" pitchFamily="-111" charset="-128"/>
                <a:cs typeface="ＭＳ Ｐゴシック" pitchFamily="-111" charset="-128"/>
              </a:rPr>
              <a:t>	0! = 1	</a:t>
            </a:r>
          </a:p>
          <a:p>
            <a:pPr>
              <a:lnSpc>
                <a:spcPct val="90000"/>
              </a:lnSpc>
              <a:buFontTx/>
              <a:buNone/>
            </a:pPr>
            <a:r>
              <a:rPr lang="en-US" b="1" dirty="0">
                <a:ea typeface="ＭＳ Ｐゴシック" pitchFamily="-111" charset="-128"/>
                <a:cs typeface="ＭＳ Ｐゴシック" pitchFamily="-111" charset="-128"/>
              </a:rPr>
              <a:t>	(x+1)! = (x+1) * x!</a:t>
            </a:r>
          </a:p>
          <a:p>
            <a:pPr>
              <a:lnSpc>
                <a:spcPct val="90000"/>
              </a:lnSpc>
            </a:pPr>
            <a:endParaRPr lang="en-US" dirty="0">
              <a:ea typeface="ＭＳ Ｐゴシック" pitchFamily="-111" charset="-128"/>
              <a:cs typeface="ＭＳ Ｐゴシック" pitchFamily="-111" charset="-128"/>
            </a:endParaRPr>
          </a:p>
        </p:txBody>
      </p:sp>
      <p:sp>
        <p:nvSpPr>
          <p:cNvPr id="248838" name="Date Placeholder 3"/>
          <p:cNvSpPr>
            <a:spLocks noGrp="1"/>
          </p:cNvSpPr>
          <p:nvPr>
            <p:ph type="dt" sz="quarter" idx="10"/>
          </p:nvPr>
        </p:nvSpPr>
        <p:spPr>
          <a:noFill/>
        </p:spPr>
        <p:txBody>
          <a:bodyPr/>
          <a:lstStyle/>
          <a:p>
            <a:fld id="{C33E769F-DE4C-694B-9B33-0A26CAF9AD38}"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50883" name="Slide Number Placeholder 5"/>
          <p:cNvSpPr>
            <a:spLocks noGrp="1"/>
          </p:cNvSpPr>
          <p:nvPr>
            <p:ph type="sldNum" sz="quarter" idx="12"/>
          </p:nvPr>
        </p:nvSpPr>
        <p:spPr>
          <a:noFill/>
        </p:spPr>
        <p:txBody>
          <a:bodyPr/>
          <a:lstStyle/>
          <a:p>
            <a:fld id="{2001A167-4A25-624D-A847-FEC8536101B3}" type="slidenum">
              <a:rPr lang="en-US">
                <a:latin typeface="Arial" pitchFamily="-111" charset="0"/>
                <a:ea typeface="ＭＳ Ｐゴシック" pitchFamily="-111" charset="-128"/>
                <a:cs typeface="ＭＳ Ｐゴシック" pitchFamily="-111" charset="-128"/>
              </a:rPr>
              <a:pPr/>
              <a:t>111</a:t>
            </a:fld>
            <a:endParaRPr lang="en-US">
              <a:latin typeface="Arial" pitchFamily="-111" charset="0"/>
              <a:ea typeface="ＭＳ Ｐゴシック" pitchFamily="-111" charset="-128"/>
              <a:cs typeface="ＭＳ Ｐゴシック" pitchFamily="-111" charset="-128"/>
            </a:endParaRPr>
          </a:p>
        </p:txBody>
      </p:sp>
      <p:sp>
        <p:nvSpPr>
          <p:cNvPr id="25088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Basic Relations</a:t>
            </a:r>
          </a:p>
        </p:txBody>
      </p:sp>
      <p:sp>
        <p:nvSpPr>
          <p:cNvPr id="250885" name="Rectangle 3"/>
          <p:cNvSpPr>
            <a:spLocks noGrp="1" noChangeArrowheads="1"/>
          </p:cNvSpPr>
          <p:nvPr>
            <p:ph type="body" idx="1"/>
          </p:nvPr>
        </p:nvSpPr>
        <p:spPr/>
        <p:txBody>
          <a:bodyPr/>
          <a:lstStyle/>
          <a:p>
            <a:pPr>
              <a:lnSpc>
                <a:spcPct val="80000"/>
              </a:lnSpc>
              <a:buFontTx/>
              <a:buNone/>
            </a:pPr>
            <a:r>
              <a:rPr lang="en-US" sz="2000" b="1" dirty="0">
                <a:ea typeface="ＭＳ Ｐゴシック" pitchFamily="-111" charset="-128"/>
                <a:cs typeface="ＭＳ Ｐゴシック" pitchFamily="-111" charset="-128"/>
              </a:rPr>
              <a:t>x == 0:</a:t>
            </a:r>
          </a:p>
          <a:p>
            <a:pPr>
              <a:lnSpc>
                <a:spcPct val="80000"/>
              </a:lnSpc>
              <a:buFontTx/>
              <a:buNone/>
            </a:pPr>
            <a:r>
              <a:rPr lang="en-US" sz="2000" b="1" dirty="0">
                <a:ea typeface="ＭＳ Ｐゴシック" pitchFamily="-111" charset="-128"/>
                <a:cs typeface="ＭＳ Ｐゴシック" pitchFamily="-111" charset="-128"/>
              </a:rPr>
              <a:t>	0 == 0 = 1</a:t>
            </a:r>
          </a:p>
          <a:p>
            <a:pPr>
              <a:lnSpc>
                <a:spcPct val="80000"/>
              </a:lnSpc>
              <a:buFontTx/>
              <a:buNone/>
            </a:pPr>
            <a:r>
              <a:rPr lang="en-US" sz="2000" b="1" dirty="0">
                <a:ea typeface="ＭＳ Ｐゴシック" pitchFamily="-111" charset="-128"/>
                <a:cs typeface="ＭＳ Ｐゴシック" pitchFamily="-111" charset="-128"/>
              </a:rPr>
              <a:t>	(y+1) == 0 = 0</a:t>
            </a:r>
          </a:p>
          <a:p>
            <a:pPr>
              <a:lnSpc>
                <a:spcPct val="80000"/>
              </a:lnSpc>
              <a:buFontTx/>
              <a:buNone/>
            </a:pPr>
            <a:r>
              <a:rPr lang="en-US" sz="2000" b="1" dirty="0">
                <a:ea typeface="ＭＳ Ｐゴシック" pitchFamily="-111" charset="-128"/>
                <a:cs typeface="ＭＳ Ｐゴシック" pitchFamily="-111" charset="-128"/>
              </a:rPr>
              <a:t>x == y:	</a:t>
            </a:r>
          </a:p>
          <a:p>
            <a:pPr>
              <a:lnSpc>
                <a:spcPct val="80000"/>
              </a:lnSpc>
              <a:buFontTx/>
              <a:buNone/>
            </a:pPr>
            <a:r>
              <a:rPr lang="en-US" sz="2000" b="1" dirty="0">
                <a:ea typeface="ＭＳ Ｐゴシック" pitchFamily="-111" charset="-128"/>
                <a:cs typeface="ＭＳ Ｐゴシック" pitchFamily="-111" charset="-128"/>
              </a:rPr>
              <a:t>	x==y = ((x – y) + (y – x )) == 0</a:t>
            </a:r>
          </a:p>
          <a:p>
            <a:pPr>
              <a:lnSpc>
                <a:spcPct val="80000"/>
              </a:lnSpc>
              <a:buFontTx/>
              <a:buNone/>
            </a:pPr>
            <a:r>
              <a:rPr lang="en-US" sz="2000" b="1" dirty="0">
                <a:ea typeface="ＭＳ Ｐゴシック" pitchFamily="-111" charset="-128"/>
                <a:cs typeface="ＭＳ Ｐゴシック" pitchFamily="-111" charset="-128"/>
              </a:rPr>
              <a:t>x ≤y :	</a:t>
            </a:r>
          </a:p>
          <a:p>
            <a:pPr>
              <a:lnSpc>
                <a:spcPct val="80000"/>
              </a:lnSpc>
              <a:buFontTx/>
              <a:buNone/>
            </a:pP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x≤y</a:t>
            </a:r>
            <a:r>
              <a:rPr lang="en-US" sz="2000" b="1" dirty="0">
                <a:ea typeface="ＭＳ Ｐゴシック" pitchFamily="-111" charset="-128"/>
                <a:cs typeface="ＭＳ Ｐゴシック" pitchFamily="-111" charset="-128"/>
              </a:rPr>
              <a:t> = (x – y) == 0</a:t>
            </a:r>
          </a:p>
          <a:p>
            <a:pPr>
              <a:lnSpc>
                <a:spcPct val="80000"/>
              </a:lnSpc>
              <a:buFontTx/>
              <a:buNone/>
            </a:pPr>
            <a:r>
              <a:rPr lang="en-US" sz="2000" b="1" dirty="0">
                <a:ea typeface="ＭＳ Ｐゴシック" pitchFamily="-111" charset="-128"/>
                <a:cs typeface="ＭＳ Ｐゴシック" pitchFamily="-111" charset="-128"/>
              </a:rPr>
              <a:t>x ≥ y:	</a:t>
            </a:r>
          </a:p>
          <a:p>
            <a:pPr>
              <a:lnSpc>
                <a:spcPct val="80000"/>
              </a:lnSpc>
              <a:buFontTx/>
              <a:buNone/>
            </a:pP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x≥y</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y≤x</a:t>
            </a:r>
            <a:endParaRPr lang="en-US" sz="2000" b="1" dirty="0">
              <a:ea typeface="ＭＳ Ｐゴシック" pitchFamily="-111" charset="-128"/>
              <a:cs typeface="ＭＳ Ｐゴシック" pitchFamily="-111" charset="-128"/>
            </a:endParaRPr>
          </a:p>
          <a:p>
            <a:pPr>
              <a:lnSpc>
                <a:spcPct val="80000"/>
              </a:lnSpc>
              <a:buFontTx/>
              <a:buNone/>
            </a:pPr>
            <a:r>
              <a:rPr lang="en-US" sz="2000" b="1" dirty="0">
                <a:ea typeface="ＭＳ Ｐゴシック" pitchFamily="-111" charset="-128"/>
                <a:cs typeface="ＭＳ Ｐゴシック" pitchFamily="-111" charset="-128"/>
              </a:rPr>
              <a:t>x &gt; y :	</a:t>
            </a:r>
          </a:p>
          <a:p>
            <a:pPr>
              <a:lnSpc>
                <a:spcPct val="80000"/>
              </a:lnSpc>
              <a:buFontTx/>
              <a:buNone/>
            </a:pPr>
            <a:r>
              <a:rPr lang="en-US" sz="2000" b="1" dirty="0">
                <a:ea typeface="ＭＳ Ｐゴシック" pitchFamily="-111" charset="-128"/>
                <a:cs typeface="ＭＳ Ｐゴシック" pitchFamily="-111" charset="-128"/>
              </a:rPr>
              <a:t>	x&gt;y = ~(</a:t>
            </a:r>
            <a:r>
              <a:rPr lang="en-US" sz="2000" b="1" dirty="0" err="1">
                <a:ea typeface="ＭＳ Ｐゴシック" pitchFamily="-111" charset="-128"/>
                <a:cs typeface="ＭＳ Ｐゴシック" pitchFamily="-111" charset="-128"/>
              </a:rPr>
              <a:t>x≤y</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 See </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on next page */</a:t>
            </a:r>
            <a:r>
              <a:rPr lang="en-US" sz="2000" b="1" dirty="0">
                <a:ea typeface="ＭＳ Ｐゴシック" pitchFamily="-111" charset="-128"/>
                <a:cs typeface="ＭＳ Ｐゴシック" pitchFamily="-111" charset="-128"/>
              </a:rPr>
              <a:t>	</a:t>
            </a:r>
          </a:p>
          <a:p>
            <a:pPr>
              <a:lnSpc>
                <a:spcPct val="80000"/>
              </a:lnSpc>
              <a:buFontTx/>
              <a:buNone/>
            </a:pPr>
            <a:r>
              <a:rPr lang="en-US" sz="2000" b="1" dirty="0">
                <a:ea typeface="ＭＳ Ｐゴシック" pitchFamily="-111" charset="-128"/>
                <a:cs typeface="ＭＳ Ｐゴシック" pitchFamily="-111" charset="-128"/>
              </a:rPr>
              <a:t>x &lt; y :	</a:t>
            </a:r>
          </a:p>
          <a:p>
            <a:pPr>
              <a:lnSpc>
                <a:spcPct val="80000"/>
              </a:lnSpc>
              <a:buFontTx/>
              <a:buNone/>
            </a:pPr>
            <a:r>
              <a:rPr lang="en-US" sz="2000" b="1" dirty="0">
                <a:ea typeface="ＭＳ Ｐゴシック" pitchFamily="-111" charset="-128"/>
                <a:cs typeface="ＭＳ Ｐゴシック" pitchFamily="-111" charset="-128"/>
              </a:rPr>
              <a:t>	x&lt;y = ~(</a:t>
            </a:r>
            <a:r>
              <a:rPr lang="en-US" sz="2000" b="1" dirty="0" err="1">
                <a:ea typeface="ＭＳ Ｐゴシック" pitchFamily="-111" charset="-128"/>
                <a:cs typeface="ＭＳ Ｐゴシック" pitchFamily="-111" charset="-128"/>
              </a:rPr>
              <a:t>x≥y</a:t>
            </a:r>
            <a:r>
              <a:rPr lang="en-US" sz="2000" b="1" dirty="0">
                <a:ea typeface="ＭＳ Ｐゴシック" pitchFamily="-111" charset="-128"/>
                <a:cs typeface="ＭＳ Ｐゴシック" pitchFamily="-111" charset="-128"/>
              </a:rPr>
              <a:t>)</a:t>
            </a:r>
          </a:p>
        </p:txBody>
      </p:sp>
      <p:sp>
        <p:nvSpPr>
          <p:cNvPr id="250886" name="Date Placeholder 3"/>
          <p:cNvSpPr>
            <a:spLocks noGrp="1"/>
          </p:cNvSpPr>
          <p:nvPr>
            <p:ph type="dt" sz="quarter" idx="10"/>
          </p:nvPr>
        </p:nvSpPr>
        <p:spPr>
          <a:noFill/>
        </p:spPr>
        <p:txBody>
          <a:bodyPr/>
          <a:lstStyle/>
          <a:p>
            <a:fld id="{66F2E109-E6F6-6041-A20B-C8DB9277571F}"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52931" name="Slide Number Placeholder 5"/>
          <p:cNvSpPr>
            <a:spLocks noGrp="1"/>
          </p:cNvSpPr>
          <p:nvPr>
            <p:ph type="sldNum" sz="quarter" idx="12"/>
          </p:nvPr>
        </p:nvSpPr>
        <p:spPr>
          <a:noFill/>
        </p:spPr>
        <p:txBody>
          <a:bodyPr/>
          <a:lstStyle/>
          <a:p>
            <a:fld id="{E4C64A37-5E68-F145-8B28-ECAE33C3983E}" type="slidenum">
              <a:rPr lang="en-US">
                <a:latin typeface="Arial" pitchFamily="-111" charset="0"/>
                <a:ea typeface="ＭＳ Ｐゴシック" pitchFamily="-111" charset="-128"/>
                <a:cs typeface="ＭＳ Ｐゴシック" pitchFamily="-111" charset="-128"/>
              </a:rPr>
              <a:pPr/>
              <a:t>112</a:t>
            </a:fld>
            <a:endParaRPr lang="en-US">
              <a:latin typeface="Arial" pitchFamily="-111" charset="0"/>
              <a:ea typeface="ＭＳ Ｐゴシック" pitchFamily="-111" charset="-128"/>
              <a:cs typeface="ＭＳ Ｐゴシック" pitchFamily="-111" charset="-128"/>
            </a:endParaRPr>
          </a:p>
        </p:txBody>
      </p:sp>
      <p:sp>
        <p:nvSpPr>
          <p:cNvPr id="25293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Basic Boolean Operations</a:t>
            </a:r>
          </a:p>
        </p:txBody>
      </p:sp>
      <p:sp>
        <p:nvSpPr>
          <p:cNvPr id="252933" name="Rectangle 3"/>
          <p:cNvSpPr>
            <a:spLocks noGrp="1" noChangeArrowheads="1"/>
          </p:cNvSpPr>
          <p:nvPr>
            <p:ph type="body" idx="1"/>
          </p:nvPr>
        </p:nvSpPr>
        <p:spPr/>
        <p:txBody>
          <a:bodyPr/>
          <a:lstStyle/>
          <a:p>
            <a:pPr>
              <a:lnSpc>
                <a:spcPct val="80000"/>
              </a:lnSpc>
              <a:buFontTx/>
              <a:buNone/>
            </a:pPr>
            <a:r>
              <a:rPr lang="en-US" sz="2400" b="1" dirty="0">
                <a:ea typeface="ＭＳ Ｐゴシック" pitchFamily="-111" charset="-128"/>
                <a:cs typeface="ＭＳ Ｐゴシック" pitchFamily="-111" charset="-128"/>
              </a:rPr>
              <a:t>~x:</a:t>
            </a:r>
          </a:p>
          <a:p>
            <a:pPr>
              <a:lnSpc>
                <a:spcPct val="80000"/>
              </a:lnSpc>
              <a:buFontTx/>
              <a:buNone/>
            </a:pPr>
            <a:r>
              <a:rPr lang="en-US" sz="2400" b="1" dirty="0">
                <a:ea typeface="ＭＳ Ｐゴシック" pitchFamily="-111" charset="-128"/>
                <a:cs typeface="ＭＳ Ｐゴシック" pitchFamily="-111" charset="-128"/>
              </a:rPr>
              <a:t>	~x = 1 – x  or  (x==0)</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err="1">
                <a:ea typeface="ＭＳ Ｐゴシック" pitchFamily="-111" charset="-128"/>
                <a:cs typeface="ＭＳ Ｐゴシック" pitchFamily="-111" charset="-128"/>
              </a:rPr>
              <a:t>signum</a:t>
            </a:r>
            <a:r>
              <a:rPr lang="en-US" sz="2400" b="1" dirty="0">
                <a:ea typeface="ＭＳ Ｐゴシック" pitchFamily="-111" charset="-128"/>
                <a:cs typeface="ＭＳ Ｐゴシック" pitchFamily="-111" charset="-128"/>
              </a:rPr>
              <a:t>(x): </a:t>
            </a:r>
            <a:r>
              <a:rPr lang="en-US" sz="2400" dirty="0" smtClean="0">
                <a:ea typeface="ＭＳ Ｐゴシック" pitchFamily="-111" charset="-128"/>
                <a:cs typeface="ＭＳ Ｐゴシック" pitchFamily="-111" charset="-128"/>
              </a:rPr>
              <a:t>	</a:t>
            </a:r>
            <a:r>
              <a:rPr lang="en-US" sz="2400" b="1" dirty="0" smtClean="0">
                <a:ea typeface="ＭＳ Ｐゴシック" pitchFamily="-111" charset="-128"/>
                <a:cs typeface="ＭＳ Ｐゴシック" pitchFamily="-111" charset="-128"/>
              </a:rPr>
              <a:t>1 </a:t>
            </a:r>
            <a:r>
              <a:rPr lang="en-US" sz="2400" dirty="0">
                <a:ea typeface="ＭＳ Ｐゴシック" pitchFamily="-111" charset="-128"/>
                <a:cs typeface="ＭＳ Ｐゴシック" pitchFamily="-111" charset="-128"/>
              </a:rPr>
              <a:t>if</a:t>
            </a:r>
            <a:r>
              <a:rPr lang="en-US" sz="2400" b="1" dirty="0">
                <a:ea typeface="ＭＳ Ｐゴシック" pitchFamily="-111" charset="-128"/>
                <a:cs typeface="ＭＳ Ｐゴシック" pitchFamily="-111" charset="-128"/>
              </a:rPr>
              <a:t> x&gt;0</a:t>
            </a:r>
            <a:r>
              <a:rPr lang="en-US" sz="2400" dirty="0">
                <a:ea typeface="ＭＳ Ｐゴシック" pitchFamily="-111" charset="-128"/>
                <a:cs typeface="ＭＳ Ｐゴシック" pitchFamily="-111" charset="-128"/>
              </a:rPr>
              <a:t>;</a:t>
            </a:r>
            <a:r>
              <a:rPr lang="en-US" sz="2400" b="1" dirty="0">
                <a:ea typeface="ＭＳ Ｐゴシック" pitchFamily="-111" charset="-128"/>
                <a:cs typeface="ＭＳ Ｐゴシック" pitchFamily="-111" charset="-128"/>
              </a:rPr>
              <a:t> 0 </a:t>
            </a:r>
            <a:r>
              <a:rPr lang="en-US" sz="2400" dirty="0">
                <a:ea typeface="ＭＳ Ｐゴシック" pitchFamily="-111" charset="-128"/>
                <a:cs typeface="ＭＳ Ｐゴシック" pitchFamily="-111" charset="-128"/>
              </a:rPr>
              <a:t>if</a:t>
            </a:r>
            <a:r>
              <a:rPr lang="en-US" sz="2400" b="1" dirty="0">
                <a:ea typeface="ＭＳ Ｐゴシック" pitchFamily="-111" charset="-128"/>
                <a:cs typeface="ＭＳ Ｐゴシック" pitchFamily="-111" charset="-128"/>
              </a:rPr>
              <a:t> x==0</a:t>
            </a:r>
          </a:p>
          <a:p>
            <a:pPr>
              <a:lnSpc>
                <a:spcPct val="80000"/>
              </a:lnSpc>
              <a:buFontTx/>
              <a:buNone/>
            </a:pPr>
            <a:r>
              <a:rPr lang="en-US" sz="2400" b="1" dirty="0">
                <a:ea typeface="ＭＳ Ｐゴシック" pitchFamily="-111" charset="-128"/>
                <a:cs typeface="ＭＳ Ｐゴシック" pitchFamily="-111" charset="-128"/>
              </a:rPr>
              <a:t>	~(x==0)</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a:ea typeface="ＭＳ Ｐゴシック" pitchFamily="-111" charset="-128"/>
                <a:cs typeface="ＭＳ Ｐゴシック" pitchFamily="-111" charset="-128"/>
              </a:rPr>
              <a:t>x &amp;&amp; y:</a:t>
            </a:r>
          </a:p>
          <a:p>
            <a:pPr>
              <a:lnSpc>
                <a:spcPct val="80000"/>
              </a:lnSpc>
              <a:buFontTx/>
              <a:buNone/>
            </a:pPr>
            <a:r>
              <a:rPr lang="en-US" sz="2400" b="1" dirty="0">
                <a:ea typeface="ＭＳ Ｐゴシック" pitchFamily="-111" charset="-128"/>
                <a:cs typeface="ＭＳ Ｐゴシック" pitchFamily="-111" charset="-128"/>
              </a:rPr>
              <a:t>	x&amp;&amp;y = </a:t>
            </a:r>
            <a:r>
              <a:rPr lang="en-US" sz="2400" b="1" dirty="0" err="1">
                <a:ea typeface="ＭＳ Ｐゴシック" pitchFamily="-111" charset="-128"/>
                <a:cs typeface="ＭＳ Ｐゴシック" pitchFamily="-111" charset="-128"/>
              </a:rPr>
              <a:t>signum</a:t>
            </a:r>
            <a:r>
              <a:rPr lang="en-US" sz="2400" b="1" dirty="0">
                <a:ea typeface="ＭＳ Ｐゴシック" pitchFamily="-111" charset="-128"/>
                <a:cs typeface="ＭＳ Ｐゴシック" pitchFamily="-111" charset="-128"/>
              </a:rPr>
              <a:t>(x*y)</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a:ea typeface="ＭＳ Ｐゴシック" pitchFamily="-111" charset="-128"/>
                <a:cs typeface="ＭＳ Ｐゴシック" pitchFamily="-111" charset="-128"/>
              </a:rPr>
              <a:t>x || y:</a:t>
            </a:r>
          </a:p>
          <a:p>
            <a:pPr>
              <a:lnSpc>
                <a:spcPct val="80000"/>
              </a:lnSpc>
              <a:buFontTx/>
              <a:buNone/>
            </a:pPr>
            <a:r>
              <a:rPr lang="en-US" sz="2400" b="1" dirty="0">
                <a:ea typeface="ＭＳ Ｐゴシック" pitchFamily="-111" charset="-128"/>
                <a:cs typeface="ＭＳ Ｐゴシック" pitchFamily="-111" charset="-128"/>
              </a:rPr>
              <a:t>	x||y = ~((x==0) &amp;&amp; (y==0))</a:t>
            </a:r>
          </a:p>
        </p:txBody>
      </p:sp>
      <p:sp>
        <p:nvSpPr>
          <p:cNvPr id="252934" name="Date Placeholder 3"/>
          <p:cNvSpPr>
            <a:spLocks noGrp="1"/>
          </p:cNvSpPr>
          <p:nvPr>
            <p:ph type="dt" sz="quarter" idx="10"/>
          </p:nvPr>
        </p:nvSpPr>
        <p:spPr>
          <a:noFill/>
        </p:spPr>
        <p:txBody>
          <a:bodyPr/>
          <a:lstStyle/>
          <a:p>
            <a:fld id="{76F62CA1-03FD-B243-9074-A85E16446711}"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54979" name="Slide Number Placeholder 5"/>
          <p:cNvSpPr>
            <a:spLocks noGrp="1"/>
          </p:cNvSpPr>
          <p:nvPr>
            <p:ph type="sldNum" sz="quarter" idx="12"/>
          </p:nvPr>
        </p:nvSpPr>
        <p:spPr>
          <a:noFill/>
        </p:spPr>
        <p:txBody>
          <a:bodyPr/>
          <a:lstStyle/>
          <a:p>
            <a:fld id="{203AFE24-0A25-4E4F-AF77-A8664B5A94B1}" type="slidenum">
              <a:rPr lang="en-US">
                <a:latin typeface="Arial" pitchFamily="-111" charset="0"/>
                <a:ea typeface="ＭＳ Ｐゴシック" pitchFamily="-111" charset="-128"/>
                <a:cs typeface="ＭＳ Ｐゴシック" pitchFamily="-111" charset="-128"/>
              </a:rPr>
              <a:pPr/>
              <a:t>113</a:t>
            </a:fld>
            <a:endParaRPr lang="en-US">
              <a:latin typeface="Arial" pitchFamily="-111" charset="0"/>
              <a:ea typeface="ＭＳ Ｐゴシック" pitchFamily="-111" charset="-128"/>
              <a:cs typeface="ＭＳ Ｐゴシック" pitchFamily="-111" charset="-128"/>
            </a:endParaRPr>
          </a:p>
        </p:txBody>
      </p:sp>
      <p:sp>
        <p:nvSpPr>
          <p:cNvPr id="25498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Definition by Cases </a:t>
            </a:r>
          </a:p>
        </p:txBody>
      </p:sp>
      <p:sp>
        <p:nvSpPr>
          <p:cNvPr id="254981" name="Rectangle 3"/>
          <p:cNvSpPr>
            <a:spLocks noGrp="1" noChangeArrowheads="1"/>
          </p:cNvSpPr>
          <p:nvPr>
            <p:ph type="body" idx="1"/>
          </p:nvPr>
        </p:nvSpPr>
        <p:spPr/>
        <p:txBody>
          <a:bodyPr/>
          <a:lstStyle/>
          <a:p>
            <a:pPr>
              <a:lnSpc>
                <a:spcPct val="80000"/>
              </a:lnSpc>
              <a:buFontTx/>
              <a:buNone/>
            </a:pPr>
            <a:r>
              <a:rPr lang="en-US" sz="2000" dirty="0">
                <a:ea typeface="ＭＳ Ｐゴシック" pitchFamily="-111" charset="-128"/>
                <a:cs typeface="ＭＳ Ｐゴシック" pitchFamily="-111" charset="-128"/>
              </a:rPr>
              <a:t>One case	</a:t>
            </a:r>
          </a:p>
          <a:p>
            <a:pPr>
              <a:lnSpc>
                <a:spcPct val="80000"/>
              </a:lnSpc>
              <a:buFontTx/>
              <a:buNone/>
            </a:pPr>
            <a:r>
              <a:rPr lang="en-US" sz="2000" b="1" dirty="0">
                <a:ea typeface="ＭＳ Ｐゴシック" pitchFamily="-111" charset="-128"/>
                <a:cs typeface="ＭＳ Ｐゴシック" pitchFamily="-111" charset="-128"/>
              </a:rPr>
              <a:t>			g(x)		</a:t>
            </a:r>
            <a:r>
              <a:rPr lang="en-US" sz="2000" dirty="0">
                <a:ea typeface="ＭＳ Ｐゴシック" pitchFamily="-111" charset="-128"/>
                <a:cs typeface="ＭＳ Ｐゴシック" pitchFamily="-111" charset="-128"/>
              </a:rPr>
              <a:t>if </a:t>
            </a:r>
            <a:r>
              <a:rPr lang="en-US" sz="2000" b="1" dirty="0">
                <a:ea typeface="ＭＳ Ｐゴシック" pitchFamily="-111" charset="-128"/>
                <a:cs typeface="ＭＳ Ｐゴシック" pitchFamily="-111" charset="-128"/>
              </a:rPr>
              <a:t>P(x) </a:t>
            </a:r>
          </a:p>
          <a:p>
            <a:pPr>
              <a:lnSpc>
                <a:spcPct val="80000"/>
              </a:lnSpc>
              <a:buFontTx/>
              <a:buNone/>
            </a:pPr>
            <a:r>
              <a:rPr lang="en-US" sz="2000" b="1" dirty="0">
                <a:ea typeface="ＭＳ Ｐゴシック" pitchFamily="-111" charset="-128"/>
                <a:cs typeface="ＭＳ Ｐゴシック" pitchFamily="-111" charset="-128"/>
              </a:rPr>
              <a:t>	f(x) = 	</a:t>
            </a:r>
          </a:p>
          <a:p>
            <a:pPr>
              <a:lnSpc>
                <a:spcPct val="80000"/>
              </a:lnSpc>
              <a:buFontTx/>
              <a:buNone/>
            </a:pPr>
            <a:r>
              <a:rPr lang="en-US" sz="2000" b="1" dirty="0">
                <a:ea typeface="ＭＳ Ｐゴシック" pitchFamily="-111" charset="-128"/>
                <a:cs typeface="ＭＳ Ｐゴシック" pitchFamily="-111" charset="-128"/>
              </a:rPr>
              <a:t>		  	h(x)		</a:t>
            </a:r>
            <a:r>
              <a:rPr lang="en-US" sz="2000" dirty="0">
                <a:ea typeface="ＭＳ Ｐゴシック" pitchFamily="-111" charset="-128"/>
                <a:cs typeface="ＭＳ Ｐゴシック" pitchFamily="-111" charset="-128"/>
              </a:rPr>
              <a:t>otherwise</a:t>
            </a:r>
          </a:p>
          <a:p>
            <a:pPr>
              <a:buFontTx/>
              <a:buNone/>
            </a:pPr>
            <a:r>
              <a:rPr lang="en-US" sz="2000" b="1" dirty="0">
                <a:ea typeface="ＭＳ Ｐゴシック" pitchFamily="-111" charset="-128"/>
                <a:cs typeface="ＭＳ Ｐゴシック" pitchFamily="-111" charset="-128"/>
              </a:rPr>
              <a:t>	f(x) = P(x) * g(x) + (1-P(x)) * h(x)</a:t>
            </a:r>
          </a:p>
          <a:p>
            <a:pPr>
              <a:buFontTx/>
              <a:buNone/>
            </a:pPr>
            <a:endParaRPr lang="en-US" sz="2000" dirty="0">
              <a:ea typeface="ＭＳ Ｐゴシック" pitchFamily="-111" charset="-128"/>
              <a:cs typeface="ＭＳ Ｐゴシック" pitchFamily="-111" charset="-128"/>
            </a:endParaRPr>
          </a:p>
          <a:p>
            <a:pPr>
              <a:buFontTx/>
              <a:buNone/>
            </a:pPr>
            <a:r>
              <a:rPr lang="en-US" sz="2000" dirty="0">
                <a:ea typeface="ＭＳ Ｐゴシック" pitchFamily="-111" charset="-128"/>
                <a:cs typeface="ＭＳ Ｐゴシック" pitchFamily="-111" charset="-128"/>
              </a:rPr>
              <a:t>Can use induction to prove this is true for all </a:t>
            </a:r>
            <a:r>
              <a:rPr lang="en-US" sz="2000" b="1" dirty="0">
                <a:ea typeface="ＭＳ Ｐゴシック" pitchFamily="-111" charset="-128"/>
                <a:cs typeface="ＭＳ Ｐゴシック" pitchFamily="-111" charset="-128"/>
              </a:rPr>
              <a:t>k&gt;0</a:t>
            </a:r>
            <a:r>
              <a:rPr lang="en-US" sz="2000" dirty="0">
                <a:ea typeface="ＭＳ Ｐゴシック" pitchFamily="-111" charset="-128"/>
                <a:cs typeface="ＭＳ Ｐゴシック" pitchFamily="-111" charset="-128"/>
              </a:rPr>
              <a:t>, where</a:t>
            </a:r>
          </a:p>
          <a:p>
            <a:pPr>
              <a:lnSpc>
                <a:spcPct val="80000"/>
              </a:lnSpc>
              <a:buFontTx/>
              <a:buNone/>
            </a:pPr>
            <a:r>
              <a:rPr lang="en-US" sz="2000" b="1" dirty="0">
                <a:ea typeface="ＭＳ Ｐゴシック" pitchFamily="-111" charset="-128"/>
                <a:cs typeface="ＭＳ Ｐゴシック" pitchFamily="-111" charset="-128"/>
              </a:rPr>
              <a:t>			g</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(x)		</a:t>
            </a:r>
            <a:r>
              <a:rPr lang="en-US" sz="2000" dirty="0">
                <a:ea typeface="ＭＳ Ｐゴシック" pitchFamily="-111" charset="-128"/>
                <a:cs typeface="ＭＳ Ｐゴシック" pitchFamily="-111" charset="-128"/>
              </a:rPr>
              <a:t>if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(x) </a:t>
            </a:r>
          </a:p>
          <a:p>
            <a:pPr>
              <a:lnSpc>
                <a:spcPct val="80000"/>
              </a:lnSpc>
              <a:buFontTx/>
              <a:buNone/>
            </a:pPr>
            <a:r>
              <a:rPr lang="en-US" sz="2000" b="1" dirty="0">
                <a:ea typeface="ＭＳ Ｐゴシック" pitchFamily="-111" charset="-128"/>
                <a:cs typeface="ＭＳ Ｐゴシック" pitchFamily="-111" charset="-128"/>
              </a:rPr>
              <a:t>			g</a:t>
            </a:r>
            <a:r>
              <a:rPr lang="en-US" sz="2000" b="1" baseline="-25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(x)		</a:t>
            </a:r>
            <a:r>
              <a:rPr lang="en-US" sz="2000" dirty="0">
                <a:ea typeface="ＭＳ Ｐゴシック" pitchFamily="-111" charset="-128"/>
                <a:cs typeface="ＭＳ Ｐゴシック" pitchFamily="-111" charset="-128"/>
              </a:rPr>
              <a:t>if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(x) &amp;&amp; ~P</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(x)</a:t>
            </a:r>
          </a:p>
          <a:p>
            <a:pPr>
              <a:lnSpc>
                <a:spcPct val="80000"/>
              </a:lnSpc>
              <a:buFontTx/>
              <a:buNone/>
            </a:pPr>
            <a:r>
              <a:rPr lang="en-US" sz="2000" b="1" dirty="0">
                <a:ea typeface="ＭＳ Ｐゴシック" pitchFamily="-111" charset="-128"/>
                <a:cs typeface="ＭＳ Ｐゴシック" pitchFamily="-111" charset="-128"/>
              </a:rPr>
              <a:t>	 f(x) = 	…</a:t>
            </a:r>
          </a:p>
          <a:p>
            <a:pPr>
              <a:lnSpc>
                <a:spcPct val="80000"/>
              </a:lnSpc>
              <a:buFontTx/>
              <a:buNone/>
            </a:pP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g</a:t>
            </a:r>
            <a:r>
              <a:rPr lang="en-US" sz="2000" b="1" baseline="-25000" dirty="0" err="1">
                <a:ea typeface="ＭＳ Ｐゴシック" pitchFamily="-111" charset="-128"/>
                <a:cs typeface="ＭＳ Ｐゴシック" pitchFamily="-111" charset="-128"/>
              </a:rPr>
              <a:t>k</a:t>
            </a:r>
            <a:r>
              <a:rPr lang="en-US" sz="2000" b="1" dirty="0">
                <a:ea typeface="ＭＳ Ｐゴシック" pitchFamily="-111" charset="-128"/>
                <a:cs typeface="ＭＳ Ｐゴシック" pitchFamily="-111" charset="-128"/>
              </a:rPr>
              <a:t>(x)		</a:t>
            </a:r>
            <a:r>
              <a:rPr lang="en-US" sz="2000" dirty="0">
                <a:ea typeface="ＭＳ Ｐゴシック" pitchFamily="-111" charset="-128"/>
                <a:cs typeface="ＭＳ Ｐゴシック" pitchFamily="-111" charset="-128"/>
              </a:rPr>
              <a:t>if </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k</a:t>
            </a:r>
            <a:r>
              <a:rPr lang="en-US" sz="2000" b="1" dirty="0">
                <a:ea typeface="ＭＳ Ｐゴシック" pitchFamily="-111" charset="-128"/>
                <a:cs typeface="ＭＳ Ｐゴシック" pitchFamily="-111" charset="-128"/>
              </a:rPr>
              <a:t>(x) &amp;&amp; ~(P</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(x) || … || ~P</a:t>
            </a:r>
            <a:r>
              <a:rPr lang="en-US" sz="2000" b="1" baseline="-25000" dirty="0">
                <a:ea typeface="ＭＳ Ｐゴシック" pitchFamily="-111" charset="-128"/>
                <a:cs typeface="ＭＳ Ｐゴシック" pitchFamily="-111" charset="-128"/>
              </a:rPr>
              <a:t>k-1</a:t>
            </a:r>
            <a:r>
              <a:rPr lang="en-US" sz="2000" b="1" dirty="0">
                <a:ea typeface="ＭＳ Ｐゴシック" pitchFamily="-111" charset="-128"/>
                <a:cs typeface="ＭＳ Ｐゴシック" pitchFamily="-111" charset="-128"/>
              </a:rPr>
              <a:t>(x))</a:t>
            </a:r>
          </a:p>
          <a:p>
            <a:pPr>
              <a:lnSpc>
                <a:spcPct val="80000"/>
              </a:lnSpc>
              <a:buFontTx/>
              <a:buNone/>
            </a:pPr>
            <a:r>
              <a:rPr lang="en-US" sz="2000" b="1" dirty="0">
                <a:ea typeface="ＭＳ Ｐゴシック" pitchFamily="-111" charset="-128"/>
                <a:cs typeface="ＭＳ Ｐゴシック" pitchFamily="-111" charset="-128"/>
              </a:rPr>
              <a:t>		  	h(x)		</a:t>
            </a:r>
            <a:r>
              <a:rPr lang="en-US" sz="2000" dirty="0">
                <a:ea typeface="ＭＳ Ｐゴシック" pitchFamily="-111" charset="-128"/>
                <a:cs typeface="ＭＳ Ｐゴシック" pitchFamily="-111" charset="-128"/>
              </a:rPr>
              <a:t>otherwise</a:t>
            </a:r>
          </a:p>
        </p:txBody>
      </p:sp>
      <p:sp>
        <p:nvSpPr>
          <p:cNvPr id="254982" name="Date Placeholder 3"/>
          <p:cNvSpPr>
            <a:spLocks noGrp="1"/>
          </p:cNvSpPr>
          <p:nvPr>
            <p:ph type="dt" sz="quarter" idx="10"/>
          </p:nvPr>
        </p:nvSpPr>
        <p:spPr>
          <a:noFill/>
        </p:spPr>
        <p:txBody>
          <a:bodyPr/>
          <a:lstStyle/>
          <a:p>
            <a:fld id="{EBABE32B-6F17-4C40-BEB6-727348655479}"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57027" name="Slide Number Placeholder 5"/>
          <p:cNvSpPr>
            <a:spLocks noGrp="1"/>
          </p:cNvSpPr>
          <p:nvPr>
            <p:ph type="sldNum" sz="quarter" idx="12"/>
          </p:nvPr>
        </p:nvSpPr>
        <p:spPr>
          <a:noFill/>
        </p:spPr>
        <p:txBody>
          <a:bodyPr/>
          <a:lstStyle/>
          <a:p>
            <a:fld id="{9DAC2DF7-D117-174C-974C-5E0FB9F128C1}" type="slidenum">
              <a:rPr lang="en-US">
                <a:latin typeface="Arial" pitchFamily="-111" charset="0"/>
                <a:ea typeface="ＭＳ Ｐゴシック" pitchFamily="-111" charset="-128"/>
                <a:cs typeface="ＭＳ Ｐゴシック" pitchFamily="-111" charset="-128"/>
              </a:rPr>
              <a:pPr/>
              <a:t>114</a:t>
            </a:fld>
            <a:endParaRPr lang="en-US">
              <a:latin typeface="Arial" pitchFamily="-111" charset="0"/>
              <a:ea typeface="ＭＳ Ｐゴシック" pitchFamily="-111" charset="-128"/>
              <a:cs typeface="ＭＳ Ｐゴシック" pitchFamily="-111" charset="-128"/>
            </a:endParaRPr>
          </a:p>
        </p:txBody>
      </p:sp>
      <p:sp>
        <p:nvSpPr>
          <p:cNvPr id="25702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Bounded Minimization 1</a:t>
            </a:r>
          </a:p>
        </p:txBody>
      </p:sp>
      <p:sp>
        <p:nvSpPr>
          <p:cNvPr id="257029" name="Rectangle 3"/>
          <p:cNvSpPr>
            <a:spLocks noGrp="1" noChangeArrowheads="1"/>
          </p:cNvSpPr>
          <p:nvPr>
            <p:ph type="body" idx="1"/>
          </p:nvPr>
        </p:nvSpPr>
        <p:spPr/>
        <p:txBody>
          <a:bodyPr/>
          <a:lstStyle/>
          <a:p>
            <a:pPr>
              <a:lnSpc>
                <a:spcPct val="80000"/>
              </a:lnSpc>
              <a:buFontTx/>
              <a:buNone/>
            </a:pP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f(x)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 </a:t>
            </a:r>
            <a:r>
              <a:rPr lang="en-US" b="1" dirty="0">
                <a:ea typeface="Arial" pitchFamily="-111" charset="0"/>
                <a:cs typeface="Arial" pitchFamily="-111" charset="0"/>
              </a:rPr>
              <a:t>≤</a:t>
            </a:r>
            <a:r>
              <a:rPr lang="en-US" b="1" dirty="0">
                <a:ea typeface="ＭＳ Ｐゴシック" pitchFamily="-111" charset="-128"/>
                <a:cs typeface="ＭＳ Ｐゴシック" pitchFamily="-111" charset="-128"/>
              </a:rPr>
              <a:t> x) [ P(z) ] </a:t>
            </a:r>
            <a:r>
              <a:rPr lang="en-US" dirty="0">
                <a:ea typeface="ＭＳ Ｐゴシック" pitchFamily="-111" charset="-128"/>
                <a:cs typeface="ＭＳ Ｐゴシック" pitchFamily="-111" charset="-128"/>
              </a:rPr>
              <a:t>if </a:t>
            </a:r>
            <a:r>
              <a:rPr lang="en-US" b="1"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sym typeface="Symbol" pitchFamily="-111" charset="2"/>
              </a:rPr>
              <a:t>such a </a:t>
            </a:r>
            <a:r>
              <a:rPr lang="en-US" b="1" dirty="0">
                <a:ea typeface="ＭＳ Ｐゴシック" pitchFamily="-111" charset="-128"/>
                <a:cs typeface="ＭＳ Ｐゴシック" pitchFamily="-111" charset="-128"/>
                <a:sym typeface="Symbol" pitchFamily="-111" charset="2"/>
              </a:rPr>
              <a:t>z</a:t>
            </a:r>
            <a:r>
              <a:rPr lang="en-US" b="1" dirty="0">
                <a:ea typeface="ＭＳ Ｐゴシック" pitchFamily="-111" charset="-128"/>
                <a:cs typeface="ＭＳ Ｐゴシック" pitchFamily="-111" charset="-128"/>
              </a:rPr>
              <a:t>,</a:t>
            </a:r>
          </a:p>
          <a:p>
            <a:pPr>
              <a:lnSpc>
                <a:spcPct val="80000"/>
              </a:lnSpc>
              <a:buFontTx/>
              <a:buNone/>
            </a:pPr>
            <a:r>
              <a:rPr lang="en-US" b="1" dirty="0">
                <a:ea typeface="ＭＳ Ｐゴシック" pitchFamily="-111" charset="-128"/>
                <a:cs typeface="ＭＳ Ｐゴシック" pitchFamily="-111" charset="-128"/>
              </a:rPr>
              <a:t>		  = x+1</a:t>
            </a:r>
            <a:r>
              <a:rPr lang="en-US" dirty="0">
                <a:ea typeface="ＭＳ Ｐゴシック" pitchFamily="-111" charset="-128"/>
                <a:cs typeface="ＭＳ Ｐゴシック" pitchFamily="-111" charset="-128"/>
              </a:rPr>
              <a:t>, otherwise</a:t>
            </a:r>
          </a:p>
          <a:p>
            <a:pPr>
              <a:lnSpc>
                <a:spcPct val="80000"/>
              </a:lnSpc>
              <a:buFontTx/>
              <a:buNone/>
            </a:pPr>
            <a:r>
              <a:rPr lang="en-US" dirty="0">
                <a:ea typeface="ＭＳ Ｐゴシック" pitchFamily="-111" charset="-128"/>
                <a:cs typeface="ＭＳ Ｐゴシック" pitchFamily="-111" charset="-128"/>
              </a:rPr>
              <a:t>	where </a:t>
            </a:r>
            <a:r>
              <a:rPr lang="en-US" b="1" dirty="0">
                <a:ea typeface="ＭＳ Ｐゴシック" pitchFamily="-111" charset="-128"/>
                <a:cs typeface="ＭＳ Ｐゴシック" pitchFamily="-111" charset="-128"/>
              </a:rPr>
              <a:t>P(z)</a:t>
            </a:r>
            <a:r>
              <a:rPr lang="en-US" dirty="0">
                <a:ea typeface="ＭＳ Ｐゴシック" pitchFamily="-111" charset="-128"/>
                <a:cs typeface="ＭＳ Ｐゴシック" pitchFamily="-111" charset="-128"/>
              </a:rPr>
              <a:t> is primitive recursive. </a:t>
            </a:r>
          </a:p>
          <a:p>
            <a:pPr>
              <a:lnSpc>
                <a:spcPct val="80000"/>
              </a:lnSpc>
              <a:buFontTx/>
              <a:buNone/>
            </a:pPr>
            <a:endParaRPr lang="en-US" dirty="0">
              <a:ea typeface="ＭＳ Ｐゴシック" pitchFamily="-111" charset="-128"/>
              <a:cs typeface="ＭＳ Ｐゴシック" pitchFamily="-111" charset="-128"/>
            </a:endParaRPr>
          </a:p>
          <a:p>
            <a:pPr>
              <a:lnSpc>
                <a:spcPct val="80000"/>
              </a:lnSpc>
              <a:buFontTx/>
              <a:buNone/>
            </a:pPr>
            <a:r>
              <a:rPr lang="en-US" dirty="0">
                <a:ea typeface="ＭＳ Ｐゴシック" pitchFamily="-111" charset="-128"/>
                <a:cs typeface="ＭＳ Ｐゴシック" pitchFamily="-111" charset="-128"/>
              </a:rPr>
              <a:t>	Can show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is primitive recursive by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f(0) 	= 	1-P(0)</a:t>
            </a:r>
          </a:p>
          <a:p>
            <a:pPr>
              <a:lnSpc>
                <a:spcPct val="80000"/>
              </a:lnSpc>
              <a:buFontTx/>
              <a:buNone/>
            </a:pPr>
            <a:r>
              <a:rPr lang="en-US" b="1" dirty="0">
                <a:ea typeface="ＭＳ Ｐゴシック" pitchFamily="-111" charset="-128"/>
                <a:cs typeface="ＭＳ Ｐゴシック" pitchFamily="-111" charset="-128"/>
              </a:rPr>
              <a:t>	f(x+1) 	= 	f(x)			</a:t>
            </a:r>
            <a:r>
              <a:rPr lang="en-US" dirty="0">
                <a:ea typeface="ＭＳ Ｐゴシック" pitchFamily="-111" charset="-128"/>
                <a:cs typeface="ＭＳ Ｐゴシック" pitchFamily="-111" charset="-128"/>
              </a:rPr>
              <a:t>if </a:t>
            </a:r>
            <a:r>
              <a:rPr lang="en-US" b="1" dirty="0">
                <a:ea typeface="ＭＳ Ｐゴシック" pitchFamily="-111" charset="-128"/>
                <a:cs typeface="ＭＳ Ｐゴシック" pitchFamily="-111" charset="-128"/>
              </a:rPr>
              <a:t>f(x) </a:t>
            </a:r>
            <a:r>
              <a:rPr lang="en-US" b="1" dirty="0">
                <a:ea typeface="Arial" pitchFamily="-111" charset="0"/>
                <a:cs typeface="Arial" pitchFamily="-111" charset="0"/>
              </a:rPr>
              <a:t>≤</a:t>
            </a:r>
            <a:r>
              <a:rPr lang="en-US" b="1" dirty="0">
                <a:ea typeface="ＭＳ Ｐゴシック" pitchFamily="-111" charset="-128"/>
                <a:cs typeface="ＭＳ Ｐゴシック" pitchFamily="-111" charset="-128"/>
              </a:rPr>
              <a:t> x </a:t>
            </a:r>
          </a:p>
          <a:p>
            <a:pPr>
              <a:lnSpc>
                <a:spcPct val="80000"/>
              </a:lnSpc>
              <a:buFontTx/>
              <a:buNone/>
            </a:pPr>
            <a:r>
              <a:rPr lang="en-US" b="1" dirty="0">
                <a:ea typeface="ＭＳ Ｐゴシック" pitchFamily="-111" charset="-128"/>
                <a:cs typeface="ＭＳ Ｐゴシック" pitchFamily="-111" charset="-128"/>
              </a:rPr>
              <a:t>			=	x+2-P(x+1)	</a:t>
            </a:r>
            <a:r>
              <a:rPr lang="en-US" dirty="0">
                <a:ea typeface="ＭＳ Ｐゴシック" pitchFamily="-111" charset="-128"/>
                <a:cs typeface="ＭＳ Ｐゴシック" pitchFamily="-111" charset="-128"/>
              </a:rPr>
              <a:t>otherwise</a:t>
            </a:r>
          </a:p>
        </p:txBody>
      </p:sp>
      <p:sp>
        <p:nvSpPr>
          <p:cNvPr id="257030" name="Date Placeholder 3"/>
          <p:cNvSpPr>
            <a:spLocks noGrp="1"/>
          </p:cNvSpPr>
          <p:nvPr>
            <p:ph type="dt" sz="quarter" idx="10"/>
          </p:nvPr>
        </p:nvSpPr>
        <p:spPr>
          <a:noFill/>
        </p:spPr>
        <p:txBody>
          <a:bodyPr/>
          <a:lstStyle/>
          <a:p>
            <a:fld id="{7DED0616-C028-CF4F-8E4C-F41E02E20D30}"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59075" name="Slide Number Placeholder 5"/>
          <p:cNvSpPr>
            <a:spLocks noGrp="1"/>
          </p:cNvSpPr>
          <p:nvPr>
            <p:ph type="sldNum" sz="quarter" idx="12"/>
          </p:nvPr>
        </p:nvSpPr>
        <p:spPr>
          <a:noFill/>
        </p:spPr>
        <p:txBody>
          <a:bodyPr/>
          <a:lstStyle/>
          <a:p>
            <a:fld id="{D7C547AB-CBD1-9248-9BE7-6F123E7648A5}" type="slidenum">
              <a:rPr lang="en-US">
                <a:latin typeface="Arial" pitchFamily="-111" charset="0"/>
                <a:ea typeface="ＭＳ Ｐゴシック" pitchFamily="-111" charset="-128"/>
                <a:cs typeface="ＭＳ Ｐゴシック" pitchFamily="-111" charset="-128"/>
              </a:rPr>
              <a:pPr/>
              <a:t>115</a:t>
            </a:fld>
            <a:endParaRPr lang="en-US">
              <a:latin typeface="Arial" pitchFamily="-111" charset="0"/>
              <a:ea typeface="ＭＳ Ｐゴシック" pitchFamily="-111" charset="-128"/>
              <a:cs typeface="ＭＳ Ｐゴシック" pitchFamily="-111" charset="-128"/>
            </a:endParaRPr>
          </a:p>
        </p:txBody>
      </p:sp>
      <p:sp>
        <p:nvSpPr>
          <p:cNvPr id="25907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Bounded Minimization 2</a:t>
            </a:r>
          </a:p>
        </p:txBody>
      </p:sp>
      <p:sp>
        <p:nvSpPr>
          <p:cNvPr id="259077" name="Rectangle 3"/>
          <p:cNvSpPr>
            <a:spLocks noGrp="1" noChangeArrowheads="1"/>
          </p:cNvSpPr>
          <p:nvPr>
            <p:ph type="body" idx="1"/>
          </p:nvPr>
        </p:nvSpPr>
        <p:spPr/>
        <p:txBody>
          <a:bodyPr/>
          <a:lstStyle/>
          <a:p>
            <a:pPr>
              <a:lnSpc>
                <a:spcPct val="80000"/>
              </a:lnSpc>
              <a:buFontTx/>
              <a:buNone/>
            </a:pPr>
            <a:r>
              <a:rPr lang="en-US" b="1" dirty="0">
                <a:ea typeface="ＭＳ Ｐゴシック" pitchFamily="-111" charset="-128"/>
                <a:cs typeface="ＭＳ Ｐゴシック" pitchFamily="-111" charset="-128"/>
              </a:rPr>
              <a:t>	f(x)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 &lt; x) [ P(z) ] </a:t>
            </a:r>
            <a:r>
              <a:rPr lang="en-US" dirty="0">
                <a:ea typeface="ＭＳ Ｐゴシック" pitchFamily="-111" charset="-128"/>
                <a:cs typeface="ＭＳ Ｐゴシック" pitchFamily="-111" charset="-128"/>
              </a:rPr>
              <a:t>if </a:t>
            </a:r>
            <a:r>
              <a:rPr lang="en-US" b="1"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sym typeface="Symbol" pitchFamily="-111" charset="2"/>
              </a:rPr>
              <a:t>such a </a:t>
            </a:r>
            <a:r>
              <a:rPr lang="en-US" b="1" dirty="0">
                <a:ea typeface="ＭＳ Ｐゴシック" pitchFamily="-111" charset="-128"/>
                <a:cs typeface="ＭＳ Ｐゴシック" pitchFamily="-111" charset="-128"/>
                <a:sym typeface="Symbol" pitchFamily="-111" charset="2"/>
              </a:rPr>
              <a:t>z</a:t>
            </a:r>
            <a:r>
              <a:rPr lang="en-US" b="1" dirty="0">
                <a:ea typeface="ＭＳ Ｐゴシック" pitchFamily="-111" charset="-128"/>
                <a:cs typeface="ＭＳ Ｐゴシック" pitchFamily="-111" charset="-128"/>
              </a:rPr>
              <a:t>,</a:t>
            </a:r>
          </a:p>
          <a:p>
            <a:pPr>
              <a:lnSpc>
                <a:spcPct val="80000"/>
              </a:lnSpc>
              <a:buFontTx/>
              <a:buNone/>
            </a:pPr>
            <a:r>
              <a:rPr lang="en-US" b="1" dirty="0">
                <a:ea typeface="ＭＳ Ｐゴシック" pitchFamily="-111" charset="-128"/>
                <a:cs typeface="ＭＳ Ｐゴシック" pitchFamily="-111" charset="-128"/>
              </a:rPr>
              <a:t>		  = x</a:t>
            </a:r>
            <a:r>
              <a:rPr lang="en-US" dirty="0">
                <a:ea typeface="ＭＳ Ｐゴシック" pitchFamily="-111" charset="-128"/>
                <a:cs typeface="ＭＳ Ｐゴシック" pitchFamily="-111" charset="-128"/>
              </a:rPr>
              <a:t>, otherwise</a:t>
            </a:r>
          </a:p>
          <a:p>
            <a:pPr>
              <a:lnSpc>
                <a:spcPct val="80000"/>
              </a:lnSpc>
              <a:buFontTx/>
              <a:buNone/>
            </a:pPr>
            <a:r>
              <a:rPr lang="en-US" dirty="0">
                <a:ea typeface="ＭＳ Ｐゴシック" pitchFamily="-111" charset="-128"/>
                <a:cs typeface="ＭＳ Ｐゴシック" pitchFamily="-111" charset="-128"/>
              </a:rPr>
              <a:t>	where </a:t>
            </a:r>
            <a:r>
              <a:rPr lang="en-US" b="1" dirty="0">
                <a:ea typeface="ＭＳ Ｐゴシック" pitchFamily="-111" charset="-128"/>
                <a:cs typeface="ＭＳ Ｐゴシック" pitchFamily="-111" charset="-128"/>
              </a:rPr>
              <a:t>P(z)</a:t>
            </a:r>
            <a:r>
              <a:rPr lang="en-US" dirty="0">
                <a:ea typeface="ＭＳ Ｐゴシック" pitchFamily="-111" charset="-128"/>
                <a:cs typeface="ＭＳ Ｐゴシック" pitchFamily="-111" charset="-128"/>
              </a:rPr>
              <a:t> is primitive recursive. </a:t>
            </a:r>
          </a:p>
          <a:p>
            <a:pPr>
              <a:lnSpc>
                <a:spcPct val="80000"/>
              </a:lnSpc>
              <a:buFontTx/>
              <a:buNone/>
            </a:pPr>
            <a:endParaRPr lang="en-US" dirty="0">
              <a:ea typeface="ＭＳ Ｐゴシック" pitchFamily="-111" charset="-128"/>
              <a:cs typeface="ＭＳ Ｐゴシック" pitchFamily="-111" charset="-128"/>
            </a:endParaRPr>
          </a:p>
          <a:p>
            <a:pPr>
              <a:lnSpc>
                <a:spcPct val="80000"/>
              </a:lnSpc>
              <a:buFontTx/>
              <a:buNone/>
            </a:pPr>
            <a:r>
              <a:rPr lang="en-US" dirty="0">
                <a:ea typeface="ＭＳ Ｐゴシック" pitchFamily="-111" charset="-128"/>
                <a:cs typeface="ＭＳ Ｐゴシック" pitchFamily="-111" charset="-128"/>
              </a:rPr>
              <a:t>	Can show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is primitive recursive by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f(0) = 0</a:t>
            </a:r>
          </a:p>
          <a:p>
            <a:pPr>
              <a:lnSpc>
                <a:spcPct val="80000"/>
              </a:lnSpc>
              <a:buFontTx/>
              <a:buNone/>
            </a:pPr>
            <a:r>
              <a:rPr lang="en-US" b="1" dirty="0">
                <a:ea typeface="ＭＳ Ｐゴシック" pitchFamily="-111" charset="-128"/>
                <a:cs typeface="ＭＳ Ｐゴシック" pitchFamily="-111" charset="-128"/>
              </a:rPr>
              <a:t>	f(x+1)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 </a:t>
            </a:r>
            <a:r>
              <a:rPr lang="en-US" b="1" dirty="0">
                <a:ea typeface="Arial" pitchFamily="-111" charset="0"/>
                <a:cs typeface="Arial" pitchFamily="-111" charset="0"/>
              </a:rPr>
              <a:t>≤</a:t>
            </a:r>
            <a:r>
              <a:rPr lang="en-US" b="1" dirty="0">
                <a:ea typeface="ＭＳ Ｐゴシック" pitchFamily="-111" charset="-128"/>
                <a:cs typeface="ＭＳ Ｐゴシック" pitchFamily="-111" charset="-128"/>
              </a:rPr>
              <a:t> x) [ P(z) ]  </a:t>
            </a:r>
          </a:p>
          <a:p>
            <a:pPr>
              <a:buFontTx/>
              <a:buNone/>
            </a:pPr>
            <a:endParaRPr lang="en-US" dirty="0">
              <a:ea typeface="ＭＳ Ｐゴシック" pitchFamily="-111" charset="-128"/>
              <a:cs typeface="ＭＳ Ｐゴシック" pitchFamily="-111" charset="-128"/>
            </a:endParaRPr>
          </a:p>
        </p:txBody>
      </p:sp>
      <p:sp>
        <p:nvSpPr>
          <p:cNvPr id="259078" name="Date Placeholder 3"/>
          <p:cNvSpPr>
            <a:spLocks noGrp="1"/>
          </p:cNvSpPr>
          <p:nvPr>
            <p:ph type="dt" sz="quarter" idx="10"/>
          </p:nvPr>
        </p:nvSpPr>
        <p:spPr>
          <a:noFill/>
        </p:spPr>
        <p:txBody>
          <a:bodyPr/>
          <a:lstStyle/>
          <a:p>
            <a:fld id="{D5CB2FC4-1BD4-6C47-A919-59C5AE0935A7}"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61123" name="Slide Number Placeholder 5"/>
          <p:cNvSpPr>
            <a:spLocks noGrp="1"/>
          </p:cNvSpPr>
          <p:nvPr>
            <p:ph type="sldNum" sz="quarter" idx="12"/>
          </p:nvPr>
        </p:nvSpPr>
        <p:spPr>
          <a:noFill/>
        </p:spPr>
        <p:txBody>
          <a:bodyPr/>
          <a:lstStyle/>
          <a:p>
            <a:fld id="{5C65EE80-3D1E-1142-A086-6AF9149ECD3F}" type="slidenum">
              <a:rPr lang="en-US">
                <a:latin typeface="Arial" pitchFamily="-111" charset="0"/>
                <a:ea typeface="ＭＳ Ｐゴシック" pitchFamily="-111" charset="-128"/>
                <a:cs typeface="ＭＳ Ｐゴシック" pitchFamily="-111" charset="-128"/>
              </a:rPr>
              <a:pPr/>
              <a:t>116</a:t>
            </a:fld>
            <a:endParaRPr lang="en-US">
              <a:latin typeface="Arial" pitchFamily="-111" charset="0"/>
              <a:ea typeface="ＭＳ Ｐゴシック" pitchFamily="-111" charset="-128"/>
              <a:cs typeface="ＭＳ Ｐゴシック" pitchFamily="-111" charset="-128"/>
            </a:endParaRPr>
          </a:p>
        </p:txBody>
      </p:sp>
      <p:sp>
        <p:nvSpPr>
          <p:cNvPr id="26112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Intermediate Arithmetic</a:t>
            </a:r>
          </a:p>
        </p:txBody>
      </p:sp>
      <p:sp>
        <p:nvSpPr>
          <p:cNvPr id="261125" name="Rectangle 3"/>
          <p:cNvSpPr>
            <a:spLocks noGrp="1" noChangeArrowheads="1"/>
          </p:cNvSpPr>
          <p:nvPr>
            <p:ph type="body" idx="1"/>
          </p:nvPr>
        </p:nvSpPr>
        <p:spPr/>
        <p:txBody>
          <a:bodyPr/>
          <a:lstStyle/>
          <a:p>
            <a:pPr>
              <a:lnSpc>
                <a:spcPct val="80000"/>
              </a:lnSpc>
              <a:buFontTx/>
              <a:buNone/>
            </a:pPr>
            <a:r>
              <a:rPr lang="en-US" b="1" dirty="0">
                <a:ea typeface="ＭＳ Ｐゴシック" pitchFamily="-111" charset="-128"/>
                <a:cs typeface="ＭＳ Ｐゴシック" pitchFamily="-111" charset="-128"/>
              </a:rPr>
              <a:t>x // y:</a:t>
            </a:r>
          </a:p>
          <a:p>
            <a:pPr>
              <a:lnSpc>
                <a:spcPct val="80000"/>
              </a:lnSpc>
              <a:buFontTx/>
              <a:buNone/>
            </a:pPr>
            <a:r>
              <a:rPr lang="en-US" b="1" dirty="0">
                <a:ea typeface="ＭＳ Ｐゴシック" pitchFamily="-111" charset="-128"/>
                <a:cs typeface="ＭＳ Ｐゴシック" pitchFamily="-111" charset="-128"/>
              </a:rPr>
              <a:t>	x//0 = 0		</a:t>
            </a:r>
            <a:r>
              <a:rPr lang="en-US" dirty="0">
                <a:ea typeface="ＭＳ Ｐゴシック" pitchFamily="-111" charset="-128"/>
                <a:cs typeface="ＭＳ Ｐゴシック" pitchFamily="-111" charset="-128"/>
              </a:rPr>
              <a:t>: silly, but want a value</a:t>
            </a:r>
          </a:p>
          <a:p>
            <a:pPr>
              <a:lnSpc>
                <a:spcPct val="80000"/>
              </a:lnSpc>
              <a:buFontTx/>
              <a:buNone/>
            </a:pPr>
            <a:r>
              <a:rPr lang="en-US" b="1" dirty="0">
                <a:ea typeface="ＭＳ Ｐゴシック" pitchFamily="-111" charset="-128"/>
                <a:cs typeface="ＭＳ Ｐゴシック" pitchFamily="-111" charset="-128"/>
              </a:rPr>
              <a:t>	x//(y+1)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(z&lt;x) [ (z+1)*(y+1) &gt; x ]</a:t>
            </a:r>
          </a:p>
          <a:p>
            <a:pPr>
              <a:lnSpc>
                <a:spcPct val="80000"/>
              </a:lnSpc>
              <a:buFontTx/>
              <a:buNone/>
            </a:pPr>
            <a:endParaRPr lang="en-US" b="1" dirty="0">
              <a:ea typeface="ＭＳ Ｐゴシック" pitchFamily="-111" charset="-128"/>
              <a:cs typeface="ＭＳ Ｐゴシック" pitchFamily="-111" charset="-128"/>
            </a:endParaRPr>
          </a:p>
          <a:p>
            <a:pPr>
              <a:lnSpc>
                <a:spcPct val="80000"/>
              </a:lnSpc>
              <a:buFontTx/>
              <a:buNone/>
            </a:pPr>
            <a:r>
              <a:rPr lang="en-US" b="1" dirty="0">
                <a:ea typeface="ＭＳ Ｐゴシック" pitchFamily="-111" charset="-128"/>
                <a:cs typeface="ＭＳ Ｐゴシック" pitchFamily="-111" charset="-128"/>
              </a:rPr>
              <a:t>x | y: x </a:t>
            </a:r>
            <a:r>
              <a:rPr lang="en-US" dirty="0">
                <a:ea typeface="ＭＳ Ｐゴシック" pitchFamily="-111" charset="-128"/>
                <a:cs typeface="ＭＳ Ｐゴシック" pitchFamily="-111" charset="-128"/>
              </a:rPr>
              <a:t>is a divisor of </a:t>
            </a:r>
            <a:r>
              <a:rPr lang="en-US" b="1" dirty="0">
                <a:ea typeface="ＭＳ Ｐゴシック" pitchFamily="-111" charset="-128"/>
                <a:cs typeface="ＭＳ Ｐゴシック" pitchFamily="-111" charset="-128"/>
              </a:rPr>
              <a:t>y</a:t>
            </a:r>
          </a:p>
          <a:p>
            <a:pPr>
              <a:lnSpc>
                <a:spcPct val="80000"/>
              </a:lnSpc>
              <a:buFontTx/>
              <a:buNone/>
            </a:pP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x|y</a:t>
            </a:r>
            <a:r>
              <a:rPr lang="en-US" b="1" dirty="0">
                <a:ea typeface="ＭＳ Ｐゴシック" pitchFamily="-111" charset="-128"/>
                <a:cs typeface="ＭＳ Ｐゴシック" pitchFamily="-111" charset="-128"/>
              </a:rPr>
              <a:t> = ((y//x) * x) == y</a:t>
            </a:r>
          </a:p>
        </p:txBody>
      </p:sp>
      <p:sp>
        <p:nvSpPr>
          <p:cNvPr id="261126" name="Date Placeholder 3"/>
          <p:cNvSpPr>
            <a:spLocks noGrp="1"/>
          </p:cNvSpPr>
          <p:nvPr>
            <p:ph type="dt" sz="quarter" idx="10"/>
          </p:nvPr>
        </p:nvSpPr>
        <p:spPr>
          <a:noFill/>
        </p:spPr>
        <p:txBody>
          <a:bodyPr/>
          <a:lstStyle/>
          <a:p>
            <a:fld id="{5D94500C-193D-4E45-A7F1-F8C28AA31819}"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63171" name="Slide Number Placeholder 5"/>
          <p:cNvSpPr>
            <a:spLocks noGrp="1"/>
          </p:cNvSpPr>
          <p:nvPr>
            <p:ph type="sldNum" sz="quarter" idx="12"/>
          </p:nvPr>
        </p:nvSpPr>
        <p:spPr>
          <a:noFill/>
        </p:spPr>
        <p:txBody>
          <a:bodyPr/>
          <a:lstStyle/>
          <a:p>
            <a:fld id="{62F5DB4C-84E0-744D-809F-C22DD6715786}" type="slidenum">
              <a:rPr lang="en-US">
                <a:latin typeface="Arial" pitchFamily="-111" charset="0"/>
                <a:ea typeface="ＭＳ Ｐゴシック" pitchFamily="-111" charset="-128"/>
                <a:cs typeface="ＭＳ Ｐゴシック" pitchFamily="-111" charset="-128"/>
              </a:rPr>
              <a:pPr/>
              <a:t>117</a:t>
            </a:fld>
            <a:endParaRPr lang="en-US">
              <a:latin typeface="Arial" pitchFamily="-111" charset="0"/>
              <a:ea typeface="ＭＳ Ｐゴシック" pitchFamily="-111" charset="-128"/>
              <a:cs typeface="ＭＳ Ｐゴシック" pitchFamily="-111" charset="-128"/>
            </a:endParaRPr>
          </a:p>
        </p:txBody>
      </p:sp>
      <p:sp>
        <p:nvSpPr>
          <p:cNvPr id="26317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Primality</a:t>
            </a:r>
          </a:p>
        </p:txBody>
      </p:sp>
      <p:sp>
        <p:nvSpPr>
          <p:cNvPr id="263173" name="Rectangle 3"/>
          <p:cNvSpPr>
            <a:spLocks noGrp="1" noChangeArrowheads="1"/>
          </p:cNvSpPr>
          <p:nvPr>
            <p:ph type="body" idx="1"/>
          </p:nvPr>
        </p:nvSpPr>
        <p:spPr/>
        <p:txBody>
          <a:bodyPr/>
          <a:lstStyle/>
          <a:p>
            <a:pPr>
              <a:lnSpc>
                <a:spcPct val="80000"/>
              </a:lnSpc>
              <a:buFontTx/>
              <a:buNone/>
            </a:pPr>
            <a:r>
              <a:rPr lang="en-US" sz="2400" b="1" dirty="0" err="1">
                <a:ea typeface="ＭＳ Ｐゴシック" pitchFamily="-111" charset="-128"/>
                <a:cs typeface="ＭＳ Ｐゴシック" pitchFamily="-111" charset="-128"/>
              </a:rPr>
              <a:t>firstFactor</a:t>
            </a:r>
            <a:r>
              <a:rPr lang="en-US" sz="2400" b="1" dirty="0">
                <a:ea typeface="ＭＳ Ｐゴシック" pitchFamily="-111" charset="-128"/>
                <a:cs typeface="ＭＳ Ｐゴシック" pitchFamily="-111" charset="-128"/>
              </a:rPr>
              <a:t>(x): </a:t>
            </a:r>
            <a:r>
              <a:rPr lang="en-US" sz="2400" dirty="0">
                <a:ea typeface="ＭＳ Ｐゴシック" pitchFamily="-111" charset="-128"/>
                <a:cs typeface="ＭＳ Ｐゴシック" pitchFamily="-111" charset="-128"/>
              </a:rPr>
              <a:t>first non-zero, non-one factor of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a:t>
            </a:r>
          </a:p>
          <a:p>
            <a:pPr>
              <a:lnSpc>
                <a:spcPct val="80000"/>
              </a:lnSpc>
              <a:buFontTx/>
              <a:buNone/>
            </a:pP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firstfactor</a:t>
            </a:r>
            <a:r>
              <a:rPr lang="en-US" sz="2400" b="1" dirty="0">
                <a:ea typeface="ＭＳ Ｐゴシック" pitchFamily="-111" charset="-128"/>
                <a:cs typeface="ＭＳ Ｐゴシック" pitchFamily="-111" charset="-128"/>
              </a:rPr>
              <a:t>(x) = 	</a:t>
            </a:r>
            <a:r>
              <a:rPr lang="en-US" sz="2400" b="1" dirty="0">
                <a:latin typeface="Symbol" pitchFamily="-111" charset="2"/>
                <a:ea typeface="ＭＳ Ｐゴシック" pitchFamily="-111" charset="-128"/>
                <a:cs typeface="ＭＳ Ｐゴシック" pitchFamily="-111" charset="-128"/>
              </a:rPr>
              <a:t>m</a:t>
            </a:r>
            <a:r>
              <a:rPr lang="en-US" sz="2400" b="1" dirty="0">
                <a:ea typeface="ＭＳ Ｐゴシック" pitchFamily="-111" charset="-128"/>
                <a:cs typeface="ＭＳ Ｐゴシック" pitchFamily="-111" charset="-128"/>
              </a:rPr>
              <a:t> z  (2 ≤ z ≤ x) [ </a:t>
            </a:r>
            <a:r>
              <a:rPr lang="en-US" sz="2400" b="1" dirty="0" err="1">
                <a:ea typeface="ＭＳ Ｐゴシック" pitchFamily="-111" charset="-128"/>
                <a:cs typeface="ＭＳ Ｐゴシック" pitchFamily="-111" charset="-128"/>
              </a:rPr>
              <a:t>z|x</a:t>
            </a:r>
            <a:r>
              <a:rPr lang="en-US" sz="2400" b="1" dirty="0">
                <a:ea typeface="ＭＳ Ｐゴシック" pitchFamily="-111" charset="-128"/>
                <a:cs typeface="ＭＳ Ｐゴシック" pitchFamily="-111" charset="-128"/>
              </a:rPr>
              <a:t> ] , </a:t>
            </a:r>
          </a:p>
          <a:p>
            <a:pPr>
              <a:lnSpc>
                <a:spcPct val="80000"/>
              </a:lnSpc>
              <a:buFontTx/>
              <a:buNone/>
            </a:pPr>
            <a:r>
              <a:rPr lang="en-US" sz="2400" b="1" dirty="0">
                <a:ea typeface="ＭＳ Ｐゴシック" pitchFamily="-111" charset="-128"/>
                <a:cs typeface="ＭＳ Ｐゴシック" pitchFamily="-111" charset="-128"/>
              </a:rPr>
              <a:t>				0 </a:t>
            </a:r>
            <a:r>
              <a:rPr lang="en-US" sz="2400" dirty="0">
                <a:ea typeface="ＭＳ Ｐゴシック" pitchFamily="-111" charset="-128"/>
                <a:cs typeface="ＭＳ Ｐゴシック" pitchFamily="-111" charset="-128"/>
              </a:rPr>
              <a:t>if none</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err="1">
                <a:ea typeface="ＭＳ Ｐゴシック" pitchFamily="-111" charset="-128"/>
                <a:cs typeface="ＭＳ Ｐゴシック" pitchFamily="-111" charset="-128"/>
              </a:rPr>
              <a:t>isPrime</a:t>
            </a:r>
            <a:r>
              <a:rPr lang="en-US" sz="2400" b="1" dirty="0">
                <a:ea typeface="ＭＳ Ｐゴシック" pitchFamily="-111" charset="-128"/>
                <a:cs typeface="ＭＳ Ｐゴシック" pitchFamily="-111" charset="-128"/>
              </a:rPr>
              <a:t>(x):</a:t>
            </a:r>
          </a:p>
          <a:p>
            <a:pPr>
              <a:lnSpc>
                <a:spcPct val="80000"/>
              </a:lnSpc>
              <a:buFontTx/>
              <a:buNone/>
            </a:pP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isPrime</a:t>
            </a:r>
            <a:r>
              <a:rPr lang="en-US" sz="2400" b="1" dirty="0">
                <a:ea typeface="ＭＳ Ｐゴシック" pitchFamily="-111" charset="-128"/>
                <a:cs typeface="ＭＳ Ｐゴシック" pitchFamily="-111" charset="-128"/>
              </a:rPr>
              <a:t>(x) = </a:t>
            </a:r>
            <a:r>
              <a:rPr lang="en-US" sz="2400" b="1" dirty="0" err="1">
                <a:ea typeface="ＭＳ Ｐゴシック" pitchFamily="-111" charset="-128"/>
                <a:cs typeface="ＭＳ Ｐゴシック" pitchFamily="-111" charset="-128"/>
              </a:rPr>
              <a:t>firstFactor</a:t>
            </a:r>
            <a:r>
              <a:rPr lang="en-US" sz="2400" b="1" dirty="0">
                <a:ea typeface="ＭＳ Ｐゴシック" pitchFamily="-111" charset="-128"/>
                <a:cs typeface="ＭＳ Ｐゴシック" pitchFamily="-111" charset="-128"/>
              </a:rPr>
              <a:t>(x) == x &amp;&amp; (x&gt;1)</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a:ea typeface="ＭＳ Ｐゴシック" pitchFamily="-111" charset="-128"/>
                <a:cs typeface="ＭＳ Ｐゴシック" pitchFamily="-111" charset="-128"/>
              </a:rPr>
              <a:t>prime(</a:t>
            </a:r>
            <a:r>
              <a:rPr lang="en-US" sz="2400" b="1" dirty="0" err="1">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 = </a:t>
            </a:r>
            <a:r>
              <a:rPr lang="en-US" sz="2400" b="1" dirty="0" err="1">
                <a:ea typeface="ＭＳ Ｐゴシック" pitchFamily="-111" charset="-128"/>
                <a:cs typeface="ＭＳ Ｐゴシック" pitchFamily="-111" charset="-128"/>
              </a:rPr>
              <a:t>i-th</a:t>
            </a:r>
            <a:r>
              <a:rPr lang="en-US" sz="2400" b="1" dirty="0">
                <a:ea typeface="ＭＳ Ｐゴシック" pitchFamily="-111" charset="-128"/>
                <a:cs typeface="ＭＳ Ｐゴシック" pitchFamily="-111" charset="-128"/>
              </a:rPr>
              <a:t> prime:</a:t>
            </a:r>
          </a:p>
          <a:p>
            <a:pPr>
              <a:lnSpc>
                <a:spcPct val="80000"/>
              </a:lnSpc>
              <a:buFontTx/>
              <a:buNone/>
            </a:pPr>
            <a:r>
              <a:rPr lang="en-US" sz="2400" b="1" dirty="0">
                <a:ea typeface="ＭＳ Ｐゴシック" pitchFamily="-111" charset="-128"/>
                <a:cs typeface="ＭＳ Ｐゴシック" pitchFamily="-111" charset="-128"/>
              </a:rPr>
              <a:t>	prime(0) = 2</a:t>
            </a:r>
          </a:p>
          <a:p>
            <a:pPr>
              <a:lnSpc>
                <a:spcPct val="80000"/>
              </a:lnSpc>
              <a:buFontTx/>
              <a:buNone/>
            </a:pPr>
            <a:r>
              <a:rPr lang="en-US" sz="2400" b="1" dirty="0">
                <a:ea typeface="ＭＳ Ｐゴシック" pitchFamily="-111" charset="-128"/>
                <a:cs typeface="ＭＳ Ｐゴシック" pitchFamily="-111" charset="-128"/>
              </a:rPr>
              <a:t>	prime(x+1) = </a:t>
            </a:r>
            <a:r>
              <a:rPr lang="en-US" sz="2400" b="1" dirty="0">
                <a:latin typeface="Symbol" pitchFamily="-111" charset="2"/>
                <a:ea typeface="ＭＳ Ｐゴシック" pitchFamily="-111" charset="-128"/>
                <a:cs typeface="ＭＳ Ｐゴシック" pitchFamily="-111" charset="-128"/>
              </a:rPr>
              <a:t>m </a:t>
            </a:r>
            <a:r>
              <a:rPr lang="en-US" sz="2400" b="1" dirty="0">
                <a:ea typeface="ＭＳ Ｐゴシック" pitchFamily="-111" charset="-128"/>
                <a:cs typeface="ＭＳ Ｐゴシック" pitchFamily="-111" charset="-128"/>
              </a:rPr>
              <a:t>z(prime(x)&lt; z ≤prime(x)!+1)[</a:t>
            </a:r>
            <a:r>
              <a:rPr lang="en-US" sz="2400" b="1" dirty="0" err="1">
                <a:ea typeface="ＭＳ Ｐゴシック" pitchFamily="-111" charset="-128"/>
                <a:cs typeface="ＭＳ Ｐゴシック" pitchFamily="-111" charset="-128"/>
              </a:rPr>
              <a:t>isPrime</a:t>
            </a:r>
            <a:r>
              <a:rPr lang="en-US" sz="2400" b="1" dirty="0">
                <a:ea typeface="ＭＳ Ｐゴシック" pitchFamily="-111" charset="-128"/>
                <a:cs typeface="ＭＳ Ｐゴシック" pitchFamily="-111" charset="-128"/>
              </a:rPr>
              <a:t>(z)]</a:t>
            </a:r>
          </a:p>
          <a:p>
            <a:pPr>
              <a:lnSpc>
                <a:spcPct val="80000"/>
              </a:lnSpc>
              <a:buFontTx/>
              <a:buNone/>
            </a:pPr>
            <a:r>
              <a:rPr lang="en-US" sz="2400" dirty="0">
                <a:ea typeface="ＭＳ Ｐゴシック" pitchFamily="-111" charset="-128"/>
                <a:cs typeface="ＭＳ Ｐゴシック" pitchFamily="-111" charset="-128"/>
              </a:rPr>
              <a:t>We will abbreviate this as </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for</a:t>
            </a:r>
            <a:r>
              <a:rPr lang="en-US" sz="2400" b="1" dirty="0">
                <a:ea typeface="ＭＳ Ｐゴシック" pitchFamily="-111" charset="-128"/>
                <a:cs typeface="ＭＳ Ｐゴシック" pitchFamily="-111" charset="-128"/>
              </a:rPr>
              <a:t> prime(</a:t>
            </a:r>
            <a:r>
              <a:rPr lang="en-US" sz="2400" b="1" dirty="0" err="1">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a:t>
            </a:r>
            <a:endParaRPr lang="en-US" sz="2000" b="1" dirty="0">
              <a:ea typeface="ＭＳ Ｐゴシック" pitchFamily="-111" charset="-128"/>
              <a:cs typeface="ＭＳ Ｐゴシック" pitchFamily="-111" charset="-128"/>
            </a:endParaRPr>
          </a:p>
        </p:txBody>
      </p:sp>
      <p:sp>
        <p:nvSpPr>
          <p:cNvPr id="263174" name="Date Placeholder 3"/>
          <p:cNvSpPr>
            <a:spLocks noGrp="1"/>
          </p:cNvSpPr>
          <p:nvPr>
            <p:ph type="dt" sz="quarter" idx="10"/>
          </p:nvPr>
        </p:nvSpPr>
        <p:spPr>
          <a:noFill/>
        </p:spPr>
        <p:txBody>
          <a:bodyPr/>
          <a:lstStyle/>
          <a:p>
            <a:fld id="{51F6F470-B50A-ED40-883D-D1F1A0C1E8D1}"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65219" name="Slide Number Placeholder 5"/>
          <p:cNvSpPr>
            <a:spLocks noGrp="1"/>
          </p:cNvSpPr>
          <p:nvPr>
            <p:ph type="sldNum" sz="quarter" idx="12"/>
          </p:nvPr>
        </p:nvSpPr>
        <p:spPr>
          <a:noFill/>
        </p:spPr>
        <p:txBody>
          <a:bodyPr/>
          <a:lstStyle/>
          <a:p>
            <a:fld id="{C6A7AEE8-6DBC-B140-9A0A-222CFF0F2CAA}" type="slidenum">
              <a:rPr lang="en-US">
                <a:latin typeface="Arial" pitchFamily="-111" charset="0"/>
                <a:ea typeface="ＭＳ Ｐゴシック" pitchFamily="-111" charset="-128"/>
                <a:cs typeface="ＭＳ Ｐゴシック" pitchFamily="-111" charset="-128"/>
              </a:rPr>
              <a:pPr/>
              <a:t>118</a:t>
            </a:fld>
            <a:endParaRPr lang="en-US">
              <a:latin typeface="Arial" pitchFamily="-111" charset="0"/>
              <a:ea typeface="ＭＳ Ｐゴシック" pitchFamily="-111" charset="-128"/>
              <a:cs typeface="ＭＳ Ｐゴシック" pitchFamily="-111" charset="-128"/>
            </a:endParaRPr>
          </a:p>
        </p:txBody>
      </p:sp>
      <p:sp>
        <p:nvSpPr>
          <p:cNvPr id="26522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Exponents</a:t>
            </a:r>
          </a:p>
        </p:txBody>
      </p:sp>
      <p:sp>
        <p:nvSpPr>
          <p:cNvPr id="265221" name="Rectangle 3"/>
          <p:cNvSpPr>
            <a:spLocks noGrp="1" noChangeArrowheads="1"/>
          </p:cNvSpPr>
          <p:nvPr>
            <p:ph type="body" idx="1"/>
          </p:nvPr>
        </p:nvSpPr>
        <p:spPr/>
        <p:txBody>
          <a:bodyPr/>
          <a:lstStyle/>
          <a:p>
            <a:pPr>
              <a:buFontTx/>
              <a:buNone/>
            </a:pPr>
            <a:r>
              <a:rPr lang="en-US" b="1" dirty="0" err="1">
                <a:ea typeface="ＭＳ Ｐゴシック" pitchFamily="-111" charset="-128"/>
                <a:cs typeface="ＭＳ Ｐゴシック" pitchFamily="-111" charset="-128"/>
              </a:rPr>
              <a:t>x^y</a:t>
            </a:r>
            <a:r>
              <a:rPr lang="en-US" b="1" dirty="0">
                <a:ea typeface="ＭＳ Ｐゴシック" pitchFamily="-111" charset="-128"/>
                <a:cs typeface="ＭＳ Ｐゴシック" pitchFamily="-111" charset="-128"/>
              </a:rPr>
              <a:t>:</a:t>
            </a:r>
          </a:p>
          <a:p>
            <a:pPr>
              <a:buFontTx/>
              <a:buNone/>
            </a:pPr>
            <a:r>
              <a:rPr lang="en-US" b="1" dirty="0">
                <a:ea typeface="ＭＳ Ｐゴシック" pitchFamily="-111" charset="-128"/>
                <a:cs typeface="ＭＳ Ｐゴシック" pitchFamily="-111" charset="-128"/>
              </a:rPr>
              <a:t>	x^0 = 1</a:t>
            </a:r>
          </a:p>
          <a:p>
            <a:pPr>
              <a:buFontTx/>
              <a:buNone/>
            </a:pPr>
            <a:r>
              <a:rPr lang="en-US" b="1" dirty="0">
                <a:ea typeface="ＭＳ Ｐゴシック" pitchFamily="-111" charset="-128"/>
                <a:cs typeface="ＭＳ Ｐゴシック" pitchFamily="-111" charset="-128"/>
              </a:rPr>
              <a:t>	x^(y+1) = x * </a:t>
            </a:r>
            <a:r>
              <a:rPr lang="en-US" b="1" dirty="0" err="1">
                <a:ea typeface="ＭＳ Ｐゴシック" pitchFamily="-111" charset="-128"/>
                <a:cs typeface="ＭＳ Ｐゴシック" pitchFamily="-111" charset="-128"/>
              </a:rPr>
              <a:t>x^y</a:t>
            </a:r>
            <a:endParaRPr lang="en-US" b="1" dirty="0">
              <a:ea typeface="ＭＳ Ｐゴシック" pitchFamily="-111" charset="-128"/>
              <a:cs typeface="ＭＳ Ｐゴシック" pitchFamily="-111" charset="-128"/>
            </a:endParaRPr>
          </a:p>
          <a:p>
            <a:pPr>
              <a:buFontTx/>
              <a:buNone/>
            </a:pPr>
            <a:endParaRPr lang="en-US" b="1" dirty="0">
              <a:ea typeface="ＭＳ Ｐゴシック" pitchFamily="-111" charset="-128"/>
              <a:cs typeface="ＭＳ Ｐゴシック" pitchFamily="-111" charset="-128"/>
            </a:endParaRPr>
          </a:p>
          <a:p>
            <a:pPr>
              <a:buFontTx/>
              <a:buNone/>
            </a:pPr>
            <a:r>
              <a:rPr lang="en-US" b="1" dirty="0" err="1">
                <a:ea typeface="ＭＳ Ｐゴシック" pitchFamily="-111" charset="-128"/>
                <a:cs typeface="ＭＳ Ｐゴシック" pitchFamily="-111" charset="-128"/>
              </a:rPr>
              <a:t>exp</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x,i</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the exponent of </a:t>
            </a:r>
            <a:r>
              <a:rPr lang="en-US" b="1" dirty="0">
                <a:ea typeface="ＭＳ Ｐゴシック" pitchFamily="-111" charset="-128"/>
                <a:cs typeface="ＭＳ Ｐゴシック" pitchFamily="-111" charset="-128"/>
              </a:rPr>
              <a:t>p</a:t>
            </a:r>
            <a:r>
              <a:rPr lang="en-US" b="1" baseline="-25000" dirty="0">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in number </a:t>
            </a:r>
            <a:r>
              <a:rPr lang="en-US" b="1" dirty="0">
                <a:ea typeface="ＭＳ Ｐゴシック" pitchFamily="-111" charset="-128"/>
                <a:cs typeface="ＭＳ Ｐゴシック" pitchFamily="-111" charset="-128"/>
              </a:rPr>
              <a:t>x.</a:t>
            </a:r>
          </a:p>
          <a:p>
            <a:pPr>
              <a:buFontTx/>
              <a:buNone/>
            </a:pP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exp</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x,i</a:t>
            </a:r>
            <a:r>
              <a:rPr lang="en-US" b="1" dirty="0">
                <a:ea typeface="ＭＳ Ｐゴシック" pitchFamily="-111" charset="-128"/>
                <a:cs typeface="ＭＳ Ｐゴシック" pitchFamily="-111" charset="-128"/>
              </a:rPr>
              <a:t>)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(z&lt;x) [ ~(p</a:t>
            </a:r>
            <a:r>
              <a:rPr lang="en-US" b="1" baseline="-25000" dirty="0">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^(z+1) | x) ]</a:t>
            </a:r>
          </a:p>
        </p:txBody>
      </p:sp>
      <p:sp>
        <p:nvSpPr>
          <p:cNvPr id="265222" name="Date Placeholder 3"/>
          <p:cNvSpPr>
            <a:spLocks noGrp="1"/>
          </p:cNvSpPr>
          <p:nvPr>
            <p:ph type="dt" sz="quarter" idx="10"/>
          </p:nvPr>
        </p:nvSpPr>
        <p:spPr>
          <a:noFill/>
        </p:spPr>
        <p:txBody>
          <a:bodyPr/>
          <a:lstStyle/>
          <a:p>
            <a:fld id="{5CF8B337-AF6A-4E47-9BFD-26EAFE6FF66E}"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67267" name="Slide Number Placeholder 5"/>
          <p:cNvSpPr>
            <a:spLocks noGrp="1"/>
          </p:cNvSpPr>
          <p:nvPr>
            <p:ph type="sldNum" sz="quarter" idx="12"/>
          </p:nvPr>
        </p:nvSpPr>
        <p:spPr>
          <a:noFill/>
        </p:spPr>
        <p:txBody>
          <a:bodyPr/>
          <a:lstStyle/>
          <a:p>
            <a:fld id="{050A33F0-82FC-1647-A81F-B3C1BDA2E149}" type="slidenum">
              <a:rPr lang="en-US">
                <a:latin typeface="Arial" pitchFamily="-111" charset="0"/>
                <a:ea typeface="ＭＳ Ｐゴシック" pitchFamily="-111" charset="-128"/>
                <a:cs typeface="ＭＳ Ｐゴシック" pitchFamily="-111" charset="-128"/>
              </a:rPr>
              <a:pPr/>
              <a:t>119</a:t>
            </a:fld>
            <a:endParaRPr lang="en-US">
              <a:latin typeface="Arial" pitchFamily="-111" charset="0"/>
              <a:ea typeface="ＭＳ Ｐゴシック" pitchFamily="-111" charset="-128"/>
              <a:cs typeface="ＭＳ Ｐゴシック" pitchFamily="-111" charset="-128"/>
            </a:endParaRPr>
          </a:p>
        </p:txBody>
      </p:sp>
      <p:sp>
        <p:nvSpPr>
          <p:cNvPr id="26726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Pairing Functions</a:t>
            </a:r>
          </a:p>
        </p:txBody>
      </p:sp>
      <p:sp>
        <p:nvSpPr>
          <p:cNvPr id="267269" name="Rectangle 3"/>
          <p:cNvSpPr>
            <a:spLocks noGrp="1" noChangeArrowheads="1"/>
          </p:cNvSpPr>
          <p:nvPr>
            <p:ph type="body" idx="1"/>
          </p:nvPr>
        </p:nvSpPr>
        <p:spPr/>
        <p:txBody>
          <a:bodyPr/>
          <a:lstStyle/>
          <a:p>
            <a:pPr>
              <a:lnSpc>
                <a:spcPct val="80000"/>
              </a:lnSpc>
            </a:pPr>
            <a:r>
              <a:rPr lang="en-US" sz="2800" b="1" dirty="0">
                <a:ea typeface="ＭＳ Ｐゴシック" pitchFamily="-111" charset="-128"/>
                <a:cs typeface="ＭＳ Ｐゴシック" pitchFamily="-111" charset="-128"/>
              </a:rPr>
              <a:t>pair(</a:t>
            </a:r>
            <a:r>
              <a:rPr lang="en-US" sz="2800" b="1" dirty="0" err="1">
                <a:ea typeface="ＭＳ Ｐゴシック" pitchFamily="-111" charset="-128"/>
                <a:cs typeface="ＭＳ Ｐゴシック" pitchFamily="-111" charset="-128"/>
              </a:rPr>
              <a:t>x,y</a:t>
            </a:r>
            <a:r>
              <a:rPr lang="en-US" sz="2800" b="1" dirty="0">
                <a:ea typeface="ＭＳ Ｐゴシック" pitchFamily="-111" charset="-128"/>
                <a:cs typeface="ＭＳ Ｐゴシック" pitchFamily="-111" charset="-128"/>
              </a:rPr>
              <a:t>) = &lt;</a:t>
            </a:r>
            <a:r>
              <a:rPr lang="en-US" sz="2800" b="1" dirty="0" err="1">
                <a:ea typeface="ＭＳ Ｐゴシック" pitchFamily="-111" charset="-128"/>
                <a:cs typeface="ＭＳ Ｐゴシック" pitchFamily="-111" charset="-128"/>
              </a:rPr>
              <a:t>x,y</a:t>
            </a:r>
            <a:r>
              <a:rPr lang="en-US" sz="2800" b="1" dirty="0">
                <a:ea typeface="ＭＳ Ｐゴシック" pitchFamily="-111" charset="-128"/>
                <a:cs typeface="ＭＳ Ｐゴシック" pitchFamily="-111" charset="-128"/>
              </a:rPr>
              <a:t>&gt; = 2</a:t>
            </a:r>
            <a:r>
              <a:rPr lang="en-US" sz="2800" b="1" baseline="30000" dirty="0">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(2y + 1) – 1</a:t>
            </a:r>
            <a:br>
              <a:rPr lang="en-US" sz="2800" b="1" dirty="0">
                <a:ea typeface="ＭＳ Ｐゴシック" pitchFamily="-111" charset="-128"/>
                <a:cs typeface="ＭＳ Ｐゴシック" pitchFamily="-111" charset="-128"/>
              </a:rPr>
            </a:br>
            <a:endParaRPr lang="en-US" sz="2800" b="1" dirty="0">
              <a:ea typeface="ＭＳ Ｐゴシック" pitchFamily="-111" charset="-128"/>
              <a:cs typeface="ＭＳ Ｐゴシック" pitchFamily="-111" charset="-128"/>
            </a:endParaRPr>
          </a:p>
          <a:p>
            <a:pPr>
              <a:lnSpc>
                <a:spcPct val="80000"/>
              </a:lnSpc>
            </a:pPr>
            <a:r>
              <a:rPr lang="en-US" sz="2800" dirty="0">
                <a:ea typeface="ＭＳ Ｐゴシック" pitchFamily="-111" charset="-128"/>
                <a:cs typeface="ＭＳ Ｐゴシック" pitchFamily="-111" charset="-128"/>
              </a:rPr>
              <a:t>with inverses</a:t>
            </a:r>
            <a:r>
              <a:rPr lang="en-US" sz="2800" b="1" dirty="0">
                <a:ea typeface="ＭＳ Ｐゴシック" pitchFamily="-111" charset="-128"/>
                <a:cs typeface="ＭＳ Ｐゴシック" pitchFamily="-111" charset="-128"/>
              </a:rPr>
              <a:t>	</a:t>
            </a:r>
          </a:p>
          <a:p>
            <a:pPr>
              <a:lnSpc>
                <a:spcPct val="80000"/>
              </a:lnSpc>
              <a:buFontTx/>
              <a:buNone/>
            </a:pPr>
            <a:r>
              <a:rPr lang="en-US" sz="2800" b="1" dirty="0">
                <a:ea typeface="ＭＳ Ｐゴシック" pitchFamily="-111" charset="-128"/>
                <a:cs typeface="ＭＳ Ｐゴシック" pitchFamily="-111" charset="-128"/>
              </a:rPr>
              <a:t>		&lt;z&gt;</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 = </a:t>
            </a:r>
            <a:r>
              <a:rPr lang="en-US" sz="2800" b="1" dirty="0" err="1">
                <a:ea typeface="ＭＳ Ｐゴシック" pitchFamily="-111" charset="-128"/>
                <a:cs typeface="ＭＳ Ｐゴシック" pitchFamily="-111" charset="-128"/>
              </a:rPr>
              <a:t>exp</a:t>
            </a:r>
            <a:r>
              <a:rPr lang="en-US" sz="2800" b="1" dirty="0">
                <a:ea typeface="ＭＳ Ｐゴシック" pitchFamily="-111" charset="-128"/>
                <a:cs typeface="ＭＳ Ｐゴシック" pitchFamily="-111" charset="-128"/>
              </a:rPr>
              <a:t>(z+1,0)</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&lt;z&gt;</a:t>
            </a:r>
            <a:r>
              <a:rPr lang="en-US" sz="2800" b="1" baseline="-25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 = ((( z + 1 ) // 2 </a:t>
            </a:r>
            <a:r>
              <a:rPr lang="en-US" sz="2800" b="1" baseline="30000" dirty="0">
                <a:ea typeface="ＭＳ Ｐゴシック" pitchFamily="-111" charset="-128"/>
                <a:cs typeface="ＭＳ Ｐゴシック" pitchFamily="-111" charset="-128"/>
              </a:rPr>
              <a:t>&lt;z&gt;</a:t>
            </a:r>
            <a:r>
              <a:rPr lang="en-US" sz="2800" b="1" baseline="10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  ) – 1 ) // 2</a:t>
            </a:r>
          </a:p>
          <a:p>
            <a:r>
              <a:rPr lang="en-US" sz="2800" dirty="0">
                <a:ea typeface="ＭＳ Ｐゴシック" pitchFamily="-111" charset="-128"/>
                <a:cs typeface="ＭＳ Ｐゴシック" pitchFamily="-111" charset="-128"/>
              </a:rPr>
              <a:t>These are very useful and can be extended to encode </a:t>
            </a:r>
            <a:r>
              <a:rPr lang="en-US" sz="2800" b="1"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-tuples</a:t>
            </a:r>
          </a:p>
          <a:p>
            <a:pPr>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&lt;</a:t>
            </a:r>
            <a:r>
              <a:rPr lang="en-US" sz="2800" b="1" dirty="0" err="1">
                <a:ea typeface="ＭＳ Ｐゴシック" pitchFamily="-111" charset="-128"/>
                <a:cs typeface="ＭＳ Ｐゴシック" pitchFamily="-111" charset="-128"/>
              </a:rPr>
              <a:t>x,y,z</a:t>
            </a:r>
            <a:r>
              <a:rPr lang="en-US" sz="2800" b="1" dirty="0">
                <a:ea typeface="ＭＳ Ｐゴシック" pitchFamily="-111" charset="-128"/>
                <a:cs typeface="ＭＳ Ｐゴシック" pitchFamily="-111" charset="-128"/>
              </a:rPr>
              <a:t>&gt; = &lt;x, &lt;</a:t>
            </a:r>
            <a:r>
              <a:rPr lang="en-US" sz="2800" b="1" dirty="0" err="1">
                <a:ea typeface="ＭＳ Ｐゴシック" pitchFamily="-111" charset="-128"/>
                <a:cs typeface="ＭＳ Ｐゴシック" pitchFamily="-111" charset="-128"/>
              </a:rPr>
              <a:t>y,z</a:t>
            </a:r>
            <a:r>
              <a:rPr lang="en-US" sz="2800" b="1" dirty="0">
                <a:ea typeface="ＭＳ Ｐゴシック" pitchFamily="-111" charset="-128"/>
                <a:cs typeface="ＭＳ Ｐゴシック" pitchFamily="-111" charset="-128"/>
              </a:rPr>
              <a:t>&gt; &gt; </a:t>
            </a:r>
            <a:r>
              <a:rPr lang="en-US" sz="2800" dirty="0">
                <a:ea typeface="ＭＳ Ｐゴシック" pitchFamily="-111" charset="-128"/>
                <a:cs typeface="ＭＳ Ｐゴシック" pitchFamily="-111" charset="-128"/>
              </a:rPr>
              <a:t>(note: stack analogy)</a:t>
            </a:r>
          </a:p>
        </p:txBody>
      </p:sp>
      <p:sp>
        <p:nvSpPr>
          <p:cNvPr id="267270" name="Date Placeholder 3"/>
          <p:cNvSpPr>
            <a:spLocks noGrp="1"/>
          </p:cNvSpPr>
          <p:nvPr>
            <p:ph type="dt" sz="quarter" idx="10"/>
          </p:nvPr>
        </p:nvSpPr>
        <p:spPr>
          <a:noFill/>
        </p:spPr>
        <p:txBody>
          <a:bodyPr/>
          <a:lstStyle/>
          <a:p>
            <a:fld id="{78A55EAF-0E69-A845-8D88-7781EC78681B}"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ea typeface="ＭＳ Ｐゴシック" pitchFamily="-111" charset="-128"/>
                <a:cs typeface="ＭＳ Ｐゴシック" pitchFamily="-111" charset="-128"/>
              </a:rPr>
              <a:t>Decision Problems</a:t>
            </a:r>
          </a:p>
        </p:txBody>
      </p:sp>
      <p:sp>
        <p:nvSpPr>
          <p:cNvPr id="46083" name="Content Placeholder 2"/>
          <p:cNvSpPr>
            <a:spLocks noGrp="1"/>
          </p:cNvSpPr>
          <p:nvPr>
            <p:ph idx="1"/>
          </p:nvPr>
        </p:nvSpPr>
        <p:spPr/>
        <p:txBody>
          <a:bodyPr/>
          <a:lstStyle/>
          <a:p>
            <a:pPr eaLnBrk="1" hangingPunct="1">
              <a:lnSpc>
                <a:spcPct val="90000"/>
              </a:lnSpc>
            </a:pPr>
            <a:r>
              <a:rPr lang="en-US" sz="2400" dirty="0">
                <a:ea typeface="ＭＳ Ｐゴシック" pitchFamily="-111" charset="-128"/>
                <a:cs typeface="ＭＳ Ｐゴシック" pitchFamily="-111" charset="-128"/>
              </a:rPr>
              <a:t>A set of input data items </a:t>
            </a:r>
            <a:r>
              <a:rPr lang="en-US" sz="2400" dirty="0" smtClean="0">
                <a:ea typeface="ＭＳ Ｐゴシック" pitchFamily="-111" charset="-128"/>
                <a:cs typeface="ＭＳ Ｐゴシック" pitchFamily="-111" charset="-128"/>
              </a:rPr>
              <a:t>(input </a:t>
            </a:r>
            <a:r>
              <a:rPr lang="en-US" sz="2400" dirty="0">
                <a:ea typeface="ＭＳ Ｐゴシック" pitchFamily="-111" charset="-128"/>
                <a:cs typeface="ＭＳ Ｐゴシック" pitchFamily="-111" charset="-128"/>
              </a:rPr>
              <a:t>"</a:t>
            </a:r>
            <a:r>
              <a:rPr lang="en-US" sz="2400" dirty="0" smtClean="0">
                <a:ea typeface="ＭＳ Ｐゴシック" pitchFamily="-111" charset="-128"/>
                <a:cs typeface="ＭＳ Ｐゴシック" pitchFamily="-111" charset="-128"/>
              </a:rPr>
              <a:t>instances” or domain)</a:t>
            </a:r>
            <a:endParaRPr lang="en-US" sz="2400" dirty="0">
              <a:ea typeface="ＭＳ Ｐゴシック" pitchFamily="-111" charset="-128"/>
              <a:cs typeface="ＭＳ Ｐゴシック" pitchFamily="-111" charset="-128"/>
            </a:endParaRPr>
          </a:p>
          <a:p>
            <a:pPr eaLnBrk="1" hangingPunct="1">
              <a:lnSpc>
                <a:spcPct val="90000"/>
              </a:lnSpc>
            </a:pPr>
            <a:r>
              <a:rPr lang="en-US" sz="2400" dirty="0">
                <a:ea typeface="ＭＳ Ｐゴシック" pitchFamily="-111" charset="-128"/>
                <a:cs typeface="ＭＳ Ｐゴシック" pitchFamily="-111" charset="-128"/>
              </a:rPr>
              <a:t>Each </a:t>
            </a:r>
            <a:r>
              <a:rPr lang="en-US" sz="2400" dirty="0" smtClean="0">
                <a:ea typeface="ＭＳ Ｐゴシック" pitchFamily="-111" charset="-128"/>
                <a:cs typeface="ＭＳ Ｐゴシック" pitchFamily="-111" charset="-128"/>
              </a:rPr>
              <a:t>input data item defines a question with an answer Yes/No or True/False or 1/0.</a:t>
            </a:r>
          </a:p>
          <a:p>
            <a:pPr eaLnBrk="1" hangingPunct="1">
              <a:lnSpc>
                <a:spcPct val="90000"/>
              </a:lnSpc>
            </a:pPr>
            <a:r>
              <a:rPr lang="en-US" sz="2400" dirty="0" smtClean="0">
                <a:ea typeface="ＭＳ Ｐゴシック" pitchFamily="-111" charset="-128"/>
                <a:cs typeface="ＭＳ Ｐゴシック" pitchFamily="-111" charset="-128"/>
              </a:rPr>
              <a:t>A decision problem can be viewed as a relation between its domain and its binary range</a:t>
            </a:r>
            <a:endParaRPr lang="en-US" sz="2400" dirty="0">
              <a:ea typeface="ＭＳ Ｐゴシック" pitchFamily="-111" charset="-128"/>
              <a:cs typeface="ＭＳ Ｐゴシック" pitchFamily="-111" charset="-128"/>
            </a:endParaRPr>
          </a:p>
          <a:p>
            <a:pPr eaLnBrk="1" hangingPunct="1">
              <a:lnSpc>
                <a:spcPct val="90000"/>
              </a:lnSpc>
            </a:pPr>
            <a:r>
              <a:rPr lang="en-US" sz="2400" dirty="0" smtClean="0">
                <a:ea typeface="ＭＳ Ｐゴシック" pitchFamily="-111" charset="-128"/>
                <a:cs typeface="ＭＳ Ｐゴシック" pitchFamily="-111" charset="-128"/>
              </a:rPr>
              <a:t>A decision problem can also be viewed as a partition of the input domain into those that give rise to true instances and those that give rise to false instances.</a:t>
            </a:r>
          </a:p>
          <a:p>
            <a:pPr eaLnBrk="1" hangingPunct="1">
              <a:lnSpc>
                <a:spcPct val="90000"/>
              </a:lnSpc>
            </a:pPr>
            <a:r>
              <a:rPr lang="en-US" sz="2400" dirty="0" smtClean="0">
                <a:ea typeface="ＭＳ Ｐゴシック" pitchFamily="-111" charset="-128"/>
                <a:cs typeface="ＭＳ Ｐゴシック" pitchFamily="-111" charset="-128"/>
              </a:rPr>
              <a:t>In each case, we seek an algorithmic solution (in the form of a predicate) or a proof that none exists</a:t>
            </a:r>
          </a:p>
          <a:p>
            <a:pPr eaLnBrk="1" hangingPunct="1">
              <a:lnSpc>
                <a:spcPct val="90000"/>
              </a:lnSpc>
            </a:pPr>
            <a:r>
              <a:rPr lang="en-US" sz="2400" dirty="0" smtClean="0">
                <a:ea typeface="ＭＳ Ｐゴシック" pitchFamily="-111" charset="-128"/>
                <a:cs typeface="ＭＳ Ｐゴシック" pitchFamily="-111" charset="-128"/>
              </a:rPr>
              <a:t>When an algorithmic solution exists, we seek an efficient algorithm, or proofs of problem’s inherent complexity</a:t>
            </a:r>
            <a:endParaRPr lang="en-US" sz="2400" dirty="0">
              <a:ea typeface="ＭＳ Ｐゴシック" pitchFamily="-111" charset="-128"/>
              <a:cs typeface="ＭＳ Ｐゴシック" pitchFamily="-111" charset="-128"/>
            </a:endParaRPr>
          </a:p>
        </p:txBody>
      </p:sp>
      <p:sp>
        <p:nvSpPr>
          <p:cNvPr id="46084" name="Date Placeholder 3"/>
          <p:cNvSpPr>
            <a:spLocks noGrp="1"/>
          </p:cNvSpPr>
          <p:nvPr>
            <p:ph type="dt" sz="quarter" idx="10"/>
          </p:nvPr>
        </p:nvSpPr>
        <p:spPr>
          <a:noFill/>
        </p:spPr>
        <p:txBody>
          <a:bodyPr/>
          <a:lstStyle/>
          <a:p>
            <a:fld id="{E0198CFE-C3EA-F24D-AF4C-590C2F629B15}"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4608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6086" name="Slide Number Placeholder 5"/>
          <p:cNvSpPr>
            <a:spLocks noGrp="1"/>
          </p:cNvSpPr>
          <p:nvPr>
            <p:ph type="sldNum" sz="quarter" idx="12"/>
          </p:nvPr>
        </p:nvSpPr>
        <p:spPr>
          <a:noFill/>
        </p:spPr>
        <p:txBody>
          <a:bodyPr/>
          <a:lstStyle/>
          <a:p>
            <a:fld id="{807AC845-B8A7-BB46-A3C6-4F246BC9532C}" type="slidenum">
              <a:rPr lang="en-US">
                <a:latin typeface="Arial" pitchFamily="-111" charset="0"/>
                <a:ea typeface="ＭＳ Ｐゴシック" pitchFamily="-111" charset="-128"/>
                <a:cs typeface="ＭＳ Ｐゴシック" pitchFamily="-111" charset="-128"/>
              </a:rPr>
              <a:pPr/>
              <a:t>12</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Pairing Function is 1-1 Onto</a:t>
            </a:r>
            <a:endParaRPr lang="en-US" dirty="0"/>
          </a:p>
        </p:txBody>
      </p:sp>
      <p:sp>
        <p:nvSpPr>
          <p:cNvPr id="3" name="Content Placeholder 2"/>
          <p:cNvSpPr>
            <a:spLocks noGrp="1"/>
          </p:cNvSpPr>
          <p:nvPr>
            <p:ph idx="1"/>
          </p:nvPr>
        </p:nvSpPr>
        <p:spPr/>
        <p:txBody>
          <a:bodyPr/>
          <a:lstStyle/>
          <a:p>
            <a:pPr marL="0" lvl="0" indent="0">
              <a:buNone/>
            </a:pPr>
            <a:r>
              <a:rPr lang="en-US" sz="2400" b="1" dirty="0"/>
              <a:t>Prove that the pairing function &lt;</a:t>
            </a:r>
            <a:r>
              <a:rPr lang="en-US" sz="2400" b="1" dirty="0" err="1"/>
              <a:t>x,y</a:t>
            </a:r>
            <a:r>
              <a:rPr lang="en-US" sz="2400" b="1" dirty="0"/>
              <a:t>&gt; = 2^x (2y + 1) - 1 is 1-1 onto the natural numbers.</a:t>
            </a:r>
            <a:endParaRPr lang="en-US" sz="2400" dirty="0"/>
          </a:p>
          <a:p>
            <a:pPr marL="0" indent="0">
              <a:buNone/>
            </a:pPr>
            <a:r>
              <a:rPr lang="en-US" sz="2400" b="1" dirty="0"/>
              <a:t>Approach 1:</a:t>
            </a:r>
            <a:endParaRPr lang="en-US" sz="2400" dirty="0"/>
          </a:p>
          <a:p>
            <a:pPr marL="0" indent="0">
              <a:buNone/>
            </a:pPr>
            <a:r>
              <a:rPr lang="en-US" sz="2400" dirty="0"/>
              <a:t>We will look at two cases, where we use the following modification of the pairing function, &lt;</a:t>
            </a:r>
            <a:r>
              <a:rPr lang="en-US" sz="2400" dirty="0" err="1"/>
              <a:t>x,y</a:t>
            </a:r>
            <a:r>
              <a:rPr lang="en-US" sz="2400" dirty="0"/>
              <a:t>&gt;+1, which implies the problem of mapping the pairing function to Z</a:t>
            </a:r>
            <a:r>
              <a:rPr lang="en-US" sz="2400" baseline="30000" dirty="0" smtClean="0"/>
              <a:t>+</a:t>
            </a:r>
            <a:r>
              <a:rPr lang="en-US" sz="2400" dirty="0" smtClean="0"/>
              <a:t>.</a:t>
            </a:r>
            <a:endParaRPr lang="en-US" sz="2400"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4/8/14</a:t>
            </a:fld>
            <a:endParaRPr lang="en-US"/>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120</a:t>
            </a:fld>
            <a:endParaRPr lang="en-US"/>
          </a:p>
        </p:txBody>
      </p:sp>
    </p:spTree>
    <p:extLst>
      <p:ext uri="{BB962C8B-B14F-4D97-AF65-F5344CB8AC3E}">
        <p14:creationId xmlns:p14="http://schemas.microsoft.com/office/powerpoint/2010/main" val="202843823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 (x=0)</a:t>
            </a:r>
            <a:endParaRPr lang="en-US" dirty="0"/>
          </a:p>
        </p:txBody>
      </p:sp>
      <p:sp>
        <p:nvSpPr>
          <p:cNvPr id="3" name="Content Placeholder 2"/>
          <p:cNvSpPr>
            <a:spLocks noGrp="1"/>
          </p:cNvSpPr>
          <p:nvPr>
            <p:ph idx="1"/>
          </p:nvPr>
        </p:nvSpPr>
        <p:spPr/>
        <p:txBody>
          <a:bodyPr/>
          <a:lstStyle/>
          <a:p>
            <a:pPr marL="0" indent="0">
              <a:buNone/>
            </a:pPr>
            <a:r>
              <a:rPr lang="en-US" sz="2400" b="1" dirty="0" smtClean="0"/>
              <a:t>Case </a:t>
            </a:r>
            <a:r>
              <a:rPr lang="en-US" sz="2400" b="1" dirty="0"/>
              <a:t>1:</a:t>
            </a:r>
            <a:endParaRPr lang="en-US" sz="2400" dirty="0"/>
          </a:p>
          <a:p>
            <a:pPr marL="0" indent="0">
              <a:buNone/>
            </a:pPr>
            <a:r>
              <a:rPr lang="en-US" sz="2400" dirty="0"/>
              <a:t>For x = 0, &lt;0,y&gt;+1 = 2</a:t>
            </a:r>
            <a:r>
              <a:rPr lang="en-US" sz="2400" baseline="30000" dirty="0"/>
              <a:t>0</a:t>
            </a:r>
            <a:r>
              <a:rPr lang="en-US" sz="2400" dirty="0"/>
              <a:t>(2y+1) = 2y+1. But every odd number is by definition one of the form 2y+1, where y≥0; moreover, a particular value of y is uniquely associated with each such odd number and no odd number is produced when x=0. Thus, &lt;0,y&gt;+1 is 1-1 onto the odd natural numbers</a:t>
            </a:r>
            <a:r>
              <a:rPr lang="en-US" sz="2400" dirty="0" smtClean="0"/>
              <a:t>.</a:t>
            </a:r>
            <a:endParaRPr lang="en-US" sz="2400"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4/8/14</a:t>
            </a:fld>
            <a:endParaRPr lang="en-US"/>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121</a:t>
            </a:fld>
            <a:endParaRPr lang="en-US"/>
          </a:p>
        </p:txBody>
      </p:sp>
    </p:spTree>
    <p:extLst>
      <p:ext uri="{BB962C8B-B14F-4D97-AF65-F5344CB8AC3E}">
        <p14:creationId xmlns:p14="http://schemas.microsoft.com/office/powerpoint/2010/main" val="288363773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 (x &gt; 0)</a:t>
            </a:r>
            <a:endParaRPr lang="en-US" dirty="0"/>
          </a:p>
        </p:txBody>
      </p:sp>
      <p:sp>
        <p:nvSpPr>
          <p:cNvPr id="3" name="Content Placeholder 2"/>
          <p:cNvSpPr>
            <a:spLocks noGrp="1"/>
          </p:cNvSpPr>
          <p:nvPr>
            <p:ph idx="1"/>
          </p:nvPr>
        </p:nvSpPr>
        <p:spPr/>
        <p:txBody>
          <a:bodyPr/>
          <a:lstStyle/>
          <a:p>
            <a:pPr marL="0" indent="0">
              <a:buNone/>
            </a:pPr>
            <a:r>
              <a:rPr lang="en-US" sz="2000" b="1" dirty="0"/>
              <a:t>Case 2:</a:t>
            </a:r>
            <a:endParaRPr lang="en-US" sz="2000" dirty="0"/>
          </a:p>
          <a:p>
            <a:pPr marL="0" indent="0">
              <a:buNone/>
            </a:pPr>
            <a:r>
              <a:rPr lang="en-US" sz="2000" dirty="0"/>
              <a:t>For x &gt; 0, &lt;</a:t>
            </a:r>
            <a:r>
              <a:rPr lang="en-US" sz="2000" dirty="0" err="1"/>
              <a:t>x,y</a:t>
            </a:r>
            <a:r>
              <a:rPr lang="en-US" sz="2000" dirty="0"/>
              <a:t>&gt;+1 = 2</a:t>
            </a:r>
            <a:r>
              <a:rPr lang="en-US" sz="2000" baseline="30000" dirty="0"/>
              <a:t>x</a:t>
            </a:r>
            <a:r>
              <a:rPr lang="en-US" sz="2000" dirty="0"/>
              <a:t>(2y+1), where 2y+1 ranges over all odd number and is uniquely associated with one based on the value of y (we saw that in case 1). 2</a:t>
            </a:r>
            <a:r>
              <a:rPr lang="en-US" sz="2000" baseline="30000" dirty="0"/>
              <a:t>x</a:t>
            </a:r>
            <a:r>
              <a:rPr lang="en-US" sz="2000" dirty="0"/>
              <a:t> must be even, since it has a factor of 2 and hence 2</a:t>
            </a:r>
            <a:r>
              <a:rPr lang="en-US" sz="2000" baseline="30000" dirty="0"/>
              <a:t>x</a:t>
            </a:r>
            <a:r>
              <a:rPr lang="en-US" sz="2000" dirty="0"/>
              <a:t>(2y+1) is also even. Moreover, from elementary number theory, we know that every even number except zero is of the form 2</a:t>
            </a:r>
            <a:r>
              <a:rPr lang="en-US" sz="2000" baseline="30000" dirty="0"/>
              <a:t>x</a:t>
            </a:r>
            <a:r>
              <a:rPr lang="en-US" sz="2000" dirty="0"/>
              <a:t>z, where x&gt;0, z is an odd number and this pair </a:t>
            </a:r>
            <a:r>
              <a:rPr lang="en-US" sz="2000" dirty="0" err="1"/>
              <a:t>x,y</a:t>
            </a:r>
            <a:r>
              <a:rPr lang="en-US" sz="2000" dirty="0"/>
              <a:t> is unique. Thus, &lt;</a:t>
            </a:r>
            <a:r>
              <a:rPr lang="en-US" sz="2000" dirty="0" err="1"/>
              <a:t>x,y</a:t>
            </a:r>
            <a:r>
              <a:rPr lang="en-US" sz="2000" dirty="0"/>
              <a:t>&gt;+1 is 1-1 onto the even natural numbers, when x&gt;0.</a:t>
            </a:r>
          </a:p>
          <a:p>
            <a:pPr marL="0" indent="0">
              <a:buNone/>
            </a:pPr>
            <a:endParaRPr lang="en-US" sz="2000" dirty="0"/>
          </a:p>
          <a:p>
            <a:pPr marL="0" indent="0">
              <a:buNone/>
            </a:pPr>
            <a:r>
              <a:rPr lang="en-US" sz="2000" dirty="0"/>
              <a:t>The above shows that &lt;</a:t>
            </a:r>
            <a:r>
              <a:rPr lang="en-US" sz="2000" dirty="0" err="1"/>
              <a:t>x,y</a:t>
            </a:r>
            <a:r>
              <a:rPr lang="en-US" sz="2000" dirty="0"/>
              <a:t>&gt;+1 is 1-1 onto Z</a:t>
            </a:r>
            <a:r>
              <a:rPr lang="en-US" sz="2000" baseline="30000" dirty="0"/>
              <a:t>+</a:t>
            </a:r>
            <a:r>
              <a:rPr lang="en-US" sz="2000" dirty="0"/>
              <a:t>, but then &lt;</a:t>
            </a:r>
            <a:r>
              <a:rPr lang="en-US" sz="2000" dirty="0" err="1"/>
              <a:t>x,y</a:t>
            </a:r>
            <a:r>
              <a:rPr lang="en-US" sz="2000" dirty="0"/>
              <a:t>&gt; is 1-1 onto </a:t>
            </a:r>
            <a:r>
              <a:rPr lang="en-US" sz="2000" dirty="0">
                <a:sym typeface="Symbol"/>
              </a:rPr>
              <a:t></a:t>
            </a:r>
            <a:r>
              <a:rPr lang="en-US" sz="2000" dirty="0"/>
              <a:t>, as was desired</a:t>
            </a:r>
            <a:r>
              <a:rPr lang="en-US" sz="2000" dirty="0" smtClean="0"/>
              <a:t>.</a:t>
            </a:r>
            <a:endParaRPr lang="en-US" sz="2000"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4/8/14</a:t>
            </a:fld>
            <a:endParaRPr lang="en-US"/>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122</a:t>
            </a:fld>
            <a:endParaRPr lang="en-US"/>
          </a:p>
        </p:txBody>
      </p:sp>
    </p:spTree>
    <p:extLst>
      <p:ext uri="{BB962C8B-B14F-4D97-AF65-F5344CB8AC3E}">
        <p14:creationId xmlns:p14="http://schemas.microsoft.com/office/powerpoint/2010/main" val="429201381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Pairing </a:t>
            </a:r>
            <a:r>
              <a:rPr lang="en-US" dirty="0" smtClean="0"/>
              <a:t>Function is 1-1 </a:t>
            </a:r>
            <a:r>
              <a:rPr lang="en-US" dirty="0"/>
              <a:t>Onto</a:t>
            </a:r>
          </a:p>
        </p:txBody>
      </p:sp>
      <p:sp>
        <p:nvSpPr>
          <p:cNvPr id="3" name="Content Placeholder 2"/>
          <p:cNvSpPr>
            <a:spLocks noGrp="1"/>
          </p:cNvSpPr>
          <p:nvPr>
            <p:ph idx="1"/>
          </p:nvPr>
        </p:nvSpPr>
        <p:spPr/>
        <p:txBody>
          <a:bodyPr/>
          <a:lstStyle/>
          <a:p>
            <a:pPr marL="0" indent="0">
              <a:buNone/>
            </a:pPr>
            <a:r>
              <a:rPr lang="en-US" sz="2800" b="1" dirty="0"/>
              <a:t>Approach 2:</a:t>
            </a:r>
            <a:endParaRPr lang="en-US" sz="2800" dirty="0"/>
          </a:p>
          <a:p>
            <a:pPr marL="0" indent="0">
              <a:buNone/>
            </a:pPr>
            <a:r>
              <a:rPr lang="en-US" sz="2800" dirty="0"/>
              <a:t>Another approach to show a function f over S is </a:t>
            </a:r>
            <a:r>
              <a:rPr lang="en-US" sz="2800" dirty="0" smtClean="0"/>
              <a:t/>
            </a:r>
            <a:br>
              <a:rPr lang="en-US" sz="2800" dirty="0" smtClean="0"/>
            </a:br>
            <a:r>
              <a:rPr lang="en-US" sz="2800" dirty="0" smtClean="0"/>
              <a:t>1-1 </a:t>
            </a:r>
            <a:r>
              <a:rPr lang="en-US" sz="2800" dirty="0"/>
              <a:t>onto T is to show that </a:t>
            </a:r>
            <a:br>
              <a:rPr lang="en-US" sz="2800" dirty="0"/>
            </a:br>
            <a:r>
              <a:rPr lang="en-US" sz="2800" dirty="0"/>
              <a:t>f </a:t>
            </a:r>
            <a:r>
              <a:rPr lang="en-US" sz="2800" baseline="30000" dirty="0"/>
              <a:t>-1</a:t>
            </a:r>
            <a:r>
              <a:rPr lang="en-US" sz="2800" dirty="0"/>
              <a:t>(f(x)) = x, for arbitrary </a:t>
            </a:r>
            <a:r>
              <a:rPr lang="en-US" sz="2800" dirty="0" err="1"/>
              <a:t>x</a:t>
            </a:r>
            <a:r>
              <a:rPr lang="en-US" sz="2800" dirty="0" err="1">
                <a:sym typeface="Symbol"/>
              </a:rPr>
              <a:t></a:t>
            </a:r>
            <a:r>
              <a:rPr lang="en-US" sz="2800" dirty="0" err="1"/>
              <a:t>S</a:t>
            </a:r>
            <a:r>
              <a:rPr lang="en-US" sz="2800" dirty="0"/>
              <a:t> and that </a:t>
            </a:r>
            <a:r>
              <a:rPr lang="en-US" sz="2800" dirty="0" smtClean="0"/>
              <a:t/>
            </a:r>
            <a:br>
              <a:rPr lang="en-US" sz="2800" dirty="0" smtClean="0"/>
            </a:br>
            <a:r>
              <a:rPr lang="en-US" sz="2800" dirty="0" smtClean="0"/>
              <a:t>f </a:t>
            </a:r>
            <a:r>
              <a:rPr lang="en-US" sz="2800" dirty="0"/>
              <a:t>(f</a:t>
            </a:r>
            <a:r>
              <a:rPr lang="en-US" sz="2800" baseline="30000" dirty="0"/>
              <a:t>-1</a:t>
            </a:r>
            <a:r>
              <a:rPr lang="en-US" sz="2800" dirty="0"/>
              <a:t> (z)) = z, for arbitrary </a:t>
            </a:r>
            <a:r>
              <a:rPr lang="en-US" sz="2800" dirty="0" err="1"/>
              <a:t>z</a:t>
            </a:r>
            <a:r>
              <a:rPr lang="en-US" sz="2800" dirty="0" err="1">
                <a:sym typeface="Symbol"/>
              </a:rPr>
              <a:t></a:t>
            </a:r>
            <a:r>
              <a:rPr lang="en-US" sz="2800" dirty="0" err="1"/>
              <a:t>T</a:t>
            </a:r>
            <a:r>
              <a:rPr lang="en-US" sz="2800" dirty="0"/>
              <a:t>. </a:t>
            </a:r>
            <a:endParaRPr lang="en-US" sz="2800" dirty="0" smtClean="0"/>
          </a:p>
          <a:p>
            <a:pPr marL="0" indent="0">
              <a:buNone/>
            </a:pPr>
            <a:r>
              <a:rPr lang="en-US" sz="2800" dirty="0" smtClean="0"/>
              <a:t/>
            </a:r>
            <a:br>
              <a:rPr lang="en-US" sz="2800" dirty="0" smtClean="0"/>
            </a:br>
            <a:r>
              <a:rPr lang="en-US" sz="2800" dirty="0" smtClean="0"/>
              <a:t>Thus</a:t>
            </a:r>
            <a:r>
              <a:rPr lang="en-US" sz="2800" dirty="0"/>
              <a:t>, we need to show that </a:t>
            </a:r>
            <a:r>
              <a:rPr lang="en-US" sz="2800" dirty="0" smtClean="0"/>
              <a:t/>
            </a:r>
            <a:br>
              <a:rPr lang="en-US" sz="2800" dirty="0" smtClean="0"/>
            </a:br>
            <a:r>
              <a:rPr lang="en-US" sz="2800" dirty="0" smtClean="0"/>
              <a:t>(&lt;</a:t>
            </a:r>
            <a:r>
              <a:rPr lang="en-US" sz="2800" dirty="0" err="1"/>
              <a:t>x,y</a:t>
            </a:r>
            <a:r>
              <a:rPr lang="en-US" sz="2800" dirty="0"/>
              <a:t>&gt;</a:t>
            </a:r>
            <a:r>
              <a:rPr lang="en-US" sz="2800" baseline="-25000" dirty="0"/>
              <a:t>1</a:t>
            </a:r>
            <a:r>
              <a:rPr lang="en-US" sz="2800" dirty="0"/>
              <a:t>,&lt;</a:t>
            </a:r>
            <a:r>
              <a:rPr lang="en-US" sz="2800" dirty="0" err="1"/>
              <a:t>x,y</a:t>
            </a:r>
            <a:r>
              <a:rPr lang="en-US" sz="2800" dirty="0"/>
              <a:t>&gt;</a:t>
            </a:r>
            <a:r>
              <a:rPr lang="en-US" sz="2800" baseline="-25000" dirty="0"/>
              <a:t>2</a:t>
            </a:r>
            <a:r>
              <a:rPr lang="en-US" sz="2800" dirty="0"/>
              <a:t>) = (</a:t>
            </a:r>
            <a:r>
              <a:rPr lang="en-US" sz="2800" dirty="0" err="1"/>
              <a:t>x,y</a:t>
            </a:r>
            <a:r>
              <a:rPr lang="en-US" sz="2800" dirty="0"/>
              <a:t>) for arbitrary (</a:t>
            </a:r>
            <a:r>
              <a:rPr lang="en-US" sz="2800" dirty="0" err="1"/>
              <a:t>x,y</a:t>
            </a:r>
            <a:r>
              <a:rPr lang="en-US" sz="2800" dirty="0"/>
              <a:t>)</a:t>
            </a:r>
            <a:r>
              <a:rPr lang="en-US" sz="2800" dirty="0">
                <a:sym typeface="Symbol"/>
              </a:rPr>
              <a:t></a:t>
            </a:r>
            <a:r>
              <a:rPr lang="en-US" sz="2800" dirty="0"/>
              <a:t> and </a:t>
            </a:r>
            <a:r>
              <a:rPr lang="en-US" sz="2800" dirty="0" smtClean="0"/>
              <a:t/>
            </a:r>
            <a:br>
              <a:rPr lang="en-US" sz="2800" dirty="0" smtClean="0"/>
            </a:br>
            <a:r>
              <a:rPr lang="en-US" sz="2800" dirty="0" smtClean="0"/>
              <a:t>&lt;&lt;</a:t>
            </a:r>
            <a:r>
              <a:rPr lang="en-US" sz="2800" dirty="0"/>
              <a:t>z&gt;</a:t>
            </a:r>
            <a:r>
              <a:rPr lang="en-US" sz="2800" baseline="-25000" dirty="0"/>
              <a:t>1</a:t>
            </a:r>
            <a:r>
              <a:rPr lang="en-US" sz="2800" dirty="0"/>
              <a:t>,&lt;z&gt;</a:t>
            </a:r>
            <a:r>
              <a:rPr lang="en-US" sz="2800" baseline="-25000" dirty="0"/>
              <a:t>2</a:t>
            </a:r>
            <a:r>
              <a:rPr lang="en-US" sz="2800" dirty="0"/>
              <a:t>&gt; = z for arbitrary z</a:t>
            </a:r>
            <a:r>
              <a:rPr lang="en-US" sz="2800" dirty="0">
                <a:sym typeface="Symbol"/>
              </a:rPr>
              <a:t></a:t>
            </a:r>
            <a:r>
              <a:rPr lang="en-US" sz="2800" dirty="0"/>
              <a:t>. </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4/8/14</a:t>
            </a:fld>
            <a:endParaRPr lang="en-US" dirty="0"/>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123</a:t>
            </a:fld>
            <a:endParaRPr lang="en-US"/>
          </a:p>
        </p:txBody>
      </p:sp>
    </p:spTree>
    <p:extLst>
      <p:ext uri="{BB962C8B-B14F-4D97-AF65-F5344CB8AC3E}">
        <p14:creationId xmlns:p14="http://schemas.microsoft.com/office/powerpoint/2010/main" val="157709817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Alternate Proof</a:t>
            </a:r>
            <a:endParaRPr lang="en-US" dirty="0"/>
          </a:p>
        </p:txBody>
      </p:sp>
      <p:sp>
        <p:nvSpPr>
          <p:cNvPr id="3" name="Content Placeholder 2"/>
          <p:cNvSpPr>
            <a:spLocks noGrp="1"/>
          </p:cNvSpPr>
          <p:nvPr>
            <p:ph idx="1"/>
          </p:nvPr>
        </p:nvSpPr>
        <p:spPr/>
        <p:txBody>
          <a:bodyPr/>
          <a:lstStyle/>
          <a:p>
            <a:pPr marL="0" indent="0">
              <a:buNone/>
            </a:pPr>
            <a:r>
              <a:rPr lang="en-US" sz="2000" dirty="0"/>
              <a:t>Let </a:t>
            </a:r>
            <a:r>
              <a:rPr lang="en-US" sz="2000" dirty="0" err="1"/>
              <a:t>x,y</a:t>
            </a:r>
            <a:r>
              <a:rPr lang="en-US" sz="2000" dirty="0"/>
              <a:t> be arbitrary natural number, then &lt;</a:t>
            </a:r>
            <a:r>
              <a:rPr lang="en-US" sz="2000" dirty="0" err="1"/>
              <a:t>x,y</a:t>
            </a:r>
            <a:r>
              <a:rPr lang="en-US" sz="2000" dirty="0"/>
              <a:t>&gt; = 2</a:t>
            </a:r>
            <a:r>
              <a:rPr lang="en-US" sz="2000" baseline="30000" dirty="0"/>
              <a:t>x</a:t>
            </a:r>
            <a:r>
              <a:rPr lang="en-US" sz="2000" dirty="0"/>
              <a:t>(2y+1)-1. </a:t>
            </a:r>
          </a:p>
          <a:p>
            <a:pPr marL="0" indent="0">
              <a:buNone/>
            </a:pPr>
            <a:r>
              <a:rPr lang="en-US" sz="2000" dirty="0"/>
              <a:t>Moreover, &lt;2</a:t>
            </a:r>
            <a:r>
              <a:rPr lang="en-US" sz="2000" baseline="30000" dirty="0"/>
              <a:t>x</a:t>
            </a:r>
            <a:r>
              <a:rPr lang="en-US" sz="2000" dirty="0"/>
              <a:t>(2y+1)-1&gt;</a:t>
            </a:r>
            <a:r>
              <a:rPr lang="en-US" sz="2000" baseline="-25000" dirty="0"/>
              <a:t>1</a:t>
            </a:r>
            <a:r>
              <a:rPr lang="en-US" sz="2000" dirty="0"/>
              <a:t> = Factor(2</a:t>
            </a:r>
            <a:r>
              <a:rPr lang="en-US" sz="2000" baseline="30000" dirty="0"/>
              <a:t>x</a:t>
            </a:r>
            <a:r>
              <a:rPr lang="en-US" sz="2000" dirty="0"/>
              <a:t>(2y+1),0) = x, since 2y+1 must be odd, and </a:t>
            </a:r>
          </a:p>
          <a:p>
            <a:pPr marL="0" indent="0">
              <a:buNone/>
            </a:pPr>
            <a:r>
              <a:rPr lang="en-US" sz="2000" dirty="0"/>
              <a:t>&lt;2</a:t>
            </a:r>
            <a:r>
              <a:rPr lang="en-US" sz="2000" baseline="30000" dirty="0"/>
              <a:t>x</a:t>
            </a:r>
            <a:r>
              <a:rPr lang="en-US" sz="2000" dirty="0"/>
              <a:t>(2y+1)-1&gt;</a:t>
            </a:r>
            <a:r>
              <a:rPr lang="en-US" sz="2000" baseline="-25000" dirty="0"/>
              <a:t>2</a:t>
            </a:r>
            <a:r>
              <a:rPr lang="en-US" sz="2000" dirty="0"/>
              <a:t> = ((2</a:t>
            </a:r>
            <a:r>
              <a:rPr lang="en-US" sz="2000" baseline="30000" dirty="0"/>
              <a:t>x</a:t>
            </a:r>
            <a:r>
              <a:rPr lang="en-US" sz="2000" dirty="0"/>
              <a:t>(2y+1)/2^Factor(2</a:t>
            </a:r>
            <a:r>
              <a:rPr lang="en-US" sz="2000" baseline="30000" dirty="0"/>
              <a:t>x</a:t>
            </a:r>
            <a:r>
              <a:rPr lang="en-US" sz="2000" dirty="0"/>
              <a:t>(2y+1),0))-1)/2 = 2y/2 = y.</a:t>
            </a:r>
          </a:p>
          <a:p>
            <a:pPr marL="0" indent="0">
              <a:buNone/>
            </a:pPr>
            <a:r>
              <a:rPr lang="en-US" sz="2000" dirty="0"/>
              <a:t>Thus, (&lt;</a:t>
            </a:r>
            <a:r>
              <a:rPr lang="en-US" sz="2000" dirty="0" err="1"/>
              <a:t>x,y</a:t>
            </a:r>
            <a:r>
              <a:rPr lang="en-US" sz="2000" dirty="0"/>
              <a:t>&gt;</a:t>
            </a:r>
            <a:r>
              <a:rPr lang="en-US" sz="2000" baseline="-25000" dirty="0"/>
              <a:t>1</a:t>
            </a:r>
            <a:r>
              <a:rPr lang="en-US" sz="2000" dirty="0"/>
              <a:t>,&lt;</a:t>
            </a:r>
            <a:r>
              <a:rPr lang="en-US" sz="2000" dirty="0" err="1"/>
              <a:t>x,y</a:t>
            </a:r>
            <a:r>
              <a:rPr lang="en-US" sz="2000" dirty="0"/>
              <a:t>&gt;</a:t>
            </a:r>
            <a:r>
              <a:rPr lang="en-US" sz="2000" baseline="-25000" dirty="0"/>
              <a:t>2</a:t>
            </a:r>
            <a:r>
              <a:rPr lang="en-US" sz="2000" dirty="0"/>
              <a:t>) = (</a:t>
            </a:r>
            <a:r>
              <a:rPr lang="en-US" sz="2000" dirty="0" err="1"/>
              <a:t>x,y</a:t>
            </a:r>
            <a:r>
              <a:rPr lang="en-US" sz="2000" dirty="0"/>
              <a:t>), as was desired</a:t>
            </a:r>
            <a:r>
              <a:rPr lang="en-US" sz="2000" dirty="0" smtClean="0"/>
              <a:t>.</a:t>
            </a:r>
            <a:r>
              <a:rPr lang="en-US" sz="2000" dirty="0"/>
              <a:t> </a:t>
            </a:r>
          </a:p>
          <a:p>
            <a:pPr marL="0" indent="0">
              <a:buNone/>
            </a:pPr>
            <a:r>
              <a:rPr lang="en-US" sz="2000" dirty="0"/>
              <a:t>Let z be an arbitrary natural number, then the inverse of the pairing is (&lt;z&gt;</a:t>
            </a:r>
            <a:r>
              <a:rPr lang="en-US" sz="2000" baseline="-25000" dirty="0"/>
              <a:t>1</a:t>
            </a:r>
            <a:r>
              <a:rPr lang="en-US" sz="2000" dirty="0"/>
              <a:t>,&lt;z&gt;</a:t>
            </a:r>
            <a:r>
              <a:rPr lang="en-US" sz="2000" baseline="-25000" dirty="0"/>
              <a:t>2</a:t>
            </a:r>
            <a:r>
              <a:rPr lang="en-US" sz="2000" dirty="0"/>
              <a:t>)</a:t>
            </a:r>
          </a:p>
          <a:p>
            <a:pPr marL="0" indent="0">
              <a:buNone/>
            </a:pPr>
            <a:r>
              <a:rPr lang="es-ES" sz="2000" dirty="0" err="1"/>
              <a:t>Moreover</a:t>
            </a:r>
            <a:r>
              <a:rPr lang="es-ES" sz="2000" dirty="0"/>
              <a:t>, &lt;&lt;z&gt;</a:t>
            </a:r>
            <a:r>
              <a:rPr lang="es-ES" sz="2000" baseline="-25000" dirty="0"/>
              <a:t>1</a:t>
            </a:r>
            <a:r>
              <a:rPr lang="es-ES" sz="2000" dirty="0"/>
              <a:t>,&lt;z&gt;</a:t>
            </a:r>
            <a:r>
              <a:rPr lang="es-ES" sz="2000" baseline="-25000" dirty="0"/>
              <a:t>2</a:t>
            </a:r>
            <a:r>
              <a:rPr lang="es-ES" sz="2000" dirty="0"/>
              <a:t>&gt; = 2^&lt;z&gt;</a:t>
            </a:r>
            <a:r>
              <a:rPr lang="es-ES" sz="2000" baseline="-25000" dirty="0"/>
              <a:t>1</a:t>
            </a:r>
            <a:r>
              <a:rPr lang="es-ES" sz="2000" dirty="0"/>
              <a:t> *(2&lt;z&gt;</a:t>
            </a:r>
            <a:r>
              <a:rPr lang="es-ES" sz="2000" baseline="-25000" dirty="0"/>
              <a:t>2</a:t>
            </a:r>
            <a:r>
              <a:rPr lang="es-ES" sz="2000" dirty="0"/>
              <a:t>+1)-1</a:t>
            </a:r>
            <a:br>
              <a:rPr lang="es-ES" sz="2000" dirty="0"/>
            </a:br>
            <a:r>
              <a:rPr lang="es-ES" sz="2000" dirty="0"/>
              <a:t>= 2^Factor(z+1,0)*(2*((z+1)/ 2^Factor(z+1,0))/2-1+1)-1</a:t>
            </a:r>
            <a:endParaRPr lang="en-US" sz="2000" dirty="0"/>
          </a:p>
          <a:p>
            <a:pPr marL="0" indent="0">
              <a:buNone/>
            </a:pPr>
            <a:r>
              <a:rPr lang="es-ES" sz="2000" dirty="0"/>
              <a:t>= 2^Factor(z+1,0)*( (z+1)/ 2^Factor(z+1,0))-1</a:t>
            </a:r>
            <a:endParaRPr lang="en-US" sz="2000" dirty="0"/>
          </a:p>
          <a:p>
            <a:pPr marL="0" indent="0">
              <a:buNone/>
            </a:pPr>
            <a:r>
              <a:rPr lang="es-ES" sz="2000" dirty="0"/>
              <a:t>= (z+1) – 1</a:t>
            </a:r>
            <a:endParaRPr lang="en-US" sz="2000" dirty="0"/>
          </a:p>
          <a:p>
            <a:pPr marL="0" indent="0">
              <a:buNone/>
            </a:pPr>
            <a:r>
              <a:rPr lang="es-ES" sz="2000" dirty="0"/>
              <a:t>= z</a:t>
            </a:r>
            <a:r>
              <a:rPr lang="en-US" sz="2000" dirty="0"/>
              <a:t>, as was desired</a:t>
            </a:r>
            <a:r>
              <a:rPr lang="en-US" sz="2000" dirty="0" smtClean="0"/>
              <a:t>.</a:t>
            </a:r>
            <a:endParaRPr lang="en-US" sz="2000"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4/8/14</a:t>
            </a:fld>
            <a:endParaRPr lang="en-US" dirty="0"/>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124</a:t>
            </a:fld>
            <a:endParaRPr lang="en-US"/>
          </a:p>
        </p:txBody>
      </p:sp>
    </p:spTree>
    <p:extLst>
      <p:ext uri="{BB962C8B-B14F-4D97-AF65-F5344CB8AC3E}">
        <p14:creationId xmlns:p14="http://schemas.microsoft.com/office/powerpoint/2010/main" val="409566742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of Pairing</a:t>
            </a:r>
            <a:endParaRPr lang="en-US" dirty="0"/>
          </a:p>
        </p:txBody>
      </p:sp>
      <p:sp>
        <p:nvSpPr>
          <p:cNvPr id="3" name="Content Placeholder 2"/>
          <p:cNvSpPr>
            <a:spLocks noGrp="1"/>
          </p:cNvSpPr>
          <p:nvPr>
            <p:ph idx="1"/>
          </p:nvPr>
        </p:nvSpPr>
        <p:spPr/>
        <p:txBody>
          <a:bodyPr/>
          <a:lstStyle/>
          <a:p>
            <a:pPr marL="0" indent="0">
              <a:buNone/>
            </a:pPr>
            <a:r>
              <a:rPr lang="en-US" sz="2000" b="1" dirty="0"/>
              <a:t>Show that </a:t>
            </a:r>
            <a:r>
              <a:rPr lang="en-US" sz="2000" b="1" dirty="0" err="1"/>
              <a:t>prfs</a:t>
            </a:r>
            <a:r>
              <a:rPr lang="en-US" sz="2000" b="1" dirty="0"/>
              <a:t> are closed under Fibonacci induction. Fibonacci induction means that each induction step after calculating the base is computed using the previous two values, where the previous values for f(1) are f(0) and 0; and for x&gt;1, f(x) is based on f(x-1) and f(x-2). </a:t>
            </a:r>
            <a:endParaRPr lang="en-US" sz="2000" b="1" dirty="0" smtClean="0"/>
          </a:p>
          <a:p>
            <a:pPr marL="0" indent="0">
              <a:buNone/>
            </a:pPr>
            <a:endParaRPr lang="en-US" sz="2000" b="1" dirty="0" smtClean="0"/>
          </a:p>
          <a:p>
            <a:pPr marL="0" indent="0">
              <a:buNone/>
            </a:pPr>
            <a:r>
              <a:rPr lang="en-US" sz="2000" b="1" dirty="0" smtClean="0"/>
              <a:t>The </a:t>
            </a:r>
            <a:r>
              <a:rPr lang="en-US" sz="2000" b="1" dirty="0"/>
              <a:t>formal hypothesis is: </a:t>
            </a:r>
            <a:r>
              <a:rPr lang="en-US" sz="2000" dirty="0"/>
              <a:t/>
            </a:r>
            <a:br>
              <a:rPr lang="en-US" sz="2000" dirty="0"/>
            </a:br>
            <a:r>
              <a:rPr lang="en-US" sz="2000" b="1" dirty="0"/>
              <a:t>Assume g and h are already known to be </a:t>
            </a:r>
            <a:r>
              <a:rPr lang="en-US" sz="2000" b="1" dirty="0" err="1"/>
              <a:t>prf</a:t>
            </a:r>
            <a:r>
              <a:rPr lang="en-US" sz="2000" b="1" dirty="0"/>
              <a:t>, then so is f, where</a:t>
            </a:r>
            <a:br>
              <a:rPr lang="en-US" sz="2000" b="1" dirty="0"/>
            </a:br>
            <a:r>
              <a:rPr lang="en-US" sz="2000" b="1" dirty="0"/>
              <a:t>f(0,x) = g(x); </a:t>
            </a:r>
            <a:endParaRPr lang="en-US" sz="2000" b="1" dirty="0" smtClean="0"/>
          </a:p>
          <a:p>
            <a:pPr marL="0" indent="0">
              <a:buNone/>
            </a:pPr>
            <a:r>
              <a:rPr lang="en-US" sz="2000" b="1" dirty="0" smtClean="0"/>
              <a:t>f(1,x</a:t>
            </a:r>
            <a:r>
              <a:rPr lang="en-US" sz="2000" b="1" dirty="0"/>
              <a:t>) = h(f(0,x), 0); and </a:t>
            </a:r>
            <a:endParaRPr lang="en-US" sz="2000" b="1" dirty="0" smtClean="0"/>
          </a:p>
          <a:p>
            <a:pPr marL="0" indent="0">
              <a:buNone/>
            </a:pPr>
            <a:r>
              <a:rPr lang="en-US" sz="2000" b="1" dirty="0" smtClean="0"/>
              <a:t>f(y+2,x</a:t>
            </a:r>
            <a:r>
              <a:rPr lang="en-US" sz="2000" b="1" dirty="0"/>
              <a:t>) = h(f(y+1,x), f(</a:t>
            </a:r>
            <a:r>
              <a:rPr lang="en-US" sz="2000" b="1" dirty="0" err="1"/>
              <a:t>y,x</a:t>
            </a:r>
            <a:r>
              <a:rPr lang="en-US" sz="2000" b="1" dirty="0" smtClean="0"/>
              <a:t>))</a:t>
            </a:r>
          </a:p>
          <a:p>
            <a:pPr marL="0" indent="0">
              <a:buNone/>
            </a:pPr>
            <a:endParaRPr lang="en-US" sz="2000" b="1" dirty="0" smtClean="0"/>
          </a:p>
          <a:p>
            <a:pPr marL="0" indent="0">
              <a:buNone/>
            </a:pPr>
            <a:r>
              <a:rPr lang="en-US" sz="2000" b="1" dirty="0" smtClean="0"/>
              <a:t>Proof is by construction</a:t>
            </a:r>
            <a:endParaRPr lang="en-US" sz="2000"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4/8/14</a:t>
            </a:fld>
            <a:endParaRPr lang="en-US"/>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125</a:t>
            </a:fld>
            <a:endParaRPr lang="en-US"/>
          </a:p>
        </p:txBody>
      </p:sp>
    </p:spTree>
    <p:extLst>
      <p:ext uri="{BB962C8B-B14F-4D97-AF65-F5344CB8AC3E}">
        <p14:creationId xmlns:p14="http://schemas.microsoft.com/office/powerpoint/2010/main" val="245311022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Fibonacci Recursion</a:t>
            </a:r>
            <a:endParaRPr lang="en-US" dirty="0"/>
          </a:p>
        </p:txBody>
      </p:sp>
      <p:sp>
        <p:nvSpPr>
          <p:cNvPr id="3" name="Content Placeholder 2"/>
          <p:cNvSpPr>
            <a:spLocks noGrp="1"/>
          </p:cNvSpPr>
          <p:nvPr>
            <p:ph idx="1"/>
          </p:nvPr>
        </p:nvSpPr>
        <p:spPr/>
        <p:txBody>
          <a:bodyPr/>
          <a:lstStyle/>
          <a:p>
            <a:pPr marL="0" indent="0">
              <a:buNone/>
            </a:pPr>
            <a:r>
              <a:rPr lang="en-US" sz="2000" dirty="0"/>
              <a:t>Let K be the following primitive recursive function, defined by induction on the primitive recursive functions, g, h, and the pairing function</a:t>
            </a:r>
            <a:r>
              <a:rPr lang="en-US" sz="2000" dirty="0" smtClean="0"/>
              <a:t>.</a:t>
            </a:r>
            <a:endParaRPr lang="en-US" sz="2000" dirty="0"/>
          </a:p>
          <a:p>
            <a:pPr marL="0" indent="0">
              <a:buNone/>
            </a:pPr>
            <a:r>
              <a:rPr lang="en-US" sz="2000" dirty="0"/>
              <a:t>K(0,x) = B(x)</a:t>
            </a:r>
          </a:p>
          <a:p>
            <a:pPr marL="0" indent="0">
              <a:buNone/>
            </a:pPr>
            <a:r>
              <a:rPr lang="en-US" sz="2000" dirty="0" smtClean="0"/>
              <a:t>B(x</a:t>
            </a:r>
            <a:r>
              <a:rPr lang="en-US" sz="2000" dirty="0"/>
              <a:t>) = &lt; g(x), C</a:t>
            </a:r>
            <a:r>
              <a:rPr lang="en-US" sz="2000" baseline="-25000" dirty="0"/>
              <a:t>0</a:t>
            </a:r>
            <a:r>
              <a:rPr lang="en-US" sz="2000" dirty="0"/>
              <a:t>(x) &gt;		</a:t>
            </a:r>
            <a:r>
              <a:rPr lang="en-US" sz="2000" dirty="0" smtClean="0"/>
              <a:t>// </a:t>
            </a:r>
            <a:r>
              <a:rPr lang="en-US" sz="2000" dirty="0"/>
              <a:t>this is just &lt;g(x), 0&gt;</a:t>
            </a:r>
          </a:p>
          <a:p>
            <a:pPr marL="0" indent="0">
              <a:buNone/>
            </a:pPr>
            <a:r>
              <a:rPr lang="en-US" sz="2000" dirty="0"/>
              <a:t>K(y+1, x) = J(y, x, K(</a:t>
            </a:r>
            <a:r>
              <a:rPr lang="en-US" sz="2000" dirty="0" err="1"/>
              <a:t>y,x</a:t>
            </a:r>
            <a:r>
              <a:rPr lang="en-US" sz="2000" dirty="0"/>
              <a:t>))</a:t>
            </a:r>
          </a:p>
          <a:p>
            <a:pPr marL="0" indent="0">
              <a:buNone/>
            </a:pPr>
            <a:r>
              <a:rPr lang="en-US" sz="2000" dirty="0"/>
              <a:t>J(</a:t>
            </a:r>
            <a:r>
              <a:rPr lang="en-US" sz="2000" dirty="0" err="1"/>
              <a:t>y,x,z</a:t>
            </a:r>
            <a:r>
              <a:rPr lang="en-US" sz="2000" dirty="0"/>
              <a:t>) = &lt; h(&lt;z&gt;</a:t>
            </a:r>
            <a:r>
              <a:rPr lang="en-US" sz="2000" baseline="-25000" dirty="0"/>
              <a:t>1</a:t>
            </a:r>
            <a:r>
              <a:rPr lang="en-US" sz="2000" dirty="0"/>
              <a:t>, &lt;z&gt;</a:t>
            </a:r>
            <a:r>
              <a:rPr lang="en-US" sz="2000" baseline="-25000" dirty="0"/>
              <a:t>2</a:t>
            </a:r>
            <a:r>
              <a:rPr lang="en-US" sz="2000" dirty="0"/>
              <a:t>), &lt;z&gt;</a:t>
            </a:r>
            <a:r>
              <a:rPr lang="en-US" sz="2000" baseline="-25000" dirty="0"/>
              <a:t>1</a:t>
            </a:r>
            <a:r>
              <a:rPr lang="en-US" sz="2000" dirty="0"/>
              <a:t> </a:t>
            </a:r>
            <a:r>
              <a:rPr lang="en-US" sz="2000" dirty="0" smtClean="0"/>
              <a:t>&gt; </a:t>
            </a:r>
          </a:p>
          <a:p>
            <a:pPr marL="0" indent="0">
              <a:buNone/>
            </a:pPr>
            <a:r>
              <a:rPr lang="en-US" sz="2000" dirty="0" smtClean="0"/>
              <a:t>// </a:t>
            </a:r>
            <a:r>
              <a:rPr lang="en-US" sz="2000" dirty="0"/>
              <a:t>this is &lt; f(y+1,x), f(</a:t>
            </a:r>
            <a:r>
              <a:rPr lang="en-US" sz="2000" dirty="0" err="1"/>
              <a:t>y,x</a:t>
            </a:r>
            <a:r>
              <a:rPr lang="en-US" sz="2000" dirty="0"/>
              <a:t>)&gt;, even though f is not </a:t>
            </a:r>
            <a:r>
              <a:rPr lang="en-US" sz="2000" dirty="0" smtClean="0"/>
              <a:t>yet </a:t>
            </a:r>
            <a:r>
              <a:rPr lang="en-US" sz="2000" dirty="0"/>
              <a:t>shown to be </a:t>
            </a:r>
            <a:r>
              <a:rPr lang="en-US" sz="2000" dirty="0" err="1"/>
              <a:t>prf</a:t>
            </a:r>
            <a:r>
              <a:rPr lang="en-US" sz="2000" dirty="0" smtClean="0"/>
              <a:t>!!</a:t>
            </a:r>
            <a:endParaRPr lang="en-US" sz="2000" dirty="0"/>
          </a:p>
          <a:p>
            <a:pPr marL="0" indent="0">
              <a:buNone/>
            </a:pPr>
            <a:r>
              <a:rPr lang="en-US" sz="2000" dirty="0"/>
              <a:t>This shows K is prf. </a:t>
            </a:r>
            <a:endParaRPr lang="en-US" sz="2000" dirty="0" smtClean="0"/>
          </a:p>
          <a:p>
            <a:pPr marL="0" indent="0">
              <a:buNone/>
            </a:pPr>
            <a:endParaRPr lang="en-US" sz="2000" dirty="0" smtClean="0"/>
          </a:p>
          <a:p>
            <a:pPr marL="0" indent="0">
              <a:buNone/>
            </a:pPr>
            <a:r>
              <a:rPr lang="en-US" sz="2000" dirty="0" smtClean="0"/>
              <a:t>f </a:t>
            </a:r>
            <a:r>
              <a:rPr lang="en-US" sz="2000" dirty="0"/>
              <a:t>is then defined from K as follows:</a:t>
            </a:r>
          </a:p>
          <a:p>
            <a:pPr marL="0" indent="0">
              <a:buNone/>
            </a:pPr>
            <a:r>
              <a:rPr lang="en-US" sz="2000" dirty="0"/>
              <a:t>f(</a:t>
            </a:r>
            <a:r>
              <a:rPr lang="en-US" sz="2000" dirty="0" err="1"/>
              <a:t>y,x</a:t>
            </a:r>
            <a:r>
              <a:rPr lang="en-US" sz="2000" dirty="0"/>
              <a:t>) = &lt;K(</a:t>
            </a:r>
            <a:r>
              <a:rPr lang="en-US" sz="2000" dirty="0" err="1"/>
              <a:t>y,x</a:t>
            </a:r>
            <a:r>
              <a:rPr lang="en-US" sz="2000" dirty="0"/>
              <a:t>)&gt;</a:t>
            </a:r>
            <a:r>
              <a:rPr lang="en-US" sz="2000" baseline="-25000" dirty="0"/>
              <a:t>1</a:t>
            </a:r>
            <a:r>
              <a:rPr lang="en-US" sz="2000" dirty="0"/>
              <a:t>	</a:t>
            </a:r>
            <a:r>
              <a:rPr lang="en-US" sz="2000" dirty="0" smtClean="0"/>
              <a:t>// </a:t>
            </a:r>
            <a:r>
              <a:rPr lang="en-US" sz="2000" dirty="0"/>
              <a:t>extract first value from pair encoded in K(</a:t>
            </a:r>
            <a:r>
              <a:rPr lang="en-US" sz="2000" dirty="0" err="1"/>
              <a:t>y,x</a:t>
            </a:r>
            <a:r>
              <a:rPr lang="en-US" sz="2000" dirty="0"/>
              <a:t>)</a:t>
            </a:r>
          </a:p>
          <a:p>
            <a:pPr marL="0" indent="0">
              <a:buNone/>
            </a:pPr>
            <a:r>
              <a:rPr lang="en-US" sz="2000" dirty="0"/>
              <a:t>This shows it is also a </a:t>
            </a:r>
            <a:r>
              <a:rPr lang="en-US" sz="2000" dirty="0" err="1"/>
              <a:t>prf</a:t>
            </a:r>
            <a:r>
              <a:rPr lang="en-US" sz="2000" dirty="0"/>
              <a:t>, as was desired.</a:t>
            </a:r>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4/8/14</a:t>
            </a:fld>
            <a:endParaRPr lang="en-US"/>
          </a:p>
        </p:txBody>
      </p:sp>
      <p:sp>
        <p:nvSpPr>
          <p:cNvPr id="5" name="Footer Placeholder 4"/>
          <p:cNvSpPr>
            <a:spLocks noGrp="1"/>
          </p:cNvSpPr>
          <p:nvPr>
            <p:ph type="ftr" sz="quarter" idx="11"/>
          </p:nvPr>
        </p:nvSpPr>
        <p:spPr/>
        <p:txBody>
          <a:bodyPr/>
          <a:lstStyle/>
          <a:p>
            <a:pPr>
              <a:defRPr/>
            </a:pPr>
            <a:r>
              <a:rPr lang="en-US" dirty="0" smtClean="0"/>
              <a:t>© UCF EECS</a:t>
            </a:r>
            <a:endParaRPr lang="en-US" dirty="0"/>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126</a:t>
            </a:fld>
            <a:endParaRPr lang="en-US"/>
          </a:p>
        </p:txBody>
      </p:sp>
    </p:spTree>
    <p:extLst>
      <p:ext uri="{BB962C8B-B14F-4D97-AF65-F5344CB8AC3E}">
        <p14:creationId xmlns:p14="http://schemas.microsoft.com/office/powerpoint/2010/main" val="146222664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ctrTitle"/>
          </p:nvPr>
        </p:nvSpPr>
        <p:spPr/>
        <p:txBody>
          <a:bodyPr/>
          <a:lstStyle/>
          <a:p>
            <a:r>
              <a:rPr lang="en-US">
                <a:latin typeface="Symbol" pitchFamily="-111" charset="2"/>
                <a:ea typeface="ＭＳ Ｐゴシック" pitchFamily="-111" charset="-128"/>
                <a:cs typeface="ＭＳ Ｐゴシック" pitchFamily="-111" charset="-128"/>
              </a:rPr>
              <a:t>m</a:t>
            </a:r>
            <a:r>
              <a:rPr lang="en-US">
                <a:ea typeface="ＭＳ Ｐゴシック" pitchFamily="-111" charset="-128"/>
                <a:cs typeface="ＭＳ Ｐゴシック" pitchFamily="-111" charset="-128"/>
              </a:rPr>
              <a:t> Recursive</a:t>
            </a:r>
          </a:p>
        </p:txBody>
      </p:sp>
      <p:sp>
        <p:nvSpPr>
          <p:cNvPr id="269315" name="Rectangle 3"/>
          <p:cNvSpPr>
            <a:spLocks noGrp="1" noChangeArrowheads="1"/>
          </p:cNvSpPr>
          <p:nvPr>
            <p:ph type="subTitle" idx="1"/>
          </p:nvPr>
        </p:nvSpPr>
        <p:spPr/>
        <p:txBody>
          <a:bodyPr/>
          <a:lstStyle/>
          <a:p>
            <a:r>
              <a:rPr lang="en-US">
                <a:solidFill>
                  <a:srgbClr val="CC3300"/>
                </a:solidFill>
                <a:ea typeface="ＭＳ Ｐゴシック" pitchFamily="-111" charset="-128"/>
                <a:cs typeface="ＭＳ Ｐゴシック" pitchFamily="-111" charset="-128"/>
              </a:rPr>
              <a:t>4</a:t>
            </a:r>
            <a:r>
              <a:rPr lang="en-US" baseline="30000">
                <a:solidFill>
                  <a:srgbClr val="CC3300"/>
                </a:solidFill>
                <a:ea typeface="ＭＳ Ｐゴシック" pitchFamily="-111" charset="-128"/>
                <a:cs typeface="ＭＳ Ｐゴシック" pitchFamily="-111" charset="-128"/>
              </a:rPr>
              <a:t>th</a:t>
            </a:r>
            <a:r>
              <a:rPr lang="en-US">
                <a:solidFill>
                  <a:srgbClr val="CC3300"/>
                </a:solidFill>
                <a:ea typeface="ＭＳ Ｐゴシック" pitchFamily="-111" charset="-128"/>
                <a:cs typeface="ＭＳ Ｐゴシック" pitchFamily="-111" charset="-128"/>
              </a:rPr>
              <a:t> Model</a:t>
            </a:r>
          </a:p>
          <a:p>
            <a:r>
              <a:rPr lang="en-US">
                <a:solidFill>
                  <a:srgbClr val="CC3300"/>
                </a:solidFill>
                <a:ea typeface="ＭＳ Ｐゴシック" pitchFamily="-111" charset="-128"/>
                <a:cs typeface="ＭＳ Ｐゴシック" pitchFamily="-111" charset="-128"/>
              </a:rPr>
              <a:t>A Simple Extension to Primitive Recursive</a:t>
            </a:r>
          </a:p>
        </p:txBody>
      </p:sp>
    </p:spTree>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71363" name="Slide Number Placeholder 5"/>
          <p:cNvSpPr>
            <a:spLocks noGrp="1"/>
          </p:cNvSpPr>
          <p:nvPr>
            <p:ph type="sldNum" sz="quarter" idx="12"/>
          </p:nvPr>
        </p:nvSpPr>
        <p:spPr>
          <a:noFill/>
        </p:spPr>
        <p:txBody>
          <a:bodyPr/>
          <a:lstStyle/>
          <a:p>
            <a:fld id="{B4FAF267-0D93-2E4C-97A1-F78FF41FDA05}" type="slidenum">
              <a:rPr lang="en-US">
                <a:latin typeface="Arial" pitchFamily="-111" charset="0"/>
                <a:ea typeface="ＭＳ Ｐゴシック" pitchFamily="-111" charset="-128"/>
                <a:cs typeface="ＭＳ Ｐゴシック" pitchFamily="-111" charset="-128"/>
              </a:rPr>
              <a:pPr/>
              <a:t>128</a:t>
            </a:fld>
            <a:endParaRPr lang="en-US">
              <a:latin typeface="Arial" pitchFamily="-111" charset="0"/>
              <a:ea typeface="ＭＳ Ｐゴシック" pitchFamily="-111" charset="-128"/>
              <a:cs typeface="ＭＳ Ｐゴシック" pitchFamily="-111" charset="-128"/>
            </a:endParaRPr>
          </a:p>
        </p:txBody>
      </p:sp>
      <p:sp>
        <p:nvSpPr>
          <p:cNvPr id="271364" name="Rectangle 2"/>
          <p:cNvSpPr>
            <a:spLocks noGrp="1" noChangeArrowheads="1"/>
          </p:cNvSpPr>
          <p:nvPr>
            <p:ph type="title"/>
          </p:nvPr>
        </p:nvSpPr>
        <p:spPr/>
        <p:txBody>
          <a:bodyPr/>
          <a:lstStyle/>
          <a:p>
            <a:r>
              <a:rPr lang="en-US">
                <a:latin typeface="Symbol" pitchFamily="-111" charset="2"/>
                <a:ea typeface="ＭＳ Ｐゴシック" pitchFamily="-111" charset="-128"/>
                <a:cs typeface="ＭＳ Ｐゴシック" pitchFamily="-111" charset="-128"/>
              </a:rPr>
              <a:t>m</a:t>
            </a:r>
            <a:r>
              <a:rPr lang="en-US">
                <a:ea typeface="ＭＳ Ｐゴシック" pitchFamily="-111" charset="-128"/>
                <a:cs typeface="ＭＳ Ｐゴシック" pitchFamily="-111" charset="-128"/>
              </a:rPr>
              <a:t> Recursive Concepts</a:t>
            </a:r>
          </a:p>
        </p:txBody>
      </p:sp>
      <p:sp>
        <p:nvSpPr>
          <p:cNvPr id="271365" name="Rectangle 3"/>
          <p:cNvSpPr>
            <a:spLocks noGrp="1" noChangeArrowheads="1"/>
          </p:cNvSpPr>
          <p:nvPr>
            <p:ph type="body" idx="1"/>
          </p:nvPr>
        </p:nvSpPr>
        <p:spPr/>
        <p:txBody>
          <a:bodyPr/>
          <a:lstStyle/>
          <a:p>
            <a:r>
              <a:rPr lang="en-US" sz="2800" dirty="0">
                <a:ea typeface="ＭＳ Ｐゴシック" pitchFamily="-111" charset="-128"/>
                <a:cs typeface="ＭＳ Ｐゴシック" pitchFamily="-111" charset="-128"/>
              </a:rPr>
              <a:t>All primitive recursive functions are algorithms since the only iterator is bounded.  That’s a clear limitation.</a:t>
            </a:r>
          </a:p>
          <a:p>
            <a:r>
              <a:rPr lang="en-US" sz="2800" dirty="0">
                <a:ea typeface="ＭＳ Ｐゴシック" pitchFamily="-111" charset="-128"/>
                <a:cs typeface="ＭＳ Ｐゴシック" pitchFamily="-111" charset="-128"/>
              </a:rPr>
              <a:t>There are algorithms like Ackerman’s function that cannot be represented by the class of primitive recursive functions.  </a:t>
            </a:r>
          </a:p>
          <a:p>
            <a:r>
              <a:rPr lang="en-US" sz="2800" dirty="0">
                <a:ea typeface="ＭＳ Ｐゴシック" pitchFamily="-111" charset="-128"/>
                <a:cs typeface="ＭＳ Ｐゴシック" pitchFamily="-111" charset="-128"/>
              </a:rPr>
              <a:t>The class of recursive functions adds one more iterator, the minimization operator (</a:t>
            </a:r>
            <a:r>
              <a:rPr lang="en-US" sz="2800" b="1" dirty="0">
                <a:latin typeface="Symbol" pitchFamily="-111" charset="2"/>
                <a:ea typeface="ＭＳ Ｐゴシック" pitchFamily="-111" charset="-128"/>
                <a:cs typeface="ＭＳ Ｐゴシック" pitchFamily="-111" charset="-128"/>
              </a:rPr>
              <a:t>m</a:t>
            </a:r>
            <a:r>
              <a:rPr lang="en-US" sz="2800" dirty="0">
                <a:ea typeface="ＭＳ Ｐゴシック" pitchFamily="-111" charset="-128"/>
                <a:cs typeface="ＭＳ Ｐゴシック" pitchFamily="-111" charset="-128"/>
              </a:rPr>
              <a:t>), read “the least value such that.”</a:t>
            </a:r>
          </a:p>
        </p:txBody>
      </p:sp>
      <p:sp>
        <p:nvSpPr>
          <p:cNvPr id="271366" name="Date Placeholder 3"/>
          <p:cNvSpPr>
            <a:spLocks noGrp="1"/>
          </p:cNvSpPr>
          <p:nvPr>
            <p:ph type="dt" sz="quarter" idx="10"/>
          </p:nvPr>
        </p:nvSpPr>
        <p:spPr>
          <a:noFill/>
        </p:spPr>
        <p:txBody>
          <a:bodyPr/>
          <a:lstStyle/>
          <a:p>
            <a:fld id="{16920CF2-4D21-2B44-B34A-E6EF0611348A}"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73411" name="Slide Number Placeholder 5"/>
          <p:cNvSpPr>
            <a:spLocks noGrp="1"/>
          </p:cNvSpPr>
          <p:nvPr>
            <p:ph type="sldNum" sz="quarter" idx="12"/>
          </p:nvPr>
        </p:nvSpPr>
        <p:spPr>
          <a:noFill/>
        </p:spPr>
        <p:txBody>
          <a:bodyPr/>
          <a:lstStyle/>
          <a:p>
            <a:fld id="{225D1D07-D768-764A-87EA-67CC36173384}" type="slidenum">
              <a:rPr lang="en-US">
                <a:latin typeface="Arial" pitchFamily="-111" charset="0"/>
                <a:ea typeface="ＭＳ Ｐゴシック" pitchFamily="-111" charset="-128"/>
                <a:cs typeface="ＭＳ Ｐゴシック" pitchFamily="-111" charset="-128"/>
              </a:rPr>
              <a:pPr/>
              <a:t>129</a:t>
            </a:fld>
            <a:endParaRPr lang="en-US">
              <a:latin typeface="Arial" pitchFamily="-111" charset="0"/>
              <a:ea typeface="ＭＳ Ｐゴシック" pitchFamily="-111" charset="-128"/>
              <a:cs typeface="ＭＳ Ｐゴシック" pitchFamily="-111" charset="-128"/>
            </a:endParaRPr>
          </a:p>
        </p:txBody>
      </p:sp>
      <p:sp>
        <p:nvSpPr>
          <p:cNvPr id="27341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Ackermann’s Function</a:t>
            </a:r>
          </a:p>
        </p:txBody>
      </p:sp>
      <p:sp>
        <p:nvSpPr>
          <p:cNvPr id="273413" name="Rectangle 3"/>
          <p:cNvSpPr>
            <a:spLocks noGrp="1" noChangeArrowheads="1"/>
          </p:cNvSpPr>
          <p:nvPr>
            <p:ph type="body" idx="1"/>
          </p:nvPr>
        </p:nvSpPr>
        <p:spPr/>
        <p:txBody>
          <a:bodyPr/>
          <a:lstStyle/>
          <a:p>
            <a:pPr>
              <a:lnSpc>
                <a:spcPct val="90000"/>
              </a:lnSpc>
            </a:pPr>
            <a:r>
              <a:rPr lang="en-US" sz="2800" b="1" dirty="0">
                <a:ea typeface="ＭＳ Ｐゴシック" pitchFamily="-111" charset="-128"/>
                <a:cs typeface="ＭＳ Ｐゴシック" pitchFamily="-111" charset="-128"/>
              </a:rPr>
              <a:t>A(1, j)=2j for j ≥ 1 </a:t>
            </a:r>
          </a:p>
          <a:p>
            <a:pPr>
              <a:lnSpc>
                <a:spcPct val="90000"/>
              </a:lnSpc>
            </a:pPr>
            <a:r>
              <a:rPr lang="en-US" sz="2800" b="1" dirty="0">
                <a:ea typeface="ＭＳ Ｐゴシック" pitchFamily="-111" charset="-128"/>
                <a:cs typeface="ＭＳ Ｐゴシック" pitchFamily="-111" charset="-128"/>
              </a:rPr>
              <a:t>A(</a:t>
            </a:r>
            <a:r>
              <a:rPr lang="en-US" sz="2800" b="1" dirty="0" err="1">
                <a:ea typeface="ＭＳ Ｐゴシック" pitchFamily="-111" charset="-128"/>
                <a:cs typeface="ＭＳ Ｐゴシック" pitchFamily="-111" charset="-128"/>
              </a:rPr>
              <a:t>i</a:t>
            </a:r>
            <a:r>
              <a:rPr lang="en-US" sz="2800" b="1" dirty="0">
                <a:ea typeface="ＭＳ Ｐゴシック" pitchFamily="-111" charset="-128"/>
                <a:cs typeface="ＭＳ Ｐゴシック" pitchFamily="-111" charset="-128"/>
              </a:rPr>
              <a:t>, 1)=A(i-1, 2) </a:t>
            </a:r>
            <a:r>
              <a:rPr lang="en-US" sz="2800" dirty="0">
                <a:ea typeface="ＭＳ Ｐゴシック" pitchFamily="-111" charset="-128"/>
                <a:cs typeface="ＭＳ Ｐゴシック" pitchFamily="-111" charset="-128"/>
              </a:rPr>
              <a:t>for</a:t>
            </a: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i</a:t>
            </a:r>
            <a:r>
              <a:rPr lang="en-US" sz="2800" b="1" dirty="0">
                <a:ea typeface="ＭＳ Ｐゴシック" pitchFamily="-111" charset="-128"/>
                <a:cs typeface="ＭＳ Ｐゴシック" pitchFamily="-111" charset="-128"/>
              </a:rPr>
              <a:t> ≥ 2 </a:t>
            </a:r>
          </a:p>
          <a:p>
            <a:pPr>
              <a:lnSpc>
                <a:spcPct val="90000"/>
              </a:lnSpc>
            </a:pPr>
            <a:r>
              <a:rPr lang="en-US" sz="2800" b="1" dirty="0">
                <a:ea typeface="ＭＳ Ｐゴシック" pitchFamily="-111" charset="-128"/>
                <a:cs typeface="ＭＳ Ｐゴシック" pitchFamily="-111" charset="-128"/>
              </a:rPr>
              <a:t>A(</a:t>
            </a:r>
            <a:r>
              <a:rPr lang="en-US" sz="2800" b="1" dirty="0" err="1">
                <a:ea typeface="ＭＳ Ｐゴシック" pitchFamily="-111" charset="-128"/>
                <a:cs typeface="ＭＳ Ｐゴシック" pitchFamily="-111" charset="-128"/>
              </a:rPr>
              <a:t>i</a:t>
            </a:r>
            <a:r>
              <a:rPr lang="en-US" sz="2800" b="1" dirty="0">
                <a:ea typeface="ＭＳ Ｐゴシック" pitchFamily="-111" charset="-128"/>
                <a:cs typeface="ＭＳ Ｐゴシック" pitchFamily="-111" charset="-128"/>
              </a:rPr>
              <a:t>, j)=A(i-1, A(</a:t>
            </a:r>
            <a:r>
              <a:rPr lang="en-US" sz="2800" b="1" dirty="0" err="1">
                <a:ea typeface="ＭＳ Ｐゴシック" pitchFamily="-111" charset="-128"/>
                <a:cs typeface="ＭＳ Ｐゴシック" pitchFamily="-111" charset="-128"/>
              </a:rPr>
              <a:t>i</a:t>
            </a:r>
            <a:r>
              <a:rPr lang="en-US" sz="2800" b="1" dirty="0">
                <a:ea typeface="ＭＳ Ｐゴシック" pitchFamily="-111" charset="-128"/>
                <a:cs typeface="ＭＳ Ｐゴシック" pitchFamily="-111" charset="-128"/>
              </a:rPr>
              <a:t>, j-1)) </a:t>
            </a:r>
            <a:r>
              <a:rPr lang="en-US" sz="2800" dirty="0">
                <a:ea typeface="ＭＳ Ｐゴシック" pitchFamily="-111" charset="-128"/>
                <a:cs typeface="ＭＳ Ｐゴシック" pitchFamily="-111" charset="-128"/>
              </a:rPr>
              <a:t>for</a:t>
            </a: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i</a:t>
            </a:r>
            <a:r>
              <a:rPr lang="en-US" sz="2800" b="1" dirty="0">
                <a:ea typeface="ＭＳ Ｐゴシック" pitchFamily="-111" charset="-128"/>
                <a:cs typeface="ＭＳ Ｐゴシック" pitchFamily="-111" charset="-128"/>
              </a:rPr>
              <a:t>, j ≥ 2</a:t>
            </a:r>
            <a:r>
              <a:rPr lang="en-US" sz="2800" dirty="0">
                <a:ea typeface="ＭＳ Ｐゴシック" pitchFamily="-111" charset="-128"/>
                <a:cs typeface="ＭＳ Ｐゴシック" pitchFamily="-111" charset="-128"/>
              </a:rPr>
              <a:t> </a:t>
            </a:r>
          </a:p>
          <a:p>
            <a:pPr>
              <a:lnSpc>
                <a:spcPct val="90000"/>
              </a:lnSpc>
            </a:pPr>
            <a:r>
              <a:rPr lang="en-US" sz="2800" dirty="0">
                <a:ea typeface="ＭＳ Ｐゴシック" pitchFamily="-111" charset="-128"/>
                <a:cs typeface="ＭＳ Ｐゴシック" pitchFamily="-111" charset="-128"/>
              </a:rPr>
              <a:t>Wilhelm Ackermann observed in 1928 that this is not a primitive recursive function.</a:t>
            </a:r>
          </a:p>
          <a:p>
            <a:pPr>
              <a:lnSpc>
                <a:spcPct val="90000"/>
              </a:lnSpc>
            </a:pPr>
            <a:r>
              <a:rPr lang="en-US" sz="2800" dirty="0">
                <a:ea typeface="ＭＳ Ｐゴシック" pitchFamily="-111" charset="-128"/>
                <a:cs typeface="ＭＳ Ｐゴシック" pitchFamily="-111" charset="-128"/>
              </a:rPr>
              <a:t>Ackermann’s function grows too fast to have a for-loop implementation.</a:t>
            </a:r>
          </a:p>
          <a:p>
            <a:pPr>
              <a:lnSpc>
                <a:spcPct val="90000"/>
              </a:lnSpc>
            </a:pPr>
            <a:r>
              <a:rPr lang="en-US" sz="2800" dirty="0">
                <a:ea typeface="ＭＳ Ｐゴシック" pitchFamily="-111" charset="-128"/>
                <a:cs typeface="ＭＳ Ｐゴシック" pitchFamily="-111" charset="-128"/>
              </a:rPr>
              <a:t>The inverse of Ackermann’s function is important to analyze Union/Find algorithm.</a:t>
            </a:r>
          </a:p>
        </p:txBody>
      </p:sp>
      <p:sp>
        <p:nvSpPr>
          <p:cNvPr id="273414" name="Date Placeholder 3"/>
          <p:cNvSpPr>
            <a:spLocks noGrp="1"/>
          </p:cNvSpPr>
          <p:nvPr>
            <p:ph type="dt" sz="quarter" idx="10"/>
          </p:nvPr>
        </p:nvSpPr>
        <p:spPr>
          <a:noFill/>
        </p:spPr>
        <p:txBody>
          <a:bodyPr/>
          <a:lstStyle/>
          <a:p>
            <a:fld id="{0D40BD43-7A13-9A44-95A9-77F36FA2A820}"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dirty="0">
                <a:ea typeface="ＭＳ Ｐゴシック" pitchFamily="-111" charset="-128"/>
                <a:cs typeface="ＭＳ Ｐゴシック" pitchFamily="-111" charset="-128"/>
              </a:rPr>
              <a:t>Graph Coloring</a:t>
            </a:r>
          </a:p>
        </p:txBody>
      </p:sp>
      <p:sp>
        <p:nvSpPr>
          <p:cNvPr id="47107" name="Content Placeholder 2"/>
          <p:cNvSpPr>
            <a:spLocks noGrp="1"/>
          </p:cNvSpPr>
          <p:nvPr>
            <p:ph idx="1"/>
          </p:nvPr>
        </p:nvSpPr>
        <p:spPr/>
        <p:txBody>
          <a:bodyPr/>
          <a:lstStyle/>
          <a:p>
            <a:r>
              <a:rPr lang="en-US" sz="2000" dirty="0">
                <a:ea typeface="ＭＳ Ｐゴシック" pitchFamily="-111" charset="-128"/>
                <a:cs typeface="ＭＳ Ｐゴシック" pitchFamily="-111" charset="-128"/>
              </a:rPr>
              <a:t>Instance: A graph </a:t>
            </a:r>
            <a:r>
              <a:rPr lang="en-US" sz="2000" b="1" dirty="0">
                <a:ea typeface="ＭＳ Ｐゴシック" pitchFamily="-111" charset="-128"/>
                <a:cs typeface="ＭＳ Ｐゴシック" pitchFamily="-111" charset="-128"/>
              </a:rPr>
              <a:t>G = (V, E) </a:t>
            </a:r>
            <a:r>
              <a:rPr lang="en-US" sz="2000" dirty="0">
                <a:ea typeface="ＭＳ Ｐゴシック" pitchFamily="-111" charset="-128"/>
                <a:cs typeface="ＭＳ Ｐゴシック" pitchFamily="-111" charset="-128"/>
              </a:rPr>
              <a:t>and an integer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a:t>
            </a:r>
          </a:p>
          <a:p>
            <a:r>
              <a:rPr lang="en-US" sz="2000" dirty="0">
                <a:ea typeface="ＭＳ Ｐゴシック" pitchFamily="-111" charset="-128"/>
                <a:cs typeface="ＭＳ Ｐゴシック" pitchFamily="-111" charset="-128"/>
              </a:rPr>
              <a:t>Question: Can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be "properly colored" with at most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colors?</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Proper Coloring: a color is assigned to each vertex so that adjacent vertices have different colors.</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Suppose we have two instances of this problem (1) is True (Yes) </a:t>
            </a:r>
            <a:r>
              <a:rPr lang="en-US" sz="2000" dirty="0" smtClean="0">
                <a:ea typeface="ＭＳ Ｐゴシック" pitchFamily="-111" charset="-128"/>
                <a:cs typeface="ＭＳ Ｐゴシック" pitchFamily="-111" charset="-128"/>
              </a:rPr>
              <a:t>and </a:t>
            </a:r>
            <a:r>
              <a:rPr lang="en-US" sz="2000" dirty="0">
                <a:ea typeface="ＭＳ Ｐゴシック" pitchFamily="-111" charset="-128"/>
                <a:cs typeface="ＭＳ Ｐゴシック" pitchFamily="-111" charset="-128"/>
              </a:rPr>
              <a:t>the other (2) is False (No).</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AND, you know (1) is Yes and (2) is No. (Maybe you have a secret program that has analyzed the two instance.)</a:t>
            </a:r>
          </a:p>
        </p:txBody>
      </p:sp>
      <p:sp>
        <p:nvSpPr>
          <p:cNvPr id="47108" name="Date Placeholder 3"/>
          <p:cNvSpPr>
            <a:spLocks noGrp="1"/>
          </p:cNvSpPr>
          <p:nvPr>
            <p:ph type="dt" sz="quarter" idx="10"/>
          </p:nvPr>
        </p:nvSpPr>
        <p:spPr>
          <a:noFill/>
        </p:spPr>
        <p:txBody>
          <a:bodyPr/>
          <a:lstStyle/>
          <a:p>
            <a:fld id="{A17969E4-2142-9D48-B18D-96B6905302E1}"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4710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7110" name="Slide Number Placeholder 5"/>
          <p:cNvSpPr>
            <a:spLocks noGrp="1"/>
          </p:cNvSpPr>
          <p:nvPr>
            <p:ph type="sldNum" sz="quarter" idx="12"/>
          </p:nvPr>
        </p:nvSpPr>
        <p:spPr>
          <a:noFill/>
        </p:spPr>
        <p:txBody>
          <a:bodyPr/>
          <a:lstStyle/>
          <a:p>
            <a:fld id="{51596AF4-2929-6848-BCF2-448EF8567D92}" type="slidenum">
              <a:rPr lang="en-US">
                <a:latin typeface="Arial" pitchFamily="-111" charset="0"/>
                <a:ea typeface="ＭＳ Ｐゴシック" pitchFamily="-111" charset="-128"/>
                <a:cs typeface="ＭＳ Ｐゴシック" pitchFamily="-111" charset="-128"/>
              </a:rPr>
              <a:pPr/>
              <a:t>13</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75459" name="Slide Number Placeholder 5"/>
          <p:cNvSpPr>
            <a:spLocks noGrp="1"/>
          </p:cNvSpPr>
          <p:nvPr>
            <p:ph type="sldNum" sz="quarter" idx="12"/>
          </p:nvPr>
        </p:nvSpPr>
        <p:spPr>
          <a:noFill/>
        </p:spPr>
        <p:txBody>
          <a:bodyPr/>
          <a:lstStyle/>
          <a:p>
            <a:fld id="{11CA608C-C718-1446-A12B-E6CD16CD86A6}" type="slidenum">
              <a:rPr lang="en-US">
                <a:latin typeface="Arial" pitchFamily="-111" charset="0"/>
                <a:ea typeface="ＭＳ Ｐゴシック" pitchFamily="-111" charset="-128"/>
                <a:cs typeface="ＭＳ Ｐゴシック" pitchFamily="-111" charset="-128"/>
              </a:rPr>
              <a:pPr/>
              <a:t>130</a:t>
            </a:fld>
            <a:endParaRPr lang="en-US">
              <a:latin typeface="Arial" pitchFamily="-111" charset="0"/>
              <a:ea typeface="ＭＳ Ｐゴシック" pitchFamily="-111" charset="-128"/>
              <a:cs typeface="ＭＳ Ｐゴシック" pitchFamily="-111" charset="-128"/>
            </a:endParaRPr>
          </a:p>
        </p:txBody>
      </p:sp>
      <p:sp>
        <p:nvSpPr>
          <p:cNvPr id="27546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Union/Find</a:t>
            </a:r>
          </a:p>
        </p:txBody>
      </p:sp>
      <p:sp>
        <p:nvSpPr>
          <p:cNvPr id="275461" name="Rectangle 3"/>
          <p:cNvSpPr>
            <a:spLocks noGrp="1" noChangeArrowheads="1"/>
          </p:cNvSpPr>
          <p:nvPr>
            <p:ph type="body" idx="1"/>
          </p:nvPr>
        </p:nvSpPr>
        <p:spPr/>
        <p:txBody>
          <a:bodyPr/>
          <a:lstStyle/>
          <a:p>
            <a:r>
              <a:rPr lang="en-US" sz="2800" dirty="0">
                <a:ea typeface="ＭＳ Ｐゴシック" pitchFamily="-111" charset="-128"/>
                <a:cs typeface="ＭＳ Ｐゴシック" pitchFamily="-111" charset="-128"/>
              </a:rPr>
              <a:t>Start with a collection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of unrelated elements – singleton equivalence classes</a:t>
            </a:r>
          </a:p>
          <a:p>
            <a:r>
              <a:rPr lang="en-US" sz="2800" b="1" dirty="0">
                <a:ea typeface="ＭＳ Ｐゴシック" pitchFamily="-111" charset="-128"/>
                <a:cs typeface="ＭＳ Ｐゴシック" pitchFamily="-111" charset="-128"/>
              </a:rPr>
              <a:t>Union(</a:t>
            </a:r>
            <a:r>
              <a:rPr lang="en-US" sz="2800" b="1" dirty="0" err="1">
                <a:ea typeface="ＭＳ Ｐゴシック" pitchFamily="-111" charset="-128"/>
                <a:cs typeface="ＭＳ Ｐゴシック" pitchFamily="-111" charset="-128"/>
              </a:rPr>
              <a:t>x,y</a:t>
            </a:r>
            <a:r>
              <a:rPr lang="en-US" sz="2800" b="1" dirty="0">
                <a:ea typeface="ＭＳ Ｐゴシック" pitchFamily="-111" charset="-128"/>
                <a:cs typeface="ＭＳ Ｐゴシック" pitchFamily="-111" charset="-128"/>
              </a:rPr>
              <a:t>)</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x</a:t>
            </a:r>
            <a:r>
              <a:rPr lang="en-US" sz="2800" dirty="0">
                <a:ea typeface="ＭＳ Ｐゴシック" pitchFamily="-111" charset="-128"/>
                <a:cs typeface="ＭＳ Ｐゴシック" pitchFamily="-111" charset="-128"/>
              </a:rPr>
              <a:t> and </a:t>
            </a:r>
            <a:r>
              <a:rPr lang="en-US" sz="2800" b="1" dirty="0">
                <a:ea typeface="ＭＳ Ｐゴシック" pitchFamily="-111" charset="-128"/>
                <a:cs typeface="ＭＳ Ｐゴシック" pitchFamily="-111" charset="-128"/>
              </a:rPr>
              <a:t>y</a:t>
            </a:r>
            <a:r>
              <a:rPr lang="en-US" sz="2800" dirty="0">
                <a:ea typeface="ＭＳ Ｐゴシック" pitchFamily="-111" charset="-128"/>
                <a:cs typeface="ＭＳ Ｐゴシック" pitchFamily="-111" charset="-128"/>
              </a:rPr>
              <a:t> are in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merges the class containing </a:t>
            </a:r>
            <a:r>
              <a:rPr lang="en-US" sz="2800" b="1" dirty="0">
                <a:ea typeface="ＭＳ Ｐゴシック" pitchFamily="-111" charset="-128"/>
                <a:cs typeface="ＭＳ Ｐゴシック" pitchFamily="-111" charset="-128"/>
              </a:rPr>
              <a:t>x</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[x]</a:t>
            </a:r>
            <a:r>
              <a:rPr lang="en-US" sz="2800" dirty="0">
                <a:ea typeface="ＭＳ Ｐゴシック" pitchFamily="-111" charset="-128"/>
                <a:cs typeface="ＭＳ Ｐゴシック" pitchFamily="-111" charset="-128"/>
              </a:rPr>
              <a:t>) with that containing </a:t>
            </a:r>
            <a:r>
              <a:rPr lang="en-US" sz="2800" b="1" dirty="0">
                <a:ea typeface="ＭＳ Ｐゴシック" pitchFamily="-111" charset="-128"/>
                <a:cs typeface="ＭＳ Ｐゴシック" pitchFamily="-111" charset="-128"/>
              </a:rPr>
              <a:t>y</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[y]</a:t>
            </a:r>
            <a:r>
              <a:rPr lang="en-US" sz="2800" dirty="0">
                <a:ea typeface="ＭＳ Ｐゴシック" pitchFamily="-111" charset="-128"/>
                <a:cs typeface="ＭＳ Ｐゴシック" pitchFamily="-111" charset="-128"/>
              </a:rPr>
              <a:t>)</a:t>
            </a:r>
          </a:p>
          <a:p>
            <a:r>
              <a:rPr lang="en-US" sz="2800" b="1" dirty="0">
                <a:ea typeface="ＭＳ Ｐゴシック" pitchFamily="-111" charset="-128"/>
                <a:cs typeface="ＭＳ Ｐゴシック" pitchFamily="-111" charset="-128"/>
              </a:rPr>
              <a:t>Find(x)</a:t>
            </a:r>
            <a:r>
              <a:rPr lang="en-US" sz="2800" dirty="0">
                <a:ea typeface="ＭＳ Ｐゴシック" pitchFamily="-111" charset="-128"/>
                <a:cs typeface="ＭＳ Ｐゴシック" pitchFamily="-111" charset="-128"/>
              </a:rPr>
              <a:t> returns the canonical element of </a:t>
            </a:r>
            <a:r>
              <a:rPr lang="en-US" sz="2800" b="1" dirty="0">
                <a:ea typeface="ＭＳ Ｐゴシック" pitchFamily="-111" charset="-128"/>
                <a:cs typeface="ＭＳ Ｐゴシック" pitchFamily="-111" charset="-128"/>
              </a:rPr>
              <a:t>[x]</a:t>
            </a:r>
          </a:p>
          <a:p>
            <a:r>
              <a:rPr lang="en-US" sz="2800" dirty="0">
                <a:ea typeface="ＭＳ Ｐゴシック" pitchFamily="-111" charset="-128"/>
                <a:cs typeface="ＭＳ Ｐゴシック" pitchFamily="-111" charset="-128"/>
              </a:rPr>
              <a:t>Can see if </a:t>
            </a:r>
            <a:r>
              <a:rPr lang="en-US" sz="2800" b="1" dirty="0" err="1">
                <a:ea typeface="ＭＳ Ｐゴシック" pitchFamily="-111" charset="-128"/>
                <a:cs typeface="ＭＳ Ｐゴシック" pitchFamily="-111" charset="-128"/>
              </a:rPr>
              <a:t>x</a:t>
            </a:r>
            <a:r>
              <a:rPr lang="en-US" sz="2800" b="1" dirty="0" err="1">
                <a:ea typeface="ＭＳ Ｐゴシック" pitchFamily="-111" charset="-128"/>
                <a:cs typeface="ＭＳ Ｐゴシック" pitchFamily="-111" charset="-128"/>
                <a:sym typeface="Symbol" pitchFamily="-111" charset="2"/>
              </a:rPr>
              <a:t>y</a:t>
            </a:r>
            <a:r>
              <a:rPr lang="en-US" sz="2800" dirty="0">
                <a:ea typeface="ＭＳ Ｐゴシック" pitchFamily="-111" charset="-128"/>
                <a:cs typeface="ＭＳ Ｐゴシック" pitchFamily="-111" charset="-128"/>
                <a:sym typeface="Symbol" pitchFamily="-111" charset="2"/>
              </a:rPr>
              <a:t>, by seeing if </a:t>
            </a:r>
            <a:r>
              <a:rPr lang="en-US" sz="2800" b="1" dirty="0">
                <a:ea typeface="ＭＳ Ｐゴシック" pitchFamily="-111" charset="-128"/>
                <a:cs typeface="ＭＳ Ｐゴシック" pitchFamily="-111" charset="-128"/>
                <a:sym typeface="Symbol" pitchFamily="-111" charset="2"/>
              </a:rPr>
              <a:t>Find(x)==Find(y)</a:t>
            </a:r>
          </a:p>
          <a:p>
            <a:r>
              <a:rPr lang="en-US" sz="2800" dirty="0">
                <a:ea typeface="ＭＳ Ｐゴシック" pitchFamily="-111" charset="-128"/>
                <a:cs typeface="ＭＳ Ｐゴシック" pitchFamily="-111" charset="-128"/>
              </a:rPr>
              <a:t>How do we represent the classes? </a:t>
            </a:r>
          </a:p>
        </p:txBody>
      </p:sp>
      <p:sp>
        <p:nvSpPr>
          <p:cNvPr id="275462" name="Date Placeholder 3"/>
          <p:cNvSpPr>
            <a:spLocks noGrp="1"/>
          </p:cNvSpPr>
          <p:nvPr>
            <p:ph type="dt" sz="quarter" idx="10"/>
          </p:nvPr>
        </p:nvSpPr>
        <p:spPr>
          <a:noFill/>
        </p:spPr>
        <p:txBody>
          <a:bodyPr/>
          <a:lstStyle/>
          <a:p>
            <a:fld id="{593D32C3-B043-3A49-8922-0B171ADC7565}"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77507" name="Slide Number Placeholder 5"/>
          <p:cNvSpPr>
            <a:spLocks noGrp="1"/>
          </p:cNvSpPr>
          <p:nvPr>
            <p:ph type="sldNum" sz="quarter" idx="12"/>
          </p:nvPr>
        </p:nvSpPr>
        <p:spPr>
          <a:noFill/>
        </p:spPr>
        <p:txBody>
          <a:bodyPr/>
          <a:lstStyle/>
          <a:p>
            <a:fld id="{63E8DA9A-14CB-DF4E-BC16-5662D2ACF8F3}" type="slidenum">
              <a:rPr lang="en-US">
                <a:latin typeface="Arial" pitchFamily="-111" charset="0"/>
                <a:ea typeface="ＭＳ Ｐゴシック" pitchFamily="-111" charset="-128"/>
                <a:cs typeface="ＭＳ Ｐゴシック" pitchFamily="-111" charset="-128"/>
              </a:rPr>
              <a:pPr/>
              <a:t>131</a:t>
            </a:fld>
            <a:endParaRPr lang="en-US">
              <a:latin typeface="Arial" pitchFamily="-111" charset="0"/>
              <a:ea typeface="ＭＳ Ｐゴシック" pitchFamily="-111" charset="-128"/>
              <a:cs typeface="ＭＳ Ｐゴシック" pitchFamily="-111" charset="-128"/>
            </a:endParaRPr>
          </a:p>
        </p:txBody>
      </p:sp>
      <p:sp>
        <p:nvSpPr>
          <p:cNvPr id="27750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The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Operator</a:t>
            </a:r>
          </a:p>
        </p:txBody>
      </p:sp>
      <p:sp>
        <p:nvSpPr>
          <p:cNvPr id="277509"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Minimization: </a:t>
            </a:r>
          </a:p>
          <a:p>
            <a:pPr>
              <a:buFontTx/>
              <a:buNone/>
            </a:pPr>
            <a:r>
              <a:rPr lang="en-US" dirty="0">
                <a:ea typeface="ＭＳ Ｐゴシック" pitchFamily="-111" charset="-128"/>
                <a:cs typeface="ＭＳ Ｐゴシック" pitchFamily="-111" charset="-128"/>
              </a:rPr>
              <a:t>	If </a:t>
            </a:r>
            <a:r>
              <a:rPr lang="en-US" b="1" dirty="0">
                <a:ea typeface="ＭＳ Ｐゴシック" pitchFamily="-111" charset="-128"/>
                <a:cs typeface="ＭＳ Ｐゴシック" pitchFamily="-111" charset="-128"/>
              </a:rPr>
              <a:t>G</a:t>
            </a:r>
            <a:r>
              <a:rPr lang="en-US" dirty="0">
                <a:ea typeface="ＭＳ Ｐゴシック" pitchFamily="-111" charset="-128"/>
                <a:cs typeface="ＭＳ Ｐゴシック" pitchFamily="-111" charset="-128"/>
              </a:rPr>
              <a:t> is already known to be recursive, then so is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where</a:t>
            </a:r>
          </a:p>
          <a:p>
            <a:pPr>
              <a:buFontTx/>
              <a:buNone/>
            </a:pP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F(x1,…,</a:t>
            </a:r>
            <a:r>
              <a:rPr lang="en-US" b="1" dirty="0" err="1">
                <a:ea typeface="ＭＳ Ｐゴシック" pitchFamily="-111" charset="-128"/>
                <a:cs typeface="ＭＳ Ｐゴシック" pitchFamily="-111" charset="-128"/>
              </a:rPr>
              <a:t>xn</a:t>
            </a:r>
            <a:r>
              <a:rPr lang="en-US" b="1" dirty="0">
                <a:ea typeface="ＭＳ Ｐゴシック" pitchFamily="-111" charset="-128"/>
                <a:cs typeface="ＭＳ Ｐゴシック" pitchFamily="-111" charset="-128"/>
              </a:rPr>
              <a:t>)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y (G(y,x1,…,</a:t>
            </a:r>
            <a:r>
              <a:rPr lang="en-US" b="1" dirty="0" err="1">
                <a:ea typeface="ＭＳ Ｐゴシック" pitchFamily="-111" charset="-128"/>
                <a:cs typeface="ＭＳ Ｐゴシック" pitchFamily="-111" charset="-128"/>
              </a:rPr>
              <a:t>xn</a:t>
            </a:r>
            <a:r>
              <a:rPr lang="en-US" b="1" dirty="0">
                <a:ea typeface="ＭＳ Ｐゴシック" pitchFamily="-111" charset="-128"/>
                <a:cs typeface="ＭＳ Ｐゴシック" pitchFamily="-111" charset="-128"/>
              </a:rPr>
              <a:t>) == 1)</a:t>
            </a:r>
          </a:p>
          <a:p>
            <a:r>
              <a:rPr lang="en-US" dirty="0">
                <a:ea typeface="ＭＳ Ｐゴシック" pitchFamily="-111" charset="-128"/>
                <a:cs typeface="ＭＳ Ｐゴシック" pitchFamily="-111" charset="-128"/>
              </a:rPr>
              <a:t>We also allow other predicates besides testing for one.  In fact any predicate that is recursive can be used as the stopping condition.</a:t>
            </a:r>
          </a:p>
        </p:txBody>
      </p:sp>
      <p:sp>
        <p:nvSpPr>
          <p:cNvPr id="277510" name="Date Placeholder 3"/>
          <p:cNvSpPr>
            <a:spLocks noGrp="1"/>
          </p:cNvSpPr>
          <p:nvPr>
            <p:ph type="dt" sz="quarter" idx="10"/>
          </p:nvPr>
        </p:nvSpPr>
        <p:spPr>
          <a:noFill/>
        </p:spPr>
        <p:txBody>
          <a:bodyPr/>
          <a:lstStyle/>
          <a:p>
            <a:fld id="{D1CA41B0-911A-F047-9937-4EA877900922}"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ctrTitle"/>
          </p:nvPr>
        </p:nvSpPr>
        <p:spPr/>
        <p:txBody>
          <a:bodyPr/>
          <a:lstStyle/>
          <a:p>
            <a:r>
              <a:rPr lang="en-US">
                <a:ea typeface="ＭＳ Ｐゴシック" pitchFamily="-111" charset="-128"/>
                <a:cs typeface="ＭＳ Ｐゴシック" pitchFamily="-111" charset="-128"/>
              </a:rPr>
              <a:t>Equivalence of Models</a:t>
            </a:r>
          </a:p>
        </p:txBody>
      </p:sp>
      <p:sp>
        <p:nvSpPr>
          <p:cNvPr id="279555" name="Rectangle 3"/>
          <p:cNvSpPr>
            <a:spLocks noGrp="1" noChangeArrowheads="1"/>
          </p:cNvSpPr>
          <p:nvPr>
            <p:ph type="subTitle" idx="1"/>
          </p:nvPr>
        </p:nvSpPr>
        <p:spPr/>
        <p:txBody>
          <a:bodyPr/>
          <a:lstStyle/>
          <a:p>
            <a:pPr>
              <a:lnSpc>
                <a:spcPct val="90000"/>
              </a:lnSpc>
            </a:pPr>
            <a:r>
              <a:rPr lang="en-US" sz="2400">
                <a:solidFill>
                  <a:srgbClr val="CC3300"/>
                </a:solidFill>
                <a:ea typeface="ＭＳ Ｐゴシック" pitchFamily="-111" charset="-128"/>
                <a:cs typeface="ＭＳ Ｐゴシック" pitchFamily="-111" charset="-128"/>
              </a:rPr>
              <a:t>Equivalency of computation by </a:t>
            </a:r>
            <a:br>
              <a:rPr lang="en-US" sz="2400">
                <a:solidFill>
                  <a:srgbClr val="CC3300"/>
                </a:solidFill>
                <a:ea typeface="ＭＳ Ｐゴシック" pitchFamily="-111" charset="-128"/>
                <a:cs typeface="ＭＳ Ｐゴシック" pitchFamily="-111" charset="-128"/>
              </a:rPr>
            </a:br>
            <a:r>
              <a:rPr lang="en-US" sz="2400">
                <a:solidFill>
                  <a:srgbClr val="CC3300"/>
                </a:solidFill>
                <a:ea typeface="ＭＳ Ｐゴシック" pitchFamily="-111" charset="-128"/>
                <a:cs typeface="ＭＳ Ｐゴシック" pitchFamily="-111" charset="-128"/>
              </a:rPr>
              <a:t>Turing machines,</a:t>
            </a:r>
          </a:p>
          <a:p>
            <a:pPr>
              <a:lnSpc>
                <a:spcPct val="90000"/>
              </a:lnSpc>
            </a:pPr>
            <a:r>
              <a:rPr lang="en-US" sz="2400">
                <a:solidFill>
                  <a:srgbClr val="CC3300"/>
                </a:solidFill>
                <a:ea typeface="ＭＳ Ｐゴシック" pitchFamily="-111" charset="-128"/>
                <a:cs typeface="ＭＳ Ｐゴシック" pitchFamily="-111" charset="-128"/>
              </a:rPr>
              <a:t>register machines, </a:t>
            </a:r>
            <a:br>
              <a:rPr lang="en-US" sz="2400">
                <a:solidFill>
                  <a:srgbClr val="CC3300"/>
                </a:solidFill>
                <a:ea typeface="ＭＳ Ｐゴシック" pitchFamily="-111" charset="-128"/>
                <a:cs typeface="ＭＳ Ｐゴシック" pitchFamily="-111" charset="-128"/>
              </a:rPr>
            </a:br>
            <a:r>
              <a:rPr lang="en-US" sz="2400">
                <a:solidFill>
                  <a:srgbClr val="CC3300"/>
                </a:solidFill>
                <a:ea typeface="ＭＳ Ｐゴシック" pitchFamily="-111" charset="-128"/>
                <a:cs typeface="ＭＳ Ｐゴシック" pitchFamily="-111" charset="-128"/>
              </a:rPr>
              <a:t>factor replacement systems, </a:t>
            </a:r>
            <a:br>
              <a:rPr lang="en-US" sz="2400">
                <a:solidFill>
                  <a:srgbClr val="CC3300"/>
                </a:solidFill>
                <a:ea typeface="ＭＳ Ｐゴシック" pitchFamily="-111" charset="-128"/>
                <a:cs typeface="ＭＳ Ｐゴシック" pitchFamily="-111" charset="-128"/>
              </a:rPr>
            </a:br>
            <a:r>
              <a:rPr lang="en-US" sz="2400">
                <a:solidFill>
                  <a:srgbClr val="CC3300"/>
                </a:solidFill>
                <a:ea typeface="ＭＳ Ｐゴシック" pitchFamily="-111" charset="-128"/>
                <a:cs typeface="ＭＳ Ｐゴシック" pitchFamily="-111" charset="-128"/>
              </a:rPr>
              <a:t>recursive functions</a:t>
            </a:r>
          </a:p>
        </p:txBody>
      </p:sp>
    </p:spTree>
  </p:cSld>
  <p:clrMapOvr>
    <a:masterClrMapping/>
  </p:clrMapOvr>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81603" name="Slide Number Placeholder 5"/>
          <p:cNvSpPr>
            <a:spLocks noGrp="1"/>
          </p:cNvSpPr>
          <p:nvPr>
            <p:ph type="sldNum" sz="quarter" idx="12"/>
          </p:nvPr>
        </p:nvSpPr>
        <p:spPr>
          <a:noFill/>
        </p:spPr>
        <p:txBody>
          <a:bodyPr/>
          <a:lstStyle/>
          <a:p>
            <a:fld id="{DC5471C0-CB94-9949-AAB2-B86746157EF7}" type="slidenum">
              <a:rPr lang="en-US">
                <a:latin typeface="Arial" pitchFamily="-111" charset="0"/>
                <a:ea typeface="ＭＳ Ｐゴシック" pitchFamily="-111" charset="-128"/>
                <a:cs typeface="ＭＳ Ｐゴシック" pitchFamily="-111" charset="-128"/>
              </a:rPr>
              <a:pPr/>
              <a:t>133</a:t>
            </a:fld>
            <a:endParaRPr lang="en-US">
              <a:latin typeface="Arial" pitchFamily="-111" charset="0"/>
              <a:ea typeface="ＭＳ Ｐゴシック" pitchFamily="-111" charset="-128"/>
              <a:cs typeface="ＭＳ Ｐゴシック" pitchFamily="-111" charset="-128"/>
            </a:endParaRPr>
          </a:p>
        </p:txBody>
      </p:sp>
      <p:sp>
        <p:nvSpPr>
          <p:cNvPr id="28160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Proving Equivalence</a:t>
            </a:r>
          </a:p>
        </p:txBody>
      </p:sp>
      <p:sp>
        <p:nvSpPr>
          <p:cNvPr id="281605" name="Rectangle 3"/>
          <p:cNvSpPr>
            <a:spLocks noGrp="1" noChangeArrowheads="1"/>
          </p:cNvSpPr>
          <p:nvPr>
            <p:ph type="body" idx="1"/>
          </p:nvPr>
        </p:nvSpPr>
        <p:spPr/>
        <p:txBody>
          <a:bodyPr/>
          <a:lstStyle/>
          <a:p>
            <a:pPr>
              <a:lnSpc>
                <a:spcPct val="90000"/>
              </a:lnSpc>
            </a:pPr>
            <a:r>
              <a:rPr lang="en-US">
                <a:ea typeface="ＭＳ Ｐゴシック" pitchFamily="-111" charset="-128"/>
                <a:cs typeface="ＭＳ Ｐゴシック" pitchFamily="-111" charset="-128"/>
              </a:rPr>
              <a:t>Constructions do not, by themselves, prove equivalence. </a:t>
            </a:r>
          </a:p>
          <a:p>
            <a:pPr>
              <a:lnSpc>
                <a:spcPct val="90000"/>
              </a:lnSpc>
            </a:pPr>
            <a:r>
              <a:rPr lang="en-US">
                <a:ea typeface="ＭＳ Ｐゴシック" pitchFamily="-111" charset="-128"/>
                <a:cs typeface="ＭＳ Ｐゴシック" pitchFamily="-111" charset="-128"/>
              </a:rPr>
              <a:t>To do so, we need to develop a notion of an “instantaneous description” (id) of each model of computation (well, almost as recursive functions are a bit different). </a:t>
            </a:r>
          </a:p>
          <a:p>
            <a:pPr>
              <a:lnSpc>
                <a:spcPct val="90000"/>
              </a:lnSpc>
            </a:pPr>
            <a:r>
              <a:rPr lang="en-US">
                <a:ea typeface="ＭＳ Ｐゴシック" pitchFamily="-111" charset="-128"/>
                <a:cs typeface="ＭＳ Ｐゴシック" pitchFamily="-111" charset="-128"/>
              </a:rPr>
              <a:t>We then show a mapping of id’s between the models.</a:t>
            </a:r>
          </a:p>
        </p:txBody>
      </p:sp>
      <p:sp>
        <p:nvSpPr>
          <p:cNvPr id="281606" name="Date Placeholder 3"/>
          <p:cNvSpPr>
            <a:spLocks noGrp="1"/>
          </p:cNvSpPr>
          <p:nvPr>
            <p:ph type="dt" sz="quarter" idx="10"/>
          </p:nvPr>
        </p:nvSpPr>
        <p:spPr>
          <a:noFill/>
        </p:spPr>
        <p:txBody>
          <a:bodyPr/>
          <a:lstStyle/>
          <a:p>
            <a:fld id="{2BE59AEA-7242-0749-A054-380E20D1E18A}"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83651" name="Slide Number Placeholder 5"/>
          <p:cNvSpPr>
            <a:spLocks noGrp="1"/>
          </p:cNvSpPr>
          <p:nvPr>
            <p:ph type="sldNum" sz="quarter" idx="12"/>
          </p:nvPr>
        </p:nvSpPr>
        <p:spPr>
          <a:noFill/>
        </p:spPr>
        <p:txBody>
          <a:bodyPr/>
          <a:lstStyle/>
          <a:p>
            <a:fld id="{F7F9D906-786E-5B49-A1B3-483ED3319F66}" type="slidenum">
              <a:rPr lang="en-US">
                <a:latin typeface="Arial" pitchFamily="-111" charset="0"/>
                <a:ea typeface="ＭＳ Ｐゴシック" pitchFamily="-111" charset="-128"/>
                <a:cs typeface="ＭＳ Ｐゴシック" pitchFamily="-111" charset="-128"/>
              </a:rPr>
              <a:pPr/>
              <a:t>134</a:t>
            </a:fld>
            <a:endParaRPr lang="en-US">
              <a:latin typeface="Arial" pitchFamily="-111" charset="0"/>
              <a:ea typeface="ＭＳ Ｐゴシック" pitchFamily="-111" charset="-128"/>
              <a:cs typeface="ＭＳ Ｐゴシック" pitchFamily="-111" charset="-128"/>
            </a:endParaRPr>
          </a:p>
        </p:txBody>
      </p:sp>
      <p:sp>
        <p:nvSpPr>
          <p:cNvPr id="28365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Instantaneous Descriptions</a:t>
            </a:r>
          </a:p>
        </p:txBody>
      </p:sp>
      <p:sp>
        <p:nvSpPr>
          <p:cNvPr id="283653"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An instantaneous description (id) is a finite description of a state achievable by a computational machine, </a:t>
            </a:r>
            <a:r>
              <a:rPr lang="en-US" sz="2400" b="1" i="1" dirty="0">
                <a:ea typeface="ＭＳ Ｐゴシック" pitchFamily="-111" charset="-128"/>
                <a:cs typeface="ＭＳ Ｐゴシック" pitchFamily="-111" charset="-128"/>
              </a:rPr>
              <a:t>M</a:t>
            </a:r>
            <a:r>
              <a:rPr lang="en-US" sz="2400" dirty="0">
                <a:ea typeface="ＭＳ Ｐゴシック" pitchFamily="-111" charset="-128"/>
                <a:cs typeface="ＭＳ Ｐゴシック" pitchFamily="-111" charset="-128"/>
              </a:rPr>
              <a:t>.</a:t>
            </a:r>
          </a:p>
          <a:p>
            <a:pPr>
              <a:lnSpc>
                <a:spcPct val="90000"/>
              </a:lnSpc>
            </a:pPr>
            <a:r>
              <a:rPr lang="en-US" sz="2400" dirty="0">
                <a:ea typeface="ＭＳ Ｐゴシック" pitchFamily="-111" charset="-128"/>
                <a:cs typeface="ＭＳ Ｐゴシック" pitchFamily="-111" charset="-128"/>
              </a:rPr>
              <a:t>Each machine starts in some initial id, id</a:t>
            </a:r>
            <a:r>
              <a:rPr lang="en-US" sz="2400"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The semantics of the instructions of </a:t>
            </a:r>
            <a:r>
              <a:rPr lang="en-US" sz="2400" i="1" dirty="0">
                <a:ea typeface="ＭＳ Ｐゴシック" pitchFamily="-111" charset="-128"/>
                <a:cs typeface="ＭＳ Ｐゴシック" pitchFamily="-111" charset="-128"/>
              </a:rPr>
              <a:t>M</a:t>
            </a:r>
            <a:r>
              <a:rPr lang="en-US" sz="2400" dirty="0">
                <a:ea typeface="ＭＳ Ｐゴシック" pitchFamily="-111" charset="-128"/>
                <a:cs typeface="ＭＳ Ｐゴシック" pitchFamily="-111" charset="-128"/>
              </a:rPr>
              <a:t> define a relation </a:t>
            </a:r>
            <a:r>
              <a:rPr lang="en-US" sz="2400" b="1" dirty="0">
                <a:ea typeface="ＭＳ Ｐゴシック" pitchFamily="-111" charset="-128"/>
                <a:cs typeface="ＭＳ Ｐゴシック" pitchFamily="-111" charset="-128"/>
                <a:sym typeface="Symbol" pitchFamily="-111" charset="2"/>
              </a:rPr>
              <a:t></a:t>
            </a:r>
            <a:r>
              <a:rPr lang="en-US" sz="2400" b="1" i="1" baseline="-25000" dirty="0">
                <a:ea typeface="ＭＳ Ｐゴシック" pitchFamily="-111" charset="-128"/>
                <a:cs typeface="ＭＳ Ｐゴシック" pitchFamily="-111" charset="-128"/>
                <a:sym typeface="Symbol" pitchFamily="-111" charset="2"/>
              </a:rPr>
              <a:t>M</a:t>
            </a:r>
            <a:r>
              <a:rPr lang="en-US" sz="2400" dirty="0">
                <a:ea typeface="ＭＳ Ｐゴシック" pitchFamily="-111" charset="-128"/>
                <a:cs typeface="ＭＳ Ｐゴシック" pitchFamily="-111" charset="-128"/>
                <a:sym typeface="Symbol" pitchFamily="-111" charset="2"/>
              </a:rPr>
              <a:t> such that, </a:t>
            </a:r>
            <a:r>
              <a:rPr lang="en-US" sz="2400" b="1" dirty="0" err="1">
                <a:ea typeface="ＭＳ Ｐゴシック" pitchFamily="-111" charset="-128"/>
                <a:cs typeface="ＭＳ Ｐゴシック" pitchFamily="-111" charset="-128"/>
                <a:sym typeface="Symbol" pitchFamily="-111" charset="2"/>
              </a:rPr>
              <a:t>id</a:t>
            </a:r>
            <a:r>
              <a:rPr lang="en-US" sz="2400" b="1" baseline="-25000" dirty="0" err="1">
                <a:ea typeface="ＭＳ Ｐゴシック" pitchFamily="-111" charset="-128"/>
                <a:cs typeface="ＭＳ Ｐゴシック" pitchFamily="-111" charset="-128"/>
                <a:sym typeface="Symbol" pitchFamily="-111" charset="2"/>
              </a:rPr>
              <a:t>i</a:t>
            </a:r>
            <a:r>
              <a:rPr lang="en-US" sz="2400" b="1" dirty="0">
                <a:ea typeface="ＭＳ Ｐゴシック" pitchFamily="-111" charset="-128"/>
                <a:cs typeface="ＭＳ Ｐゴシック" pitchFamily="-111" charset="-128"/>
                <a:sym typeface="Symbol" pitchFamily="-111" charset="2"/>
              </a:rPr>
              <a:t> </a:t>
            </a:r>
            <a:r>
              <a:rPr lang="en-US" sz="2400" b="1" i="1" baseline="-25000" dirty="0">
                <a:ea typeface="ＭＳ Ｐゴシック" pitchFamily="-111" charset="-128"/>
                <a:cs typeface="ＭＳ Ｐゴシック" pitchFamily="-111" charset="-128"/>
                <a:sym typeface="Symbol" pitchFamily="-111" charset="2"/>
              </a:rPr>
              <a:t>M</a:t>
            </a:r>
            <a:r>
              <a:rPr lang="en-US" sz="2400" b="1" dirty="0">
                <a:ea typeface="ＭＳ Ｐゴシック" pitchFamily="-111" charset="-128"/>
                <a:cs typeface="ＭＳ Ｐゴシック" pitchFamily="-111" charset="-128"/>
                <a:sym typeface="Symbol" pitchFamily="-111" charset="2"/>
              </a:rPr>
              <a:t> id</a:t>
            </a:r>
            <a:r>
              <a:rPr lang="en-US" sz="2400" b="1" baseline="-25000" dirty="0">
                <a:ea typeface="ＭＳ Ｐゴシック" pitchFamily="-111" charset="-128"/>
                <a:cs typeface="ＭＳ Ｐゴシック" pitchFamily="-111" charset="-128"/>
                <a:sym typeface="Symbol" pitchFamily="-111" charset="2"/>
              </a:rPr>
              <a:t>i+1</a:t>
            </a:r>
            <a:r>
              <a:rPr lang="en-US" sz="24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sym typeface="Symbol" pitchFamily="-111" charset="2"/>
              </a:rPr>
              <a:t>i0</a:t>
            </a:r>
            <a:r>
              <a:rPr lang="en-US" sz="2400" dirty="0">
                <a:ea typeface="ＭＳ Ｐゴシック" pitchFamily="-111" charset="-128"/>
                <a:cs typeface="ＭＳ Ｐゴシック" pitchFamily="-111" charset="-128"/>
                <a:sym typeface="Symbol" pitchFamily="-111" charset="2"/>
              </a:rPr>
              <a:t>, if the execution of a single instruction of </a:t>
            </a:r>
            <a:r>
              <a:rPr lang="en-US" sz="2400" b="1" i="1" dirty="0">
                <a:ea typeface="ＭＳ Ｐゴシック" pitchFamily="-111" charset="-128"/>
                <a:cs typeface="ＭＳ Ｐゴシック" pitchFamily="-111" charset="-128"/>
                <a:sym typeface="Symbol" pitchFamily="-111" charset="2"/>
              </a:rPr>
              <a:t>M</a:t>
            </a:r>
            <a:r>
              <a:rPr lang="en-US" sz="2400" dirty="0">
                <a:ea typeface="ＭＳ Ｐゴシック" pitchFamily="-111" charset="-128"/>
                <a:cs typeface="ＭＳ Ｐゴシック" pitchFamily="-111" charset="-128"/>
                <a:sym typeface="Symbol" pitchFamily="-111" charset="2"/>
              </a:rPr>
              <a:t> would alter </a:t>
            </a:r>
            <a:r>
              <a:rPr lang="en-US" sz="2400" b="1" i="1" dirty="0">
                <a:ea typeface="ＭＳ Ｐゴシック" pitchFamily="-111" charset="-128"/>
                <a:cs typeface="ＭＳ Ｐゴシック" pitchFamily="-111" charset="-128"/>
                <a:sym typeface="Symbol" pitchFamily="-111" charset="2"/>
              </a:rPr>
              <a:t>M</a:t>
            </a:r>
            <a:r>
              <a:rPr lang="en-US" sz="2400" dirty="0">
                <a:ea typeface="ＭＳ Ｐゴシック" pitchFamily="-111" charset="-128"/>
                <a:cs typeface="ＭＳ Ｐゴシック" pitchFamily="-111" charset="-128"/>
                <a:sym typeface="Symbol" pitchFamily="-111" charset="2"/>
              </a:rPr>
              <a:t>’s state from </a:t>
            </a:r>
            <a:r>
              <a:rPr lang="en-US" sz="2400" b="1" dirty="0" err="1">
                <a:ea typeface="ＭＳ Ｐゴシック" pitchFamily="-111" charset="-128"/>
                <a:cs typeface="ＭＳ Ｐゴシック" pitchFamily="-111" charset="-128"/>
                <a:sym typeface="Symbol" pitchFamily="-111" charset="2"/>
              </a:rPr>
              <a:t>id</a:t>
            </a:r>
            <a:r>
              <a:rPr lang="en-US" sz="2400" b="1" baseline="-25000" dirty="0" err="1">
                <a:ea typeface="ＭＳ Ｐゴシック" pitchFamily="-111" charset="-128"/>
                <a:cs typeface="ＭＳ Ｐゴシック" pitchFamily="-111" charset="-128"/>
                <a:sym typeface="Symbol" pitchFamily="-111" charset="2"/>
              </a:rPr>
              <a:t>i</a:t>
            </a:r>
            <a:r>
              <a:rPr lang="en-US" sz="2400" dirty="0">
                <a:ea typeface="ＭＳ Ｐゴシック" pitchFamily="-111" charset="-128"/>
                <a:cs typeface="ＭＳ Ｐゴシック" pitchFamily="-111" charset="-128"/>
                <a:sym typeface="Symbol" pitchFamily="-111" charset="2"/>
              </a:rPr>
              <a:t> to </a:t>
            </a:r>
            <a:r>
              <a:rPr lang="en-US" sz="2400" b="1" dirty="0">
                <a:ea typeface="ＭＳ Ｐゴシック" pitchFamily="-111" charset="-128"/>
                <a:cs typeface="ＭＳ Ｐゴシック" pitchFamily="-111" charset="-128"/>
                <a:sym typeface="Symbol" pitchFamily="-111" charset="2"/>
              </a:rPr>
              <a:t>id</a:t>
            </a:r>
            <a:r>
              <a:rPr lang="en-US" sz="2400" b="1" baseline="-25000" dirty="0">
                <a:ea typeface="ＭＳ Ｐゴシック" pitchFamily="-111" charset="-128"/>
                <a:cs typeface="ＭＳ Ｐゴシック" pitchFamily="-111" charset="-128"/>
                <a:sym typeface="Symbol" pitchFamily="-111" charset="2"/>
              </a:rPr>
              <a:t>i+1</a:t>
            </a:r>
            <a:r>
              <a:rPr lang="en-US" sz="2400" dirty="0">
                <a:ea typeface="ＭＳ Ｐゴシック" pitchFamily="-111" charset="-128"/>
                <a:cs typeface="ＭＳ Ｐゴシック" pitchFamily="-111" charset="-128"/>
                <a:sym typeface="Symbol" pitchFamily="-111" charset="2"/>
              </a:rPr>
              <a:t> or if </a:t>
            </a:r>
            <a:r>
              <a:rPr lang="en-US" sz="2400" b="1" i="1" dirty="0">
                <a:ea typeface="ＭＳ Ｐゴシック" pitchFamily="-111" charset="-128"/>
                <a:cs typeface="ＭＳ Ｐゴシック" pitchFamily="-111" charset="-128"/>
                <a:sym typeface="Symbol" pitchFamily="-111" charset="2"/>
              </a:rPr>
              <a:t>M</a:t>
            </a:r>
            <a:r>
              <a:rPr lang="en-US" sz="2400" dirty="0">
                <a:ea typeface="ＭＳ Ｐゴシック" pitchFamily="-111" charset="-128"/>
                <a:cs typeface="ＭＳ Ｐゴシック" pitchFamily="-111" charset="-128"/>
                <a:sym typeface="Symbol" pitchFamily="-111" charset="2"/>
              </a:rPr>
              <a:t> halts in state </a:t>
            </a:r>
            <a:r>
              <a:rPr lang="en-US" sz="2400" b="1" dirty="0" err="1">
                <a:ea typeface="ＭＳ Ｐゴシック" pitchFamily="-111" charset="-128"/>
                <a:cs typeface="ＭＳ Ｐゴシック" pitchFamily="-111" charset="-128"/>
                <a:sym typeface="Symbol" pitchFamily="-111" charset="2"/>
              </a:rPr>
              <a:t>id</a:t>
            </a:r>
            <a:r>
              <a:rPr lang="en-US" sz="2400" b="1" baseline="-25000" dirty="0" err="1">
                <a:ea typeface="ＭＳ Ｐゴシック" pitchFamily="-111" charset="-128"/>
                <a:cs typeface="ＭＳ Ｐゴシック" pitchFamily="-111" charset="-128"/>
                <a:sym typeface="Symbol" pitchFamily="-111" charset="2"/>
              </a:rPr>
              <a:t>i</a:t>
            </a:r>
            <a:r>
              <a:rPr lang="en-US" sz="2400" dirty="0">
                <a:ea typeface="ＭＳ Ｐゴシック" pitchFamily="-111" charset="-128"/>
                <a:cs typeface="ＭＳ Ｐゴシック" pitchFamily="-111" charset="-128"/>
                <a:sym typeface="Symbol" pitchFamily="-111" charset="2"/>
              </a:rPr>
              <a:t> and </a:t>
            </a:r>
            <a:r>
              <a:rPr lang="en-US" sz="2400" b="1" dirty="0">
                <a:ea typeface="ＭＳ Ｐゴシック" pitchFamily="-111" charset="-128"/>
                <a:cs typeface="ＭＳ Ｐゴシック" pitchFamily="-111" charset="-128"/>
                <a:sym typeface="Symbol" pitchFamily="-111" charset="2"/>
              </a:rPr>
              <a:t>id</a:t>
            </a:r>
            <a:r>
              <a:rPr lang="en-US" sz="2400" b="1" baseline="-25000" dirty="0">
                <a:ea typeface="ＭＳ Ｐゴシック" pitchFamily="-111" charset="-128"/>
                <a:cs typeface="ＭＳ Ｐゴシック" pitchFamily="-111" charset="-128"/>
                <a:sym typeface="Symbol" pitchFamily="-111" charset="2"/>
              </a:rPr>
              <a:t>i+1</a:t>
            </a:r>
            <a:r>
              <a:rPr lang="en-US" sz="2400" b="1" dirty="0">
                <a:ea typeface="ＭＳ Ｐゴシック" pitchFamily="-111" charset="-128"/>
                <a:cs typeface="ＭＳ Ｐゴシック" pitchFamily="-111" charset="-128"/>
                <a:sym typeface="Symbol" pitchFamily="-111" charset="2"/>
              </a:rPr>
              <a:t>=</a:t>
            </a:r>
            <a:r>
              <a:rPr lang="en-US" sz="2400" b="1" dirty="0" err="1">
                <a:ea typeface="ＭＳ Ｐゴシック" pitchFamily="-111" charset="-128"/>
                <a:cs typeface="ＭＳ Ｐゴシック" pitchFamily="-111" charset="-128"/>
                <a:sym typeface="Symbol" pitchFamily="-111" charset="2"/>
              </a:rPr>
              <a:t>id</a:t>
            </a:r>
            <a:r>
              <a:rPr lang="en-US" sz="2400" b="1" baseline="-25000" dirty="0" err="1">
                <a:ea typeface="ＭＳ Ｐゴシック" pitchFamily="-111" charset="-128"/>
                <a:cs typeface="ＭＳ Ｐゴシック" pitchFamily="-111" charset="-128"/>
                <a:sym typeface="Symbol" pitchFamily="-111" charset="2"/>
              </a:rPr>
              <a:t>i</a:t>
            </a:r>
            <a:r>
              <a:rPr lang="en-US" sz="2400" dirty="0">
                <a:ea typeface="ＭＳ Ｐゴシック" pitchFamily="-111" charset="-128"/>
                <a:cs typeface="ＭＳ Ｐゴシック" pitchFamily="-111" charset="-128"/>
                <a:sym typeface="Symbol" pitchFamily="-111" charset="2"/>
              </a:rPr>
              <a:t>.</a:t>
            </a:r>
          </a:p>
          <a:p>
            <a:pPr>
              <a:lnSpc>
                <a:spcPct val="90000"/>
              </a:lnSpc>
            </a:pPr>
            <a:r>
              <a:rPr lang="en-US" sz="2400" b="1" dirty="0">
                <a:ea typeface="ＭＳ Ｐゴシック" pitchFamily="-111" charset="-128"/>
                <a:cs typeface="ＭＳ Ｐゴシック" pitchFamily="-111" charset="-128"/>
                <a:sym typeface="Symbol" pitchFamily="-111" charset="2"/>
              </a:rPr>
              <a:t></a:t>
            </a:r>
            <a:r>
              <a:rPr lang="en-US" sz="2400" b="1" baseline="30000" dirty="0">
                <a:ea typeface="ＭＳ Ｐゴシック" pitchFamily="-111" charset="-128"/>
                <a:cs typeface="ＭＳ Ｐゴシック" pitchFamily="-111" charset="-128"/>
                <a:sym typeface="Symbol" pitchFamily="-111" charset="2"/>
              </a:rPr>
              <a:t>+</a:t>
            </a:r>
            <a:r>
              <a:rPr lang="en-US" sz="2400" b="1" i="1" baseline="-25000" dirty="0">
                <a:ea typeface="ＭＳ Ｐゴシック" pitchFamily="-111" charset="-128"/>
                <a:cs typeface="ＭＳ Ｐゴシック" pitchFamily="-111" charset="-128"/>
                <a:sym typeface="Symbol" pitchFamily="-111" charset="2"/>
              </a:rPr>
              <a:t>M</a:t>
            </a:r>
            <a:r>
              <a:rPr lang="en-US" sz="2400" i="1" dirty="0">
                <a:ea typeface="ＭＳ Ｐゴシック" pitchFamily="-111" charset="-128"/>
                <a:cs typeface="ＭＳ Ｐゴシック" pitchFamily="-111" charset="-128"/>
                <a:sym typeface="Symbol" pitchFamily="-111" charset="2"/>
              </a:rPr>
              <a:t> </a:t>
            </a:r>
            <a:r>
              <a:rPr lang="en-US" sz="2400" dirty="0">
                <a:ea typeface="ＭＳ Ｐゴシック" pitchFamily="-111" charset="-128"/>
                <a:cs typeface="ＭＳ Ｐゴシック" pitchFamily="-111" charset="-128"/>
                <a:sym typeface="Symbol" pitchFamily="-111" charset="2"/>
              </a:rPr>
              <a:t>is the transitive closure of </a:t>
            </a:r>
            <a:r>
              <a:rPr lang="en-US" sz="2400" b="1" dirty="0">
                <a:ea typeface="ＭＳ Ｐゴシック" pitchFamily="-111" charset="-128"/>
                <a:cs typeface="ＭＳ Ｐゴシック" pitchFamily="-111" charset="-128"/>
                <a:sym typeface="Symbol" pitchFamily="-111" charset="2"/>
              </a:rPr>
              <a:t></a:t>
            </a:r>
            <a:r>
              <a:rPr lang="en-US" sz="2400" b="1" i="1" baseline="-25000" dirty="0">
                <a:ea typeface="ＭＳ Ｐゴシック" pitchFamily="-111" charset="-128"/>
                <a:cs typeface="ＭＳ Ｐゴシック" pitchFamily="-111" charset="-128"/>
                <a:sym typeface="Symbol" pitchFamily="-111" charset="2"/>
              </a:rPr>
              <a:t>M</a:t>
            </a:r>
          </a:p>
          <a:p>
            <a:pPr>
              <a:lnSpc>
                <a:spcPct val="90000"/>
              </a:lnSpc>
            </a:pPr>
            <a:r>
              <a:rPr lang="en-US" sz="2400" b="1" dirty="0">
                <a:ea typeface="ＭＳ Ｐゴシック" pitchFamily="-111" charset="-128"/>
                <a:cs typeface="ＭＳ Ｐゴシック" pitchFamily="-111" charset="-128"/>
                <a:sym typeface="Symbol" pitchFamily="-111" charset="2"/>
              </a:rPr>
              <a:t>*</a:t>
            </a:r>
            <a:r>
              <a:rPr lang="en-US" sz="2400" b="1" i="1" baseline="-25000" dirty="0">
                <a:ea typeface="ＭＳ Ｐゴシック" pitchFamily="-111" charset="-128"/>
                <a:cs typeface="ＭＳ Ｐゴシック" pitchFamily="-111" charset="-128"/>
                <a:sym typeface="Symbol" pitchFamily="-111" charset="2"/>
              </a:rPr>
              <a:t>M</a:t>
            </a:r>
            <a:r>
              <a:rPr lang="en-US" sz="2400" i="1" dirty="0">
                <a:ea typeface="ＭＳ Ｐゴシック" pitchFamily="-111" charset="-128"/>
                <a:cs typeface="ＭＳ Ｐゴシック" pitchFamily="-111" charset="-128"/>
                <a:sym typeface="Symbol" pitchFamily="-111" charset="2"/>
              </a:rPr>
              <a:t> </a:t>
            </a:r>
            <a:r>
              <a:rPr lang="en-US" sz="2400" dirty="0">
                <a:ea typeface="ＭＳ Ｐゴシック" pitchFamily="-111" charset="-128"/>
                <a:cs typeface="ＭＳ Ｐゴシック" pitchFamily="-111" charset="-128"/>
                <a:sym typeface="Symbol" pitchFamily="-111" charset="2"/>
              </a:rPr>
              <a:t>is the reflexive transitive closure of </a:t>
            </a:r>
            <a:r>
              <a:rPr lang="en-US" sz="2400" b="1" dirty="0">
                <a:ea typeface="ＭＳ Ｐゴシック" pitchFamily="-111" charset="-128"/>
                <a:cs typeface="ＭＳ Ｐゴシック" pitchFamily="-111" charset="-128"/>
                <a:sym typeface="Symbol" pitchFamily="-111" charset="2"/>
              </a:rPr>
              <a:t></a:t>
            </a:r>
            <a:r>
              <a:rPr lang="en-US" sz="2400" b="1" i="1" baseline="-25000" dirty="0">
                <a:ea typeface="ＭＳ Ｐゴシック" pitchFamily="-111" charset="-128"/>
                <a:cs typeface="ＭＳ Ｐゴシック" pitchFamily="-111" charset="-128"/>
                <a:sym typeface="Symbol" pitchFamily="-111" charset="2"/>
              </a:rPr>
              <a:t>M</a:t>
            </a:r>
            <a:r>
              <a:rPr lang="en-US" sz="2800" dirty="0">
                <a:ea typeface="ＭＳ Ｐゴシック" pitchFamily="-111" charset="-128"/>
                <a:cs typeface="ＭＳ Ｐゴシック" pitchFamily="-111" charset="-128"/>
                <a:sym typeface="Symbol" pitchFamily="-111" charset="2"/>
              </a:rPr>
              <a:t> </a:t>
            </a:r>
          </a:p>
        </p:txBody>
      </p:sp>
      <p:sp>
        <p:nvSpPr>
          <p:cNvPr id="283654" name="Date Placeholder 3"/>
          <p:cNvSpPr>
            <a:spLocks noGrp="1"/>
          </p:cNvSpPr>
          <p:nvPr>
            <p:ph type="dt" sz="quarter" idx="10"/>
          </p:nvPr>
        </p:nvSpPr>
        <p:spPr>
          <a:noFill/>
        </p:spPr>
        <p:txBody>
          <a:bodyPr/>
          <a:lstStyle/>
          <a:p>
            <a:fld id="{D552505A-5878-9A4A-AE9C-23B7250EA640}"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85699" name="Slide Number Placeholder 5"/>
          <p:cNvSpPr>
            <a:spLocks noGrp="1"/>
          </p:cNvSpPr>
          <p:nvPr>
            <p:ph type="sldNum" sz="quarter" idx="12"/>
          </p:nvPr>
        </p:nvSpPr>
        <p:spPr>
          <a:noFill/>
        </p:spPr>
        <p:txBody>
          <a:bodyPr/>
          <a:lstStyle/>
          <a:p>
            <a:fld id="{29ABA4BB-7748-2142-9270-3823E7B9A2AA}" type="slidenum">
              <a:rPr lang="en-US">
                <a:latin typeface="Arial" pitchFamily="-111" charset="0"/>
                <a:ea typeface="ＭＳ Ｐゴシック" pitchFamily="-111" charset="-128"/>
                <a:cs typeface="ＭＳ Ｐゴシック" pitchFamily="-111" charset="-128"/>
              </a:rPr>
              <a:pPr/>
              <a:t>135</a:t>
            </a:fld>
            <a:endParaRPr lang="en-US">
              <a:latin typeface="Arial" pitchFamily="-111" charset="0"/>
              <a:ea typeface="ＭＳ Ｐゴシック" pitchFamily="-111" charset="-128"/>
              <a:cs typeface="ＭＳ Ｐゴシック" pitchFamily="-111" charset="-128"/>
            </a:endParaRPr>
          </a:p>
        </p:txBody>
      </p:sp>
      <p:sp>
        <p:nvSpPr>
          <p:cNvPr id="28570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id Definitions</a:t>
            </a:r>
          </a:p>
        </p:txBody>
      </p:sp>
      <p:sp>
        <p:nvSpPr>
          <p:cNvPr id="285701" name="Rectangle 3"/>
          <p:cNvSpPr>
            <a:spLocks noGrp="1" noChangeArrowheads="1"/>
          </p:cNvSpPr>
          <p:nvPr>
            <p:ph type="body" idx="1"/>
          </p:nvPr>
        </p:nvSpPr>
        <p:spPr/>
        <p:txBody>
          <a:bodyPr/>
          <a:lstStyle/>
          <a:p>
            <a:r>
              <a:rPr lang="en-US" sz="2000" dirty="0">
                <a:ea typeface="ＭＳ Ｐゴシック" pitchFamily="-111" charset="-128"/>
                <a:cs typeface="ＭＳ Ｐゴシック" pitchFamily="-111" charset="-128"/>
              </a:rPr>
              <a:t>For a register machine, </a:t>
            </a:r>
            <a:r>
              <a:rPr lang="en-US" sz="2000" b="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an id is an </a:t>
            </a:r>
            <a:r>
              <a:rPr lang="en-US" sz="2000" b="1" dirty="0">
                <a:ea typeface="ＭＳ Ｐゴシック" pitchFamily="-111" charset="-128"/>
                <a:cs typeface="ＭＳ Ｐゴシック" pitchFamily="-111" charset="-128"/>
              </a:rPr>
              <a:t>s+1</a:t>
            </a:r>
            <a:r>
              <a:rPr lang="en-US" sz="2000" dirty="0">
                <a:ea typeface="ＭＳ Ｐゴシック" pitchFamily="-111" charset="-128"/>
                <a:cs typeface="ＭＳ Ｐゴシック" pitchFamily="-111" charset="-128"/>
              </a:rPr>
              <a:t> tuple of the form </a:t>
            </a:r>
            <a:r>
              <a:rPr lang="en-US" sz="2000" dirty="0" smtClean="0">
                <a:ea typeface="ＭＳ Ｐゴシック" pitchFamily="-111" charset="-128"/>
                <a:cs typeface="ＭＳ Ｐゴシック" pitchFamily="-111" charset="-128"/>
              </a:rPr>
              <a:t/>
            </a:r>
            <a:br>
              <a:rPr lang="en-US" sz="2000" dirty="0" smtClean="0">
                <a:ea typeface="ＭＳ Ｐゴシック" pitchFamily="-111" charset="-128"/>
                <a:cs typeface="ＭＳ Ｐゴシック" pitchFamily="-111" charset="-128"/>
              </a:rPr>
            </a:br>
            <a:r>
              <a:rPr lang="en-US" sz="2000" b="1" dirty="0" smtClean="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i</a:t>
            </a:r>
            <a:r>
              <a:rPr lang="en-US" sz="2000" b="1" dirty="0">
                <a:ea typeface="ＭＳ Ｐゴシック" pitchFamily="-111" charset="-128"/>
                <a:cs typeface="ＭＳ Ｐゴシック" pitchFamily="-111" charset="-128"/>
              </a:rPr>
              <a:t>, r</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r</a:t>
            </a:r>
            <a:r>
              <a:rPr lang="en-US" sz="2000" b="1" baseline="-25000" dirty="0" err="1">
                <a:ea typeface="ＭＳ Ｐゴシック" pitchFamily="-111" charset="-128"/>
                <a:cs typeface="ＭＳ Ｐゴシック" pitchFamily="-111" charset="-128"/>
              </a:rPr>
              <a:t>s</a:t>
            </a:r>
            <a:r>
              <a:rPr lang="en-US" sz="2000" b="1" dirty="0">
                <a:ea typeface="ＭＳ Ｐゴシック" pitchFamily="-111" charset="-128"/>
                <a:cs typeface="ＭＳ Ｐゴシック" pitchFamily="-111" charset="-128"/>
              </a:rPr>
              <a:t>)</a:t>
            </a:r>
            <a:r>
              <a:rPr lang="en-US" sz="2000" b="1" baseline="-25000" dirty="0">
                <a:ea typeface="ＭＳ Ｐゴシック" pitchFamily="-111" charset="-128"/>
                <a:cs typeface="ＭＳ Ｐゴシック" pitchFamily="-111" charset="-128"/>
              </a:rPr>
              <a:t>M</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specifying the number of the next instruction to be executed and the values of all registers prior to its execution.  </a:t>
            </a:r>
          </a:p>
          <a:p>
            <a:r>
              <a:rPr lang="en-US" sz="2000" dirty="0">
                <a:ea typeface="ＭＳ Ｐゴシック" pitchFamily="-111" charset="-128"/>
                <a:cs typeface="ＭＳ Ｐゴシック" pitchFamily="-111" charset="-128"/>
              </a:rPr>
              <a:t>For a factor replacement system, an id is just a natural number.</a:t>
            </a:r>
          </a:p>
          <a:p>
            <a:r>
              <a:rPr lang="en-US" sz="2000" dirty="0">
                <a:ea typeface="ＭＳ Ｐゴシック" pitchFamily="-111" charset="-128"/>
                <a:cs typeface="ＭＳ Ｐゴシック" pitchFamily="-111" charset="-128"/>
              </a:rPr>
              <a:t>For a Turing machine, </a:t>
            </a:r>
            <a:r>
              <a:rPr lang="en-US" sz="2000" b="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an id is some finite representation of the tape, the position of the read/write head and the current state. This is usually represented as a string </a:t>
            </a:r>
            <a:r>
              <a:rPr lang="en-US" sz="2000" b="1" dirty="0">
                <a:ea typeface="ＭＳ Ｐゴシック" pitchFamily="-111" charset="-128"/>
                <a:cs typeface="ＭＳ Ｐゴシック" pitchFamily="-111" charset="-128"/>
                <a:sym typeface="Symbol" pitchFamily="-111" charset="2"/>
              </a:rPr>
              <a:t></a:t>
            </a:r>
            <a:r>
              <a:rPr lang="en-US" sz="2000" b="1" dirty="0" err="1">
                <a:ea typeface="ＭＳ Ｐゴシック" pitchFamily="-111" charset="-128"/>
                <a:cs typeface="ＭＳ Ｐゴシック" pitchFamily="-111" charset="-128"/>
              </a:rPr>
              <a:t>qx</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where </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is the shortest string representing all non-blank squares to the left (right) of the scanned square,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is the symbol at the scanned square and </a:t>
            </a:r>
            <a:r>
              <a:rPr lang="en-US" sz="2000" b="1" dirty="0">
                <a:ea typeface="ＭＳ Ｐゴシック" pitchFamily="-111" charset="-128"/>
                <a:cs typeface="ＭＳ Ｐゴシック" pitchFamily="-111" charset="-128"/>
              </a:rPr>
              <a:t>q</a:t>
            </a:r>
            <a:r>
              <a:rPr lang="en-US" sz="2000" dirty="0">
                <a:ea typeface="ＭＳ Ｐゴシック" pitchFamily="-111" charset="-128"/>
                <a:cs typeface="ＭＳ Ｐゴシック" pitchFamily="-111" charset="-128"/>
              </a:rPr>
              <a:t> is the current state.</a:t>
            </a:r>
          </a:p>
          <a:p>
            <a:r>
              <a:rPr lang="en-US" sz="2000" dirty="0">
                <a:ea typeface="ＭＳ Ｐゴシック" pitchFamily="-111" charset="-128"/>
                <a:cs typeface="ＭＳ Ｐゴシック" pitchFamily="-111" charset="-128"/>
              </a:rPr>
              <a:t>Recursive functions do not have id’s, so we will handle their simulation by an inductive argument, using the primitive functions are the basis and composition, induction and minimization in the inductive step.</a:t>
            </a:r>
          </a:p>
        </p:txBody>
      </p:sp>
      <p:sp>
        <p:nvSpPr>
          <p:cNvPr id="285702" name="Date Placeholder 3"/>
          <p:cNvSpPr>
            <a:spLocks noGrp="1"/>
          </p:cNvSpPr>
          <p:nvPr>
            <p:ph type="dt" sz="quarter" idx="10"/>
          </p:nvPr>
        </p:nvSpPr>
        <p:spPr>
          <a:noFill/>
        </p:spPr>
        <p:txBody>
          <a:bodyPr/>
          <a:lstStyle/>
          <a:p>
            <a:fld id="{8AF321BB-D4BF-6D40-9E86-5D6D6ADC1686}"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87747" name="Slide Number Placeholder 5"/>
          <p:cNvSpPr>
            <a:spLocks noGrp="1"/>
          </p:cNvSpPr>
          <p:nvPr>
            <p:ph type="sldNum" sz="quarter" idx="12"/>
          </p:nvPr>
        </p:nvSpPr>
        <p:spPr>
          <a:noFill/>
        </p:spPr>
        <p:txBody>
          <a:bodyPr/>
          <a:lstStyle/>
          <a:p>
            <a:fld id="{F8A8671B-5DB2-7F4A-AAE6-68EC132C0A19}" type="slidenum">
              <a:rPr lang="en-US">
                <a:latin typeface="Arial" pitchFamily="-111" charset="0"/>
                <a:ea typeface="ＭＳ Ｐゴシック" pitchFamily="-111" charset="-128"/>
                <a:cs typeface="ＭＳ Ｐゴシック" pitchFamily="-111" charset="-128"/>
              </a:rPr>
              <a:pPr/>
              <a:t>136</a:t>
            </a:fld>
            <a:endParaRPr lang="en-US">
              <a:latin typeface="Arial" pitchFamily="-111" charset="0"/>
              <a:ea typeface="ＭＳ Ｐゴシック" pitchFamily="-111" charset="-128"/>
              <a:cs typeface="ＭＳ Ｐゴシック" pitchFamily="-111" charset="-128"/>
            </a:endParaRPr>
          </a:p>
        </p:txBody>
      </p:sp>
      <p:sp>
        <p:nvSpPr>
          <p:cNvPr id="28774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Equivalence Steps</a:t>
            </a:r>
          </a:p>
        </p:txBody>
      </p:sp>
      <p:sp>
        <p:nvSpPr>
          <p:cNvPr id="287749" name="Rectangle 3"/>
          <p:cNvSpPr>
            <a:spLocks noGrp="1" noChangeArrowheads="1"/>
          </p:cNvSpPr>
          <p:nvPr>
            <p:ph type="body" idx="1"/>
          </p:nvPr>
        </p:nvSpPr>
        <p:spPr/>
        <p:txBody>
          <a:bodyPr/>
          <a:lstStyle/>
          <a:p>
            <a:r>
              <a:rPr lang="en-US" sz="2000" dirty="0">
                <a:ea typeface="ＭＳ Ｐゴシック" pitchFamily="-111" charset="-128"/>
                <a:cs typeface="ＭＳ Ｐゴシック" pitchFamily="-111" charset="-128"/>
              </a:rPr>
              <a:t>Assume we have a machine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in one model of computation and a mapping of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into a machine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in a second model.</a:t>
            </a:r>
          </a:p>
          <a:p>
            <a:r>
              <a:rPr lang="en-US" sz="2000" dirty="0">
                <a:ea typeface="ＭＳ Ｐゴシック" pitchFamily="-111" charset="-128"/>
                <a:cs typeface="ＭＳ Ｐゴシック" pitchFamily="-111" charset="-128"/>
              </a:rPr>
              <a:t>Assume the initial configuration of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is </a:t>
            </a:r>
            <a:r>
              <a:rPr lang="en-US" sz="2000" b="1" dirty="0">
                <a:ea typeface="ＭＳ Ｐゴシック" pitchFamily="-111" charset="-128"/>
                <a:cs typeface="ＭＳ Ｐゴシック" pitchFamily="-111" charset="-128"/>
              </a:rPr>
              <a:t>id</a:t>
            </a:r>
            <a:r>
              <a:rPr lang="en-US" sz="2000" b="1" baseline="-25000"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 and that of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is </a:t>
            </a:r>
            <a:r>
              <a:rPr lang="en-US" sz="2000" b="1" dirty="0">
                <a:ea typeface="ＭＳ Ｐゴシック" pitchFamily="-111" charset="-128"/>
                <a:cs typeface="ＭＳ Ｐゴシック" pitchFamily="-111" charset="-128"/>
              </a:rPr>
              <a:t>id’</a:t>
            </a:r>
            <a:r>
              <a:rPr lang="en-US" sz="2000" b="1" baseline="-25000"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 </a:t>
            </a:r>
          </a:p>
          <a:p>
            <a:r>
              <a:rPr lang="en-US" sz="2000" dirty="0">
                <a:ea typeface="ＭＳ Ｐゴシック" pitchFamily="-111" charset="-128"/>
                <a:cs typeface="ＭＳ Ｐゴシック" pitchFamily="-111" charset="-128"/>
              </a:rPr>
              <a:t>Define a mapping, </a:t>
            </a:r>
            <a:r>
              <a:rPr lang="en-US" sz="2000" b="1" dirty="0">
                <a:ea typeface="ＭＳ Ｐゴシック" pitchFamily="-111" charset="-128"/>
                <a:cs typeface="ＭＳ Ｐゴシック" pitchFamily="-111" charset="-128"/>
              </a:rPr>
              <a:t>h</a:t>
            </a:r>
            <a:r>
              <a:rPr lang="en-US" sz="2000" dirty="0">
                <a:ea typeface="ＭＳ Ｐゴシック" pitchFamily="-111" charset="-128"/>
                <a:cs typeface="ＭＳ Ｐゴシック" pitchFamily="-111" charset="-128"/>
              </a:rPr>
              <a:t>, from id’s of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into those of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such that, </a:t>
            </a:r>
            <a:r>
              <a:rPr lang="en-US" sz="2000" dirty="0" smtClean="0">
                <a:ea typeface="ＭＳ Ｐゴシック" pitchFamily="-111" charset="-128"/>
                <a:cs typeface="ＭＳ Ｐゴシック" pitchFamily="-111" charset="-128"/>
              </a:rPr>
              <a:t/>
            </a:r>
            <a:br>
              <a:rPr lang="en-US" sz="2000" dirty="0" smtClean="0">
                <a:ea typeface="ＭＳ Ｐゴシック" pitchFamily="-111" charset="-128"/>
                <a:cs typeface="ＭＳ Ｐゴシック" pitchFamily="-111" charset="-128"/>
              </a:rPr>
            </a:br>
            <a:r>
              <a:rPr lang="en-US" sz="2000" b="1" dirty="0" smtClean="0">
                <a:ea typeface="ＭＳ Ｐゴシック" pitchFamily="-111" charset="-128"/>
                <a:cs typeface="ＭＳ Ｐゴシック" pitchFamily="-111" charset="-128"/>
              </a:rPr>
              <a:t>R</a:t>
            </a:r>
            <a:r>
              <a:rPr lang="en-US" sz="2000" b="1" i="1" baseline="-25000" dirty="0" smtClean="0">
                <a:ea typeface="ＭＳ Ｐゴシック" pitchFamily="-111" charset="-128"/>
                <a:cs typeface="ＭＳ Ｐゴシック" pitchFamily="-111" charset="-128"/>
              </a:rPr>
              <a:t>M</a:t>
            </a:r>
            <a:r>
              <a:rPr lang="en-US" sz="2000" b="1" dirty="0" smtClean="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 </a:t>
            </a:r>
            <a:r>
              <a:rPr lang="en-US" sz="2000" dirty="0" smtClean="0">
                <a:ea typeface="ＭＳ Ｐゴシック" pitchFamily="-111" charset="-128"/>
                <a:cs typeface="ＭＳ Ｐゴシック" pitchFamily="-111" charset="-128"/>
              </a:rPr>
              <a:t>{ </a:t>
            </a:r>
            <a:r>
              <a:rPr lang="en-US" sz="2000" b="1" dirty="0" smtClean="0">
                <a:ea typeface="ＭＳ Ｐゴシック" pitchFamily="-111" charset="-128"/>
                <a:cs typeface="ＭＳ Ｐゴシック" pitchFamily="-111" charset="-128"/>
              </a:rPr>
              <a:t>h(d</a:t>
            </a:r>
            <a:r>
              <a:rPr lang="en-US" sz="2000" b="1" dirty="0">
                <a:ea typeface="ＭＳ Ｐゴシック" pitchFamily="-111" charset="-128"/>
                <a:cs typeface="ＭＳ Ｐゴシック" pitchFamily="-111" charset="-128"/>
              </a:rPr>
              <a:t>) | d</a:t>
            </a:r>
            <a:r>
              <a:rPr lang="en-US" sz="2000" dirty="0">
                <a:ea typeface="ＭＳ Ｐゴシック" pitchFamily="-111" charset="-128"/>
                <a:cs typeface="ＭＳ Ｐゴシック" pitchFamily="-111" charset="-128"/>
              </a:rPr>
              <a:t> is an instance of an id of </a:t>
            </a:r>
            <a:r>
              <a:rPr lang="en-US" sz="2000" b="1" i="1" dirty="0" smtClean="0">
                <a:ea typeface="ＭＳ Ｐゴシック" pitchFamily="-111" charset="-128"/>
                <a:cs typeface="ＭＳ Ｐゴシック" pitchFamily="-111" charset="-128"/>
              </a:rPr>
              <a:t>M </a:t>
            </a:r>
            <a:r>
              <a:rPr lang="en-US" sz="2000" dirty="0" smtClean="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and</a:t>
            </a:r>
          </a:p>
          <a:p>
            <a:pPr lvl="1"/>
            <a:r>
              <a:rPr lang="en-US" sz="2000" b="1" dirty="0"/>
              <a:t>id’</a:t>
            </a:r>
            <a:r>
              <a:rPr lang="en-US" sz="2000" b="1" baseline="-25000" dirty="0"/>
              <a:t>0</a:t>
            </a:r>
            <a:r>
              <a:rPr lang="en-US" sz="2000" b="1" dirty="0">
                <a:sym typeface="Symbol" pitchFamily="-111" charset="2"/>
              </a:rPr>
              <a:t>*</a:t>
            </a:r>
            <a:r>
              <a:rPr lang="en-US" sz="2000" b="1" i="1" baseline="-25000" dirty="0">
                <a:sym typeface="Symbol" pitchFamily="-111" charset="2"/>
              </a:rPr>
              <a:t>M’</a:t>
            </a:r>
            <a:r>
              <a:rPr lang="en-US" sz="2000" b="1" dirty="0">
                <a:sym typeface="Symbol" pitchFamily="-111" charset="2"/>
              </a:rPr>
              <a:t> h(id</a:t>
            </a:r>
            <a:r>
              <a:rPr lang="en-US" sz="2000" b="1" baseline="-25000" dirty="0">
                <a:sym typeface="Symbol" pitchFamily="-111" charset="2"/>
              </a:rPr>
              <a:t>0</a:t>
            </a:r>
            <a:r>
              <a:rPr lang="en-US" sz="2000" b="1" dirty="0">
                <a:sym typeface="Symbol" pitchFamily="-111" charset="2"/>
              </a:rPr>
              <a:t>)</a:t>
            </a:r>
            <a:r>
              <a:rPr lang="en-US" sz="2000" dirty="0">
                <a:sym typeface="Symbol" pitchFamily="-111" charset="2"/>
              </a:rPr>
              <a:t>, and </a:t>
            </a:r>
            <a:r>
              <a:rPr lang="en-US" sz="2000" b="1" dirty="0">
                <a:sym typeface="Symbol" pitchFamily="-111" charset="2"/>
              </a:rPr>
              <a:t>h(id</a:t>
            </a:r>
            <a:r>
              <a:rPr lang="en-US" sz="2000" b="1" baseline="-25000" dirty="0">
                <a:sym typeface="Symbol" pitchFamily="-111" charset="2"/>
              </a:rPr>
              <a:t>0</a:t>
            </a:r>
            <a:r>
              <a:rPr lang="en-US" sz="2000" b="1" dirty="0">
                <a:sym typeface="Symbol" pitchFamily="-111" charset="2"/>
              </a:rPr>
              <a:t>)</a:t>
            </a:r>
            <a:r>
              <a:rPr lang="en-US" sz="2000" dirty="0">
                <a:sym typeface="Symbol" pitchFamily="-111" charset="2"/>
              </a:rPr>
              <a:t> is the only member of </a:t>
            </a:r>
            <a:r>
              <a:rPr lang="en-US" sz="2000" b="1" dirty="0">
                <a:sym typeface="Symbol" pitchFamily="-111" charset="2"/>
              </a:rPr>
              <a:t>R</a:t>
            </a:r>
            <a:r>
              <a:rPr lang="en-US" sz="2000" b="1" i="1" baseline="-25000" dirty="0">
                <a:sym typeface="Symbol" pitchFamily="-111" charset="2"/>
              </a:rPr>
              <a:t>M</a:t>
            </a:r>
            <a:r>
              <a:rPr lang="en-US" sz="2000" dirty="0">
                <a:sym typeface="Symbol" pitchFamily="-111" charset="2"/>
              </a:rPr>
              <a:t> in the configurations encountered in this derivation.</a:t>
            </a:r>
          </a:p>
          <a:p>
            <a:pPr lvl="1"/>
            <a:r>
              <a:rPr lang="en-US" sz="2000" b="1" dirty="0"/>
              <a:t>h(</a:t>
            </a:r>
            <a:r>
              <a:rPr lang="en-US" sz="2000" b="1" dirty="0" err="1"/>
              <a:t>id</a:t>
            </a:r>
            <a:r>
              <a:rPr lang="en-US" sz="2000" b="1" baseline="-25000" dirty="0" err="1"/>
              <a:t>i</a:t>
            </a:r>
            <a:r>
              <a:rPr lang="en-US" sz="2000" b="1" dirty="0"/>
              <a:t>)</a:t>
            </a:r>
            <a:r>
              <a:rPr lang="en-US" sz="2000" b="1" dirty="0">
                <a:sym typeface="Symbol" pitchFamily="-111" charset="2"/>
              </a:rPr>
              <a:t></a:t>
            </a:r>
            <a:r>
              <a:rPr lang="en-US" sz="2000" b="1" baseline="30000" dirty="0">
                <a:sym typeface="Symbol" pitchFamily="-111" charset="2"/>
              </a:rPr>
              <a:t>+</a:t>
            </a:r>
            <a:r>
              <a:rPr lang="en-US" sz="2000" b="1" i="1" baseline="-25000" dirty="0">
                <a:sym typeface="Symbol" pitchFamily="-111" charset="2"/>
              </a:rPr>
              <a:t>M’</a:t>
            </a:r>
            <a:r>
              <a:rPr lang="en-US" sz="2000" b="1" dirty="0">
                <a:sym typeface="Symbol" pitchFamily="-111" charset="2"/>
              </a:rPr>
              <a:t> h(id</a:t>
            </a:r>
            <a:r>
              <a:rPr lang="en-US" sz="2000" b="1" baseline="-25000" dirty="0">
                <a:sym typeface="Symbol" pitchFamily="-111" charset="2"/>
              </a:rPr>
              <a:t>i+1</a:t>
            </a:r>
            <a:r>
              <a:rPr lang="en-US" sz="2000" b="1" dirty="0">
                <a:sym typeface="Symbol" pitchFamily="-111" charset="2"/>
              </a:rPr>
              <a:t>)</a:t>
            </a:r>
            <a:r>
              <a:rPr lang="en-US" sz="2000" dirty="0">
                <a:sym typeface="Symbol" pitchFamily="-111" charset="2"/>
              </a:rPr>
              <a:t>, </a:t>
            </a:r>
            <a:r>
              <a:rPr lang="en-US" sz="2000" b="1" dirty="0">
                <a:sym typeface="Symbol" pitchFamily="-111" charset="2"/>
              </a:rPr>
              <a:t>i0</a:t>
            </a:r>
            <a:r>
              <a:rPr lang="en-US" sz="2000" dirty="0">
                <a:sym typeface="Symbol" pitchFamily="-111" charset="2"/>
              </a:rPr>
              <a:t>, and </a:t>
            </a:r>
            <a:r>
              <a:rPr lang="en-US" sz="2000" b="1" dirty="0">
                <a:sym typeface="Symbol" pitchFamily="-111" charset="2"/>
              </a:rPr>
              <a:t>h(id</a:t>
            </a:r>
            <a:r>
              <a:rPr lang="en-US" sz="2000" b="1" baseline="-25000" dirty="0">
                <a:sym typeface="Symbol" pitchFamily="-111" charset="2"/>
              </a:rPr>
              <a:t>i+1</a:t>
            </a:r>
            <a:r>
              <a:rPr lang="en-US" sz="2000" b="1" dirty="0">
                <a:sym typeface="Symbol" pitchFamily="-111" charset="2"/>
              </a:rPr>
              <a:t>)</a:t>
            </a:r>
            <a:r>
              <a:rPr lang="en-US" sz="2000" dirty="0">
                <a:sym typeface="Symbol" pitchFamily="-111" charset="2"/>
              </a:rPr>
              <a:t> is the only member of </a:t>
            </a:r>
            <a:r>
              <a:rPr lang="en-US" sz="2000" b="1" dirty="0">
                <a:sym typeface="Symbol" pitchFamily="-111" charset="2"/>
              </a:rPr>
              <a:t>R</a:t>
            </a:r>
            <a:r>
              <a:rPr lang="en-US" sz="2000" b="1" i="1" baseline="-25000" dirty="0">
                <a:sym typeface="Symbol" pitchFamily="-111" charset="2"/>
              </a:rPr>
              <a:t>M</a:t>
            </a:r>
            <a:r>
              <a:rPr lang="en-US" sz="2000" b="1" dirty="0">
                <a:sym typeface="Symbol" pitchFamily="-111" charset="2"/>
              </a:rPr>
              <a:t> </a:t>
            </a:r>
            <a:r>
              <a:rPr lang="en-US" sz="2000" dirty="0">
                <a:sym typeface="Symbol" pitchFamily="-111" charset="2"/>
              </a:rPr>
              <a:t>in this derivation.</a:t>
            </a:r>
          </a:p>
          <a:p>
            <a:r>
              <a:rPr lang="en-US" sz="2400" dirty="0">
                <a:ea typeface="ＭＳ Ｐゴシック" pitchFamily="-111" charset="-128"/>
                <a:cs typeface="ＭＳ Ｐゴシック" pitchFamily="-111" charset="-128"/>
                <a:sym typeface="Symbol" pitchFamily="-111" charset="2"/>
              </a:rPr>
              <a:t>The above, in effect, provides an inductive proof that </a:t>
            </a:r>
          </a:p>
          <a:p>
            <a:pPr lvl="1"/>
            <a:r>
              <a:rPr lang="en-US" sz="2000" b="1" dirty="0"/>
              <a:t>id</a:t>
            </a:r>
            <a:r>
              <a:rPr lang="en-US" sz="2000" b="1" baseline="-25000" dirty="0"/>
              <a:t>0</a:t>
            </a:r>
            <a:r>
              <a:rPr lang="en-US" sz="2000" b="1" dirty="0">
                <a:sym typeface="Symbol" pitchFamily="-111" charset="2"/>
              </a:rPr>
              <a:t>*</a:t>
            </a:r>
            <a:r>
              <a:rPr lang="en-US" sz="2000" b="1" i="1" baseline="-25000" dirty="0">
                <a:sym typeface="Symbol" pitchFamily="-111" charset="2"/>
              </a:rPr>
              <a:t>M</a:t>
            </a:r>
            <a:r>
              <a:rPr lang="en-US" sz="2000" b="1" dirty="0">
                <a:sym typeface="Symbol" pitchFamily="-111" charset="2"/>
              </a:rPr>
              <a:t> id </a:t>
            </a:r>
            <a:r>
              <a:rPr lang="en-US" sz="2000" dirty="0">
                <a:sym typeface="Symbol" pitchFamily="-111" charset="2"/>
              </a:rPr>
              <a:t>implies </a:t>
            </a:r>
            <a:r>
              <a:rPr lang="en-US" sz="2000" b="1" dirty="0"/>
              <a:t>id’</a:t>
            </a:r>
            <a:r>
              <a:rPr lang="en-US" sz="2000" b="1" baseline="-25000" dirty="0"/>
              <a:t>0</a:t>
            </a:r>
            <a:r>
              <a:rPr lang="en-US" sz="2000" b="1" dirty="0">
                <a:sym typeface="Symbol" pitchFamily="-111" charset="2"/>
              </a:rPr>
              <a:t>*</a:t>
            </a:r>
            <a:r>
              <a:rPr lang="en-US" sz="2000" b="1" i="1" baseline="-25000" dirty="0">
                <a:sym typeface="Symbol" pitchFamily="-111" charset="2"/>
              </a:rPr>
              <a:t>M’</a:t>
            </a:r>
            <a:r>
              <a:rPr lang="en-US" sz="2000" b="1" dirty="0">
                <a:sym typeface="Symbol" pitchFamily="-111" charset="2"/>
              </a:rPr>
              <a:t> h(id)</a:t>
            </a:r>
            <a:r>
              <a:rPr lang="en-US" sz="2000" dirty="0">
                <a:sym typeface="Symbol" pitchFamily="-111" charset="2"/>
              </a:rPr>
              <a:t>, and</a:t>
            </a:r>
          </a:p>
          <a:p>
            <a:pPr lvl="1"/>
            <a:r>
              <a:rPr lang="en-US" sz="2000" dirty="0">
                <a:sym typeface="Symbol" pitchFamily="-111" charset="2"/>
              </a:rPr>
              <a:t>If </a:t>
            </a:r>
            <a:r>
              <a:rPr lang="en-US" sz="2000" b="1" dirty="0"/>
              <a:t>id’</a:t>
            </a:r>
            <a:r>
              <a:rPr lang="en-US" sz="2000" b="1" baseline="-25000" dirty="0"/>
              <a:t>0</a:t>
            </a:r>
            <a:r>
              <a:rPr lang="en-US" sz="2000" b="1" dirty="0">
                <a:sym typeface="Symbol" pitchFamily="-111" charset="2"/>
              </a:rPr>
              <a:t>*</a:t>
            </a:r>
            <a:r>
              <a:rPr lang="en-US" sz="2000" b="1" i="1" baseline="-25000" dirty="0">
                <a:sym typeface="Symbol" pitchFamily="-111" charset="2"/>
              </a:rPr>
              <a:t>M’</a:t>
            </a:r>
            <a:r>
              <a:rPr lang="en-US" sz="2000" b="1" dirty="0">
                <a:sym typeface="Symbol" pitchFamily="-111" charset="2"/>
              </a:rPr>
              <a:t> id’ </a:t>
            </a:r>
            <a:r>
              <a:rPr lang="en-US" sz="2000" dirty="0">
                <a:sym typeface="Symbol" pitchFamily="-111" charset="2"/>
              </a:rPr>
              <a:t>then either </a:t>
            </a:r>
            <a:r>
              <a:rPr lang="en-US" sz="2000" b="1" dirty="0"/>
              <a:t>id</a:t>
            </a:r>
            <a:r>
              <a:rPr lang="en-US" sz="2000" b="1" baseline="-25000" dirty="0"/>
              <a:t>0</a:t>
            </a:r>
            <a:r>
              <a:rPr lang="en-US" sz="2000" b="1" dirty="0">
                <a:sym typeface="Symbol" pitchFamily="-111" charset="2"/>
              </a:rPr>
              <a:t>*</a:t>
            </a:r>
            <a:r>
              <a:rPr lang="en-US" sz="2000" b="1" i="1" baseline="-25000" dirty="0">
                <a:sym typeface="Symbol" pitchFamily="-111" charset="2"/>
              </a:rPr>
              <a:t>M</a:t>
            </a:r>
            <a:r>
              <a:rPr lang="en-US" sz="2000" b="1" dirty="0">
                <a:sym typeface="Symbol" pitchFamily="-111" charset="2"/>
              </a:rPr>
              <a:t> id</a:t>
            </a:r>
            <a:r>
              <a:rPr lang="en-US" sz="2000" dirty="0">
                <a:sym typeface="Symbol" pitchFamily="-111" charset="2"/>
              </a:rPr>
              <a:t>, where </a:t>
            </a:r>
            <a:r>
              <a:rPr lang="en-US" sz="2000" b="1" dirty="0">
                <a:sym typeface="Symbol" pitchFamily="-111" charset="2"/>
              </a:rPr>
              <a:t>id’ = h(id)</a:t>
            </a:r>
            <a:r>
              <a:rPr lang="en-US" sz="2000" dirty="0">
                <a:sym typeface="Symbol" pitchFamily="-111" charset="2"/>
              </a:rPr>
              <a:t>, or </a:t>
            </a:r>
            <a:r>
              <a:rPr lang="en-US" sz="2000" dirty="0" smtClean="0">
                <a:sym typeface="Symbol" pitchFamily="-111" charset="2"/>
              </a:rPr>
              <a:t/>
            </a:r>
            <a:br>
              <a:rPr lang="en-US" sz="2000" dirty="0" smtClean="0">
                <a:sym typeface="Symbol" pitchFamily="-111" charset="2"/>
              </a:rPr>
            </a:br>
            <a:r>
              <a:rPr lang="en-US" sz="2000" b="1" dirty="0" smtClean="0">
                <a:sym typeface="Symbol" pitchFamily="-111" charset="2"/>
              </a:rPr>
              <a:t>id</a:t>
            </a:r>
            <a:r>
              <a:rPr lang="en-US" sz="2000" b="1" dirty="0">
                <a:sym typeface="Symbol" pitchFamily="-111" charset="2"/>
              </a:rPr>
              <a:t>’  R</a:t>
            </a:r>
            <a:r>
              <a:rPr lang="en-US" sz="2000" b="1" baseline="-25000" dirty="0">
                <a:sym typeface="Symbol" pitchFamily="-111" charset="2"/>
              </a:rPr>
              <a:t>M</a:t>
            </a:r>
            <a:endParaRPr lang="en-US" sz="2000" b="1" dirty="0">
              <a:sym typeface="Symbol" pitchFamily="-111" charset="2"/>
            </a:endParaRPr>
          </a:p>
        </p:txBody>
      </p:sp>
      <p:sp>
        <p:nvSpPr>
          <p:cNvPr id="287750" name="Date Placeholder 3"/>
          <p:cNvSpPr>
            <a:spLocks noGrp="1"/>
          </p:cNvSpPr>
          <p:nvPr>
            <p:ph type="dt" sz="quarter" idx="10"/>
          </p:nvPr>
        </p:nvSpPr>
        <p:spPr>
          <a:noFill/>
        </p:spPr>
        <p:txBody>
          <a:bodyPr/>
          <a:lstStyle/>
          <a:p>
            <a:fld id="{DACC6D7A-F626-5A40-A047-DB6B5D95CB3D}"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ctrTitle"/>
          </p:nvPr>
        </p:nvSpPr>
        <p:spPr>
          <a:xfrm>
            <a:off x="685800" y="2286000"/>
            <a:ext cx="7772400" cy="1143000"/>
          </a:xfrm>
        </p:spPr>
        <p:txBody>
          <a:bodyPr/>
          <a:lstStyle/>
          <a:p>
            <a:r>
              <a:rPr lang="en-US">
                <a:ea typeface="ＭＳ Ｐゴシック" pitchFamily="-111" charset="-128"/>
                <a:cs typeface="ＭＳ Ｐゴシック" pitchFamily="-111" charset="-128"/>
              </a:rPr>
              <a:t>All Models are Equivalent</a:t>
            </a:r>
          </a:p>
        </p:txBody>
      </p:sp>
      <p:sp>
        <p:nvSpPr>
          <p:cNvPr id="289795" name="Rectangle 3"/>
          <p:cNvSpPr>
            <a:spLocks noGrp="1" noChangeArrowheads="1"/>
          </p:cNvSpPr>
          <p:nvPr>
            <p:ph type="subTitle" idx="1"/>
          </p:nvPr>
        </p:nvSpPr>
        <p:spPr/>
        <p:txBody>
          <a:bodyPr/>
          <a:lstStyle/>
          <a:p>
            <a:pPr>
              <a:lnSpc>
                <a:spcPct val="90000"/>
              </a:lnSpc>
            </a:pPr>
            <a:r>
              <a:rPr lang="en-US" sz="2800">
                <a:solidFill>
                  <a:srgbClr val="CC3300"/>
                </a:solidFill>
                <a:ea typeface="ＭＳ Ｐゴシック" pitchFamily="-111" charset="-128"/>
                <a:cs typeface="ＭＳ Ｐゴシック" pitchFamily="-111" charset="-128"/>
              </a:rPr>
              <a:t>Equivalency of computation by </a:t>
            </a:r>
            <a:br>
              <a:rPr lang="en-US" sz="2800">
                <a:solidFill>
                  <a:srgbClr val="CC3300"/>
                </a:solidFill>
                <a:ea typeface="ＭＳ Ｐゴシック" pitchFamily="-111" charset="-128"/>
                <a:cs typeface="ＭＳ Ｐゴシック" pitchFamily="-111" charset="-128"/>
              </a:rPr>
            </a:br>
            <a:r>
              <a:rPr lang="en-US" sz="2800">
                <a:solidFill>
                  <a:srgbClr val="CC3300"/>
                </a:solidFill>
                <a:ea typeface="ＭＳ Ｐゴシック" pitchFamily="-111" charset="-128"/>
                <a:cs typeface="ＭＳ Ｐゴシック" pitchFamily="-111" charset="-128"/>
              </a:rPr>
              <a:t>Turing machines, register machines, </a:t>
            </a:r>
            <a:br>
              <a:rPr lang="en-US" sz="2800">
                <a:solidFill>
                  <a:srgbClr val="CC3300"/>
                </a:solidFill>
                <a:ea typeface="ＭＳ Ｐゴシック" pitchFamily="-111" charset="-128"/>
                <a:cs typeface="ＭＳ Ｐゴシック" pitchFamily="-111" charset="-128"/>
              </a:rPr>
            </a:br>
            <a:r>
              <a:rPr lang="en-US" sz="2800">
                <a:solidFill>
                  <a:srgbClr val="CC3300"/>
                </a:solidFill>
                <a:ea typeface="ＭＳ Ｐゴシック" pitchFamily="-111" charset="-128"/>
                <a:cs typeface="ＭＳ Ｐゴシック" pitchFamily="-111" charset="-128"/>
              </a:rPr>
              <a:t>factor replacement systems, </a:t>
            </a:r>
            <a:br>
              <a:rPr lang="en-US" sz="2800">
                <a:solidFill>
                  <a:srgbClr val="CC3300"/>
                </a:solidFill>
                <a:ea typeface="ＭＳ Ｐゴシック" pitchFamily="-111" charset="-128"/>
                <a:cs typeface="ＭＳ Ｐゴシック" pitchFamily="-111" charset="-128"/>
              </a:rPr>
            </a:br>
            <a:r>
              <a:rPr lang="en-US" sz="2800">
                <a:solidFill>
                  <a:srgbClr val="CC3300"/>
                </a:solidFill>
                <a:ea typeface="ＭＳ Ｐゴシック" pitchFamily="-111" charset="-128"/>
                <a:cs typeface="ＭＳ Ｐゴシック" pitchFamily="-111" charset="-128"/>
              </a:rPr>
              <a:t>recursive functions</a:t>
            </a:r>
            <a:endParaRPr lang="en-US" sz="280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91843" name="Slide Number Placeholder 5"/>
          <p:cNvSpPr>
            <a:spLocks noGrp="1"/>
          </p:cNvSpPr>
          <p:nvPr>
            <p:ph type="sldNum" sz="quarter" idx="12"/>
          </p:nvPr>
        </p:nvSpPr>
        <p:spPr>
          <a:noFill/>
        </p:spPr>
        <p:txBody>
          <a:bodyPr/>
          <a:lstStyle/>
          <a:p>
            <a:fld id="{B8F0B143-4A61-6741-9BA7-F30FC38AE476}" type="slidenum">
              <a:rPr lang="en-US">
                <a:latin typeface="Arial" pitchFamily="-111" charset="0"/>
                <a:ea typeface="ＭＳ Ｐゴシック" pitchFamily="-111" charset="-128"/>
                <a:cs typeface="ＭＳ Ｐゴシック" pitchFamily="-111" charset="-128"/>
              </a:rPr>
              <a:pPr/>
              <a:t>138</a:t>
            </a:fld>
            <a:endParaRPr lang="en-US">
              <a:latin typeface="Arial" pitchFamily="-111" charset="0"/>
              <a:ea typeface="ＭＳ Ｐゴシック" pitchFamily="-111" charset="-128"/>
              <a:cs typeface="ＭＳ Ｐゴシック" pitchFamily="-111" charset="-128"/>
            </a:endParaRPr>
          </a:p>
        </p:txBody>
      </p:sp>
      <p:sp>
        <p:nvSpPr>
          <p:cNvPr id="291844" name="Rectangle 2"/>
          <p:cNvSpPr>
            <a:spLocks noGrp="1" noChangeArrowheads="1"/>
          </p:cNvSpPr>
          <p:nvPr>
            <p:ph type="title"/>
          </p:nvPr>
        </p:nvSpPr>
        <p:spPr/>
        <p:txBody>
          <a:bodyPr/>
          <a:lstStyle/>
          <a:p>
            <a:r>
              <a:rPr lang="en-US" sz="4000">
                <a:ea typeface="ＭＳ Ｐゴシック" pitchFamily="-111" charset="-128"/>
                <a:cs typeface="ＭＳ Ｐゴシック" pitchFamily="-111" charset="-128"/>
              </a:rPr>
              <a:t>Our Plan of Attack</a:t>
            </a:r>
          </a:p>
        </p:txBody>
      </p:sp>
      <p:sp>
        <p:nvSpPr>
          <p:cNvPr id="291845"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We will now show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TURING ≤ REGISTER ≤ FACTOR ≤ 		RECURSIVE ≤ TURING </a:t>
            </a:r>
            <a:r>
              <a:rPr lang="en-US" dirty="0">
                <a:ea typeface="ＭＳ Ｐゴシック" pitchFamily="-111" charset="-128"/>
                <a:cs typeface="ＭＳ Ｐゴシック" pitchFamily="-111" charset="-128"/>
              </a:rPr>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where by </a:t>
            </a:r>
            <a:r>
              <a:rPr lang="en-US" b="1" dirty="0">
                <a:ea typeface="ＭＳ Ｐゴシック" pitchFamily="-111" charset="-128"/>
                <a:cs typeface="ＭＳ Ｐゴシック" pitchFamily="-111" charset="-128"/>
              </a:rPr>
              <a:t>A ≤ B</a:t>
            </a:r>
            <a:r>
              <a:rPr lang="en-US" dirty="0">
                <a:ea typeface="ＭＳ Ｐゴシック" pitchFamily="-111" charset="-128"/>
                <a:cs typeface="ＭＳ Ｐゴシック" pitchFamily="-111" charset="-128"/>
              </a:rPr>
              <a:t>, we mean that every instance of </a:t>
            </a:r>
            <a:r>
              <a:rPr lang="en-US" b="1" dirty="0">
                <a:ea typeface="ＭＳ Ｐゴシック" pitchFamily="-111" charset="-128"/>
                <a:cs typeface="ＭＳ Ｐゴシック" pitchFamily="-111" charset="-128"/>
              </a:rPr>
              <a:t>A</a:t>
            </a:r>
            <a:r>
              <a:rPr lang="en-US" dirty="0">
                <a:ea typeface="ＭＳ Ｐゴシック" pitchFamily="-111" charset="-128"/>
                <a:cs typeface="ＭＳ Ｐゴシック" pitchFamily="-111" charset="-128"/>
              </a:rPr>
              <a:t> can be replaced by an equivalent instance of </a:t>
            </a:r>
            <a:r>
              <a:rPr lang="en-US" b="1" dirty="0">
                <a:ea typeface="ＭＳ Ｐゴシック" pitchFamily="-111" charset="-128"/>
                <a:cs typeface="ＭＳ Ｐゴシック" pitchFamily="-111" charset="-128"/>
              </a:rPr>
              <a:t>B</a:t>
            </a:r>
            <a:r>
              <a:rPr lang="en-US" dirty="0">
                <a:ea typeface="ＭＳ Ｐゴシック" pitchFamily="-111" charset="-128"/>
                <a:cs typeface="ＭＳ Ｐゴシック" pitchFamily="-111" charset="-128"/>
              </a:rPr>
              <a:t>. </a:t>
            </a:r>
          </a:p>
          <a:p>
            <a:r>
              <a:rPr lang="en-US" dirty="0">
                <a:ea typeface="ＭＳ Ｐゴシック" pitchFamily="-111" charset="-128"/>
                <a:cs typeface="ＭＳ Ｐゴシック" pitchFamily="-111" charset="-128"/>
              </a:rPr>
              <a:t>The transitive closure will then get us the desired result.</a:t>
            </a:r>
          </a:p>
        </p:txBody>
      </p:sp>
      <p:sp>
        <p:nvSpPr>
          <p:cNvPr id="291846" name="Date Placeholder 3"/>
          <p:cNvSpPr>
            <a:spLocks noGrp="1"/>
          </p:cNvSpPr>
          <p:nvPr>
            <p:ph type="dt" sz="quarter" idx="10"/>
          </p:nvPr>
        </p:nvSpPr>
        <p:spPr>
          <a:noFill/>
        </p:spPr>
        <p:txBody>
          <a:bodyPr/>
          <a:lstStyle/>
          <a:p>
            <a:fld id="{A391A5CB-9016-2B4C-81D1-2AB16DF4F63A}"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TURING ≤ REGISTER</a:t>
            </a:r>
          </a:p>
        </p:txBody>
      </p:sp>
      <p:sp>
        <p:nvSpPr>
          <p:cNvPr id="293891" name="Rectangle 5"/>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ea typeface="ＭＳ Ｐゴシック" pitchFamily="-111" charset="-128"/>
                <a:cs typeface="ＭＳ Ｐゴシック" pitchFamily="-111" charset="-128"/>
              </a:rPr>
              <a:t>Checking a “Yes” Answer</a:t>
            </a:r>
          </a:p>
        </p:txBody>
      </p:sp>
      <p:sp>
        <p:nvSpPr>
          <p:cNvPr id="48131" name="Content Placeholder 2"/>
          <p:cNvSpPr>
            <a:spLocks noGrp="1"/>
          </p:cNvSpPr>
          <p:nvPr>
            <p:ph idx="1"/>
          </p:nvPr>
        </p:nvSpPr>
        <p:spPr/>
        <p:txBody>
          <a:bodyPr/>
          <a:lstStyle/>
          <a:p>
            <a:r>
              <a:rPr lang="en-US" sz="1800" dirty="0">
                <a:ea typeface="ＭＳ Ｐゴシック" pitchFamily="-111" charset="-128"/>
                <a:cs typeface="ＭＳ Ｐゴシック" pitchFamily="-111" charset="-128"/>
              </a:rPr>
              <a:t>Without showing how your program works (you may not even know), how can you convince someone else that instance (1) is, in fact, a Yes instance?</a:t>
            </a:r>
          </a:p>
          <a:p>
            <a:endParaRPr lang="en-US" sz="1800" dirty="0">
              <a:ea typeface="ＭＳ Ｐゴシック" pitchFamily="-111" charset="-128"/>
              <a:cs typeface="ＭＳ Ｐゴシック" pitchFamily="-111" charset="-128"/>
            </a:endParaRPr>
          </a:p>
          <a:p>
            <a:r>
              <a:rPr lang="en-US" sz="1800" dirty="0">
                <a:ea typeface="ＭＳ Ｐゴシック" pitchFamily="-111" charset="-128"/>
                <a:cs typeface="ＭＳ Ｐゴシック" pitchFamily="-111" charset="-128"/>
              </a:rPr>
              <a:t>We can assume the output of the program was an actual coloring of </a:t>
            </a:r>
            <a:r>
              <a:rPr lang="en-US" sz="1800" b="1" dirty="0">
                <a:ea typeface="ＭＳ Ｐゴシック" pitchFamily="-111" charset="-128"/>
                <a:cs typeface="ＭＳ Ｐゴシック" pitchFamily="-111" charset="-128"/>
              </a:rPr>
              <a:t>G</a:t>
            </a:r>
            <a:r>
              <a:rPr lang="en-US" sz="1800" dirty="0">
                <a:ea typeface="ＭＳ Ｐゴシック" pitchFamily="-111" charset="-128"/>
                <a:cs typeface="ＭＳ Ｐゴシック" pitchFamily="-111" charset="-128"/>
              </a:rPr>
              <a:t>. Just give that to a </a:t>
            </a:r>
            <a:r>
              <a:rPr lang="en-US" sz="1800" dirty="0" smtClean="0">
                <a:ea typeface="ＭＳ Ｐゴシック" pitchFamily="-111" charset="-128"/>
                <a:cs typeface="ＭＳ Ｐゴシック" pitchFamily="-111" charset="-128"/>
              </a:rPr>
              <a:t>doubter who can </a:t>
            </a:r>
            <a:r>
              <a:rPr lang="en-US" sz="1800" dirty="0">
                <a:ea typeface="ＭＳ Ｐゴシック" pitchFamily="-111" charset="-128"/>
                <a:cs typeface="ＭＳ Ｐゴシック" pitchFamily="-111" charset="-128"/>
              </a:rPr>
              <a:t>easily check that no adjacent vertices are colored the same, and that no more than </a:t>
            </a:r>
            <a:r>
              <a:rPr lang="en-US" sz="1800" b="1" dirty="0">
                <a:ea typeface="ＭＳ Ｐゴシック" pitchFamily="-111" charset="-128"/>
                <a:cs typeface="ＭＳ Ｐゴシック" pitchFamily="-111" charset="-128"/>
              </a:rPr>
              <a:t>k</a:t>
            </a:r>
            <a:r>
              <a:rPr lang="en-US" sz="1800" dirty="0">
                <a:ea typeface="ＭＳ Ｐゴシック" pitchFamily="-111" charset="-128"/>
                <a:cs typeface="ＭＳ Ｐゴシック" pitchFamily="-111" charset="-128"/>
              </a:rPr>
              <a:t> colors were used.</a:t>
            </a:r>
          </a:p>
          <a:p>
            <a:endParaRPr lang="en-US" sz="1800" dirty="0">
              <a:ea typeface="ＭＳ Ｐゴシック" pitchFamily="-111" charset="-128"/>
              <a:cs typeface="ＭＳ Ｐゴシック" pitchFamily="-111" charset="-128"/>
            </a:endParaRPr>
          </a:p>
          <a:p>
            <a:r>
              <a:rPr lang="en-US" sz="1800" dirty="0">
                <a:ea typeface="ＭＳ Ｐゴシック" pitchFamily="-111" charset="-128"/>
                <a:cs typeface="ＭＳ Ｐゴシック" pitchFamily="-111" charset="-128"/>
              </a:rPr>
              <a:t>How about the No instance?</a:t>
            </a:r>
          </a:p>
          <a:p>
            <a:endParaRPr lang="en-US" sz="1800" dirty="0">
              <a:ea typeface="ＭＳ Ｐゴシック" pitchFamily="-111" charset="-128"/>
              <a:cs typeface="ＭＳ Ｐゴシック" pitchFamily="-111" charset="-128"/>
            </a:endParaRPr>
          </a:p>
          <a:p>
            <a:r>
              <a:rPr lang="en-US" sz="1800" dirty="0">
                <a:ea typeface="ＭＳ Ｐゴシック" pitchFamily="-111" charset="-128"/>
                <a:cs typeface="ＭＳ Ｐゴシック" pitchFamily="-111" charset="-128"/>
              </a:rPr>
              <a:t>What could the program have given that allows </a:t>
            </a:r>
            <a:r>
              <a:rPr lang="en-US" sz="1800" dirty="0" smtClean="0">
                <a:ea typeface="ＭＳ Ｐゴシック" pitchFamily="-111" charset="-128"/>
                <a:cs typeface="ＭＳ Ｐゴシック" pitchFamily="-111" charset="-128"/>
              </a:rPr>
              <a:t>us to quickly "verify" </a:t>
            </a:r>
            <a:r>
              <a:rPr lang="en-US" sz="1800" dirty="0">
                <a:ea typeface="ＭＳ Ｐゴシック" pitchFamily="-111" charset="-128"/>
                <a:cs typeface="ＭＳ Ｐゴシック" pitchFamily="-111" charset="-128"/>
              </a:rPr>
              <a:t>(2) is a No  instance?</a:t>
            </a:r>
          </a:p>
          <a:p>
            <a:endParaRPr lang="en-US" sz="1800" dirty="0">
              <a:ea typeface="ＭＳ Ｐゴシック" pitchFamily="-111" charset="-128"/>
              <a:cs typeface="ＭＳ Ｐゴシック" pitchFamily="-111" charset="-128"/>
            </a:endParaRPr>
          </a:p>
          <a:p>
            <a:pPr lvl="2"/>
            <a:r>
              <a:rPr lang="en-US" sz="1800" dirty="0">
                <a:ea typeface="ＭＳ Ｐゴシック" pitchFamily="-111" charset="-128"/>
              </a:rPr>
              <a:t>No One Knows!!</a:t>
            </a:r>
          </a:p>
        </p:txBody>
      </p:sp>
      <p:sp>
        <p:nvSpPr>
          <p:cNvPr id="48132" name="Date Placeholder 3"/>
          <p:cNvSpPr>
            <a:spLocks noGrp="1"/>
          </p:cNvSpPr>
          <p:nvPr>
            <p:ph type="dt" sz="quarter" idx="10"/>
          </p:nvPr>
        </p:nvSpPr>
        <p:spPr>
          <a:noFill/>
        </p:spPr>
        <p:txBody>
          <a:bodyPr/>
          <a:lstStyle/>
          <a:p>
            <a:fld id="{52F82E17-4359-274E-B370-736DA999811A}"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4813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8134" name="Slide Number Placeholder 5"/>
          <p:cNvSpPr>
            <a:spLocks noGrp="1"/>
          </p:cNvSpPr>
          <p:nvPr>
            <p:ph type="sldNum" sz="quarter" idx="12"/>
          </p:nvPr>
        </p:nvSpPr>
        <p:spPr>
          <a:noFill/>
        </p:spPr>
        <p:txBody>
          <a:bodyPr/>
          <a:lstStyle/>
          <a:p>
            <a:fld id="{62F8FEF6-C27B-AE45-B7AD-7851C27E617F}" type="slidenum">
              <a:rPr lang="en-US">
                <a:latin typeface="Arial" pitchFamily="-111" charset="0"/>
                <a:ea typeface="ＭＳ Ｐゴシック" pitchFamily="-111" charset="-128"/>
                <a:cs typeface="ＭＳ Ｐゴシック" pitchFamily="-111" charset="-128"/>
              </a:rPr>
              <a:pPr/>
              <a:t>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95939" name="Slide Number Placeholder 5"/>
          <p:cNvSpPr>
            <a:spLocks noGrp="1"/>
          </p:cNvSpPr>
          <p:nvPr>
            <p:ph type="sldNum" sz="quarter" idx="12"/>
          </p:nvPr>
        </p:nvSpPr>
        <p:spPr>
          <a:noFill/>
        </p:spPr>
        <p:txBody>
          <a:bodyPr/>
          <a:lstStyle/>
          <a:p>
            <a:fld id="{21E9AAE7-C9D0-3F4D-BA36-03C7C0518885}" type="slidenum">
              <a:rPr lang="en-US">
                <a:latin typeface="Arial" pitchFamily="-111" charset="0"/>
                <a:ea typeface="ＭＳ Ｐゴシック" pitchFamily="-111" charset="-128"/>
                <a:cs typeface="ＭＳ Ｐゴシック" pitchFamily="-111" charset="-128"/>
              </a:rPr>
              <a:pPr/>
              <a:t>140</a:t>
            </a:fld>
            <a:endParaRPr lang="en-US">
              <a:latin typeface="Arial" pitchFamily="-111" charset="0"/>
              <a:ea typeface="ＭＳ Ｐゴシック" pitchFamily="-111" charset="-128"/>
              <a:cs typeface="ＭＳ Ｐゴシック" pitchFamily="-111" charset="-128"/>
            </a:endParaRPr>
          </a:p>
        </p:txBody>
      </p:sp>
      <p:sp>
        <p:nvSpPr>
          <p:cNvPr id="29594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Encoding a TM’s State</a:t>
            </a:r>
          </a:p>
        </p:txBody>
      </p:sp>
      <p:sp>
        <p:nvSpPr>
          <p:cNvPr id="295941"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Assume that we have an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state Turing machine.  Let the states be numbered </a:t>
            </a:r>
            <a:r>
              <a:rPr lang="en-US" sz="2400" b="1" dirty="0">
                <a:ea typeface="ＭＳ Ｐゴシック" pitchFamily="-111" charset="-128"/>
                <a:cs typeface="ＭＳ Ｐゴシック" pitchFamily="-111" charset="-128"/>
              </a:rPr>
              <a:t>0,…, n-1</a:t>
            </a:r>
            <a:r>
              <a:rPr lang="en-US" sz="2400"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Assume our machine is in state </a:t>
            </a:r>
            <a:r>
              <a:rPr lang="en-US" sz="2400" b="1" dirty="0">
                <a:ea typeface="ＭＳ Ｐゴシック" pitchFamily="-111" charset="-128"/>
                <a:cs typeface="ＭＳ Ｐゴシック" pitchFamily="-111" charset="-128"/>
              </a:rPr>
              <a:t>7</a:t>
            </a:r>
            <a:r>
              <a:rPr lang="en-US" sz="2400" dirty="0">
                <a:ea typeface="ＭＳ Ｐゴシック" pitchFamily="-111" charset="-128"/>
                <a:cs typeface="ＭＳ Ｐゴシック" pitchFamily="-111" charset="-128"/>
              </a:rPr>
              <a:t>, with its tape containing</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 0 0 1 0 1 0 0 1 1 q7 </a:t>
            </a:r>
            <a:r>
              <a:rPr lang="en-US" sz="2400" b="1" u="sng"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0 0 …</a:t>
            </a:r>
          </a:p>
          <a:p>
            <a:pPr>
              <a:lnSpc>
                <a:spcPct val="90000"/>
              </a:lnSpc>
            </a:pPr>
            <a:r>
              <a:rPr lang="en-US" sz="2400" dirty="0">
                <a:ea typeface="ＭＳ Ｐゴシック" pitchFamily="-111" charset="-128"/>
                <a:cs typeface="ＭＳ Ｐゴシック" pitchFamily="-111" charset="-128"/>
              </a:rPr>
              <a:t>The underscore indicates the square being read.  We denote this by the finite id</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1 0 1 0 0 1 1 q7 </a:t>
            </a:r>
            <a:r>
              <a:rPr lang="en-US" sz="2400" b="1" u="sng"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In this notation, we always write down the scanned square, even if it and all symbols to its right are blank.  </a:t>
            </a:r>
          </a:p>
        </p:txBody>
      </p:sp>
      <p:sp>
        <p:nvSpPr>
          <p:cNvPr id="295942" name="Date Placeholder 3"/>
          <p:cNvSpPr>
            <a:spLocks noGrp="1"/>
          </p:cNvSpPr>
          <p:nvPr>
            <p:ph type="dt" sz="quarter" idx="10"/>
          </p:nvPr>
        </p:nvSpPr>
        <p:spPr>
          <a:noFill/>
        </p:spPr>
        <p:txBody>
          <a:bodyPr/>
          <a:lstStyle/>
          <a:p>
            <a:fld id="{EB3494EB-6930-DB41-B77B-4A9077E7B7A9}"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97987" name="Slide Number Placeholder 5"/>
          <p:cNvSpPr>
            <a:spLocks noGrp="1"/>
          </p:cNvSpPr>
          <p:nvPr>
            <p:ph type="sldNum" sz="quarter" idx="12"/>
          </p:nvPr>
        </p:nvSpPr>
        <p:spPr>
          <a:noFill/>
        </p:spPr>
        <p:txBody>
          <a:bodyPr/>
          <a:lstStyle/>
          <a:p>
            <a:fld id="{7619FE98-AAE4-7044-831E-95EC726B3FAD}" type="slidenum">
              <a:rPr lang="en-US">
                <a:latin typeface="Arial" pitchFamily="-111" charset="0"/>
                <a:ea typeface="ＭＳ Ｐゴシック" pitchFamily="-111" charset="-128"/>
                <a:cs typeface="ＭＳ Ｐゴシック" pitchFamily="-111" charset="-128"/>
              </a:rPr>
              <a:pPr/>
              <a:t>141</a:t>
            </a:fld>
            <a:endParaRPr lang="en-US">
              <a:latin typeface="Arial" pitchFamily="-111" charset="0"/>
              <a:ea typeface="ＭＳ Ｐゴシック" pitchFamily="-111" charset="-128"/>
              <a:cs typeface="ＭＳ Ｐゴシック" pitchFamily="-111" charset="-128"/>
            </a:endParaRPr>
          </a:p>
        </p:txBody>
      </p:sp>
      <p:sp>
        <p:nvSpPr>
          <p:cNvPr id="29798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More on Encoding of TM</a:t>
            </a:r>
          </a:p>
        </p:txBody>
      </p:sp>
      <p:sp>
        <p:nvSpPr>
          <p:cNvPr id="297989"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An id can be represented by a triple of natural numbers, </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R,L,i</a:t>
            </a:r>
            <a:r>
              <a:rPr lang="en-US" sz="2400" b="1" dirty="0">
                <a:ea typeface="ＭＳ Ｐゴシック" pitchFamily="-111" charset="-128"/>
                <a:cs typeface="ＭＳ Ｐゴシック" pitchFamily="-111" charset="-128"/>
              </a:rPr>
              <a:t>)</a:t>
            </a:r>
            <a:r>
              <a:rPr lang="en-US" sz="2400" dirty="0">
                <a:ea typeface="ＭＳ Ｐゴシック" pitchFamily="-111" charset="-128"/>
                <a:cs typeface="ＭＳ Ｐゴシック" pitchFamily="-111" charset="-128"/>
              </a:rPr>
              <a:t>, where </a:t>
            </a:r>
            <a:r>
              <a:rPr lang="en-US" sz="2400" b="1" dirty="0">
                <a:ea typeface="ＭＳ Ｐゴシック" pitchFamily="-111" charset="-128"/>
                <a:cs typeface="ＭＳ Ｐゴシック" pitchFamily="-111" charset="-128"/>
              </a:rPr>
              <a:t>R</a:t>
            </a:r>
            <a:r>
              <a:rPr lang="en-US" sz="2400" dirty="0">
                <a:ea typeface="ＭＳ Ｐゴシック" pitchFamily="-111" charset="-128"/>
                <a:cs typeface="ＭＳ Ｐゴシック" pitchFamily="-111" charset="-128"/>
              </a:rPr>
              <a:t> is the number denoted by the reversal of the binary sequence to the right of the </a:t>
            </a:r>
            <a:r>
              <a:rPr lang="en-US" sz="2400" b="1" dirty="0">
                <a:ea typeface="ＭＳ Ｐゴシック" pitchFamily="-111" charset="-128"/>
                <a:cs typeface="ＭＳ Ｐゴシック" pitchFamily="-111" charset="-128"/>
              </a:rPr>
              <a:t>qi</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 is the number denoted by the binary sequence to the left, and </a:t>
            </a:r>
            <a:r>
              <a:rPr lang="en-US" sz="2400" b="1" dirty="0" err="1">
                <a:ea typeface="ＭＳ Ｐゴシック" pitchFamily="-111" charset="-128"/>
                <a:cs typeface="ＭＳ Ｐゴシック" pitchFamily="-111" charset="-128"/>
              </a:rPr>
              <a:t>i</a:t>
            </a:r>
            <a:r>
              <a:rPr lang="en-US" sz="2400" dirty="0">
                <a:ea typeface="ＭＳ Ｐゴシック" pitchFamily="-111" charset="-128"/>
                <a:cs typeface="ＭＳ Ｐゴシック" pitchFamily="-111" charset="-128"/>
              </a:rPr>
              <a:t> is the state index.  </a:t>
            </a:r>
          </a:p>
          <a:p>
            <a:pPr>
              <a:lnSpc>
                <a:spcPct val="90000"/>
              </a:lnSpc>
            </a:pPr>
            <a:r>
              <a:rPr lang="en-US" sz="2400" dirty="0">
                <a:ea typeface="ＭＳ Ｐゴシック" pitchFamily="-111" charset="-128"/>
                <a:cs typeface="ＭＳ Ｐゴシック" pitchFamily="-111" charset="-128"/>
              </a:rPr>
              <a:t>So, </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 0 0 1 0 1 0 0 1 1 q7 </a:t>
            </a:r>
            <a:r>
              <a:rPr lang="en-US" sz="2400" b="1" u="sng"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0 0 … </a:t>
            </a:r>
            <a:br>
              <a:rPr lang="en-US" sz="2400" b="1"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is just (</a:t>
            </a:r>
            <a:r>
              <a:rPr lang="en-US" sz="2400" b="1" dirty="0">
                <a:ea typeface="ＭＳ Ｐゴシック" pitchFamily="-111" charset="-128"/>
                <a:cs typeface="ＭＳ Ｐゴシック" pitchFamily="-111" charset="-128"/>
              </a:rPr>
              <a:t>0, 83, 7</a:t>
            </a:r>
            <a:r>
              <a:rPr lang="en-US" sz="2400" dirty="0">
                <a:ea typeface="ＭＳ Ｐゴシック" pitchFamily="-111" charset="-128"/>
                <a:cs typeface="ＭＳ Ｐゴシック" pitchFamily="-111" charset="-128"/>
              </a:rPr>
              <a:t>).</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 0 0 1 0 q5 </a:t>
            </a:r>
            <a:r>
              <a:rPr lang="en-US" sz="2400" b="1" u="sng"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0 1 1 0 0 …</a:t>
            </a:r>
            <a:br>
              <a:rPr lang="en-US" sz="2400" b="1"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is represented as (</a:t>
            </a:r>
            <a:r>
              <a:rPr lang="en-US" sz="2400" b="1" dirty="0">
                <a:ea typeface="ＭＳ Ｐゴシック" pitchFamily="-111" charset="-128"/>
                <a:cs typeface="ＭＳ Ｐゴシック" pitchFamily="-111" charset="-128"/>
              </a:rPr>
              <a:t>13, 2, 5</a:t>
            </a:r>
            <a:r>
              <a:rPr lang="en-US" sz="2400" dirty="0">
                <a:ea typeface="ＭＳ Ｐゴシック" pitchFamily="-111" charset="-128"/>
                <a:cs typeface="ＭＳ Ｐゴシック" pitchFamily="-111" charset="-128"/>
              </a:rPr>
              <a:t>).</a:t>
            </a:r>
          </a:p>
          <a:p>
            <a:pPr>
              <a:lnSpc>
                <a:spcPct val="90000"/>
              </a:lnSpc>
            </a:pPr>
            <a:r>
              <a:rPr lang="en-US" sz="2400" dirty="0">
                <a:ea typeface="ＭＳ Ｐゴシック" pitchFamily="-111" charset="-128"/>
                <a:cs typeface="ＭＳ Ｐゴシック" pitchFamily="-111" charset="-128"/>
              </a:rPr>
              <a:t>We can store the </a:t>
            </a:r>
            <a:r>
              <a:rPr lang="en-US" sz="2400" b="1" dirty="0">
                <a:ea typeface="ＭＳ Ｐゴシック" pitchFamily="-111" charset="-128"/>
                <a:cs typeface="ＭＳ Ｐゴシック" pitchFamily="-111" charset="-128"/>
              </a:rPr>
              <a:t>R</a:t>
            </a:r>
            <a:r>
              <a:rPr lang="en-US" sz="2400" dirty="0">
                <a:ea typeface="ＭＳ Ｐゴシック" pitchFamily="-111" charset="-128"/>
                <a:cs typeface="ＭＳ Ｐゴシック" pitchFamily="-111" charset="-128"/>
              </a:rPr>
              <a:t> part in register </a:t>
            </a:r>
            <a:r>
              <a:rPr lang="en-US" sz="2400" b="1" dirty="0">
                <a:ea typeface="ＭＳ Ｐゴシック" pitchFamily="-111" charset="-128"/>
                <a:cs typeface="ＭＳ Ｐゴシック" pitchFamily="-111" charset="-128"/>
              </a:rPr>
              <a:t>1</a:t>
            </a:r>
            <a:r>
              <a:rPr lang="en-US" sz="2400" dirty="0">
                <a:ea typeface="ＭＳ Ｐゴシック" pitchFamily="-111" charset="-128"/>
                <a:cs typeface="ＭＳ Ｐゴシック" pitchFamily="-111" charset="-128"/>
              </a:rPr>
              <a:t>, the </a:t>
            </a:r>
            <a:r>
              <a:rPr lang="en-US" sz="2400" b="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 part in register </a:t>
            </a:r>
            <a:r>
              <a:rPr lang="en-US" sz="2400" b="1" dirty="0">
                <a:ea typeface="ＭＳ Ｐゴシック" pitchFamily="-111" charset="-128"/>
                <a:cs typeface="ＭＳ Ｐゴシック" pitchFamily="-111" charset="-128"/>
              </a:rPr>
              <a:t>2</a:t>
            </a:r>
            <a:r>
              <a:rPr lang="en-US" sz="2400" dirty="0">
                <a:ea typeface="ＭＳ Ｐゴシック" pitchFamily="-111" charset="-128"/>
                <a:cs typeface="ＭＳ Ｐゴシック" pitchFamily="-111" charset="-128"/>
              </a:rPr>
              <a:t>, and the state index in register </a:t>
            </a:r>
            <a:r>
              <a:rPr lang="en-US" sz="2400" b="1" dirty="0">
                <a:ea typeface="ＭＳ Ｐゴシック" pitchFamily="-111" charset="-128"/>
                <a:cs typeface="ＭＳ Ｐゴシック" pitchFamily="-111" charset="-128"/>
              </a:rPr>
              <a:t>3</a:t>
            </a:r>
            <a:r>
              <a:rPr lang="en-US" sz="2400" dirty="0">
                <a:ea typeface="ＭＳ Ｐゴシック" pitchFamily="-111" charset="-128"/>
                <a:cs typeface="ＭＳ Ｐゴシック" pitchFamily="-111" charset="-128"/>
              </a:rPr>
              <a:t>. </a:t>
            </a:r>
          </a:p>
        </p:txBody>
      </p:sp>
      <p:sp>
        <p:nvSpPr>
          <p:cNvPr id="297990" name="Date Placeholder 3"/>
          <p:cNvSpPr>
            <a:spLocks noGrp="1"/>
          </p:cNvSpPr>
          <p:nvPr>
            <p:ph type="dt" sz="quarter" idx="10"/>
          </p:nvPr>
        </p:nvSpPr>
        <p:spPr>
          <a:noFill/>
        </p:spPr>
        <p:txBody>
          <a:bodyPr/>
          <a:lstStyle/>
          <a:p>
            <a:fld id="{68D9495B-0C44-0145-A707-5F405F143E6F}"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00035" name="Slide Number Placeholder 5"/>
          <p:cNvSpPr>
            <a:spLocks noGrp="1"/>
          </p:cNvSpPr>
          <p:nvPr>
            <p:ph type="sldNum" sz="quarter" idx="12"/>
          </p:nvPr>
        </p:nvSpPr>
        <p:spPr>
          <a:noFill/>
        </p:spPr>
        <p:txBody>
          <a:bodyPr/>
          <a:lstStyle/>
          <a:p>
            <a:fld id="{ADF546AB-27E0-D841-B286-EFFA9CDDDC4C}" type="slidenum">
              <a:rPr lang="en-US">
                <a:latin typeface="Arial" pitchFamily="-111" charset="0"/>
                <a:ea typeface="ＭＳ Ｐゴシック" pitchFamily="-111" charset="-128"/>
                <a:cs typeface="ＭＳ Ｐゴシック" pitchFamily="-111" charset="-128"/>
              </a:rPr>
              <a:pPr/>
              <a:t>142</a:t>
            </a:fld>
            <a:endParaRPr lang="en-US">
              <a:latin typeface="Arial" pitchFamily="-111" charset="0"/>
              <a:ea typeface="ＭＳ Ｐゴシック" pitchFamily="-111" charset="-128"/>
              <a:cs typeface="ＭＳ Ｐゴシック" pitchFamily="-111" charset="-128"/>
            </a:endParaRPr>
          </a:p>
        </p:txBody>
      </p:sp>
      <p:sp>
        <p:nvSpPr>
          <p:cNvPr id="30003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Simulation by RM</a:t>
            </a:r>
          </a:p>
        </p:txBody>
      </p:sp>
      <p:sp>
        <p:nvSpPr>
          <p:cNvPr id="300037" name="Rectangle 3"/>
          <p:cNvSpPr>
            <a:spLocks noGrp="1" noChangeArrowheads="1"/>
          </p:cNvSpPr>
          <p:nvPr>
            <p:ph type="body" idx="1"/>
          </p:nvPr>
        </p:nvSpPr>
        <p:spPr/>
        <p:txBody>
          <a:bodyPr/>
          <a:lstStyle/>
          <a:p>
            <a:pPr>
              <a:lnSpc>
                <a:spcPct val="80000"/>
              </a:lnSpc>
              <a:buFontTx/>
              <a:buNone/>
            </a:pPr>
            <a:r>
              <a:rPr lang="en-US" sz="1400" b="1" dirty="0">
                <a:ea typeface="ＭＳ Ｐゴシック" pitchFamily="-111" charset="-128"/>
                <a:cs typeface="ＭＳ Ｐゴシック" pitchFamily="-111" charset="-128"/>
              </a:rPr>
              <a:t>1.		DEC3[2,q0]	: Go to simulate actions in state 0</a:t>
            </a:r>
          </a:p>
          <a:p>
            <a:pPr>
              <a:lnSpc>
                <a:spcPct val="80000"/>
              </a:lnSpc>
              <a:buFontTx/>
              <a:buNone/>
            </a:pPr>
            <a:r>
              <a:rPr lang="en-US" sz="1400" b="1" dirty="0">
                <a:ea typeface="ＭＳ Ｐゴシック" pitchFamily="-111" charset="-128"/>
                <a:cs typeface="ＭＳ Ｐゴシック" pitchFamily="-111" charset="-128"/>
              </a:rPr>
              <a:t>2.		DEC3[3,q1]	: Go to simulate actions in state 1</a:t>
            </a:r>
          </a:p>
          <a:p>
            <a:pPr>
              <a:lnSpc>
                <a:spcPct val="80000"/>
              </a:lnSpc>
              <a:buFontTx/>
              <a:buNone/>
            </a:pPr>
            <a:r>
              <a:rPr lang="en-US" sz="1400" b="1" dirty="0">
                <a:ea typeface="ＭＳ Ｐゴシック" pitchFamily="-111" charset="-128"/>
                <a:cs typeface="ＭＳ Ｐゴシック" pitchFamily="-111" charset="-128"/>
              </a:rPr>
              <a:t>…</a:t>
            </a:r>
          </a:p>
          <a:p>
            <a:pPr>
              <a:lnSpc>
                <a:spcPct val="80000"/>
              </a:lnSpc>
              <a:buFontTx/>
              <a:buNone/>
            </a:pPr>
            <a:r>
              <a:rPr lang="en-US" sz="1400" b="1" dirty="0">
                <a:ea typeface="ＭＳ Ｐゴシック" pitchFamily="-111" charset="-128"/>
                <a:cs typeface="ＭＳ Ｐゴシック" pitchFamily="-111" charset="-128"/>
              </a:rPr>
              <a:t>n.		DEC3[ERR,qn-1]	: Go to simulate actions in state n-1</a:t>
            </a:r>
          </a:p>
          <a:p>
            <a:pPr>
              <a:lnSpc>
                <a:spcPct val="80000"/>
              </a:lnSpc>
              <a:buFontTx/>
              <a:buNone/>
            </a:pPr>
            <a:r>
              <a:rPr lang="en-US" sz="1400" b="1" dirty="0">
                <a:ea typeface="ＭＳ Ｐゴシック" pitchFamily="-111" charset="-128"/>
                <a:cs typeface="ＭＳ Ｐゴシック" pitchFamily="-111" charset="-128"/>
              </a:rPr>
              <a:t>…</a:t>
            </a:r>
          </a:p>
          <a:p>
            <a:pPr>
              <a:lnSpc>
                <a:spcPct val="80000"/>
              </a:lnSpc>
              <a:buFontTx/>
              <a:buNone/>
            </a:pPr>
            <a:r>
              <a:rPr lang="en-US" sz="1400" b="1" dirty="0" err="1">
                <a:ea typeface="ＭＳ Ｐゴシック" pitchFamily="-111" charset="-128"/>
                <a:cs typeface="ＭＳ Ｐゴシック" pitchFamily="-111" charset="-128"/>
              </a:rPr>
              <a:t>qj</a:t>
            </a:r>
            <a:r>
              <a:rPr lang="en-US" sz="1400" b="1" dirty="0">
                <a:ea typeface="ＭＳ Ｐゴシック" pitchFamily="-111" charset="-128"/>
                <a:cs typeface="ＭＳ Ｐゴシック" pitchFamily="-111" charset="-128"/>
              </a:rPr>
              <a:t>.		IF_r1_ODD[qj+2]	: Jump if scanning a 1</a:t>
            </a:r>
          </a:p>
          <a:p>
            <a:pPr>
              <a:lnSpc>
                <a:spcPct val="80000"/>
              </a:lnSpc>
              <a:buFontTx/>
              <a:buNone/>
            </a:pPr>
            <a:r>
              <a:rPr lang="en-US" sz="1400" b="1" dirty="0">
                <a:ea typeface="ＭＳ Ｐゴシック" pitchFamily="-111" charset="-128"/>
                <a:cs typeface="ＭＳ Ｐゴシック" pitchFamily="-111" charset="-128"/>
              </a:rPr>
              <a:t>qj+1.	JUMP[</a:t>
            </a:r>
            <a:r>
              <a:rPr lang="en-US" sz="1400" b="1" dirty="0" err="1">
                <a:ea typeface="ＭＳ Ｐゴシック" pitchFamily="-111" charset="-128"/>
                <a:cs typeface="ＭＳ Ｐゴシック" pitchFamily="-111" charset="-128"/>
              </a:rPr>
              <a:t>set_k</a:t>
            </a:r>
            <a:r>
              <a:rPr lang="en-US" sz="1400" b="1" dirty="0">
                <a:ea typeface="ＭＳ Ｐゴシック" pitchFamily="-111" charset="-128"/>
                <a:cs typeface="ＭＳ Ｐゴシック" pitchFamily="-111" charset="-128"/>
              </a:rPr>
              <a:t>]	: If (</a:t>
            </a:r>
            <a:r>
              <a:rPr lang="en-US" sz="1400" b="1" dirty="0" err="1">
                <a:ea typeface="ＭＳ Ｐゴシック" pitchFamily="-111" charset="-128"/>
                <a:cs typeface="ＭＳ Ｐゴシック" pitchFamily="-111" charset="-128"/>
              </a:rPr>
              <a:t>qj</a:t>
            </a:r>
            <a:r>
              <a:rPr lang="en-US" sz="1400" b="1" dirty="0">
                <a:ea typeface="ＭＳ Ｐゴシック" pitchFamily="-111" charset="-128"/>
                <a:cs typeface="ＭＳ Ｐゴシック" pitchFamily="-111" charset="-128"/>
              </a:rPr>
              <a:t> 0 0 </a:t>
            </a:r>
            <a:r>
              <a:rPr lang="en-US" sz="1400" b="1" dirty="0" err="1">
                <a:ea typeface="ＭＳ Ｐゴシック" pitchFamily="-111" charset="-128"/>
                <a:cs typeface="ＭＳ Ｐゴシック" pitchFamily="-111" charset="-128"/>
              </a:rPr>
              <a:t>qk</a:t>
            </a:r>
            <a:r>
              <a:rPr lang="en-US" sz="1400" b="1" dirty="0">
                <a:ea typeface="ＭＳ Ｐゴシック" pitchFamily="-111" charset="-128"/>
                <a:cs typeface="ＭＳ Ｐゴシック" pitchFamily="-111" charset="-128"/>
              </a:rPr>
              <a:t>) is rule in TM</a:t>
            </a:r>
          </a:p>
          <a:p>
            <a:pPr>
              <a:lnSpc>
                <a:spcPct val="80000"/>
              </a:lnSpc>
              <a:buFontTx/>
              <a:buNone/>
            </a:pPr>
            <a:r>
              <a:rPr lang="en-US" sz="1400" b="1" dirty="0">
                <a:ea typeface="ＭＳ Ｐゴシック" pitchFamily="-111" charset="-128"/>
                <a:cs typeface="ＭＳ Ｐゴシック" pitchFamily="-111" charset="-128"/>
              </a:rPr>
              <a:t>qj+1.	INC1[</a:t>
            </a:r>
            <a:r>
              <a:rPr lang="en-US" sz="1400" b="1" dirty="0" err="1">
                <a:ea typeface="ＭＳ Ｐゴシック" pitchFamily="-111" charset="-128"/>
                <a:cs typeface="ＭＳ Ｐゴシック" pitchFamily="-111" charset="-128"/>
              </a:rPr>
              <a:t>set_k</a:t>
            </a:r>
            <a:r>
              <a:rPr lang="en-US" sz="1400" b="1" dirty="0">
                <a:ea typeface="ＭＳ Ｐゴシック" pitchFamily="-111" charset="-128"/>
                <a:cs typeface="ＭＳ Ｐゴシック" pitchFamily="-111" charset="-128"/>
              </a:rPr>
              <a:t>]	: If (</a:t>
            </a:r>
            <a:r>
              <a:rPr lang="en-US" sz="1400" b="1" dirty="0" err="1">
                <a:ea typeface="ＭＳ Ｐゴシック" pitchFamily="-111" charset="-128"/>
                <a:cs typeface="ＭＳ Ｐゴシック" pitchFamily="-111" charset="-128"/>
              </a:rPr>
              <a:t>qj</a:t>
            </a:r>
            <a:r>
              <a:rPr lang="en-US" sz="1400" b="1" dirty="0">
                <a:ea typeface="ＭＳ Ｐゴシック" pitchFamily="-111" charset="-128"/>
                <a:cs typeface="ＭＳ Ｐゴシック" pitchFamily="-111" charset="-128"/>
              </a:rPr>
              <a:t> 0 1 </a:t>
            </a:r>
            <a:r>
              <a:rPr lang="en-US" sz="1400" b="1" dirty="0" err="1">
                <a:ea typeface="ＭＳ Ｐゴシック" pitchFamily="-111" charset="-128"/>
                <a:cs typeface="ＭＳ Ｐゴシック" pitchFamily="-111" charset="-128"/>
              </a:rPr>
              <a:t>qk</a:t>
            </a:r>
            <a:r>
              <a:rPr lang="en-US" sz="1400" b="1" dirty="0">
                <a:ea typeface="ＭＳ Ｐゴシック" pitchFamily="-111" charset="-128"/>
                <a:cs typeface="ＭＳ Ｐゴシック" pitchFamily="-111" charset="-128"/>
              </a:rPr>
              <a:t>) is rule in TM</a:t>
            </a:r>
          </a:p>
          <a:p>
            <a:pPr>
              <a:lnSpc>
                <a:spcPct val="80000"/>
              </a:lnSpc>
              <a:buFontTx/>
              <a:buNone/>
            </a:pPr>
            <a:r>
              <a:rPr lang="en-US" sz="1400" b="1" dirty="0">
                <a:ea typeface="ＭＳ Ｐゴシック" pitchFamily="-111" charset="-128"/>
                <a:cs typeface="ＭＳ Ｐゴシック" pitchFamily="-111" charset="-128"/>
              </a:rPr>
              <a:t>qj+1.	DIV_r1_BY_2	: If (</a:t>
            </a:r>
            <a:r>
              <a:rPr lang="en-US" sz="1400" b="1" dirty="0" err="1">
                <a:ea typeface="ＭＳ Ｐゴシック" pitchFamily="-111" charset="-128"/>
                <a:cs typeface="ＭＳ Ｐゴシック" pitchFamily="-111" charset="-128"/>
              </a:rPr>
              <a:t>qj</a:t>
            </a:r>
            <a:r>
              <a:rPr lang="en-US" sz="1400" b="1" dirty="0">
                <a:ea typeface="ＭＳ Ｐゴシック" pitchFamily="-111" charset="-128"/>
                <a:cs typeface="ＭＳ Ｐゴシック" pitchFamily="-111" charset="-128"/>
              </a:rPr>
              <a:t> 0 R </a:t>
            </a:r>
            <a:r>
              <a:rPr lang="en-US" sz="1400" b="1" dirty="0" err="1">
                <a:ea typeface="ＭＳ Ｐゴシック" pitchFamily="-111" charset="-128"/>
                <a:cs typeface="ＭＳ Ｐゴシック" pitchFamily="-111" charset="-128"/>
              </a:rPr>
              <a:t>qk</a:t>
            </a:r>
            <a:r>
              <a:rPr lang="en-US" sz="1400" b="1" dirty="0">
                <a:ea typeface="ＭＳ Ｐゴシック" pitchFamily="-111" charset="-128"/>
                <a:cs typeface="ＭＳ Ｐゴシック" pitchFamily="-111" charset="-128"/>
              </a:rPr>
              <a:t>) is rule in TM</a:t>
            </a:r>
          </a:p>
          <a:p>
            <a:pPr>
              <a:lnSpc>
                <a:spcPct val="80000"/>
              </a:lnSpc>
              <a:buFontTx/>
              <a:buNone/>
            </a:pPr>
            <a:r>
              <a:rPr lang="en-US" sz="1400" b="1" dirty="0">
                <a:ea typeface="ＭＳ Ｐゴシック" pitchFamily="-111" charset="-128"/>
                <a:cs typeface="ＭＳ Ｐゴシック" pitchFamily="-111" charset="-128"/>
              </a:rPr>
              <a:t>		MUL_r2__BY_2</a:t>
            </a:r>
          </a:p>
          <a:p>
            <a:pPr>
              <a:lnSpc>
                <a:spcPct val="80000"/>
              </a:lnSpc>
              <a:buFontTx/>
              <a:buNone/>
            </a:pPr>
            <a:r>
              <a:rPr lang="en-US" sz="1400" b="1" dirty="0">
                <a:ea typeface="ＭＳ Ｐゴシック" pitchFamily="-111" charset="-128"/>
                <a:cs typeface="ＭＳ Ｐゴシック" pitchFamily="-111" charset="-128"/>
              </a:rPr>
              <a:t>		JUMP[</a:t>
            </a:r>
            <a:r>
              <a:rPr lang="en-US" sz="1400" b="1" dirty="0" err="1">
                <a:ea typeface="ＭＳ Ｐゴシック" pitchFamily="-111" charset="-128"/>
                <a:cs typeface="ＭＳ Ｐゴシック" pitchFamily="-111" charset="-128"/>
              </a:rPr>
              <a:t>set_k</a:t>
            </a:r>
            <a:r>
              <a:rPr lang="en-US" sz="1400" b="1" dirty="0">
                <a:ea typeface="ＭＳ Ｐゴシック" pitchFamily="-111" charset="-128"/>
                <a:cs typeface="ＭＳ Ｐゴシック" pitchFamily="-111" charset="-128"/>
              </a:rPr>
              <a:t>]</a:t>
            </a:r>
          </a:p>
          <a:p>
            <a:pPr>
              <a:lnSpc>
                <a:spcPct val="80000"/>
              </a:lnSpc>
              <a:buFontTx/>
              <a:buNone/>
            </a:pPr>
            <a:r>
              <a:rPr lang="en-US" sz="1400" b="1" dirty="0">
                <a:ea typeface="ＭＳ Ｐゴシック" pitchFamily="-111" charset="-128"/>
                <a:cs typeface="ＭＳ Ｐゴシック" pitchFamily="-111" charset="-128"/>
              </a:rPr>
              <a:t>qj+1.	MUL_r1_BY_2	: If (</a:t>
            </a:r>
            <a:r>
              <a:rPr lang="en-US" sz="1400" b="1" dirty="0" err="1">
                <a:ea typeface="ＭＳ Ｐゴシック" pitchFamily="-111" charset="-128"/>
                <a:cs typeface="ＭＳ Ｐゴシック" pitchFamily="-111" charset="-128"/>
              </a:rPr>
              <a:t>qj</a:t>
            </a:r>
            <a:r>
              <a:rPr lang="en-US" sz="1400" b="1" dirty="0">
                <a:ea typeface="ＭＳ Ｐゴシック" pitchFamily="-111" charset="-128"/>
                <a:cs typeface="ＭＳ Ｐゴシック" pitchFamily="-111" charset="-128"/>
              </a:rPr>
              <a:t> 0 L </a:t>
            </a:r>
            <a:r>
              <a:rPr lang="en-US" sz="1400" b="1" dirty="0" err="1">
                <a:ea typeface="ＭＳ Ｐゴシック" pitchFamily="-111" charset="-128"/>
                <a:cs typeface="ＭＳ Ｐゴシック" pitchFamily="-111" charset="-128"/>
              </a:rPr>
              <a:t>qk</a:t>
            </a:r>
            <a:r>
              <a:rPr lang="en-US" sz="1400" b="1" dirty="0">
                <a:ea typeface="ＭＳ Ｐゴシック" pitchFamily="-111" charset="-128"/>
                <a:cs typeface="ＭＳ Ｐゴシック" pitchFamily="-111" charset="-128"/>
              </a:rPr>
              <a:t>) is rule in TM</a:t>
            </a:r>
          </a:p>
          <a:p>
            <a:pPr>
              <a:lnSpc>
                <a:spcPct val="80000"/>
              </a:lnSpc>
              <a:buFontTx/>
              <a:buNone/>
            </a:pPr>
            <a:r>
              <a:rPr lang="en-US" sz="1400" b="1" dirty="0">
                <a:ea typeface="ＭＳ Ｐゴシック" pitchFamily="-111" charset="-128"/>
                <a:cs typeface="ＭＳ Ｐゴシック" pitchFamily="-111" charset="-128"/>
              </a:rPr>
              <a:t>		IF_r2_ODD then INC1</a:t>
            </a:r>
          </a:p>
          <a:p>
            <a:pPr>
              <a:lnSpc>
                <a:spcPct val="80000"/>
              </a:lnSpc>
              <a:buFontTx/>
              <a:buNone/>
            </a:pPr>
            <a:r>
              <a:rPr lang="en-US" sz="1400" b="1" dirty="0">
                <a:ea typeface="ＭＳ Ｐゴシック" pitchFamily="-111" charset="-128"/>
                <a:cs typeface="ＭＳ Ｐゴシック" pitchFamily="-111" charset="-128"/>
              </a:rPr>
              <a:t>		DIV_r2__BY_2[</a:t>
            </a:r>
            <a:r>
              <a:rPr lang="en-US" sz="1400" b="1" dirty="0" err="1">
                <a:ea typeface="ＭＳ Ｐゴシック" pitchFamily="-111" charset="-128"/>
                <a:cs typeface="ＭＳ Ｐゴシック" pitchFamily="-111" charset="-128"/>
              </a:rPr>
              <a:t>set_k</a:t>
            </a:r>
            <a:r>
              <a:rPr lang="en-US" sz="1400" b="1" dirty="0">
                <a:ea typeface="ＭＳ Ｐゴシック" pitchFamily="-111" charset="-128"/>
                <a:cs typeface="ＭＳ Ｐゴシック" pitchFamily="-111" charset="-128"/>
              </a:rPr>
              <a:t>]</a:t>
            </a:r>
          </a:p>
          <a:p>
            <a:pPr>
              <a:lnSpc>
                <a:spcPct val="80000"/>
              </a:lnSpc>
              <a:buFontTx/>
              <a:buNone/>
            </a:pPr>
            <a:r>
              <a:rPr lang="en-US" sz="1400" b="1" dirty="0">
                <a:ea typeface="ＭＳ Ｐゴシック" pitchFamily="-111" charset="-128"/>
                <a:cs typeface="ＭＳ Ｐゴシック" pitchFamily="-111" charset="-128"/>
              </a:rPr>
              <a:t>…</a:t>
            </a:r>
          </a:p>
          <a:p>
            <a:pPr>
              <a:lnSpc>
                <a:spcPct val="80000"/>
              </a:lnSpc>
              <a:buFontTx/>
              <a:buNone/>
            </a:pPr>
            <a:r>
              <a:rPr lang="en-US" sz="1400" b="1" dirty="0">
                <a:ea typeface="ＭＳ Ｐゴシック" pitchFamily="-111" charset="-128"/>
                <a:cs typeface="ＭＳ Ｐゴシック" pitchFamily="-111" charset="-128"/>
              </a:rPr>
              <a:t>set_n-1.	INC3[set_n-2]	: Set r3 to index n-1 for simulating state n-1</a:t>
            </a:r>
          </a:p>
          <a:p>
            <a:pPr>
              <a:lnSpc>
                <a:spcPct val="80000"/>
              </a:lnSpc>
              <a:buFontTx/>
              <a:buNone/>
            </a:pPr>
            <a:r>
              <a:rPr lang="en-US" sz="1400" b="1" dirty="0">
                <a:ea typeface="ＭＳ Ｐゴシック" pitchFamily="-111" charset="-128"/>
                <a:cs typeface="ＭＳ Ｐゴシック" pitchFamily="-111" charset="-128"/>
              </a:rPr>
              <a:t>set_n-2.	INC3[set_n-3]	: Set r3 to index n-2 for simulating state n-2</a:t>
            </a:r>
          </a:p>
          <a:p>
            <a:pPr>
              <a:lnSpc>
                <a:spcPct val="80000"/>
              </a:lnSpc>
              <a:buFontTx/>
              <a:buNone/>
            </a:pPr>
            <a:r>
              <a:rPr lang="en-US" sz="1400" b="1" dirty="0">
                <a:ea typeface="ＭＳ Ｐゴシック" pitchFamily="-111" charset="-128"/>
                <a:cs typeface="ＭＳ Ｐゴシック" pitchFamily="-111" charset="-128"/>
              </a:rPr>
              <a:t>…</a:t>
            </a:r>
          </a:p>
          <a:p>
            <a:pPr>
              <a:lnSpc>
                <a:spcPct val="80000"/>
              </a:lnSpc>
              <a:buFontTx/>
              <a:buNone/>
            </a:pPr>
            <a:r>
              <a:rPr lang="en-US" sz="1400" b="1" dirty="0">
                <a:ea typeface="ＭＳ Ｐゴシック" pitchFamily="-111" charset="-128"/>
                <a:cs typeface="ＭＳ Ｐゴシック" pitchFamily="-111" charset="-128"/>
              </a:rPr>
              <a:t>set_0.	JUMP[1]		: Set r3 to index 0 for simulating state 0</a:t>
            </a:r>
          </a:p>
        </p:txBody>
      </p:sp>
      <p:sp>
        <p:nvSpPr>
          <p:cNvPr id="300038" name="Date Placeholder 3"/>
          <p:cNvSpPr>
            <a:spLocks noGrp="1"/>
          </p:cNvSpPr>
          <p:nvPr>
            <p:ph type="dt" sz="quarter" idx="10"/>
          </p:nvPr>
        </p:nvSpPr>
        <p:spPr>
          <a:noFill/>
        </p:spPr>
        <p:txBody>
          <a:bodyPr/>
          <a:lstStyle/>
          <a:p>
            <a:fld id="{A4AD2812-F1E7-144E-AA6A-AB6024AA159F}"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02083" name="Slide Number Placeholder 5"/>
          <p:cNvSpPr>
            <a:spLocks noGrp="1"/>
          </p:cNvSpPr>
          <p:nvPr>
            <p:ph type="sldNum" sz="quarter" idx="12"/>
          </p:nvPr>
        </p:nvSpPr>
        <p:spPr>
          <a:noFill/>
        </p:spPr>
        <p:txBody>
          <a:bodyPr/>
          <a:lstStyle/>
          <a:p>
            <a:fld id="{5AA0DB16-50DB-DE4A-B6E5-DD144F46EEBA}" type="slidenum">
              <a:rPr lang="en-US">
                <a:latin typeface="Arial" pitchFamily="-111" charset="0"/>
                <a:ea typeface="ＭＳ Ｐゴシック" pitchFamily="-111" charset="-128"/>
                <a:cs typeface="ＭＳ Ｐゴシック" pitchFamily="-111" charset="-128"/>
              </a:rPr>
              <a:pPr/>
              <a:t>143</a:t>
            </a:fld>
            <a:endParaRPr lang="en-US">
              <a:latin typeface="Arial" pitchFamily="-111" charset="0"/>
              <a:ea typeface="ＭＳ Ｐゴシック" pitchFamily="-111" charset="-128"/>
              <a:cs typeface="ＭＳ Ｐゴシック" pitchFamily="-111" charset="-128"/>
            </a:endParaRPr>
          </a:p>
        </p:txBody>
      </p:sp>
      <p:sp>
        <p:nvSpPr>
          <p:cNvPr id="30208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Fixups</a:t>
            </a:r>
          </a:p>
        </p:txBody>
      </p:sp>
      <p:sp>
        <p:nvSpPr>
          <p:cNvPr id="302085"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Need epilog so action for missing quad (halting) jumps beyond end of simulation to clean things up, placing result in </a:t>
            </a:r>
            <a:r>
              <a:rPr lang="en-US" b="1" dirty="0">
                <a:ea typeface="ＭＳ Ｐゴシック" pitchFamily="-111" charset="-128"/>
                <a:cs typeface="ＭＳ Ｐゴシック" pitchFamily="-111" charset="-128"/>
              </a:rPr>
              <a:t>r1</a:t>
            </a:r>
            <a:r>
              <a:rPr lang="en-US" dirty="0">
                <a:ea typeface="ＭＳ Ｐゴシック" pitchFamily="-111" charset="-128"/>
                <a:cs typeface="ＭＳ Ｐゴシック" pitchFamily="-111" charset="-128"/>
              </a:rPr>
              <a:t>.  </a:t>
            </a:r>
          </a:p>
          <a:p>
            <a:pPr>
              <a:lnSpc>
                <a:spcPct val="90000"/>
              </a:lnSpc>
            </a:pPr>
            <a:r>
              <a:rPr lang="en-US" dirty="0">
                <a:ea typeface="ＭＳ Ｐゴシック" pitchFamily="-111" charset="-128"/>
                <a:cs typeface="ＭＳ Ｐゴシック" pitchFamily="-111" charset="-128"/>
              </a:rPr>
              <a:t>Can also have a prolog that starts with arguments in first n registers and stores values in </a:t>
            </a:r>
            <a:r>
              <a:rPr lang="en-US" b="1" dirty="0">
                <a:ea typeface="ＭＳ Ｐゴシック" pitchFamily="-111" charset="-128"/>
                <a:cs typeface="ＭＳ Ｐゴシック" pitchFamily="-111" charset="-128"/>
              </a:rPr>
              <a:t>r1</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r2</a:t>
            </a:r>
            <a:r>
              <a:rPr lang="en-US" dirty="0">
                <a:ea typeface="ＭＳ Ｐゴシック" pitchFamily="-111" charset="-128"/>
                <a:cs typeface="ＭＳ Ｐゴシック" pitchFamily="-111" charset="-128"/>
              </a:rPr>
              <a:t> and </a:t>
            </a:r>
            <a:r>
              <a:rPr lang="en-US" b="1" dirty="0">
                <a:ea typeface="ＭＳ Ｐゴシック" pitchFamily="-111" charset="-128"/>
                <a:cs typeface="ＭＳ Ｐゴシック" pitchFamily="-111" charset="-128"/>
              </a:rPr>
              <a:t>r3</a:t>
            </a:r>
            <a:r>
              <a:rPr lang="en-US" dirty="0">
                <a:ea typeface="ＭＳ Ｐゴシック" pitchFamily="-111" charset="-128"/>
                <a:cs typeface="ＭＳ Ｐゴシック" pitchFamily="-111" charset="-128"/>
              </a:rPr>
              <a:t> to represent Turing machines starting configuration.</a:t>
            </a:r>
          </a:p>
        </p:txBody>
      </p:sp>
      <p:sp>
        <p:nvSpPr>
          <p:cNvPr id="302086" name="Date Placeholder 3"/>
          <p:cNvSpPr>
            <a:spLocks noGrp="1"/>
          </p:cNvSpPr>
          <p:nvPr>
            <p:ph type="dt" sz="quarter" idx="10"/>
          </p:nvPr>
        </p:nvSpPr>
        <p:spPr>
          <a:noFill/>
        </p:spPr>
        <p:txBody>
          <a:bodyPr/>
          <a:lstStyle/>
          <a:p>
            <a:fld id="{F87BD4ED-68AA-3342-B073-D6102D0AB702}"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04131" name="Slide Number Placeholder 5"/>
          <p:cNvSpPr>
            <a:spLocks noGrp="1"/>
          </p:cNvSpPr>
          <p:nvPr>
            <p:ph type="sldNum" sz="quarter" idx="12"/>
          </p:nvPr>
        </p:nvSpPr>
        <p:spPr>
          <a:noFill/>
        </p:spPr>
        <p:txBody>
          <a:bodyPr/>
          <a:lstStyle/>
          <a:p>
            <a:fld id="{6FB07059-7B54-9C40-B21F-A57D78811301}" type="slidenum">
              <a:rPr lang="en-US">
                <a:latin typeface="Arial" pitchFamily="-111" charset="0"/>
                <a:ea typeface="ＭＳ Ｐゴシック" pitchFamily="-111" charset="-128"/>
                <a:cs typeface="ＭＳ Ｐゴシック" pitchFamily="-111" charset="-128"/>
              </a:rPr>
              <a:pPr/>
              <a:t>144</a:t>
            </a:fld>
            <a:endParaRPr lang="en-US">
              <a:latin typeface="Arial" pitchFamily="-111" charset="0"/>
              <a:ea typeface="ＭＳ Ｐゴシック" pitchFamily="-111" charset="-128"/>
              <a:cs typeface="ＭＳ Ｐゴシック" pitchFamily="-111" charset="-128"/>
            </a:endParaRPr>
          </a:p>
        </p:txBody>
      </p:sp>
      <p:sp>
        <p:nvSpPr>
          <p:cNvPr id="30413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Prolog</a:t>
            </a:r>
          </a:p>
        </p:txBody>
      </p:sp>
      <p:sp>
        <p:nvSpPr>
          <p:cNvPr id="304133" name="Rectangle 3"/>
          <p:cNvSpPr>
            <a:spLocks noGrp="1" noChangeArrowheads="1"/>
          </p:cNvSpPr>
          <p:nvPr>
            <p:ph type="body" idx="1"/>
          </p:nvPr>
        </p:nvSpPr>
        <p:spPr/>
        <p:txBody>
          <a:bodyPr/>
          <a:lstStyle/>
          <a:p>
            <a:pPr>
              <a:lnSpc>
                <a:spcPct val="80000"/>
              </a:lnSpc>
              <a:buFontTx/>
              <a:buNone/>
            </a:pPr>
            <a:r>
              <a:rPr lang="en-US" sz="1600" dirty="0">
                <a:ea typeface="ＭＳ Ｐゴシック" pitchFamily="-111" charset="-128"/>
                <a:cs typeface="ＭＳ Ｐゴシック" pitchFamily="-111" charset="-128"/>
              </a:rPr>
              <a:t>Example assuming </a:t>
            </a:r>
            <a:r>
              <a:rPr lang="en-US" sz="1600" b="1" dirty="0">
                <a:ea typeface="ＭＳ Ｐゴシック" pitchFamily="-111" charset="-128"/>
                <a:cs typeface="ＭＳ Ｐゴシック" pitchFamily="-111" charset="-128"/>
              </a:rPr>
              <a:t>n</a:t>
            </a:r>
            <a:r>
              <a:rPr lang="en-US" sz="1600" dirty="0">
                <a:ea typeface="ＭＳ Ｐゴシック" pitchFamily="-111" charset="-128"/>
                <a:cs typeface="ＭＳ Ｐゴシック" pitchFamily="-111" charset="-128"/>
              </a:rPr>
              <a:t> arguments (fix as needed)</a:t>
            </a:r>
          </a:p>
          <a:p>
            <a:pPr>
              <a:lnSpc>
                <a:spcPct val="80000"/>
              </a:lnSpc>
              <a:buFontTx/>
              <a:buNone/>
            </a:pPr>
            <a:r>
              <a:rPr lang="en-US" sz="1600" b="1" dirty="0">
                <a:ea typeface="ＭＳ Ｐゴシック" pitchFamily="-111" charset="-128"/>
                <a:cs typeface="ＭＳ Ｐゴシック" pitchFamily="-111" charset="-128"/>
              </a:rPr>
              <a:t>1.		MUL_rn+1_BY_2[2] : Set rn+1 = 11…10</a:t>
            </a:r>
            <a:r>
              <a:rPr lang="en-US" sz="1600" b="1" baseline="-25000" dirty="0">
                <a:ea typeface="ＭＳ Ｐゴシック" pitchFamily="-111" charset="-128"/>
                <a:cs typeface="ＭＳ Ｐゴシック" pitchFamily="-111" charset="-128"/>
              </a:rPr>
              <a:t>2</a:t>
            </a:r>
            <a:r>
              <a:rPr lang="en-US" sz="1600" b="1" dirty="0">
                <a:ea typeface="ＭＳ Ｐゴシック" pitchFamily="-111" charset="-128"/>
                <a:cs typeface="ＭＳ Ｐゴシック" pitchFamily="-111" charset="-128"/>
              </a:rPr>
              <a:t>, where, #1's = r1</a:t>
            </a:r>
          </a:p>
          <a:p>
            <a:pPr>
              <a:lnSpc>
                <a:spcPct val="80000"/>
              </a:lnSpc>
              <a:buFontTx/>
              <a:buNone/>
            </a:pPr>
            <a:r>
              <a:rPr lang="en-US" sz="1600" b="1" dirty="0">
                <a:ea typeface="ＭＳ Ｐゴシック" pitchFamily="-111" charset="-128"/>
                <a:cs typeface="ＭＳ Ｐゴシック" pitchFamily="-111" charset="-128"/>
              </a:rPr>
              <a:t>2.		DEC1[3,4]	: r1 will be set to 0</a:t>
            </a:r>
          </a:p>
          <a:p>
            <a:pPr>
              <a:lnSpc>
                <a:spcPct val="80000"/>
              </a:lnSpc>
              <a:buFontTx/>
              <a:buNone/>
            </a:pPr>
            <a:r>
              <a:rPr lang="en-US" sz="1600" b="1" dirty="0">
                <a:ea typeface="ＭＳ Ｐゴシック" pitchFamily="-111" charset="-128"/>
                <a:cs typeface="ＭＳ Ｐゴシック" pitchFamily="-111" charset="-128"/>
              </a:rPr>
              <a:t>3.		INCn+1[1]	: </a:t>
            </a:r>
          </a:p>
          <a:p>
            <a:pPr>
              <a:lnSpc>
                <a:spcPct val="80000"/>
              </a:lnSpc>
              <a:buFontTx/>
              <a:buNone/>
            </a:pPr>
            <a:r>
              <a:rPr lang="en-US" sz="1600" b="1" dirty="0">
                <a:ea typeface="ＭＳ Ｐゴシック" pitchFamily="-111" charset="-128"/>
                <a:cs typeface="ＭＳ Ｐゴシック" pitchFamily="-111" charset="-128"/>
              </a:rPr>
              <a:t>4.		MUL_rn+1_BY_2[5] : Set rn+1 = 11…1011…10</a:t>
            </a:r>
            <a:r>
              <a:rPr lang="en-US" sz="1600" b="1" baseline="-25000" dirty="0">
                <a:ea typeface="ＭＳ Ｐゴシック" pitchFamily="-111" charset="-128"/>
                <a:cs typeface="ＭＳ Ｐゴシック" pitchFamily="-111" charset="-128"/>
              </a:rPr>
              <a:t>2</a:t>
            </a:r>
            <a:r>
              <a:rPr lang="en-US" sz="1600" b="1" dirty="0">
                <a:ea typeface="ＭＳ Ｐゴシック" pitchFamily="-111" charset="-128"/>
                <a:cs typeface="ＭＳ Ｐゴシック" pitchFamily="-111" charset="-128"/>
              </a:rPr>
              <a:t>, where, #1's = r1, then r2</a:t>
            </a:r>
          </a:p>
          <a:p>
            <a:pPr>
              <a:lnSpc>
                <a:spcPct val="80000"/>
              </a:lnSpc>
              <a:buFontTx/>
              <a:buNone/>
            </a:pPr>
            <a:r>
              <a:rPr lang="en-US" sz="1600" b="1" dirty="0">
                <a:ea typeface="ＭＳ Ｐゴシック" pitchFamily="-111" charset="-128"/>
                <a:cs typeface="ＭＳ Ｐゴシック" pitchFamily="-111" charset="-128"/>
              </a:rPr>
              <a:t>5.		DEC2[6,7]	: r2 will be set to 0</a:t>
            </a:r>
          </a:p>
          <a:p>
            <a:pPr>
              <a:lnSpc>
                <a:spcPct val="80000"/>
              </a:lnSpc>
              <a:buFontTx/>
              <a:buNone/>
            </a:pPr>
            <a:r>
              <a:rPr lang="en-US" sz="1600" b="1" dirty="0">
                <a:ea typeface="ＭＳ Ｐゴシック" pitchFamily="-111" charset="-128"/>
                <a:cs typeface="ＭＳ Ｐゴシック" pitchFamily="-111" charset="-128"/>
              </a:rPr>
              <a:t>6.		INCn+1[4]	: </a:t>
            </a:r>
          </a:p>
          <a:p>
            <a:pPr>
              <a:lnSpc>
                <a:spcPct val="80000"/>
              </a:lnSpc>
              <a:buFontTx/>
              <a:buNone/>
            </a:pPr>
            <a:r>
              <a:rPr lang="en-US" sz="1600" b="1" dirty="0">
                <a:ea typeface="ＭＳ Ｐゴシック" pitchFamily="-111" charset="-128"/>
                <a:cs typeface="ＭＳ Ｐゴシック" pitchFamily="-111" charset="-128"/>
              </a:rPr>
              <a:t>…</a:t>
            </a:r>
          </a:p>
          <a:p>
            <a:pPr>
              <a:lnSpc>
                <a:spcPct val="80000"/>
              </a:lnSpc>
              <a:buFontTx/>
              <a:buNone/>
            </a:pPr>
            <a:r>
              <a:rPr lang="en-US" sz="1600" b="1" dirty="0">
                <a:ea typeface="ＭＳ Ｐゴシック" pitchFamily="-111" charset="-128"/>
                <a:cs typeface="ＭＳ Ｐゴシック" pitchFamily="-111" charset="-128"/>
              </a:rPr>
              <a:t>3n-2.	</a:t>
            </a:r>
            <a:r>
              <a:rPr lang="en-US" sz="1600" b="1" dirty="0" err="1">
                <a:ea typeface="ＭＳ Ｐゴシック" pitchFamily="-111" charset="-128"/>
                <a:cs typeface="ＭＳ Ｐゴシック" pitchFamily="-111" charset="-128"/>
              </a:rPr>
              <a:t>DECn</a:t>
            </a:r>
            <a:r>
              <a:rPr lang="en-US" sz="1600" b="1" dirty="0">
                <a:ea typeface="ＭＳ Ｐゴシック" pitchFamily="-111" charset="-128"/>
                <a:cs typeface="ＭＳ Ｐゴシック" pitchFamily="-111" charset="-128"/>
              </a:rPr>
              <a:t>[3n-1,3n+1]	: Set rn+1 = 11…1011…1011…1</a:t>
            </a:r>
            <a:r>
              <a:rPr lang="en-US" sz="1600" b="1" baseline="-25000" dirty="0">
                <a:ea typeface="ＭＳ Ｐゴシック" pitchFamily="-111" charset="-128"/>
                <a:cs typeface="ＭＳ Ｐゴシック" pitchFamily="-111" charset="-128"/>
              </a:rPr>
              <a:t>2</a:t>
            </a:r>
            <a:r>
              <a:rPr lang="en-US" sz="1600" b="1" dirty="0">
                <a:ea typeface="ＭＳ Ｐゴシック" pitchFamily="-111" charset="-128"/>
                <a:cs typeface="ＭＳ Ｐゴシック" pitchFamily="-111" charset="-128"/>
              </a:rPr>
              <a:t>, where, #1's = r1, r2,…</a:t>
            </a:r>
          </a:p>
          <a:p>
            <a:pPr>
              <a:lnSpc>
                <a:spcPct val="80000"/>
              </a:lnSpc>
              <a:buFontTx/>
              <a:buNone/>
            </a:pPr>
            <a:r>
              <a:rPr lang="en-US" sz="1600" b="1" dirty="0">
                <a:ea typeface="ＭＳ Ｐゴシック" pitchFamily="-111" charset="-128"/>
                <a:cs typeface="ＭＳ Ｐゴシック" pitchFamily="-111" charset="-128"/>
              </a:rPr>
              <a:t>3n-1.	MUL_rn+1_BY_2[3n] : </a:t>
            </a:r>
            <a:r>
              <a:rPr lang="en-US" sz="1600" b="1" dirty="0" err="1">
                <a:ea typeface="ＭＳ Ｐゴシック" pitchFamily="-111" charset="-128"/>
                <a:cs typeface="ＭＳ Ｐゴシック" pitchFamily="-111" charset="-128"/>
              </a:rPr>
              <a:t>rn</a:t>
            </a:r>
            <a:r>
              <a:rPr lang="en-US" sz="1600" b="1" dirty="0">
                <a:ea typeface="ＭＳ Ｐゴシック" pitchFamily="-111" charset="-128"/>
                <a:cs typeface="ＭＳ Ｐゴシック" pitchFamily="-111" charset="-128"/>
              </a:rPr>
              <a:t> will be set to 0</a:t>
            </a:r>
          </a:p>
          <a:p>
            <a:pPr>
              <a:lnSpc>
                <a:spcPct val="80000"/>
              </a:lnSpc>
              <a:buFontTx/>
              <a:buNone/>
            </a:pPr>
            <a:r>
              <a:rPr lang="en-US" sz="1600" b="1" dirty="0">
                <a:ea typeface="ＭＳ Ｐゴシック" pitchFamily="-111" charset="-128"/>
                <a:cs typeface="ＭＳ Ｐゴシック" pitchFamily="-111" charset="-128"/>
              </a:rPr>
              <a:t>3n.		INCn+1[3n-2]	: </a:t>
            </a:r>
          </a:p>
          <a:p>
            <a:pPr>
              <a:lnSpc>
                <a:spcPct val="80000"/>
              </a:lnSpc>
              <a:buFontTx/>
              <a:buNone/>
            </a:pPr>
            <a:r>
              <a:rPr lang="en-US" sz="1600" b="1" dirty="0">
                <a:ea typeface="ＭＳ Ｐゴシック" pitchFamily="-111" charset="-128"/>
                <a:cs typeface="ＭＳ Ｐゴシック" pitchFamily="-111" charset="-128"/>
              </a:rPr>
              <a:t>3n+1	DECn+1[3n+2,3n+3] : Copy rn+1 to r1, rn+1 is set to 0</a:t>
            </a:r>
          </a:p>
          <a:p>
            <a:pPr>
              <a:lnSpc>
                <a:spcPct val="80000"/>
              </a:lnSpc>
              <a:buFontTx/>
              <a:buNone/>
            </a:pPr>
            <a:r>
              <a:rPr lang="en-US" sz="1600" b="1" dirty="0">
                <a:ea typeface="ＭＳ Ｐゴシック" pitchFamily="-111" charset="-128"/>
                <a:cs typeface="ＭＳ Ｐゴシック" pitchFamily="-111" charset="-128"/>
              </a:rPr>
              <a:t>3n+2.	INC2[3n+1]	: </a:t>
            </a:r>
          </a:p>
          <a:p>
            <a:pPr>
              <a:lnSpc>
                <a:spcPct val="80000"/>
              </a:lnSpc>
              <a:buFontTx/>
              <a:buNone/>
            </a:pPr>
            <a:r>
              <a:rPr lang="en-US" sz="1600" b="1" dirty="0">
                <a:ea typeface="ＭＳ Ｐゴシック" pitchFamily="-111" charset="-128"/>
                <a:cs typeface="ＭＳ Ｐゴシック" pitchFamily="-111" charset="-128"/>
              </a:rPr>
              <a:t>3n+3.			: r2 = left tape, r1 = 0 (right), r3 = 0 (initial state)</a:t>
            </a:r>
          </a:p>
        </p:txBody>
      </p:sp>
      <p:sp>
        <p:nvSpPr>
          <p:cNvPr id="304134" name="Date Placeholder 3"/>
          <p:cNvSpPr>
            <a:spLocks noGrp="1"/>
          </p:cNvSpPr>
          <p:nvPr>
            <p:ph type="dt" sz="quarter" idx="10"/>
          </p:nvPr>
        </p:nvSpPr>
        <p:spPr>
          <a:noFill/>
        </p:spPr>
        <p:txBody>
          <a:bodyPr/>
          <a:lstStyle/>
          <a:p>
            <a:fld id="{EE931FE0-1F4F-D14B-9043-4099C8057ACD}"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06179" name="Slide Number Placeholder 5"/>
          <p:cNvSpPr>
            <a:spLocks noGrp="1"/>
          </p:cNvSpPr>
          <p:nvPr>
            <p:ph type="sldNum" sz="quarter" idx="12"/>
          </p:nvPr>
        </p:nvSpPr>
        <p:spPr>
          <a:noFill/>
        </p:spPr>
        <p:txBody>
          <a:bodyPr/>
          <a:lstStyle/>
          <a:p>
            <a:fld id="{0DC34420-0961-3D4D-BD09-9C438544F487}" type="slidenum">
              <a:rPr lang="en-US">
                <a:latin typeface="Arial" pitchFamily="-111" charset="0"/>
                <a:ea typeface="ＭＳ Ｐゴシック" pitchFamily="-111" charset="-128"/>
                <a:cs typeface="ＭＳ Ｐゴシック" pitchFamily="-111" charset="-128"/>
              </a:rPr>
              <a:pPr/>
              <a:t>145</a:t>
            </a:fld>
            <a:endParaRPr lang="en-US">
              <a:latin typeface="Arial" pitchFamily="-111" charset="0"/>
              <a:ea typeface="ＭＳ Ｐゴシック" pitchFamily="-111" charset="-128"/>
              <a:cs typeface="ＭＳ Ｐゴシック" pitchFamily="-111" charset="-128"/>
            </a:endParaRPr>
          </a:p>
        </p:txBody>
      </p:sp>
      <p:sp>
        <p:nvSpPr>
          <p:cNvPr id="30618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Epilog</a:t>
            </a:r>
          </a:p>
        </p:txBody>
      </p:sp>
      <p:sp>
        <p:nvSpPr>
          <p:cNvPr id="306181" name="Rectangle 3"/>
          <p:cNvSpPr>
            <a:spLocks noGrp="1" noChangeArrowheads="1"/>
          </p:cNvSpPr>
          <p:nvPr>
            <p:ph type="body" idx="1"/>
          </p:nvPr>
        </p:nvSpPr>
        <p:spPr/>
        <p:txBody>
          <a:bodyPr/>
          <a:lstStyle/>
          <a:p>
            <a:pPr marL="609600" indent="-609600">
              <a:buFontTx/>
              <a:buNone/>
            </a:pPr>
            <a:r>
              <a:rPr lang="en-US" sz="2400" b="1" dirty="0">
                <a:ea typeface="ＭＳ Ｐゴシック" pitchFamily="-111" charset="-128"/>
                <a:cs typeface="ＭＳ Ｐゴシック" pitchFamily="-111" charset="-128"/>
              </a:rPr>
              <a:t>1.		DEC3[1,2]	: Set r3 to 0 (just cleaning up)</a:t>
            </a:r>
          </a:p>
          <a:p>
            <a:pPr marL="609600" indent="-609600">
              <a:buFontTx/>
              <a:buNone/>
            </a:pPr>
            <a:r>
              <a:rPr lang="en-US" sz="2400" b="1" dirty="0">
                <a:ea typeface="ＭＳ Ｐゴシック" pitchFamily="-111" charset="-128"/>
                <a:cs typeface="ＭＳ Ｐゴシック" pitchFamily="-111" charset="-128"/>
              </a:rPr>
              <a:t>2.		IF_r1_ODD[3,5] : Are we done with answer?</a:t>
            </a:r>
          </a:p>
          <a:p>
            <a:pPr marL="609600" indent="-609600">
              <a:buFontTx/>
              <a:buNone/>
            </a:pPr>
            <a:r>
              <a:rPr lang="en-US" sz="2400" b="1" dirty="0">
                <a:ea typeface="ＭＳ Ｐゴシック" pitchFamily="-111" charset="-128"/>
                <a:cs typeface="ＭＳ Ｐゴシック" pitchFamily="-111" charset="-128"/>
              </a:rPr>
              <a:t>3.		INC2[4]	: putting answer in r2</a:t>
            </a:r>
          </a:p>
          <a:p>
            <a:pPr marL="609600" indent="-609600">
              <a:buFontTx/>
              <a:buNone/>
            </a:pPr>
            <a:r>
              <a:rPr lang="en-US" sz="2400" b="1" dirty="0">
                <a:ea typeface="ＭＳ Ｐゴシック" pitchFamily="-111" charset="-128"/>
                <a:cs typeface="ＭＳ Ｐゴシック" pitchFamily="-111" charset="-128"/>
              </a:rPr>
              <a:t>4.		DIV_r1_BY_2[2] : strip a 1 from r1</a:t>
            </a:r>
          </a:p>
          <a:p>
            <a:pPr marL="609600" indent="-609600">
              <a:buFontTx/>
              <a:buAutoNum type="arabicPeriod" startAt="5"/>
            </a:pPr>
            <a:r>
              <a:rPr lang="en-US" sz="2400" b="1" dirty="0">
                <a:ea typeface="ＭＳ Ｐゴシック" pitchFamily="-111" charset="-128"/>
                <a:cs typeface="ＭＳ Ｐゴシック" pitchFamily="-111" charset="-128"/>
              </a:rPr>
              <a:t>    DEC1[5,6]	: Set r1 to 0 (prepare for answer)</a:t>
            </a:r>
          </a:p>
          <a:p>
            <a:pPr marL="609600" indent="-609600">
              <a:buFontTx/>
              <a:buAutoNum type="arabicPeriod" startAt="5"/>
            </a:pPr>
            <a:r>
              <a:rPr lang="en-US" sz="2400" b="1" dirty="0">
                <a:ea typeface="ＭＳ Ｐゴシック" pitchFamily="-111" charset="-128"/>
                <a:cs typeface="ＭＳ Ｐゴシック" pitchFamily="-111" charset="-128"/>
              </a:rPr>
              <a:t>    DEC2[6,7]	: Copy r2 to r1 </a:t>
            </a:r>
          </a:p>
          <a:p>
            <a:pPr marL="609600" indent="-609600">
              <a:buFontTx/>
              <a:buAutoNum type="arabicPeriod" startAt="5"/>
            </a:pPr>
            <a:r>
              <a:rPr lang="en-US" sz="2400" b="1" dirty="0">
                <a:ea typeface="ＭＳ Ｐゴシック" pitchFamily="-111" charset="-128"/>
                <a:cs typeface="ＭＳ Ｐゴシック" pitchFamily="-111" charset="-128"/>
              </a:rPr>
              <a:t>	INC1[6]	: </a:t>
            </a:r>
          </a:p>
          <a:p>
            <a:pPr marL="609600" indent="-609600">
              <a:buFontTx/>
              <a:buAutoNum type="arabicPeriod" startAt="5"/>
            </a:pPr>
            <a:r>
              <a:rPr lang="en-US" sz="2400" b="1" dirty="0">
                <a:ea typeface="ＭＳ Ｐゴシック" pitchFamily="-111" charset="-128"/>
                <a:cs typeface="ＭＳ Ｐゴシック" pitchFamily="-111" charset="-128"/>
              </a:rPr>
              <a:t>			: Answer is now in r1</a:t>
            </a:r>
          </a:p>
        </p:txBody>
      </p:sp>
      <p:sp>
        <p:nvSpPr>
          <p:cNvPr id="306182" name="Date Placeholder 3"/>
          <p:cNvSpPr>
            <a:spLocks noGrp="1"/>
          </p:cNvSpPr>
          <p:nvPr>
            <p:ph type="dt" sz="quarter" idx="10"/>
          </p:nvPr>
        </p:nvSpPr>
        <p:spPr>
          <a:noFill/>
        </p:spPr>
        <p:txBody>
          <a:bodyPr/>
          <a:lstStyle/>
          <a:p>
            <a:fld id="{DD1E3102-8662-A94F-B6E0-12FA489CBFBA}"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REGISTER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FACTOR</a:t>
            </a:r>
          </a:p>
        </p:txBody>
      </p:sp>
      <p:sp>
        <p:nvSpPr>
          <p:cNvPr id="308227" name="Rectangle 5"/>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10276" name="Slide Number Placeholder 5"/>
          <p:cNvSpPr>
            <a:spLocks noGrp="1"/>
          </p:cNvSpPr>
          <p:nvPr>
            <p:ph type="sldNum" sz="quarter" idx="12"/>
          </p:nvPr>
        </p:nvSpPr>
        <p:spPr>
          <a:noFill/>
        </p:spPr>
        <p:txBody>
          <a:bodyPr/>
          <a:lstStyle/>
          <a:p>
            <a:fld id="{78F8C258-A12A-3B43-B3D4-4CD4B54D7C8C}" type="slidenum">
              <a:rPr lang="en-US">
                <a:latin typeface="Arial" pitchFamily="-111" charset="0"/>
                <a:ea typeface="ＭＳ Ｐゴシック" pitchFamily="-111" charset="-128"/>
                <a:cs typeface="ＭＳ Ｐゴシック" pitchFamily="-111" charset="-128"/>
              </a:rPr>
              <a:pPr/>
              <a:t>147</a:t>
            </a:fld>
            <a:endParaRPr lang="en-US">
              <a:latin typeface="Arial" pitchFamily="-111" charset="0"/>
              <a:ea typeface="ＭＳ Ｐゴシック" pitchFamily="-111" charset="-128"/>
              <a:cs typeface="ＭＳ Ｐゴシック" pitchFamily="-111" charset="-128"/>
            </a:endParaRPr>
          </a:p>
        </p:txBody>
      </p:sp>
      <p:sp>
        <p:nvSpPr>
          <p:cNvPr id="310277"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Encoding a RM’s State</a:t>
            </a:r>
          </a:p>
        </p:txBody>
      </p:sp>
      <p:sp>
        <p:nvSpPr>
          <p:cNvPr id="310278" name="Rectangle 3"/>
          <p:cNvSpPr>
            <a:spLocks noGrp="1" noChangeArrowheads="1"/>
          </p:cNvSpPr>
          <p:nvPr>
            <p:ph type="body" idx="1"/>
          </p:nvPr>
        </p:nvSpPr>
        <p:spPr/>
        <p:txBody>
          <a:bodyPr/>
          <a:lstStyle/>
          <a:p>
            <a:pPr>
              <a:lnSpc>
                <a:spcPct val="80000"/>
              </a:lnSpc>
            </a:pPr>
            <a:r>
              <a:rPr lang="en-US" sz="2000" dirty="0">
                <a:ea typeface="ＭＳ Ｐゴシック" pitchFamily="-111" charset="-128"/>
                <a:cs typeface="ＭＳ Ｐゴシック" pitchFamily="-111" charset="-128"/>
              </a:rPr>
              <a:t>This is a really easy one based on the fact that every member of </a:t>
            </a:r>
            <a:r>
              <a:rPr lang="en-US" sz="2000" b="1" dirty="0">
                <a:ea typeface="ＭＳ Ｐゴシック" pitchFamily="-111" charset="-128"/>
                <a:cs typeface="ＭＳ Ｐゴシック" pitchFamily="-111" charset="-128"/>
              </a:rPr>
              <a:t>Z</a:t>
            </a:r>
            <a:r>
              <a:rPr lang="en-US" sz="2000" b="1" baseline="30000"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(the positive integers) has a unique prime factorization.  Thus all such numbers can be uniquely written in the form</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where the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's are distinct primes and the </a:t>
            </a:r>
            <a:r>
              <a:rPr lang="en-US" sz="2000" b="1" dirty="0" err="1">
                <a:ea typeface="ＭＳ Ｐゴシック" pitchFamily="-111" charset="-128"/>
                <a:cs typeface="ＭＳ Ｐゴシック" pitchFamily="-111" charset="-128"/>
              </a:rPr>
              <a:t>k</a:t>
            </a:r>
            <a:r>
              <a:rPr lang="en-US" sz="2000" b="1" baseline="-25000" dirty="0" err="1">
                <a:ea typeface="ＭＳ Ｐゴシック" pitchFamily="-111" charset="-128"/>
                <a:cs typeface="ＭＳ Ｐゴシック" pitchFamily="-111" charset="-128"/>
              </a:rPr>
              <a:t>i</a:t>
            </a:r>
            <a:r>
              <a:rPr lang="en-US" sz="2000" dirty="0" err="1">
                <a:ea typeface="ＭＳ Ｐゴシック" pitchFamily="-111" charset="-128"/>
                <a:cs typeface="ＭＳ Ｐゴシック" pitchFamily="-111" charset="-128"/>
              </a:rPr>
              <a:t>'s</a:t>
            </a:r>
            <a:r>
              <a:rPr lang="en-US" sz="2000" dirty="0">
                <a:ea typeface="ＭＳ Ｐゴシック" pitchFamily="-111" charset="-128"/>
                <a:cs typeface="ＭＳ Ｐゴシック" pitchFamily="-111" charset="-128"/>
              </a:rPr>
              <a:t> are non-zero values, except that the number </a:t>
            </a:r>
            <a:r>
              <a:rPr lang="en-US" sz="2000" b="1"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 would be represented by </a:t>
            </a:r>
            <a:r>
              <a:rPr lang="en-US" sz="2000" b="1" dirty="0">
                <a:ea typeface="ＭＳ Ｐゴシック" pitchFamily="-111" charset="-128"/>
                <a:cs typeface="ＭＳ Ｐゴシック" pitchFamily="-111" charset="-128"/>
              </a:rPr>
              <a:t>2</a:t>
            </a:r>
            <a:r>
              <a:rPr lang="en-US" sz="2000" b="1" baseline="30000"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 </a:t>
            </a:r>
          </a:p>
          <a:p>
            <a:pPr>
              <a:lnSpc>
                <a:spcPct val="80000"/>
              </a:lnSpc>
            </a:pPr>
            <a:r>
              <a:rPr lang="en-US" sz="2000" dirty="0">
                <a:ea typeface="ＭＳ Ｐゴシック" pitchFamily="-111" charset="-128"/>
                <a:cs typeface="ＭＳ Ｐゴシック" pitchFamily="-111" charset="-128"/>
              </a:rPr>
              <a:t>Let R be an arbitrary </a:t>
            </a:r>
            <a:r>
              <a:rPr lang="en-US" sz="2000" b="1" dirty="0">
                <a:ea typeface="ＭＳ Ｐゴシック" pitchFamily="-111" charset="-128"/>
                <a:cs typeface="ＭＳ Ｐゴシック" pitchFamily="-111" charset="-128"/>
              </a:rPr>
              <a:t>n</a:t>
            </a:r>
            <a:r>
              <a:rPr lang="en-US" sz="2000" dirty="0">
                <a:ea typeface="ＭＳ Ｐゴシック" pitchFamily="-111" charset="-128"/>
                <a:cs typeface="ＭＳ Ｐゴシック" pitchFamily="-111" charset="-128"/>
              </a:rPr>
              <a:t>-register machine, having m instructions.</a:t>
            </a:r>
          </a:p>
          <a:p>
            <a:pPr>
              <a:lnSpc>
                <a:spcPct val="80000"/>
              </a:lnSpc>
              <a:buFontTx/>
              <a:buNone/>
            </a:pP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Encode the contents of registers </a:t>
            </a:r>
            <a:r>
              <a:rPr lang="en-US" sz="2000" b="1" dirty="0">
                <a:ea typeface="ＭＳ Ｐゴシック" pitchFamily="-111" charset="-128"/>
                <a:cs typeface="ＭＳ Ｐゴシック" pitchFamily="-111" charset="-128"/>
              </a:rPr>
              <a:t>r1,…,</a:t>
            </a:r>
            <a:r>
              <a:rPr lang="en-US" sz="2000" b="1" dirty="0" err="1">
                <a:ea typeface="ＭＳ Ｐゴシック" pitchFamily="-111" charset="-128"/>
                <a:cs typeface="ＭＳ Ｐゴシック" pitchFamily="-111" charset="-128"/>
              </a:rPr>
              <a:t>rn</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by the powers of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Encode rule number's </a:t>
            </a:r>
            <a:r>
              <a:rPr lang="en-US" sz="2000" b="1" dirty="0" smtClean="0">
                <a:ea typeface="ＭＳ Ｐゴシック" pitchFamily="-111" charset="-128"/>
                <a:cs typeface="ＭＳ Ｐゴシック" pitchFamily="-111" charset="-128"/>
              </a:rPr>
              <a:t>1,…,m</a:t>
            </a:r>
            <a:r>
              <a:rPr lang="en-US" sz="2000" dirty="0" smtClean="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by primes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n+1</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n+m</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Use </a:t>
            </a:r>
            <a:r>
              <a:rPr lang="en-US" sz="2000" b="1" dirty="0">
                <a:ea typeface="ＭＳ Ｐゴシック" pitchFamily="-111" charset="-128"/>
                <a:cs typeface="ＭＳ Ｐゴシック" pitchFamily="-111" charset="-128"/>
              </a:rPr>
              <a:t>pn+m+1</a:t>
            </a:r>
            <a:r>
              <a:rPr lang="en-US" sz="2000" dirty="0">
                <a:ea typeface="ＭＳ Ｐゴシック" pitchFamily="-111" charset="-128"/>
                <a:cs typeface="ＭＳ Ｐゴシック" pitchFamily="-111" charset="-128"/>
              </a:rPr>
              <a:t> as prime factor that indicates simulation is done.</a:t>
            </a:r>
          </a:p>
          <a:p>
            <a:pPr>
              <a:lnSpc>
                <a:spcPct val="80000"/>
              </a:lnSpc>
            </a:pPr>
            <a:r>
              <a:rPr lang="en-US" sz="2000" dirty="0">
                <a:ea typeface="ＭＳ Ｐゴシック" pitchFamily="-111" charset="-128"/>
                <a:cs typeface="ＭＳ Ｐゴシック" pitchFamily="-111" charset="-128"/>
              </a:rPr>
              <a:t>This is in essence the G</a:t>
            </a:r>
            <a:r>
              <a:rPr lang="en-US" sz="2000" dirty="0">
                <a:ea typeface="Arial" pitchFamily="-111" charset="0"/>
                <a:cs typeface="Arial" pitchFamily="-111" charset="0"/>
              </a:rPr>
              <a:t>ö</a:t>
            </a:r>
            <a:r>
              <a:rPr lang="en-US" sz="2000" dirty="0">
                <a:ea typeface="ＭＳ Ｐゴシック" pitchFamily="-111" charset="-128"/>
                <a:cs typeface="ＭＳ Ｐゴシック" pitchFamily="-111" charset="-128"/>
              </a:rPr>
              <a:t>del number of the RM’s state.</a:t>
            </a:r>
          </a:p>
        </p:txBody>
      </p:sp>
      <p:sp>
        <p:nvSpPr>
          <p:cNvPr id="31027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10274" name="Object 4"/>
          <p:cNvGraphicFramePr>
            <a:graphicFrameLocks noChangeAspect="1"/>
          </p:cNvGraphicFramePr>
          <p:nvPr/>
        </p:nvGraphicFramePr>
        <p:xfrm>
          <a:off x="3124200" y="2438400"/>
          <a:ext cx="1752600" cy="612775"/>
        </p:xfrm>
        <a:graphic>
          <a:graphicData uri="http://schemas.openxmlformats.org/presentationml/2006/ole">
            <mc:AlternateContent xmlns:mc="http://schemas.openxmlformats.org/markup-compatibility/2006">
              <mc:Choice xmlns:v="urn:schemas-microsoft-com:vml" Requires="v">
                <p:oleObj spid="_x0000_s310391" name="Equation" r:id="rId4" imgW="563880" imgH="198120" progId="Word.Picture.8">
                  <p:embed/>
                </p:oleObj>
              </mc:Choice>
              <mc:Fallback>
                <p:oleObj name="Equation" r:id="rId4" imgW="563880" imgH="198120" progId="Word.Picture.8">
                  <p:embed/>
                  <p:pic>
                    <p:nvPicPr>
                      <p:cNvPr id="0" name="Picture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438400"/>
                        <a:ext cx="1752600"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0280" name="Date Placeholder 3"/>
          <p:cNvSpPr>
            <a:spLocks noGrp="1"/>
          </p:cNvSpPr>
          <p:nvPr>
            <p:ph type="dt" sz="quarter" idx="10"/>
          </p:nvPr>
        </p:nvSpPr>
        <p:spPr>
          <a:noFill/>
        </p:spPr>
        <p:txBody>
          <a:bodyPr/>
          <a:lstStyle/>
          <a:p>
            <a:fld id="{2BC8B870-C011-824B-B06F-C37951515E07}"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12323" name="Slide Number Placeholder 5"/>
          <p:cNvSpPr>
            <a:spLocks noGrp="1"/>
          </p:cNvSpPr>
          <p:nvPr>
            <p:ph type="sldNum" sz="quarter" idx="12"/>
          </p:nvPr>
        </p:nvSpPr>
        <p:spPr>
          <a:noFill/>
        </p:spPr>
        <p:txBody>
          <a:bodyPr/>
          <a:lstStyle/>
          <a:p>
            <a:fld id="{E94EC615-B063-7442-81B3-BB411606561C}" type="slidenum">
              <a:rPr lang="en-US">
                <a:latin typeface="Arial" pitchFamily="-111" charset="0"/>
                <a:ea typeface="ＭＳ Ｐゴシック" pitchFamily="-111" charset="-128"/>
                <a:cs typeface="ＭＳ Ｐゴシック" pitchFamily="-111" charset="-128"/>
              </a:rPr>
              <a:pPr/>
              <a:t>148</a:t>
            </a:fld>
            <a:endParaRPr lang="en-US">
              <a:latin typeface="Arial" pitchFamily="-111" charset="0"/>
              <a:ea typeface="ＭＳ Ｐゴシック" pitchFamily="-111" charset="-128"/>
              <a:cs typeface="ＭＳ Ｐゴシック" pitchFamily="-111" charset="-128"/>
            </a:endParaRPr>
          </a:p>
        </p:txBody>
      </p:sp>
      <p:sp>
        <p:nvSpPr>
          <p:cNvPr id="31232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Simulation by FRS</a:t>
            </a:r>
          </a:p>
        </p:txBody>
      </p:sp>
      <p:sp>
        <p:nvSpPr>
          <p:cNvPr id="312325" name="Rectangle 3"/>
          <p:cNvSpPr>
            <a:spLocks noGrp="1" noChangeArrowheads="1"/>
          </p:cNvSpPr>
          <p:nvPr>
            <p:ph type="body" idx="1"/>
          </p:nvPr>
        </p:nvSpPr>
        <p:spPr/>
        <p:txBody>
          <a:bodyPr/>
          <a:lstStyle/>
          <a:p>
            <a:pPr>
              <a:lnSpc>
                <a:spcPct val="80000"/>
              </a:lnSpc>
            </a:pPr>
            <a:r>
              <a:rPr lang="en-US" sz="2800" dirty="0">
                <a:ea typeface="ＭＳ Ｐゴシック" pitchFamily="-111" charset="-128"/>
                <a:cs typeface="ＭＳ Ｐゴシック" pitchFamily="-111" charset="-128"/>
              </a:rPr>
              <a:t>Now, the </a:t>
            </a:r>
            <a:r>
              <a:rPr lang="en-US" sz="2800" b="1" dirty="0">
                <a:ea typeface="ＭＳ Ｐゴシック" pitchFamily="-111" charset="-128"/>
                <a:cs typeface="ＭＳ Ｐゴシック" pitchFamily="-111" charset="-128"/>
              </a:rPr>
              <a:t>j</a:t>
            </a:r>
            <a:r>
              <a:rPr lang="en-US" sz="2800" dirty="0">
                <a:ea typeface="ＭＳ Ｐゴシック" pitchFamily="-111" charset="-128"/>
                <a:cs typeface="ＭＳ Ｐゴシック" pitchFamily="-111" charset="-128"/>
              </a:rPr>
              <a:t>-</a:t>
            </a:r>
            <a:r>
              <a:rPr lang="en-US" sz="2800" dirty="0" err="1">
                <a:ea typeface="ＭＳ Ｐゴシック" pitchFamily="-111" charset="-128"/>
                <a:cs typeface="ＭＳ Ｐゴシック" pitchFamily="-111" charset="-128"/>
              </a:rPr>
              <a:t>th</a:t>
            </a:r>
            <a:r>
              <a:rPr lang="en-US" sz="2800" dirty="0">
                <a:ea typeface="ＭＳ Ｐゴシック" pitchFamily="-111" charset="-128"/>
                <a:cs typeface="ＭＳ Ｐゴシック" pitchFamily="-111" charset="-128"/>
              </a:rPr>
              <a:t> instruction (</a:t>
            </a:r>
            <a:r>
              <a:rPr lang="en-US" sz="2800" b="1" dirty="0">
                <a:ea typeface="ＭＳ Ｐゴシック" pitchFamily="-111" charset="-128"/>
                <a:cs typeface="ＭＳ Ｐゴシック" pitchFamily="-111" charset="-128"/>
              </a:rPr>
              <a:t>1≤j≤m</a:t>
            </a:r>
            <a:r>
              <a:rPr lang="en-US" sz="2800" dirty="0">
                <a:ea typeface="ＭＳ Ｐゴシック" pitchFamily="-111" charset="-128"/>
                <a:cs typeface="ＭＳ Ｐゴシック" pitchFamily="-111" charset="-128"/>
              </a:rPr>
              <a:t>) of </a:t>
            </a:r>
            <a:r>
              <a:rPr lang="en-US" sz="2800" b="1" dirty="0">
                <a:ea typeface="ＭＳ Ｐゴシック" pitchFamily="-111" charset="-128"/>
                <a:cs typeface="ＭＳ Ｐゴシック" pitchFamily="-111" charset="-128"/>
              </a:rPr>
              <a:t>R</a:t>
            </a:r>
            <a:r>
              <a:rPr lang="en-US" sz="2800" dirty="0">
                <a:ea typeface="ＭＳ Ｐゴシック" pitchFamily="-111" charset="-128"/>
                <a:cs typeface="ＭＳ Ｐゴシック" pitchFamily="-111" charset="-128"/>
              </a:rPr>
              <a:t> has associated factor replacement rules as follows:</a:t>
            </a:r>
          </a:p>
          <a:p>
            <a:pPr>
              <a:lnSpc>
                <a:spcPct val="80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j.	</a:t>
            </a:r>
            <a:r>
              <a:rPr lang="en-US" sz="2800" b="1" dirty="0" err="1">
                <a:ea typeface="ＭＳ Ｐゴシック" pitchFamily="-111" charset="-128"/>
                <a:cs typeface="ＭＳ Ｐゴシック" pitchFamily="-111" charset="-128"/>
              </a:rPr>
              <a:t>INCr</a:t>
            </a:r>
            <a:r>
              <a:rPr lang="en-US" sz="2800" b="1" dirty="0">
                <a:ea typeface="ＭＳ Ｐゴシック" pitchFamily="-111" charset="-128"/>
                <a:cs typeface="ＭＳ Ｐゴシック" pitchFamily="-111" charset="-128"/>
              </a:rPr>
              <a:t>[</a:t>
            </a:r>
            <a:r>
              <a:rPr lang="en-US" sz="2800" b="1" dirty="0" err="1">
                <a:ea typeface="ＭＳ Ｐゴシック" pitchFamily="-111" charset="-128"/>
                <a:cs typeface="ＭＳ Ｐゴシック" pitchFamily="-111" charset="-128"/>
              </a:rPr>
              <a:t>i</a:t>
            </a:r>
            <a:r>
              <a:rPr lang="en-US" sz="2800" b="1" dirty="0">
                <a:ea typeface="ＭＳ Ｐゴシック" pitchFamily="-111" charset="-128"/>
                <a:cs typeface="ＭＳ Ｐゴシック" pitchFamily="-111" charset="-128"/>
              </a:rPr>
              <a:t>]	</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n+j</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n+i</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r</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p>
          <a:p>
            <a:pPr>
              <a:lnSpc>
                <a:spcPct val="80000"/>
              </a:lnSpc>
              <a:buFontTx/>
              <a:buNone/>
            </a:pPr>
            <a:r>
              <a:rPr lang="en-US" sz="2800" b="1" dirty="0">
                <a:ea typeface="ＭＳ Ｐゴシック" pitchFamily="-111" charset="-128"/>
                <a:cs typeface="ＭＳ Ｐゴシック" pitchFamily="-111" charset="-128"/>
              </a:rPr>
              <a:t>	j.	</a:t>
            </a:r>
            <a:r>
              <a:rPr lang="en-US" sz="2800" b="1" dirty="0" err="1">
                <a:ea typeface="ＭＳ Ｐゴシック" pitchFamily="-111" charset="-128"/>
                <a:cs typeface="ＭＳ Ｐゴシック" pitchFamily="-111" charset="-128"/>
              </a:rPr>
              <a:t>DECr</a:t>
            </a:r>
            <a:r>
              <a:rPr lang="en-US" sz="2800" b="1" dirty="0">
                <a:ea typeface="ＭＳ Ｐゴシック" pitchFamily="-111" charset="-128"/>
                <a:cs typeface="ＭＳ Ｐゴシック" pitchFamily="-111" charset="-128"/>
              </a:rPr>
              <a:t>[s, f]	</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n+j</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r</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n+s</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p>
          <a:p>
            <a:pPr>
              <a:lnSpc>
                <a:spcPct val="80000"/>
              </a:lnSpc>
              <a:buFontTx/>
              <a:buNone/>
            </a:pP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n+j</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n+f</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p>
          <a:p>
            <a:pPr>
              <a:lnSpc>
                <a:spcPct val="80000"/>
              </a:lnSpc>
            </a:pPr>
            <a:r>
              <a:rPr lang="en-US" sz="2800" dirty="0">
                <a:ea typeface="ＭＳ Ｐゴシック" pitchFamily="-111" charset="-128"/>
                <a:cs typeface="ＭＳ Ｐゴシック" pitchFamily="-111" charset="-128"/>
              </a:rPr>
              <a:t>We also add the halting rule associated with </a:t>
            </a:r>
            <a:r>
              <a:rPr lang="en-US" sz="2800" b="1" dirty="0">
                <a:ea typeface="ＭＳ Ｐゴシック" pitchFamily="-111" charset="-128"/>
                <a:cs typeface="ＭＳ Ｐゴシック" pitchFamily="-111" charset="-128"/>
              </a:rPr>
              <a:t>m+1</a:t>
            </a:r>
            <a:r>
              <a:rPr lang="en-US" sz="2800" dirty="0">
                <a:ea typeface="ＭＳ Ｐゴシック" pitchFamily="-111" charset="-128"/>
                <a:cs typeface="ＭＳ Ｐゴシック" pitchFamily="-111" charset="-128"/>
              </a:rPr>
              <a:t> of</a:t>
            </a:r>
          </a:p>
          <a:p>
            <a:pPr>
              <a:lnSpc>
                <a:spcPct val="80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p</a:t>
            </a:r>
            <a:r>
              <a:rPr lang="en-US" sz="2800" b="1" baseline="-25000" dirty="0">
                <a:ea typeface="ＭＳ Ｐゴシック" pitchFamily="-111" charset="-128"/>
                <a:cs typeface="ＭＳ Ｐゴシック" pitchFamily="-111" charset="-128"/>
              </a:rPr>
              <a:t>n+m+1</a:t>
            </a:r>
            <a:r>
              <a:rPr lang="en-US" sz="2800" b="1" dirty="0">
                <a:ea typeface="ＭＳ Ｐゴシック" pitchFamily="-111" charset="-128"/>
                <a:cs typeface="ＭＳ Ｐゴシック" pitchFamily="-111" charset="-128"/>
              </a:rPr>
              <a:t>x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x </a:t>
            </a:r>
          </a:p>
        </p:txBody>
      </p:sp>
      <p:sp>
        <p:nvSpPr>
          <p:cNvPr id="312326" name="Date Placeholder 3"/>
          <p:cNvSpPr>
            <a:spLocks noGrp="1"/>
          </p:cNvSpPr>
          <p:nvPr>
            <p:ph type="dt" sz="quarter" idx="10"/>
          </p:nvPr>
        </p:nvSpPr>
        <p:spPr>
          <a:noFill/>
        </p:spPr>
        <p:txBody>
          <a:bodyPr/>
          <a:lstStyle/>
          <a:p>
            <a:fld id="{5CEDF19D-6BB5-2A4B-93F0-D274C20BA41B}"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14371" name="Slide Number Placeholder 5"/>
          <p:cNvSpPr>
            <a:spLocks noGrp="1"/>
          </p:cNvSpPr>
          <p:nvPr>
            <p:ph type="sldNum" sz="quarter" idx="12"/>
          </p:nvPr>
        </p:nvSpPr>
        <p:spPr>
          <a:noFill/>
        </p:spPr>
        <p:txBody>
          <a:bodyPr/>
          <a:lstStyle/>
          <a:p>
            <a:fld id="{2549C8C6-49DC-394B-BA70-B9ADCAEE1FA5}" type="slidenum">
              <a:rPr lang="en-US">
                <a:latin typeface="Arial" pitchFamily="-111" charset="0"/>
                <a:ea typeface="ＭＳ Ｐゴシック" pitchFamily="-111" charset="-128"/>
                <a:cs typeface="ＭＳ Ｐゴシック" pitchFamily="-111" charset="-128"/>
              </a:rPr>
              <a:pPr/>
              <a:t>149</a:t>
            </a:fld>
            <a:endParaRPr lang="en-US">
              <a:latin typeface="Arial" pitchFamily="-111" charset="0"/>
              <a:ea typeface="ＭＳ Ｐゴシック" pitchFamily="-111" charset="-128"/>
              <a:cs typeface="ＭＳ Ｐゴシック" pitchFamily="-111" charset="-128"/>
            </a:endParaRPr>
          </a:p>
        </p:txBody>
      </p:sp>
      <p:sp>
        <p:nvSpPr>
          <p:cNvPr id="31437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Importance of Order</a:t>
            </a:r>
          </a:p>
        </p:txBody>
      </p:sp>
      <p:sp>
        <p:nvSpPr>
          <p:cNvPr id="314373"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The relative order of the two rules to simulate a </a:t>
            </a:r>
            <a:r>
              <a:rPr lang="en-US" b="1" dirty="0">
                <a:ea typeface="ＭＳ Ｐゴシック" pitchFamily="-111" charset="-128"/>
                <a:cs typeface="ＭＳ Ｐゴシック" pitchFamily="-111" charset="-128"/>
              </a:rPr>
              <a:t>DEC</a:t>
            </a:r>
            <a:r>
              <a:rPr lang="en-US" dirty="0">
                <a:ea typeface="ＭＳ Ｐゴシック" pitchFamily="-111" charset="-128"/>
                <a:cs typeface="ＭＳ Ｐゴシック" pitchFamily="-111" charset="-128"/>
              </a:rPr>
              <a:t> are critical.  </a:t>
            </a:r>
          </a:p>
          <a:p>
            <a:pPr>
              <a:lnSpc>
                <a:spcPct val="90000"/>
              </a:lnSpc>
            </a:pPr>
            <a:r>
              <a:rPr lang="en-US" dirty="0">
                <a:ea typeface="ＭＳ Ｐゴシック" pitchFamily="-111" charset="-128"/>
                <a:cs typeface="ＭＳ Ｐゴシック" pitchFamily="-111" charset="-128"/>
              </a:rPr>
              <a:t>To test if register </a:t>
            </a:r>
            <a:r>
              <a:rPr lang="en-US" b="1" dirty="0">
                <a:ea typeface="ＭＳ Ｐゴシック" pitchFamily="-111" charset="-128"/>
                <a:cs typeface="ＭＳ Ｐゴシック" pitchFamily="-111" charset="-128"/>
              </a:rPr>
              <a:t>r</a:t>
            </a:r>
            <a:r>
              <a:rPr lang="en-US" dirty="0">
                <a:ea typeface="ＭＳ Ｐゴシック" pitchFamily="-111" charset="-128"/>
                <a:cs typeface="ＭＳ Ｐゴシック" pitchFamily="-111" charset="-128"/>
              </a:rPr>
              <a:t> has a zero in it, we, in effect, make sure that we cannot execute the rule that is enabled when the </a:t>
            </a:r>
            <a:r>
              <a:rPr lang="en-US" b="1" dirty="0">
                <a:ea typeface="ＭＳ Ｐゴシック" pitchFamily="-111" charset="-128"/>
                <a:cs typeface="ＭＳ Ｐゴシック" pitchFamily="-111" charset="-128"/>
              </a:rPr>
              <a:t>r</a:t>
            </a:r>
            <a:r>
              <a:rPr lang="en-US" dirty="0">
                <a:ea typeface="ＭＳ Ｐゴシック" pitchFamily="-111" charset="-128"/>
                <a:cs typeface="ＭＳ Ｐゴシック" pitchFamily="-111" charset="-128"/>
              </a:rPr>
              <a:t>-</a:t>
            </a:r>
            <a:r>
              <a:rPr lang="en-US" dirty="0" err="1">
                <a:ea typeface="ＭＳ Ｐゴシック" pitchFamily="-111" charset="-128"/>
                <a:cs typeface="ＭＳ Ｐゴシック" pitchFamily="-111" charset="-128"/>
              </a:rPr>
              <a:t>th</a:t>
            </a:r>
            <a:r>
              <a:rPr lang="en-US" dirty="0">
                <a:ea typeface="ＭＳ Ｐゴシック" pitchFamily="-111" charset="-128"/>
                <a:cs typeface="ＭＳ Ｐゴシック" pitchFamily="-111" charset="-128"/>
              </a:rPr>
              <a:t> prime is a factor.  </a:t>
            </a:r>
          </a:p>
          <a:p>
            <a:pPr>
              <a:lnSpc>
                <a:spcPct val="90000"/>
              </a:lnSpc>
            </a:pPr>
            <a:r>
              <a:rPr lang="en-US" dirty="0">
                <a:ea typeface="ＭＳ Ｐゴシック" pitchFamily="-111" charset="-128"/>
                <a:cs typeface="ＭＳ Ｐゴシック" pitchFamily="-111" charset="-128"/>
              </a:rPr>
              <a:t>If the rules were placed in the wrong order, or if they weren't prioritized, we would be non-deterministic.  </a:t>
            </a:r>
          </a:p>
        </p:txBody>
      </p:sp>
      <p:sp>
        <p:nvSpPr>
          <p:cNvPr id="314374" name="Date Placeholder 3"/>
          <p:cNvSpPr>
            <a:spLocks noGrp="1"/>
          </p:cNvSpPr>
          <p:nvPr>
            <p:ph type="dt" sz="quarter" idx="10"/>
          </p:nvPr>
        </p:nvSpPr>
        <p:spPr>
          <a:noFill/>
        </p:spPr>
        <p:txBody>
          <a:bodyPr/>
          <a:lstStyle/>
          <a:p>
            <a:fld id="{A27706C3-63CF-E84C-80C1-6AD76320D5CF}"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7"/>
          <p:cNvSpPr>
            <a:spLocks noGrp="1"/>
          </p:cNvSpPr>
          <p:nvPr>
            <p:ph type="title"/>
          </p:nvPr>
        </p:nvSpPr>
        <p:spPr/>
        <p:txBody>
          <a:bodyPr/>
          <a:lstStyle/>
          <a:p>
            <a:r>
              <a:rPr lang="en-US">
                <a:ea typeface="ＭＳ Ｐゴシック" pitchFamily="-111" charset="-128"/>
                <a:cs typeface="ＭＳ Ｐゴシック" pitchFamily="-111" charset="-128"/>
              </a:rPr>
              <a:t>Checking a “No” Answer</a:t>
            </a:r>
          </a:p>
        </p:txBody>
      </p:sp>
      <p:sp>
        <p:nvSpPr>
          <p:cNvPr id="49155" name="Content Placeholder 8"/>
          <p:cNvSpPr>
            <a:spLocks noGrp="1"/>
          </p:cNvSpPr>
          <p:nvPr>
            <p:ph idx="1"/>
          </p:nvPr>
        </p:nvSpPr>
        <p:spPr/>
        <p:txBody>
          <a:bodyPr/>
          <a:lstStyle/>
          <a:p>
            <a:r>
              <a:rPr lang="en-US" sz="2400" dirty="0">
                <a:ea typeface="ＭＳ Ｐゴシック" pitchFamily="-111" charset="-128"/>
                <a:cs typeface="ＭＳ Ｐゴシック" pitchFamily="-111" charset="-128"/>
              </a:rPr>
              <a:t>The only thing anyone has thought of is to have it test all possible ways to </a:t>
            </a:r>
            <a:r>
              <a:rPr lang="en-US" sz="2400" b="1" dirty="0">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-color the graph – all of which fail, of </a:t>
            </a:r>
            <a:r>
              <a:rPr lang="en-US" sz="2400" dirty="0" smtClean="0">
                <a:ea typeface="ＭＳ Ｐゴシック" pitchFamily="-111" charset="-128"/>
                <a:cs typeface="ＭＳ Ｐゴシック" pitchFamily="-111" charset="-128"/>
              </a:rPr>
              <a:t>course, if “No” is the correct answer.</a:t>
            </a:r>
            <a:endParaRPr lang="en-US" sz="2400" dirty="0">
              <a:ea typeface="ＭＳ Ｐゴシック" pitchFamily="-111" charset="-128"/>
              <a:cs typeface="ＭＳ Ｐゴシック" pitchFamily="-111" charset="-128"/>
            </a:endParaRPr>
          </a:p>
          <a:p>
            <a:r>
              <a:rPr lang="en-US" sz="2400" dirty="0">
                <a:ea typeface="ＭＳ Ｐゴシック" pitchFamily="-111" charset="-128"/>
                <a:cs typeface="ＭＳ Ｐゴシック" pitchFamily="-111" charset="-128"/>
              </a:rPr>
              <a:t>There are an exponential number of things (colorings) to check.</a:t>
            </a:r>
          </a:p>
          <a:p>
            <a:r>
              <a:rPr lang="en-US" sz="2400" dirty="0">
                <a:ea typeface="ＭＳ Ｐゴシック" pitchFamily="-111" charset="-128"/>
                <a:cs typeface="ＭＳ Ｐゴシック" pitchFamily="-111" charset="-128"/>
              </a:rPr>
              <a:t>For some problems, there seems to be a big difference between verifying Yes and No instances.</a:t>
            </a:r>
          </a:p>
          <a:p>
            <a:r>
              <a:rPr lang="en-US" sz="2400" dirty="0">
                <a:ea typeface="ＭＳ Ｐゴシック" pitchFamily="-111" charset="-128"/>
                <a:cs typeface="ＭＳ Ｐゴシック" pitchFamily="-111" charset="-128"/>
              </a:rPr>
              <a:t>To solve a problem efficiently, we must be able to solve both Yes and No instances efficiently.</a:t>
            </a:r>
          </a:p>
        </p:txBody>
      </p:sp>
      <p:sp>
        <p:nvSpPr>
          <p:cNvPr id="49156" name="Date Placeholder 4"/>
          <p:cNvSpPr>
            <a:spLocks noGrp="1"/>
          </p:cNvSpPr>
          <p:nvPr>
            <p:ph type="dt" sz="quarter" idx="10"/>
          </p:nvPr>
        </p:nvSpPr>
        <p:spPr>
          <a:noFill/>
        </p:spPr>
        <p:txBody>
          <a:bodyPr/>
          <a:lstStyle/>
          <a:p>
            <a:fld id="{45878B16-147B-AD4C-96D0-97113C86DD9E}"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49157"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9158" name="Slide Number Placeholder 6"/>
          <p:cNvSpPr>
            <a:spLocks noGrp="1"/>
          </p:cNvSpPr>
          <p:nvPr>
            <p:ph type="sldNum" sz="quarter" idx="12"/>
          </p:nvPr>
        </p:nvSpPr>
        <p:spPr>
          <a:noFill/>
        </p:spPr>
        <p:txBody>
          <a:bodyPr/>
          <a:lstStyle/>
          <a:p>
            <a:fld id="{5B053C1A-909A-904D-AC73-22F980EE2B66}" type="slidenum">
              <a:rPr lang="en-US">
                <a:latin typeface="Arial" pitchFamily="-111" charset="0"/>
                <a:ea typeface="ＭＳ Ｐゴシック" pitchFamily="-111" charset="-128"/>
                <a:cs typeface="ＭＳ Ｐゴシック" pitchFamily="-111" charset="-128"/>
              </a:rPr>
              <a:pPr/>
              <a:t>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16419" name="Slide Number Placeholder 5"/>
          <p:cNvSpPr>
            <a:spLocks noGrp="1"/>
          </p:cNvSpPr>
          <p:nvPr>
            <p:ph type="sldNum" sz="quarter" idx="12"/>
          </p:nvPr>
        </p:nvSpPr>
        <p:spPr>
          <a:noFill/>
        </p:spPr>
        <p:txBody>
          <a:bodyPr/>
          <a:lstStyle/>
          <a:p>
            <a:fld id="{DE64A0E4-ABD1-1B4B-AB2B-05436751AB0F}" type="slidenum">
              <a:rPr lang="en-US">
                <a:latin typeface="Arial" pitchFamily="-111" charset="0"/>
                <a:ea typeface="ＭＳ Ｐゴシック" pitchFamily="-111" charset="-128"/>
                <a:cs typeface="ＭＳ Ｐゴシック" pitchFamily="-111" charset="-128"/>
              </a:rPr>
              <a:pPr/>
              <a:t>150</a:t>
            </a:fld>
            <a:endParaRPr lang="en-US">
              <a:latin typeface="Arial" pitchFamily="-111" charset="0"/>
              <a:ea typeface="ＭＳ Ｐゴシック" pitchFamily="-111" charset="-128"/>
              <a:cs typeface="ＭＳ Ｐゴシック" pitchFamily="-111" charset="-128"/>
            </a:endParaRPr>
          </a:p>
        </p:txBody>
      </p:sp>
      <p:sp>
        <p:nvSpPr>
          <p:cNvPr id="31642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Example of Order</a:t>
            </a:r>
          </a:p>
        </p:txBody>
      </p:sp>
      <p:sp>
        <p:nvSpPr>
          <p:cNvPr id="316421" name="Rectangle 3"/>
          <p:cNvSpPr>
            <a:spLocks noGrp="1" noChangeArrowheads="1"/>
          </p:cNvSpPr>
          <p:nvPr>
            <p:ph type="body" idx="1"/>
          </p:nvPr>
        </p:nvSpPr>
        <p:spPr/>
        <p:txBody>
          <a:bodyPr/>
          <a:lstStyle/>
          <a:p>
            <a:pPr>
              <a:buFontTx/>
              <a:buNone/>
            </a:pPr>
            <a:r>
              <a:rPr lang="en-US" dirty="0">
                <a:ea typeface="ＭＳ Ｐゴシック" pitchFamily="-111" charset="-128"/>
                <a:cs typeface="ＭＳ Ｐゴシック" pitchFamily="-111" charset="-128"/>
              </a:rPr>
              <a:t>	Consider the simple machine to compute </a:t>
            </a:r>
            <a:r>
              <a:rPr lang="en-US" b="1" dirty="0">
                <a:ea typeface="ＭＳ Ｐゴシック" pitchFamily="-111" charset="-128"/>
                <a:cs typeface="ＭＳ Ｐゴシック" pitchFamily="-111" charset="-128"/>
              </a:rPr>
              <a:t>r1:=r2 – r3 </a:t>
            </a:r>
            <a:r>
              <a:rPr lang="en-US" dirty="0">
                <a:ea typeface="ＭＳ Ｐゴシック" pitchFamily="-111" charset="-128"/>
                <a:cs typeface="ＭＳ Ｐゴシック" pitchFamily="-111" charset="-128"/>
              </a:rPr>
              <a:t>(limited)</a:t>
            </a:r>
          </a:p>
          <a:p>
            <a:pPr>
              <a:buFontTx/>
              <a:buNone/>
            </a:pPr>
            <a:r>
              <a:rPr lang="en-US" b="1" dirty="0">
                <a:ea typeface="ＭＳ Ｐゴシック" pitchFamily="-111" charset="-128"/>
                <a:cs typeface="ＭＳ Ｐゴシック" pitchFamily="-111" charset="-128"/>
              </a:rPr>
              <a:t>	1.	DEC3[2,3]</a:t>
            </a:r>
          </a:p>
          <a:p>
            <a:pPr>
              <a:buFontTx/>
              <a:buNone/>
            </a:pPr>
            <a:r>
              <a:rPr lang="en-US" b="1" dirty="0">
                <a:ea typeface="ＭＳ Ｐゴシック" pitchFamily="-111" charset="-128"/>
                <a:cs typeface="ＭＳ Ｐゴシック" pitchFamily="-111" charset="-128"/>
              </a:rPr>
              <a:t>	2.	DEC2[1,1]</a:t>
            </a:r>
          </a:p>
          <a:p>
            <a:pPr>
              <a:buFontTx/>
              <a:buNone/>
            </a:pPr>
            <a:r>
              <a:rPr lang="en-US" b="1" dirty="0">
                <a:ea typeface="ＭＳ Ｐゴシック" pitchFamily="-111" charset="-128"/>
                <a:cs typeface="ＭＳ Ｐゴシック" pitchFamily="-111" charset="-128"/>
              </a:rPr>
              <a:t>	3.	DEC2[4,5]</a:t>
            </a:r>
          </a:p>
          <a:p>
            <a:pPr>
              <a:buFontTx/>
              <a:buNone/>
            </a:pPr>
            <a:r>
              <a:rPr lang="en-US" b="1" dirty="0">
                <a:ea typeface="ＭＳ Ｐゴシック" pitchFamily="-111" charset="-128"/>
                <a:cs typeface="ＭＳ Ｐゴシック" pitchFamily="-111" charset="-128"/>
              </a:rPr>
              <a:t>	4.	INC1[3]</a:t>
            </a:r>
          </a:p>
          <a:p>
            <a:pPr>
              <a:buFontTx/>
              <a:buNone/>
            </a:pPr>
            <a:r>
              <a:rPr lang="en-US" b="1" dirty="0">
                <a:ea typeface="ＭＳ Ｐゴシック" pitchFamily="-111" charset="-128"/>
                <a:cs typeface="ＭＳ Ｐゴシック" pitchFamily="-111" charset="-128"/>
              </a:rPr>
              <a:t>	5.	</a:t>
            </a:r>
          </a:p>
        </p:txBody>
      </p:sp>
      <p:sp>
        <p:nvSpPr>
          <p:cNvPr id="316422" name="Date Placeholder 3"/>
          <p:cNvSpPr>
            <a:spLocks noGrp="1"/>
          </p:cNvSpPr>
          <p:nvPr>
            <p:ph type="dt" sz="quarter" idx="10"/>
          </p:nvPr>
        </p:nvSpPr>
        <p:spPr>
          <a:noFill/>
        </p:spPr>
        <p:txBody>
          <a:bodyPr/>
          <a:lstStyle/>
          <a:p>
            <a:fld id="{7013BE97-49B8-A14E-85CF-5AD8B0CD8A35}"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18467" name="Slide Number Placeholder 5"/>
          <p:cNvSpPr>
            <a:spLocks noGrp="1"/>
          </p:cNvSpPr>
          <p:nvPr>
            <p:ph type="sldNum" sz="quarter" idx="12"/>
          </p:nvPr>
        </p:nvSpPr>
        <p:spPr>
          <a:noFill/>
        </p:spPr>
        <p:txBody>
          <a:bodyPr/>
          <a:lstStyle/>
          <a:p>
            <a:fld id="{02BC5527-9FF8-0444-B4CC-9EC3ADCEC8BC}" type="slidenum">
              <a:rPr lang="en-US">
                <a:latin typeface="Arial" pitchFamily="-111" charset="0"/>
                <a:ea typeface="ＭＳ Ｐゴシック" pitchFamily="-111" charset="-128"/>
                <a:cs typeface="ＭＳ Ｐゴシック" pitchFamily="-111" charset="-128"/>
              </a:rPr>
              <a:pPr/>
              <a:t>151</a:t>
            </a:fld>
            <a:endParaRPr lang="en-US">
              <a:latin typeface="Arial" pitchFamily="-111" charset="0"/>
              <a:ea typeface="ＭＳ Ｐゴシック" pitchFamily="-111" charset="-128"/>
              <a:cs typeface="ＭＳ Ｐゴシック" pitchFamily="-111" charset="-128"/>
            </a:endParaRPr>
          </a:p>
        </p:txBody>
      </p:sp>
      <p:sp>
        <p:nvSpPr>
          <p:cNvPr id="31846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Subtraction Encoding</a:t>
            </a:r>
          </a:p>
        </p:txBody>
      </p:sp>
      <p:sp>
        <p:nvSpPr>
          <p:cNvPr id="318469" name="Rectangle 3"/>
          <p:cNvSpPr>
            <a:spLocks noGrp="1" noChangeArrowheads="1"/>
          </p:cNvSpPr>
          <p:nvPr>
            <p:ph type="body" idx="1"/>
          </p:nvPr>
        </p:nvSpPr>
        <p:spPr/>
        <p:txBody>
          <a:bodyPr/>
          <a:lstStyle/>
          <a:p>
            <a:pPr>
              <a:lnSpc>
                <a:spcPct val="90000"/>
              </a:lnSpc>
              <a:buFontTx/>
              <a:buNone/>
            </a:pPr>
            <a:r>
              <a:rPr lang="en-US" dirty="0">
                <a:ea typeface="ＭＳ Ｐゴシック" pitchFamily="-111" charset="-128"/>
                <a:cs typeface="ＭＳ Ｐゴシック" pitchFamily="-111" charset="-128"/>
              </a:rPr>
              <a:t>Start with </a:t>
            </a:r>
            <a:r>
              <a:rPr lang="en-US" b="1" dirty="0">
                <a:ea typeface="ＭＳ Ｐゴシック" pitchFamily="-111" charset="-128"/>
                <a:cs typeface="ＭＳ Ｐゴシック" pitchFamily="-111" charset="-128"/>
              </a:rPr>
              <a:t>3</a:t>
            </a:r>
            <a:r>
              <a:rPr lang="en-US" b="1" baseline="30000" dirty="0">
                <a:ea typeface="ＭＳ Ｐゴシック" pitchFamily="-111" charset="-128"/>
                <a:cs typeface="ＭＳ Ｐゴシック" pitchFamily="-111" charset="-128"/>
              </a:rPr>
              <a:t>x</a:t>
            </a:r>
            <a:r>
              <a:rPr lang="en-US" b="1" dirty="0">
                <a:ea typeface="ＭＳ Ｐゴシック" pitchFamily="-111" charset="-128"/>
                <a:cs typeface="ＭＳ Ｐゴシック" pitchFamily="-111" charset="-128"/>
              </a:rPr>
              <a:t>5</a:t>
            </a:r>
            <a:r>
              <a:rPr lang="en-US" b="1" baseline="30000" dirty="0">
                <a:ea typeface="ＭＳ Ｐゴシック" pitchFamily="-111" charset="-128"/>
                <a:cs typeface="ＭＳ Ｐゴシック" pitchFamily="-111" charset="-128"/>
              </a:rPr>
              <a:t>y</a:t>
            </a:r>
            <a:r>
              <a:rPr lang="en-US" b="1" dirty="0">
                <a:ea typeface="ＭＳ Ｐゴシック" pitchFamily="-111" charset="-128"/>
                <a:cs typeface="ＭＳ Ｐゴシック" pitchFamily="-111" charset="-128"/>
              </a:rPr>
              <a:t>7</a:t>
            </a:r>
          </a:p>
          <a:p>
            <a:pPr lvl="1">
              <a:lnSpc>
                <a:spcPct val="90000"/>
              </a:lnSpc>
              <a:buFontTx/>
              <a:buNone/>
            </a:pPr>
            <a:r>
              <a:rPr lang="en-US" b="1" dirty="0"/>
              <a:t>7 • 5 x 	</a:t>
            </a:r>
            <a:r>
              <a:rPr lang="en-US" b="1" dirty="0">
                <a:sym typeface="Symbol" pitchFamily="-111" charset="2"/>
              </a:rPr>
              <a:t></a:t>
            </a:r>
            <a:r>
              <a:rPr lang="en-US" b="1" dirty="0"/>
              <a:t> 	11 x</a:t>
            </a:r>
          </a:p>
          <a:p>
            <a:pPr lvl="1">
              <a:lnSpc>
                <a:spcPct val="90000"/>
              </a:lnSpc>
              <a:buFontTx/>
              <a:buNone/>
            </a:pPr>
            <a:r>
              <a:rPr lang="en-US" b="1" dirty="0"/>
              <a:t>7 x 	</a:t>
            </a:r>
            <a:r>
              <a:rPr lang="en-US" b="1" dirty="0">
                <a:sym typeface="Symbol" pitchFamily="-111" charset="2"/>
              </a:rPr>
              <a:t></a:t>
            </a:r>
            <a:r>
              <a:rPr lang="en-US" b="1" dirty="0"/>
              <a:t> 	13 x</a:t>
            </a:r>
          </a:p>
          <a:p>
            <a:pPr lvl="1">
              <a:lnSpc>
                <a:spcPct val="90000"/>
              </a:lnSpc>
              <a:buFontTx/>
              <a:buNone/>
            </a:pPr>
            <a:r>
              <a:rPr lang="en-US" b="1" dirty="0"/>
              <a:t>11 • 3 x 	</a:t>
            </a:r>
            <a:r>
              <a:rPr lang="en-US" b="1" dirty="0">
                <a:sym typeface="Symbol" pitchFamily="-111" charset="2"/>
              </a:rPr>
              <a:t></a:t>
            </a:r>
            <a:r>
              <a:rPr lang="en-US" b="1" dirty="0"/>
              <a:t> 	7 x</a:t>
            </a:r>
          </a:p>
          <a:p>
            <a:pPr lvl="1">
              <a:lnSpc>
                <a:spcPct val="90000"/>
              </a:lnSpc>
              <a:buFontTx/>
              <a:buNone/>
            </a:pPr>
            <a:r>
              <a:rPr lang="en-US" b="1" dirty="0"/>
              <a:t>11 x 	</a:t>
            </a:r>
            <a:r>
              <a:rPr lang="en-US" b="1" dirty="0">
                <a:sym typeface="Symbol" pitchFamily="-111" charset="2"/>
              </a:rPr>
              <a:t></a:t>
            </a:r>
            <a:r>
              <a:rPr lang="en-US" b="1" dirty="0"/>
              <a:t> 	7 x</a:t>
            </a:r>
          </a:p>
          <a:p>
            <a:pPr lvl="1">
              <a:lnSpc>
                <a:spcPct val="90000"/>
              </a:lnSpc>
              <a:buFontTx/>
              <a:buNone/>
            </a:pPr>
            <a:r>
              <a:rPr lang="en-US" b="1" dirty="0"/>
              <a:t>13 • 3 x 	</a:t>
            </a:r>
            <a:r>
              <a:rPr lang="en-US" b="1" dirty="0">
                <a:sym typeface="Symbol" pitchFamily="-111" charset="2"/>
              </a:rPr>
              <a:t></a:t>
            </a:r>
            <a:r>
              <a:rPr lang="en-US" b="1" dirty="0"/>
              <a:t> 	17 x</a:t>
            </a:r>
          </a:p>
          <a:p>
            <a:pPr lvl="1">
              <a:lnSpc>
                <a:spcPct val="90000"/>
              </a:lnSpc>
              <a:buFontTx/>
              <a:buNone/>
            </a:pPr>
            <a:r>
              <a:rPr lang="en-US" b="1" dirty="0"/>
              <a:t>13 x 	</a:t>
            </a:r>
            <a:r>
              <a:rPr lang="en-US" b="1" dirty="0">
                <a:sym typeface="Symbol" pitchFamily="-111" charset="2"/>
              </a:rPr>
              <a:t></a:t>
            </a:r>
            <a:r>
              <a:rPr lang="en-US" b="1" dirty="0"/>
              <a:t> 	19 x</a:t>
            </a:r>
          </a:p>
          <a:p>
            <a:pPr lvl="1">
              <a:lnSpc>
                <a:spcPct val="90000"/>
              </a:lnSpc>
              <a:buFontTx/>
              <a:buNone/>
            </a:pPr>
            <a:r>
              <a:rPr lang="en-US" b="1" dirty="0"/>
              <a:t>17 x 	</a:t>
            </a:r>
            <a:r>
              <a:rPr lang="en-US" b="1" dirty="0">
                <a:sym typeface="Symbol" pitchFamily="-111" charset="2"/>
              </a:rPr>
              <a:t></a:t>
            </a:r>
            <a:r>
              <a:rPr lang="en-US" b="1" dirty="0"/>
              <a:t> 	13 • 2 x</a:t>
            </a:r>
          </a:p>
          <a:p>
            <a:pPr lvl="1">
              <a:lnSpc>
                <a:spcPct val="90000"/>
              </a:lnSpc>
              <a:buFontTx/>
              <a:buNone/>
            </a:pPr>
            <a:r>
              <a:rPr lang="en-US" b="1" dirty="0"/>
              <a:t>19 x 	</a:t>
            </a:r>
            <a:r>
              <a:rPr lang="en-US" b="1" dirty="0">
                <a:sym typeface="Symbol" pitchFamily="-111" charset="2"/>
              </a:rPr>
              <a:t></a:t>
            </a:r>
            <a:r>
              <a:rPr lang="en-US" b="1" dirty="0"/>
              <a:t> 	x</a:t>
            </a:r>
          </a:p>
        </p:txBody>
      </p:sp>
      <p:sp>
        <p:nvSpPr>
          <p:cNvPr id="318470" name="Date Placeholder 3"/>
          <p:cNvSpPr>
            <a:spLocks noGrp="1"/>
          </p:cNvSpPr>
          <p:nvPr>
            <p:ph type="dt" sz="quarter" idx="10"/>
          </p:nvPr>
        </p:nvSpPr>
        <p:spPr>
          <a:noFill/>
        </p:spPr>
        <p:txBody>
          <a:bodyPr/>
          <a:lstStyle/>
          <a:p>
            <a:fld id="{81AFDD03-F823-8145-9DAA-E38DCDE5AC9E}"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20515" name="Slide Number Placeholder 5"/>
          <p:cNvSpPr>
            <a:spLocks noGrp="1"/>
          </p:cNvSpPr>
          <p:nvPr>
            <p:ph type="sldNum" sz="quarter" idx="12"/>
          </p:nvPr>
        </p:nvSpPr>
        <p:spPr>
          <a:noFill/>
        </p:spPr>
        <p:txBody>
          <a:bodyPr/>
          <a:lstStyle/>
          <a:p>
            <a:fld id="{96FB5197-1DB6-F34D-B698-3917E2702BA3}" type="slidenum">
              <a:rPr lang="en-US">
                <a:latin typeface="Arial" pitchFamily="-111" charset="0"/>
                <a:ea typeface="ＭＳ Ｐゴシック" pitchFamily="-111" charset="-128"/>
                <a:cs typeface="ＭＳ Ｐゴシック" pitchFamily="-111" charset="-128"/>
              </a:rPr>
              <a:pPr/>
              <a:t>152</a:t>
            </a:fld>
            <a:endParaRPr lang="en-US">
              <a:latin typeface="Arial" pitchFamily="-111" charset="0"/>
              <a:ea typeface="ＭＳ Ｐゴシック" pitchFamily="-111" charset="-128"/>
              <a:cs typeface="ＭＳ Ｐゴシック" pitchFamily="-111" charset="-128"/>
            </a:endParaRPr>
          </a:p>
        </p:txBody>
      </p:sp>
      <p:sp>
        <p:nvSpPr>
          <p:cNvPr id="32051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Analysis of Problem</a:t>
            </a:r>
          </a:p>
        </p:txBody>
      </p:sp>
      <p:sp>
        <p:nvSpPr>
          <p:cNvPr id="320517" name="Rectangle 3"/>
          <p:cNvSpPr>
            <a:spLocks noGrp="1" noChangeArrowheads="1"/>
          </p:cNvSpPr>
          <p:nvPr>
            <p:ph type="body" idx="1"/>
          </p:nvPr>
        </p:nvSpPr>
        <p:spPr/>
        <p:txBody>
          <a:bodyPr/>
          <a:lstStyle/>
          <a:p>
            <a:pPr>
              <a:lnSpc>
                <a:spcPct val="80000"/>
              </a:lnSpc>
            </a:pPr>
            <a:r>
              <a:rPr lang="en-US" sz="2800" dirty="0">
                <a:ea typeface="ＭＳ Ｐゴシック" pitchFamily="-111" charset="-128"/>
                <a:cs typeface="ＭＳ Ｐゴシック" pitchFamily="-111" charset="-128"/>
              </a:rPr>
              <a:t>If we don't obey the ordering here, we could take an input like </a:t>
            </a:r>
            <a:r>
              <a:rPr lang="en-US" sz="2800" b="1" dirty="0">
                <a:ea typeface="ＭＳ Ｐゴシック" pitchFamily="-111" charset="-128"/>
                <a:cs typeface="ＭＳ Ｐゴシック" pitchFamily="-111" charset="-128"/>
              </a:rPr>
              <a:t>3</a:t>
            </a:r>
            <a:r>
              <a:rPr lang="en-US" sz="2800" b="1" baseline="30000" dirty="0">
                <a:ea typeface="ＭＳ Ｐゴシック" pitchFamily="-111" charset="-128"/>
                <a:cs typeface="ＭＳ Ｐゴシック" pitchFamily="-111" charset="-128"/>
              </a:rPr>
              <a:t>5</a:t>
            </a:r>
            <a:r>
              <a:rPr lang="en-US" sz="2800" b="1" dirty="0">
                <a:ea typeface="ＭＳ Ｐゴシック" pitchFamily="-111" charset="-128"/>
                <a:cs typeface="ＭＳ Ｐゴシック" pitchFamily="-111" charset="-128"/>
              </a:rPr>
              <a:t>5</a:t>
            </a:r>
            <a:r>
              <a:rPr lang="en-US" sz="2800" b="1" baseline="30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7</a:t>
            </a:r>
            <a:r>
              <a:rPr lang="en-US" sz="2800" dirty="0">
                <a:ea typeface="ＭＳ Ｐゴシック" pitchFamily="-111" charset="-128"/>
                <a:cs typeface="ＭＳ Ｐゴシック" pitchFamily="-111" charset="-128"/>
              </a:rPr>
              <a:t> and immediately apply the second rule (the one that mimics a failed decrement).  </a:t>
            </a:r>
          </a:p>
          <a:p>
            <a:pPr>
              <a:lnSpc>
                <a:spcPct val="80000"/>
              </a:lnSpc>
            </a:pPr>
            <a:r>
              <a:rPr lang="en-US" sz="2800" dirty="0">
                <a:ea typeface="ＭＳ Ｐゴシック" pitchFamily="-111" charset="-128"/>
                <a:cs typeface="ＭＳ Ｐゴシック" pitchFamily="-111" charset="-128"/>
              </a:rPr>
              <a:t>We then have </a:t>
            </a:r>
            <a:r>
              <a:rPr lang="en-US" sz="2800" b="1" dirty="0">
                <a:ea typeface="ＭＳ Ｐゴシック" pitchFamily="-111" charset="-128"/>
                <a:cs typeface="ＭＳ Ｐゴシック" pitchFamily="-111" charset="-128"/>
              </a:rPr>
              <a:t>3</a:t>
            </a:r>
            <a:r>
              <a:rPr lang="en-US" sz="2800" b="1" baseline="30000" dirty="0">
                <a:ea typeface="ＭＳ Ｐゴシック" pitchFamily="-111" charset="-128"/>
                <a:cs typeface="ＭＳ Ｐゴシック" pitchFamily="-111" charset="-128"/>
              </a:rPr>
              <a:t>5</a:t>
            </a:r>
            <a:r>
              <a:rPr lang="en-US" sz="2800" b="1" dirty="0">
                <a:ea typeface="ＭＳ Ｐゴシック" pitchFamily="-111" charset="-128"/>
                <a:cs typeface="ＭＳ Ｐゴシック" pitchFamily="-111" charset="-128"/>
              </a:rPr>
              <a:t>5</a:t>
            </a:r>
            <a:r>
              <a:rPr lang="en-US" sz="2800" b="1" baseline="30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13</a:t>
            </a:r>
            <a:r>
              <a:rPr lang="en-US" sz="2800" dirty="0">
                <a:ea typeface="ＭＳ Ｐゴシック" pitchFamily="-111" charset="-128"/>
                <a:cs typeface="ＭＳ Ｐゴシック" pitchFamily="-111" charset="-128"/>
              </a:rPr>
              <a:t>, signifying that we will mimic instruction number </a:t>
            </a:r>
            <a:r>
              <a:rPr lang="en-US" sz="2800" b="1" dirty="0">
                <a:ea typeface="ＭＳ Ｐゴシック" pitchFamily="-111" charset="-128"/>
                <a:cs typeface="ＭＳ Ｐゴシック" pitchFamily="-111" charset="-128"/>
              </a:rPr>
              <a:t>3</a:t>
            </a:r>
            <a:r>
              <a:rPr lang="en-US" sz="2800" dirty="0">
                <a:ea typeface="ＭＳ Ｐゴシック" pitchFamily="-111" charset="-128"/>
                <a:cs typeface="ＭＳ Ｐゴシック" pitchFamily="-111" charset="-128"/>
              </a:rPr>
              <a:t>, never having subtracted the </a:t>
            </a:r>
            <a:r>
              <a:rPr lang="en-US" sz="2800" b="1" dirty="0">
                <a:ea typeface="ＭＳ Ｐゴシック" pitchFamily="-111" charset="-128"/>
                <a:cs typeface="ＭＳ Ｐゴシック" pitchFamily="-111" charset="-128"/>
              </a:rPr>
              <a:t>2</a:t>
            </a:r>
            <a:r>
              <a:rPr lang="en-US" sz="2800" dirty="0">
                <a:ea typeface="ＭＳ Ｐゴシック" pitchFamily="-111" charset="-128"/>
                <a:cs typeface="ＭＳ Ｐゴシック" pitchFamily="-111" charset="-128"/>
              </a:rPr>
              <a:t> from </a:t>
            </a:r>
            <a:r>
              <a:rPr lang="en-US" sz="2800" b="1" dirty="0">
                <a:ea typeface="ＭＳ Ｐゴシック" pitchFamily="-111" charset="-128"/>
                <a:cs typeface="ＭＳ Ｐゴシック" pitchFamily="-111" charset="-128"/>
              </a:rPr>
              <a:t>5</a:t>
            </a:r>
            <a:r>
              <a:rPr lang="en-US" sz="2800" dirty="0">
                <a:ea typeface="ＭＳ Ｐゴシック" pitchFamily="-111" charset="-128"/>
                <a:cs typeface="ＭＳ Ｐゴシック" pitchFamily="-111" charset="-128"/>
              </a:rPr>
              <a:t>.  </a:t>
            </a:r>
          </a:p>
          <a:p>
            <a:pPr>
              <a:lnSpc>
                <a:spcPct val="80000"/>
              </a:lnSpc>
            </a:pPr>
            <a:r>
              <a:rPr lang="en-US" sz="2800" dirty="0">
                <a:ea typeface="ＭＳ Ｐゴシック" pitchFamily="-111" charset="-128"/>
                <a:cs typeface="ＭＳ Ｐゴシック" pitchFamily="-111" charset="-128"/>
              </a:rPr>
              <a:t>Now, we mimic copying </a:t>
            </a:r>
            <a:r>
              <a:rPr lang="en-US" sz="2800" b="1" dirty="0">
                <a:ea typeface="ＭＳ Ｐゴシック" pitchFamily="-111" charset="-128"/>
                <a:cs typeface="ＭＳ Ｐゴシック" pitchFamily="-111" charset="-128"/>
              </a:rPr>
              <a:t>r2</a:t>
            </a:r>
            <a:r>
              <a:rPr lang="en-US" sz="2800" dirty="0">
                <a:ea typeface="ＭＳ Ｐゴシック" pitchFamily="-111" charset="-128"/>
                <a:cs typeface="ＭＳ Ｐゴシック" pitchFamily="-111" charset="-128"/>
              </a:rPr>
              <a:t> to </a:t>
            </a:r>
            <a:r>
              <a:rPr lang="en-US" sz="2800" b="1" dirty="0">
                <a:ea typeface="ＭＳ Ｐゴシック" pitchFamily="-111" charset="-128"/>
                <a:cs typeface="ＭＳ Ｐゴシック" pitchFamily="-111" charset="-128"/>
              </a:rPr>
              <a:t>r1</a:t>
            </a:r>
            <a:r>
              <a:rPr lang="en-US" sz="2800" dirty="0">
                <a:ea typeface="ＭＳ Ｐゴシック" pitchFamily="-111" charset="-128"/>
                <a:cs typeface="ＭＳ Ｐゴシック" pitchFamily="-111" charset="-128"/>
              </a:rPr>
              <a:t> and get </a:t>
            </a:r>
            <a:r>
              <a:rPr lang="en-US" sz="2800" b="1" dirty="0">
                <a:ea typeface="ＭＳ Ｐゴシック" pitchFamily="-111" charset="-128"/>
                <a:cs typeface="ＭＳ Ｐゴシック" pitchFamily="-111" charset="-128"/>
              </a:rPr>
              <a:t>2</a:t>
            </a:r>
            <a:r>
              <a:rPr lang="en-US" sz="2800" b="1" baseline="30000" dirty="0">
                <a:ea typeface="ＭＳ Ｐゴシック" pitchFamily="-111" charset="-128"/>
                <a:cs typeface="ＭＳ Ｐゴシック" pitchFamily="-111" charset="-128"/>
              </a:rPr>
              <a:t>5</a:t>
            </a:r>
            <a:r>
              <a:rPr lang="en-US" sz="2800" b="1" dirty="0">
                <a:ea typeface="ＭＳ Ｐゴシック" pitchFamily="-111" charset="-128"/>
                <a:cs typeface="ＭＳ Ｐゴシック" pitchFamily="-111" charset="-128"/>
              </a:rPr>
              <a:t>5</a:t>
            </a:r>
            <a:r>
              <a:rPr lang="en-US" sz="2800" b="1" baseline="30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19</a:t>
            </a:r>
            <a:r>
              <a:rPr lang="en-US" sz="2800" dirty="0">
                <a:ea typeface="ＭＳ Ｐゴシック" pitchFamily="-111" charset="-128"/>
                <a:cs typeface="ＭＳ Ｐゴシック" pitchFamily="-111" charset="-128"/>
              </a:rPr>
              <a:t> . </a:t>
            </a:r>
          </a:p>
          <a:p>
            <a:pPr>
              <a:lnSpc>
                <a:spcPct val="80000"/>
              </a:lnSpc>
            </a:pPr>
            <a:r>
              <a:rPr lang="en-US" sz="2800" dirty="0">
                <a:ea typeface="ＭＳ Ｐゴシック" pitchFamily="-111" charset="-128"/>
                <a:cs typeface="ＭＳ Ｐゴシック" pitchFamily="-111" charset="-128"/>
              </a:rPr>
              <a:t>We then remove the </a:t>
            </a:r>
            <a:r>
              <a:rPr lang="en-US" sz="2800" b="1" dirty="0">
                <a:ea typeface="ＭＳ Ｐゴシック" pitchFamily="-111" charset="-128"/>
                <a:cs typeface="ＭＳ Ｐゴシック" pitchFamily="-111" charset="-128"/>
              </a:rPr>
              <a:t>19</a:t>
            </a:r>
            <a:r>
              <a:rPr lang="en-US" sz="2800" dirty="0">
                <a:ea typeface="ＭＳ Ｐゴシック" pitchFamily="-111" charset="-128"/>
                <a:cs typeface="ＭＳ Ｐゴシック" pitchFamily="-111" charset="-128"/>
              </a:rPr>
              <a:t> and have the wrong answer.</a:t>
            </a:r>
          </a:p>
        </p:txBody>
      </p:sp>
      <p:sp>
        <p:nvSpPr>
          <p:cNvPr id="320518" name="Date Placeholder 3"/>
          <p:cNvSpPr>
            <a:spLocks noGrp="1"/>
          </p:cNvSpPr>
          <p:nvPr>
            <p:ph type="dt" sz="quarter" idx="10"/>
          </p:nvPr>
        </p:nvSpPr>
        <p:spPr>
          <a:noFill/>
        </p:spPr>
        <p:txBody>
          <a:bodyPr/>
          <a:lstStyle/>
          <a:p>
            <a:fld id="{C801A69F-48DE-D045-A121-7993B9980A94}"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FACTOR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RECURSIVE</a:t>
            </a:r>
          </a:p>
        </p:txBody>
      </p:sp>
      <p:sp>
        <p:nvSpPr>
          <p:cNvPr id="322563" name="Rectangle 5"/>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24611" name="Slide Number Placeholder 5"/>
          <p:cNvSpPr>
            <a:spLocks noGrp="1"/>
          </p:cNvSpPr>
          <p:nvPr>
            <p:ph type="sldNum" sz="quarter" idx="12"/>
          </p:nvPr>
        </p:nvSpPr>
        <p:spPr>
          <a:noFill/>
        </p:spPr>
        <p:txBody>
          <a:bodyPr/>
          <a:lstStyle/>
          <a:p>
            <a:fld id="{14668C3C-3924-8645-A110-76D116A3A46A}" type="slidenum">
              <a:rPr lang="en-US">
                <a:latin typeface="Arial" pitchFamily="-111" charset="0"/>
                <a:ea typeface="ＭＳ Ｐゴシック" pitchFamily="-111" charset="-128"/>
                <a:cs typeface="ＭＳ Ｐゴシック" pitchFamily="-111" charset="-128"/>
              </a:rPr>
              <a:pPr/>
              <a:t>154</a:t>
            </a:fld>
            <a:endParaRPr lang="en-US">
              <a:latin typeface="Arial" pitchFamily="-111" charset="0"/>
              <a:ea typeface="ＭＳ Ｐゴシック" pitchFamily="-111" charset="-128"/>
              <a:cs typeface="ＭＳ Ｐゴシック" pitchFamily="-111" charset="-128"/>
            </a:endParaRPr>
          </a:p>
        </p:txBody>
      </p:sp>
      <p:sp>
        <p:nvSpPr>
          <p:cNvPr id="32461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Universal Machine</a:t>
            </a:r>
          </a:p>
        </p:txBody>
      </p:sp>
      <p:sp>
        <p:nvSpPr>
          <p:cNvPr id="324613" name="Rectangle 3"/>
          <p:cNvSpPr>
            <a:spLocks noGrp="1" noChangeArrowheads="1"/>
          </p:cNvSpPr>
          <p:nvPr>
            <p:ph type="body" idx="1"/>
          </p:nvPr>
        </p:nvSpPr>
        <p:spPr/>
        <p:txBody>
          <a:bodyPr/>
          <a:lstStyle/>
          <a:p>
            <a:r>
              <a:rPr lang="en-US" sz="2800">
                <a:ea typeface="ＭＳ Ｐゴシック" pitchFamily="-111" charset="-128"/>
                <a:cs typeface="ＭＳ Ｐゴシック" pitchFamily="-111" charset="-128"/>
              </a:rPr>
              <a:t>In the process of doing this reduction, we will build a Universal Machine.  </a:t>
            </a:r>
          </a:p>
          <a:p>
            <a:r>
              <a:rPr lang="en-US" sz="2800">
                <a:ea typeface="ＭＳ Ｐゴシック" pitchFamily="-111" charset="-128"/>
                <a:cs typeface="ＭＳ Ｐゴシック" pitchFamily="-111" charset="-128"/>
              </a:rPr>
              <a:t>This is a single recursive function with two arguments.  The first specifies the factor system (encoded) and the second the argument to this factor system.  </a:t>
            </a:r>
          </a:p>
          <a:p>
            <a:r>
              <a:rPr lang="en-US" sz="2800">
                <a:ea typeface="ＭＳ Ｐゴシック" pitchFamily="-111" charset="-128"/>
                <a:cs typeface="ＭＳ Ｐゴシック" pitchFamily="-111" charset="-128"/>
              </a:rPr>
              <a:t>The Universal Machine will then simulate the given machine on the selected input.</a:t>
            </a:r>
          </a:p>
        </p:txBody>
      </p:sp>
      <p:sp>
        <p:nvSpPr>
          <p:cNvPr id="324614" name="Date Placeholder 3"/>
          <p:cNvSpPr>
            <a:spLocks noGrp="1"/>
          </p:cNvSpPr>
          <p:nvPr>
            <p:ph type="dt" sz="quarter" idx="10"/>
          </p:nvPr>
        </p:nvSpPr>
        <p:spPr>
          <a:noFill/>
        </p:spPr>
        <p:txBody>
          <a:bodyPr/>
          <a:lstStyle/>
          <a:p>
            <a:fld id="{D05F9508-9AEA-5B40-812F-B1378407C8CA}"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26660" name="Slide Number Placeholder 5"/>
          <p:cNvSpPr>
            <a:spLocks noGrp="1"/>
          </p:cNvSpPr>
          <p:nvPr>
            <p:ph type="sldNum" sz="quarter" idx="12"/>
          </p:nvPr>
        </p:nvSpPr>
        <p:spPr>
          <a:noFill/>
        </p:spPr>
        <p:txBody>
          <a:bodyPr/>
          <a:lstStyle/>
          <a:p>
            <a:fld id="{E07DA33C-97E7-F94B-95B5-255AE3902993}" type="slidenum">
              <a:rPr lang="en-US">
                <a:latin typeface="Arial" pitchFamily="-111" charset="0"/>
                <a:ea typeface="ＭＳ Ｐゴシック" pitchFamily="-111" charset="-128"/>
                <a:cs typeface="ＭＳ Ｐゴシック" pitchFamily="-111" charset="-128"/>
              </a:rPr>
              <a:pPr/>
              <a:t>155</a:t>
            </a:fld>
            <a:endParaRPr lang="en-US">
              <a:latin typeface="Arial" pitchFamily="-111" charset="0"/>
              <a:ea typeface="ＭＳ Ｐゴシック" pitchFamily="-111" charset="-128"/>
              <a:cs typeface="ＭＳ Ｐゴシック" pitchFamily="-111" charset="-128"/>
            </a:endParaRPr>
          </a:p>
        </p:txBody>
      </p:sp>
      <p:sp>
        <p:nvSpPr>
          <p:cNvPr id="326661"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Encoding FRS</a:t>
            </a:r>
          </a:p>
        </p:txBody>
      </p:sp>
      <p:sp>
        <p:nvSpPr>
          <p:cNvPr id="326662"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Let </a:t>
            </a:r>
            <a:r>
              <a:rPr lang="en-US" b="1" dirty="0">
                <a:ea typeface="ＭＳ Ｐゴシック" pitchFamily="-111" charset="-128"/>
                <a:cs typeface="ＭＳ Ｐゴシック" pitchFamily="-111" charset="-128"/>
              </a:rPr>
              <a:t>(n, ((a</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,b</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 (a</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,b</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 … ,(</a:t>
            </a:r>
            <a:r>
              <a:rPr lang="en-US" b="1" dirty="0" err="1">
                <a:ea typeface="ＭＳ Ｐゴシック" pitchFamily="-111" charset="-128"/>
                <a:cs typeface="ＭＳ Ｐゴシック" pitchFamily="-111" charset="-128"/>
              </a:rPr>
              <a:t>a</a:t>
            </a:r>
            <a:r>
              <a:rPr lang="en-US" b="1" baseline="-25000" dirty="0" err="1">
                <a:ea typeface="ＭＳ Ｐゴシック" pitchFamily="-111" charset="-128"/>
                <a:cs typeface="ＭＳ Ｐゴシック" pitchFamily="-111" charset="-128"/>
              </a:rPr>
              <a:t>n</a:t>
            </a:r>
            <a:r>
              <a:rPr lang="en-US" b="1" dirty="0" err="1">
                <a:ea typeface="ＭＳ Ｐゴシック" pitchFamily="-111" charset="-128"/>
                <a:cs typeface="ＭＳ Ｐゴシック" pitchFamily="-111" charset="-128"/>
              </a:rPr>
              <a:t>,b</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be some factor replacement system, where </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a</a:t>
            </a:r>
            <a:r>
              <a:rPr lang="en-US" b="1" baseline="-25000" dirty="0" err="1">
                <a:ea typeface="ＭＳ Ｐゴシック" pitchFamily="-111" charset="-128"/>
                <a:cs typeface="ＭＳ Ｐゴシック" pitchFamily="-111" charset="-128"/>
              </a:rPr>
              <a:t>i</a:t>
            </a:r>
            <a:r>
              <a:rPr lang="en-US" b="1" dirty="0" err="1">
                <a:ea typeface="ＭＳ Ｐゴシック" pitchFamily="-111" charset="-128"/>
                <a:cs typeface="ＭＳ Ｐゴシック" pitchFamily="-111" charset="-128"/>
              </a:rPr>
              <a:t>,b</a:t>
            </a:r>
            <a:r>
              <a:rPr lang="en-US" b="1" baseline="-25000" dirty="0" err="1">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means that the </a:t>
            </a:r>
            <a:r>
              <a:rPr lang="en-US" b="1" dirty="0" err="1">
                <a:ea typeface="ＭＳ Ｐゴシック" pitchFamily="-111" charset="-128"/>
                <a:cs typeface="ＭＳ Ｐゴシック" pitchFamily="-111" charset="-128"/>
              </a:rPr>
              <a:t>i</a:t>
            </a:r>
            <a:r>
              <a:rPr lang="en-US" dirty="0" err="1">
                <a:ea typeface="ＭＳ Ｐゴシック" pitchFamily="-111" charset="-128"/>
                <a:cs typeface="ＭＳ Ｐゴシック" pitchFamily="-111" charset="-128"/>
              </a:rPr>
              <a:t>-th</a:t>
            </a:r>
            <a:r>
              <a:rPr lang="en-US" dirty="0">
                <a:ea typeface="ＭＳ Ｐゴシック" pitchFamily="-111" charset="-128"/>
                <a:cs typeface="ＭＳ Ｐゴシック" pitchFamily="-111" charset="-128"/>
              </a:rPr>
              <a:t> rule is</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a</a:t>
            </a:r>
            <a:r>
              <a:rPr lang="en-US" b="1" baseline="-25000" dirty="0" err="1">
                <a:ea typeface="ＭＳ Ｐゴシック" pitchFamily="-111" charset="-128"/>
                <a:cs typeface="ＭＳ Ｐゴシック" pitchFamily="-111" charset="-128"/>
              </a:rPr>
              <a:t>i</a:t>
            </a:r>
            <a:r>
              <a:rPr lang="en-US" b="1" dirty="0" err="1">
                <a:ea typeface="ＭＳ Ｐゴシック" pitchFamily="-111" charset="-128"/>
                <a:cs typeface="ＭＳ Ｐゴシック" pitchFamily="-111" charset="-128"/>
              </a:rPr>
              <a:t>x</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b</a:t>
            </a:r>
            <a:r>
              <a:rPr lang="en-US" b="1" baseline="-25000" dirty="0" err="1">
                <a:ea typeface="ＭＳ Ｐゴシック" pitchFamily="-111" charset="-128"/>
                <a:cs typeface="ＭＳ Ｐゴシック" pitchFamily="-111" charset="-128"/>
              </a:rPr>
              <a:t>i</a:t>
            </a:r>
            <a:r>
              <a:rPr lang="en-US" b="1" dirty="0" err="1">
                <a:ea typeface="ＭＳ Ｐゴシック" pitchFamily="-111" charset="-128"/>
                <a:cs typeface="ＭＳ Ｐゴシック" pitchFamily="-111" charset="-128"/>
              </a:rPr>
              <a:t>x</a:t>
            </a:r>
            <a:endParaRPr lang="en-US" b="1" dirty="0">
              <a:ea typeface="ＭＳ Ｐゴシック" pitchFamily="-111" charset="-128"/>
              <a:cs typeface="ＭＳ Ｐゴシック" pitchFamily="-111" charset="-128"/>
            </a:endParaRPr>
          </a:p>
          <a:p>
            <a:r>
              <a:rPr lang="en-US" dirty="0">
                <a:ea typeface="ＭＳ Ｐゴシック" pitchFamily="-111" charset="-128"/>
                <a:cs typeface="ＭＳ Ｐゴシック" pitchFamily="-111" charset="-128"/>
              </a:rPr>
              <a:t>Encode this machine by the number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r>
            <a:br>
              <a:rPr lang="en-US" dirty="0">
                <a:ea typeface="ＭＳ Ｐゴシック" pitchFamily="-111" charset="-128"/>
                <a:cs typeface="ＭＳ Ｐゴシック" pitchFamily="-111" charset="-128"/>
              </a:rPr>
            </a:br>
            <a:endParaRPr lang="en-US" dirty="0">
              <a:ea typeface="ＭＳ Ｐゴシック" pitchFamily="-111" charset="-128"/>
              <a:cs typeface="ＭＳ Ｐゴシック" pitchFamily="-111" charset="-128"/>
            </a:endParaRPr>
          </a:p>
        </p:txBody>
      </p:sp>
      <p:sp>
        <p:nvSpPr>
          <p:cNvPr id="32666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26658" name="Object 4"/>
          <p:cNvGraphicFramePr>
            <a:graphicFrameLocks noChangeAspect="1"/>
          </p:cNvGraphicFramePr>
          <p:nvPr/>
        </p:nvGraphicFramePr>
        <p:xfrm>
          <a:off x="685800" y="4343400"/>
          <a:ext cx="7396163" cy="949325"/>
        </p:xfrm>
        <a:graphic>
          <a:graphicData uri="http://schemas.openxmlformats.org/presentationml/2006/ole">
            <mc:AlternateContent xmlns:mc="http://schemas.openxmlformats.org/markup-compatibility/2006">
              <mc:Choice xmlns:v="urn:schemas-microsoft-com:vml" Requires="v">
                <p:oleObj spid="_x0000_s326775" name="Equation" r:id="rId4" imgW="2679700" imgH="342900" progId="Word.Picture.8">
                  <p:embed/>
                </p:oleObj>
              </mc:Choice>
              <mc:Fallback>
                <p:oleObj name="Equation" r:id="rId4" imgW="2679700" imgH="342900" progId="Word.Picture.8">
                  <p:embed/>
                  <p:pic>
                    <p:nvPicPr>
                      <p:cNvPr id="0" name="Picture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343400"/>
                        <a:ext cx="7396163" cy="949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6664" name="Date Placeholder 3"/>
          <p:cNvSpPr>
            <a:spLocks noGrp="1"/>
          </p:cNvSpPr>
          <p:nvPr>
            <p:ph type="dt" sz="quarter" idx="10"/>
          </p:nvPr>
        </p:nvSpPr>
        <p:spPr>
          <a:noFill/>
        </p:spPr>
        <p:txBody>
          <a:bodyPr/>
          <a:lstStyle/>
          <a:p>
            <a:fld id="{E648C80F-DAA3-8E40-B9AA-3144F6570AF9}"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28707" name="Slide Number Placeholder 5"/>
          <p:cNvSpPr>
            <a:spLocks noGrp="1"/>
          </p:cNvSpPr>
          <p:nvPr>
            <p:ph type="sldNum" sz="quarter" idx="12"/>
          </p:nvPr>
        </p:nvSpPr>
        <p:spPr>
          <a:noFill/>
        </p:spPr>
        <p:txBody>
          <a:bodyPr/>
          <a:lstStyle/>
          <a:p>
            <a:fld id="{50C7700B-0BB3-6B43-8398-282622E9E519}" type="slidenum">
              <a:rPr lang="en-US">
                <a:latin typeface="Arial" pitchFamily="-111" charset="0"/>
                <a:ea typeface="ＭＳ Ｐゴシック" pitchFamily="-111" charset="-128"/>
                <a:cs typeface="ＭＳ Ｐゴシック" pitchFamily="-111" charset="-128"/>
              </a:rPr>
              <a:pPr/>
              <a:t>156</a:t>
            </a:fld>
            <a:endParaRPr lang="en-US">
              <a:latin typeface="Arial" pitchFamily="-111" charset="0"/>
              <a:ea typeface="ＭＳ Ｐゴシック" pitchFamily="-111" charset="-128"/>
              <a:cs typeface="ＭＳ Ｐゴシック" pitchFamily="-111" charset="-128"/>
            </a:endParaRPr>
          </a:p>
        </p:txBody>
      </p:sp>
      <p:sp>
        <p:nvSpPr>
          <p:cNvPr id="32870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Simulation by Recursive # 1</a:t>
            </a:r>
          </a:p>
        </p:txBody>
      </p:sp>
      <p:sp>
        <p:nvSpPr>
          <p:cNvPr id="328709" name="Rectangle 3"/>
          <p:cNvSpPr>
            <a:spLocks noGrp="1" noChangeArrowheads="1"/>
          </p:cNvSpPr>
          <p:nvPr>
            <p:ph type="body" idx="1"/>
          </p:nvPr>
        </p:nvSpPr>
        <p:spPr/>
        <p:txBody>
          <a:bodyPr/>
          <a:lstStyle/>
          <a:p>
            <a:pPr>
              <a:lnSpc>
                <a:spcPct val="90000"/>
              </a:lnSpc>
            </a:pPr>
            <a:r>
              <a:rPr lang="en-US" sz="2000" dirty="0">
                <a:ea typeface="ＭＳ Ｐゴシック" pitchFamily="-111" charset="-128"/>
                <a:cs typeface="ＭＳ Ｐゴシック" pitchFamily="-111" charset="-128"/>
              </a:rPr>
              <a:t>We can determine the rule of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that applies to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by</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RULE(F, x) =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z (1 ≤ z ≤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 0)+1) [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 2*z-1) | x ]</a:t>
            </a:r>
          </a:p>
          <a:p>
            <a:pPr>
              <a:lnSpc>
                <a:spcPct val="90000"/>
              </a:lnSpc>
            </a:pPr>
            <a:r>
              <a:rPr lang="en-US" sz="2000" dirty="0">
                <a:ea typeface="ＭＳ Ｐゴシック" pitchFamily="-111" charset="-128"/>
                <a:cs typeface="ＭＳ Ｐゴシック" pitchFamily="-111" charset="-128"/>
              </a:rPr>
              <a:t>Note: if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is divisible by </a:t>
            </a:r>
            <a:r>
              <a:rPr lang="en-US" sz="2000" b="1" dirty="0" err="1">
                <a:ea typeface="ＭＳ Ｐゴシック" pitchFamily="-111" charset="-128"/>
                <a:cs typeface="ＭＳ Ｐゴシック" pitchFamily="-111" charset="-128"/>
              </a:rPr>
              <a:t>a</a:t>
            </a:r>
            <a:r>
              <a:rPr lang="en-US" sz="2000" b="1" baseline="-25000"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and </a:t>
            </a:r>
            <a:r>
              <a:rPr lang="en-US" sz="2000" b="1"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is the least integer for which this is true, then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(F,2*i-1) = </a:t>
            </a:r>
            <a:r>
              <a:rPr lang="en-US" sz="2000" b="1" dirty="0" err="1">
                <a:ea typeface="ＭＳ Ｐゴシック" pitchFamily="-111" charset="-128"/>
                <a:cs typeface="ＭＳ Ｐゴシック" pitchFamily="-111" charset="-128"/>
              </a:rPr>
              <a:t>a</a:t>
            </a:r>
            <a:r>
              <a:rPr lang="en-US" sz="2000" b="1" baseline="-25000" dirty="0" err="1">
                <a:ea typeface="ＭＳ Ｐゴシック" pitchFamily="-111" charset="-128"/>
                <a:cs typeface="ＭＳ Ｐゴシック" pitchFamily="-111" charset="-128"/>
              </a:rPr>
              <a:t>i</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where </a:t>
            </a:r>
            <a:r>
              <a:rPr lang="en-US" sz="2000" b="1" dirty="0" err="1">
                <a:ea typeface="ＭＳ Ｐゴシック" pitchFamily="-111" charset="-128"/>
                <a:cs typeface="ＭＳ Ｐゴシック" pitchFamily="-111" charset="-128"/>
              </a:rPr>
              <a:t>a</a:t>
            </a:r>
            <a:r>
              <a:rPr lang="en-US" sz="2000" b="1" baseline="-25000"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is the number of prime factors of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involving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2i-1</a:t>
            </a:r>
            <a:r>
              <a:rPr lang="en-US" sz="2000" dirty="0">
                <a:ea typeface="ＭＳ Ｐゴシック" pitchFamily="-111" charset="-128"/>
                <a:cs typeface="ＭＳ Ｐゴシック" pitchFamily="-111" charset="-128"/>
              </a:rPr>
              <a:t>.  Thus, </a:t>
            </a:r>
            <a:r>
              <a:rPr lang="en-US" sz="2000" b="1" dirty="0">
                <a:ea typeface="ＭＳ Ｐゴシック" pitchFamily="-111" charset="-128"/>
                <a:cs typeface="ＭＳ Ｐゴシック" pitchFamily="-111" charset="-128"/>
              </a:rPr>
              <a:t>RULE(</a:t>
            </a:r>
            <a:r>
              <a:rPr lang="en-US" sz="2000" b="1" dirty="0" err="1">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If x is not divisible by any </a:t>
            </a:r>
            <a:r>
              <a:rPr lang="en-US" sz="2000" b="1" dirty="0" err="1">
                <a:ea typeface="ＭＳ Ｐゴシック" pitchFamily="-111" charset="-128"/>
                <a:cs typeface="ＭＳ Ｐゴシック" pitchFamily="-111" charset="-128"/>
              </a:rPr>
              <a:t>a</a:t>
            </a:r>
            <a:r>
              <a:rPr lang="en-US" sz="2000" b="1" baseline="-25000"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1≤i≤n</a:t>
            </a:r>
            <a:r>
              <a:rPr lang="en-US" sz="2000" dirty="0">
                <a:ea typeface="ＭＳ Ｐゴシック" pitchFamily="-111" charset="-128"/>
                <a:cs typeface="ＭＳ Ｐゴシック" pitchFamily="-111" charset="-128"/>
              </a:rPr>
              <a:t>, then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is divisible by </a:t>
            </a:r>
            <a:r>
              <a:rPr lang="en-US" sz="2000" b="1"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 and </a:t>
            </a:r>
            <a:r>
              <a:rPr lang="en-US" sz="2000" b="1" dirty="0">
                <a:ea typeface="ＭＳ Ｐゴシック" pitchFamily="-111" charset="-128"/>
                <a:cs typeface="ＭＳ Ｐゴシック" pitchFamily="-111" charset="-128"/>
              </a:rPr>
              <a:t>RULE(</a:t>
            </a:r>
            <a:r>
              <a:rPr lang="en-US" sz="2000" b="1" dirty="0" err="1">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returns </a:t>
            </a:r>
            <a:r>
              <a:rPr lang="en-US" sz="2000" b="1" dirty="0">
                <a:ea typeface="ＭＳ Ｐゴシック" pitchFamily="-111" charset="-128"/>
                <a:cs typeface="ＭＳ Ｐゴシック" pitchFamily="-111" charset="-128"/>
              </a:rPr>
              <a:t>n+1</a:t>
            </a:r>
            <a:r>
              <a:rPr lang="en-US" sz="2000" dirty="0">
                <a:ea typeface="ＭＳ Ｐゴシック" pitchFamily="-111" charset="-128"/>
                <a:cs typeface="ＭＳ Ｐゴシック" pitchFamily="-111" charset="-128"/>
              </a:rPr>
              <a:t>.  That’s why we added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2n+1</a:t>
            </a:r>
            <a:r>
              <a:rPr lang="en-US" sz="2000" b="1" dirty="0">
                <a:ea typeface="ＭＳ Ｐゴシック" pitchFamily="-111" charset="-128"/>
                <a:cs typeface="ＭＳ Ｐゴシック" pitchFamily="-111" charset="-128"/>
              </a:rPr>
              <a:t> p</a:t>
            </a:r>
            <a:r>
              <a:rPr lang="en-US" sz="2000" b="1" baseline="-25000" dirty="0">
                <a:ea typeface="ＭＳ Ｐゴシック" pitchFamily="-111" charset="-128"/>
                <a:cs typeface="ＭＳ Ｐゴシック" pitchFamily="-111" charset="-128"/>
              </a:rPr>
              <a:t>2n+2</a:t>
            </a:r>
            <a:r>
              <a:rPr lang="en-US" sz="2000" dirty="0">
                <a:ea typeface="ＭＳ Ｐゴシック" pitchFamily="-111" charset="-128"/>
                <a:cs typeface="ＭＳ Ｐゴシック" pitchFamily="-111" charset="-128"/>
              </a:rPr>
              <a:t>.</a:t>
            </a:r>
          </a:p>
          <a:p>
            <a:pPr>
              <a:lnSpc>
                <a:spcPct val="90000"/>
              </a:lnSpc>
            </a:pPr>
            <a:r>
              <a:rPr lang="en-US" sz="2000" dirty="0">
                <a:ea typeface="ＭＳ Ｐゴシック" pitchFamily="-111" charset="-128"/>
                <a:cs typeface="ＭＳ Ｐゴシック" pitchFamily="-111" charset="-128"/>
              </a:rPr>
              <a:t>Given the function </a:t>
            </a:r>
            <a:r>
              <a:rPr lang="en-US" sz="2000" b="1" dirty="0">
                <a:ea typeface="ＭＳ Ｐゴシック" pitchFamily="-111" charset="-128"/>
                <a:cs typeface="ＭＳ Ｐゴシック" pitchFamily="-111" charset="-128"/>
              </a:rPr>
              <a:t>RULE(</a:t>
            </a:r>
            <a:r>
              <a:rPr lang="en-US" sz="2000" b="1" dirty="0" err="1">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we can determine </a:t>
            </a:r>
            <a:r>
              <a:rPr lang="en-US" sz="2000" b="1" dirty="0">
                <a:ea typeface="ＭＳ Ｐゴシック" pitchFamily="-111" charset="-128"/>
                <a:cs typeface="ＭＳ Ｐゴシック" pitchFamily="-111" charset="-128"/>
              </a:rPr>
              <a:t>NEXT(</a:t>
            </a:r>
            <a:r>
              <a:rPr lang="en-US" sz="2000" b="1" dirty="0" err="1">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the number that follows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when using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by</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NEXT(F, x) = (x //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 2*RULE(F, x)-1)) *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 2*RULE(F, x))</a:t>
            </a:r>
          </a:p>
        </p:txBody>
      </p:sp>
      <p:sp>
        <p:nvSpPr>
          <p:cNvPr id="328710" name="Date Placeholder 3"/>
          <p:cNvSpPr>
            <a:spLocks noGrp="1"/>
          </p:cNvSpPr>
          <p:nvPr>
            <p:ph type="dt" sz="quarter" idx="10"/>
          </p:nvPr>
        </p:nvSpPr>
        <p:spPr>
          <a:noFill/>
        </p:spPr>
        <p:txBody>
          <a:bodyPr/>
          <a:lstStyle/>
          <a:p>
            <a:fld id="{B2CFF074-FA09-0942-B535-B37214EDD150}"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30755" name="Slide Number Placeholder 5"/>
          <p:cNvSpPr>
            <a:spLocks noGrp="1"/>
          </p:cNvSpPr>
          <p:nvPr>
            <p:ph type="sldNum" sz="quarter" idx="12"/>
          </p:nvPr>
        </p:nvSpPr>
        <p:spPr>
          <a:noFill/>
        </p:spPr>
        <p:txBody>
          <a:bodyPr/>
          <a:lstStyle/>
          <a:p>
            <a:fld id="{61A9262A-F943-B74A-B2DB-5AAE54D37081}" type="slidenum">
              <a:rPr lang="en-US">
                <a:latin typeface="Arial" pitchFamily="-111" charset="0"/>
                <a:ea typeface="ＭＳ Ｐゴシック" pitchFamily="-111" charset="-128"/>
                <a:cs typeface="ＭＳ Ｐゴシック" pitchFamily="-111" charset="-128"/>
              </a:rPr>
              <a:pPr/>
              <a:t>157</a:t>
            </a:fld>
            <a:endParaRPr lang="en-US">
              <a:latin typeface="Arial" pitchFamily="-111" charset="0"/>
              <a:ea typeface="ＭＳ Ｐゴシック" pitchFamily="-111" charset="-128"/>
              <a:cs typeface="ＭＳ Ｐゴシック" pitchFamily="-111" charset="-128"/>
            </a:endParaRPr>
          </a:p>
        </p:txBody>
      </p:sp>
      <p:sp>
        <p:nvSpPr>
          <p:cNvPr id="33075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Simulation by Recursive # 2</a:t>
            </a:r>
          </a:p>
        </p:txBody>
      </p:sp>
      <p:sp>
        <p:nvSpPr>
          <p:cNvPr id="330757"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The configurations listed by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when started on </a:t>
            </a:r>
            <a:r>
              <a:rPr lang="en-US" b="1" dirty="0" smtClean="0">
                <a:ea typeface="ＭＳ Ｐゴシック" pitchFamily="-111" charset="-128"/>
                <a:cs typeface="ＭＳ Ｐゴシック" pitchFamily="-111" charset="-128"/>
              </a:rPr>
              <a:t>x</a:t>
            </a:r>
            <a:r>
              <a:rPr lang="en-US" dirty="0" smtClean="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are</a:t>
            </a:r>
          </a:p>
          <a:p>
            <a:pPr>
              <a:buFontTx/>
              <a:buNone/>
            </a:pPr>
            <a:r>
              <a:rPr lang="en-US" sz="2400" b="1" dirty="0">
                <a:ea typeface="ＭＳ Ｐゴシック" pitchFamily="-111" charset="-128"/>
                <a:cs typeface="ＭＳ Ｐゴシック" pitchFamily="-111" charset="-128"/>
              </a:rPr>
              <a:t>CONFIG(F, x, 0) = x</a:t>
            </a:r>
          </a:p>
          <a:p>
            <a:pPr>
              <a:buFontTx/>
              <a:buNone/>
            </a:pPr>
            <a:r>
              <a:rPr lang="en-US" sz="2400" b="1" dirty="0">
                <a:ea typeface="ＭＳ Ｐゴシック" pitchFamily="-111" charset="-128"/>
                <a:cs typeface="ＭＳ Ｐゴシック" pitchFamily="-111" charset="-128"/>
              </a:rPr>
              <a:t>CONFIG(F, x, y+1) = NEXT(F, CONFIG(F, x, y))</a:t>
            </a:r>
          </a:p>
          <a:p>
            <a:r>
              <a:rPr lang="en-US" dirty="0">
                <a:ea typeface="ＭＳ Ｐゴシック" pitchFamily="-111" charset="-128"/>
                <a:cs typeface="ＭＳ Ｐゴシック" pitchFamily="-111" charset="-128"/>
              </a:rPr>
              <a:t>The number of the configuration on which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halts is</a:t>
            </a:r>
          </a:p>
          <a:p>
            <a:pPr>
              <a:buFontTx/>
              <a:buNone/>
            </a:pPr>
            <a:r>
              <a:rPr lang="en-US" sz="2400" b="1" dirty="0">
                <a:ea typeface="ＭＳ Ｐゴシック" pitchFamily="-111" charset="-128"/>
                <a:cs typeface="ＭＳ Ｐゴシック" pitchFamily="-111" charset="-128"/>
              </a:rPr>
              <a:t>HALT(F, x) =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y [CONFIG(F, x, y) == CONFIG(F, x, y+1)]</a:t>
            </a:r>
          </a:p>
          <a:p>
            <a:pPr marL="0" indent="0">
              <a:buFontTx/>
              <a:buNone/>
            </a:pPr>
            <a:r>
              <a:rPr lang="en-US" sz="2400" b="1" i="1" dirty="0" smtClean="0">
                <a:solidFill>
                  <a:srgbClr val="FF0000"/>
                </a:solidFill>
                <a:ea typeface="ＭＳ Ｐゴシック" pitchFamily="-111" charset="-128"/>
                <a:cs typeface="ＭＳ Ｐゴシック" pitchFamily="-111" charset="-128"/>
              </a:rPr>
              <a:t>This </a:t>
            </a:r>
            <a:r>
              <a:rPr lang="en-US" sz="2400" b="1" i="1" dirty="0">
                <a:solidFill>
                  <a:srgbClr val="FF0000"/>
                </a:solidFill>
                <a:ea typeface="ＭＳ Ｐゴシック" pitchFamily="-111" charset="-128"/>
                <a:cs typeface="ＭＳ Ｐゴシック" pitchFamily="-111" charset="-128"/>
              </a:rPr>
              <a:t>assumes we converge to a fixed point only if we </a:t>
            </a:r>
            <a:r>
              <a:rPr lang="en-US" sz="2400" b="1" i="1" dirty="0" smtClean="0">
                <a:solidFill>
                  <a:srgbClr val="FF0000"/>
                </a:solidFill>
                <a:ea typeface="ＭＳ Ｐゴシック" pitchFamily="-111" charset="-128"/>
                <a:cs typeface="ＭＳ Ｐゴシック" pitchFamily="-111" charset="-128"/>
              </a:rPr>
              <a:t>stop</a:t>
            </a:r>
            <a:endParaRPr lang="en-US" sz="2400" b="1" i="1" dirty="0">
              <a:ea typeface="ＭＳ Ｐゴシック" pitchFamily="-111" charset="-128"/>
              <a:cs typeface="ＭＳ Ｐゴシック" pitchFamily="-111" charset="-128"/>
            </a:endParaRPr>
          </a:p>
        </p:txBody>
      </p:sp>
      <p:sp>
        <p:nvSpPr>
          <p:cNvPr id="330758" name="Date Placeholder 3"/>
          <p:cNvSpPr>
            <a:spLocks noGrp="1"/>
          </p:cNvSpPr>
          <p:nvPr>
            <p:ph type="dt" sz="quarter" idx="10"/>
          </p:nvPr>
        </p:nvSpPr>
        <p:spPr>
          <a:noFill/>
        </p:spPr>
        <p:txBody>
          <a:bodyPr/>
          <a:lstStyle/>
          <a:p>
            <a:fld id="{B87834BF-08AA-1149-8E04-4FBE2B99B84C}"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32803" name="Slide Number Placeholder 5"/>
          <p:cNvSpPr>
            <a:spLocks noGrp="1"/>
          </p:cNvSpPr>
          <p:nvPr>
            <p:ph type="sldNum" sz="quarter" idx="12"/>
          </p:nvPr>
        </p:nvSpPr>
        <p:spPr>
          <a:noFill/>
        </p:spPr>
        <p:txBody>
          <a:bodyPr/>
          <a:lstStyle/>
          <a:p>
            <a:fld id="{6D814A30-0D8C-D64D-983C-F22D0268B3B3}" type="slidenum">
              <a:rPr lang="en-US">
                <a:latin typeface="Arial" pitchFamily="-111" charset="0"/>
                <a:ea typeface="ＭＳ Ｐゴシック" pitchFamily="-111" charset="-128"/>
                <a:cs typeface="ＭＳ Ｐゴシック" pitchFamily="-111" charset="-128"/>
              </a:rPr>
              <a:pPr/>
              <a:t>158</a:t>
            </a:fld>
            <a:endParaRPr lang="en-US">
              <a:latin typeface="Arial" pitchFamily="-111" charset="0"/>
              <a:ea typeface="ＭＳ Ｐゴシック" pitchFamily="-111" charset="-128"/>
              <a:cs typeface="ＭＳ Ｐゴシック" pitchFamily="-111" charset="-128"/>
            </a:endParaRPr>
          </a:p>
        </p:txBody>
      </p:sp>
      <p:sp>
        <p:nvSpPr>
          <p:cNvPr id="33280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Simulation by Recursive # 3</a:t>
            </a:r>
          </a:p>
        </p:txBody>
      </p:sp>
      <p:sp>
        <p:nvSpPr>
          <p:cNvPr id="332805" name="Rectangle 3"/>
          <p:cNvSpPr>
            <a:spLocks noGrp="1" noChangeArrowheads="1"/>
          </p:cNvSpPr>
          <p:nvPr>
            <p:ph type="body" idx="1"/>
          </p:nvPr>
        </p:nvSpPr>
        <p:spPr/>
        <p:txBody>
          <a:bodyPr/>
          <a:lstStyle/>
          <a:p>
            <a:pPr>
              <a:lnSpc>
                <a:spcPct val="90000"/>
              </a:lnSpc>
            </a:pPr>
            <a:r>
              <a:rPr lang="en-US" sz="2800" dirty="0">
                <a:ea typeface="ＭＳ Ｐゴシック" pitchFamily="-111" charset="-128"/>
                <a:cs typeface="ＭＳ Ｐゴシック" pitchFamily="-111" charset="-128"/>
              </a:rPr>
              <a:t>A Universal Machine that simulates an arbitrary Factor System, Turing Machine, Register Machine, Recursive Function can then be defined by </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
            </a:r>
            <a:br>
              <a:rPr lang="en-US" sz="2800" dirty="0">
                <a:ea typeface="ＭＳ Ｐゴシック" pitchFamily="-111" charset="-128"/>
                <a:cs typeface="ＭＳ Ｐゴシック" pitchFamily="-111" charset="-128"/>
              </a:rPr>
            </a:br>
            <a:r>
              <a:rPr lang="en-US" sz="2400" b="1" dirty="0" err="1">
                <a:ea typeface="ＭＳ Ｐゴシック" pitchFamily="-111" charset="-128"/>
                <a:cs typeface="ＭＳ Ｐゴシック" pitchFamily="-111" charset="-128"/>
              </a:rPr>
              <a:t>Univ</a:t>
            </a:r>
            <a:r>
              <a:rPr lang="en-US" sz="2400" b="1" dirty="0">
                <a:ea typeface="ＭＳ Ｐゴシック" pitchFamily="-111" charset="-128"/>
                <a:cs typeface="ＭＳ Ｐゴシック" pitchFamily="-111" charset="-128"/>
              </a:rPr>
              <a:t>(F, x) =  </a:t>
            </a:r>
            <a:r>
              <a:rPr lang="en-US" sz="2400" b="1" dirty="0" err="1">
                <a:ea typeface="ＭＳ Ｐゴシック" pitchFamily="-111" charset="-128"/>
                <a:cs typeface="ＭＳ Ｐゴシック" pitchFamily="-111" charset="-128"/>
              </a:rPr>
              <a:t>exp</a:t>
            </a:r>
            <a:r>
              <a:rPr lang="en-US" sz="2400" b="1" dirty="0">
                <a:ea typeface="ＭＳ Ｐゴシック" pitchFamily="-111" charset="-128"/>
                <a:cs typeface="ＭＳ Ｐゴシック" pitchFamily="-111" charset="-128"/>
              </a:rPr>
              <a:t> ( CONFIG ( F, x, HALT ( F, x ) ), 0)</a:t>
            </a:r>
            <a:br>
              <a:rPr lang="en-US" sz="2400" b="1" dirty="0">
                <a:ea typeface="ＭＳ Ｐゴシック" pitchFamily="-111" charset="-128"/>
                <a:cs typeface="ＭＳ Ｐゴシック" pitchFamily="-111" charset="-128"/>
              </a:rPr>
            </a:br>
            <a:endParaRPr lang="en-US" sz="2400" b="1" dirty="0">
              <a:ea typeface="ＭＳ Ｐゴシック" pitchFamily="-111" charset="-128"/>
              <a:cs typeface="ＭＳ Ｐゴシック" pitchFamily="-111" charset="-128"/>
            </a:endParaRPr>
          </a:p>
          <a:p>
            <a:pPr>
              <a:lnSpc>
                <a:spcPct val="90000"/>
              </a:lnSpc>
            </a:pPr>
            <a:r>
              <a:rPr lang="en-US" sz="2800" dirty="0">
                <a:ea typeface="ＭＳ Ｐゴシック" pitchFamily="-111" charset="-128"/>
                <a:cs typeface="ＭＳ Ｐゴシック" pitchFamily="-111" charset="-128"/>
              </a:rPr>
              <a:t>This assumes that the answer will be returned as the exponent of the only even prime, </a:t>
            </a:r>
            <a:r>
              <a:rPr lang="en-US" sz="2800" b="1" dirty="0">
                <a:ea typeface="ＭＳ Ｐゴシック" pitchFamily="-111" charset="-128"/>
                <a:cs typeface="ＭＳ Ｐゴシック" pitchFamily="-111" charset="-128"/>
              </a:rPr>
              <a:t>2</a:t>
            </a:r>
            <a:r>
              <a:rPr lang="en-US" sz="2800" dirty="0">
                <a:ea typeface="ＭＳ Ｐゴシック" pitchFamily="-111" charset="-128"/>
                <a:cs typeface="ＭＳ Ｐゴシック" pitchFamily="-111" charset="-128"/>
              </a:rPr>
              <a:t>.  We can fix </a:t>
            </a:r>
            <a:r>
              <a:rPr lang="en-US" sz="2800" b="1"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for any given Factor System that we wish to simulate.  </a:t>
            </a:r>
          </a:p>
        </p:txBody>
      </p:sp>
      <p:sp>
        <p:nvSpPr>
          <p:cNvPr id="332806" name="Date Placeholder 3"/>
          <p:cNvSpPr>
            <a:spLocks noGrp="1"/>
          </p:cNvSpPr>
          <p:nvPr>
            <p:ph type="dt" sz="quarter" idx="10"/>
          </p:nvPr>
        </p:nvSpPr>
        <p:spPr>
          <a:noFill/>
        </p:spPr>
        <p:txBody>
          <a:bodyPr/>
          <a:lstStyle/>
          <a:p>
            <a:fld id="{AB6D3D02-C945-A64A-8BF0-185AE51BC722}"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28707" name="Slide Number Placeholder 5"/>
          <p:cNvSpPr>
            <a:spLocks noGrp="1"/>
          </p:cNvSpPr>
          <p:nvPr>
            <p:ph type="sldNum" sz="quarter" idx="12"/>
          </p:nvPr>
        </p:nvSpPr>
        <p:spPr>
          <a:noFill/>
        </p:spPr>
        <p:txBody>
          <a:bodyPr/>
          <a:lstStyle/>
          <a:p>
            <a:fld id="{50C7700B-0BB3-6B43-8398-282622E9E519}" type="slidenum">
              <a:rPr lang="en-US">
                <a:latin typeface="Arial" pitchFamily="-111" charset="0"/>
                <a:ea typeface="ＭＳ Ｐゴシック" pitchFamily="-111" charset="-128"/>
                <a:cs typeface="ＭＳ Ｐゴシック" pitchFamily="-111" charset="-128"/>
              </a:rPr>
              <a:pPr/>
              <a:t>159</a:t>
            </a:fld>
            <a:endParaRPr lang="en-US">
              <a:latin typeface="Arial" pitchFamily="-111" charset="0"/>
              <a:ea typeface="ＭＳ Ｐゴシック" pitchFamily="-111" charset="-128"/>
              <a:cs typeface="ＭＳ Ｐゴシック" pitchFamily="-111" charset="-128"/>
            </a:endParaRPr>
          </a:p>
        </p:txBody>
      </p:sp>
      <p:sp>
        <p:nvSpPr>
          <p:cNvPr id="328708" name="Rectangle 2"/>
          <p:cNvSpPr>
            <a:spLocks noGrp="1" noChangeArrowheads="1"/>
          </p:cNvSpPr>
          <p:nvPr>
            <p:ph type="title"/>
          </p:nvPr>
        </p:nvSpPr>
        <p:spPr/>
        <p:txBody>
          <a:bodyPr/>
          <a:lstStyle/>
          <a:p>
            <a:r>
              <a:rPr lang="en-US" dirty="0" smtClean="0">
                <a:ea typeface="ＭＳ Ｐゴシック" pitchFamily="-111" charset="-128"/>
                <a:cs typeface="ＭＳ Ｐゴシック" pitchFamily="-111" charset="-128"/>
              </a:rPr>
              <a:t>FRS Subtraction</a:t>
            </a:r>
            <a:endParaRPr lang="en-US" dirty="0">
              <a:ea typeface="ＭＳ Ｐゴシック" pitchFamily="-111" charset="-128"/>
              <a:cs typeface="ＭＳ Ｐゴシック" pitchFamily="-111" charset="-128"/>
            </a:endParaRPr>
          </a:p>
        </p:txBody>
      </p:sp>
      <p:sp>
        <p:nvSpPr>
          <p:cNvPr id="328709" name="Rectangle 3"/>
          <p:cNvSpPr>
            <a:spLocks noGrp="1" noChangeArrowheads="1"/>
          </p:cNvSpPr>
          <p:nvPr>
            <p:ph type="body" idx="1"/>
          </p:nvPr>
        </p:nvSpPr>
        <p:spPr>
          <a:xfrm>
            <a:off x="914400" y="1295400"/>
            <a:ext cx="8229600" cy="4525963"/>
          </a:xfrm>
        </p:spPr>
        <p:txBody>
          <a:bodyPr/>
          <a:lstStyle/>
          <a:p>
            <a:pPr>
              <a:lnSpc>
                <a:spcPct val="90000"/>
              </a:lnSpc>
            </a:pPr>
            <a:r>
              <a:rPr lang="en-US" sz="2000" b="1" dirty="0" smtClean="0">
                <a:ea typeface="ＭＳ Ｐゴシック" pitchFamily="-111" charset="-128"/>
                <a:cs typeface="ＭＳ Ｐゴシック" pitchFamily="-111" charset="-128"/>
              </a:rPr>
              <a:t>2</a:t>
            </a:r>
            <a:r>
              <a:rPr lang="en-US" sz="2000" b="1" baseline="30000" dirty="0" smtClean="0">
                <a:ea typeface="ＭＳ Ｐゴシック" pitchFamily="-111" charset="-128"/>
                <a:cs typeface="ＭＳ Ｐゴシック" pitchFamily="-111" charset="-128"/>
              </a:rPr>
              <a:t>0</a:t>
            </a:r>
            <a:r>
              <a:rPr lang="en-US" sz="2000" b="1" dirty="0" smtClean="0">
                <a:ea typeface="ＭＳ Ｐゴシック" pitchFamily="-111" charset="-128"/>
                <a:cs typeface="ＭＳ Ｐゴシック" pitchFamily="-111" charset="-128"/>
              </a:rPr>
              <a:t>3</a:t>
            </a:r>
            <a:r>
              <a:rPr lang="en-US" sz="2000" b="1" baseline="30000" dirty="0" smtClean="0">
                <a:ea typeface="ＭＳ Ｐゴシック" pitchFamily="-111" charset="-128"/>
                <a:cs typeface="ＭＳ Ｐゴシック" pitchFamily="-111" charset="-128"/>
              </a:rPr>
              <a:t>a</a:t>
            </a:r>
            <a:r>
              <a:rPr lang="en-US" sz="2000" b="1" dirty="0" smtClean="0">
                <a:ea typeface="ＭＳ Ｐゴシック" pitchFamily="-111" charset="-128"/>
                <a:cs typeface="ＭＳ Ｐゴシック" pitchFamily="-111" charset="-128"/>
              </a:rPr>
              <a:t>5</a:t>
            </a:r>
            <a:r>
              <a:rPr lang="en-US" sz="2000" b="1" baseline="30000" dirty="0" smtClean="0">
                <a:ea typeface="ＭＳ Ｐゴシック" pitchFamily="-111" charset="-128"/>
                <a:cs typeface="ＭＳ Ｐゴシック" pitchFamily="-111" charset="-128"/>
              </a:rPr>
              <a:t>b</a:t>
            </a:r>
            <a:r>
              <a:rPr lang="en-US" sz="2000" b="1" dirty="0" smtClean="0">
                <a:ea typeface="ＭＳ Ｐゴシック" pitchFamily="-111" charset="-128"/>
                <a:cs typeface="ＭＳ Ｐゴシック" pitchFamily="-111" charset="-128"/>
              </a:rPr>
              <a:t> </a:t>
            </a:r>
            <a:r>
              <a:rPr lang="en-US" sz="2000" b="1" dirty="0" err="1" smtClean="0">
                <a:ea typeface="ＭＳ Ｐゴシック" pitchFamily="-111" charset="-128"/>
                <a:cs typeface="ＭＳ Ｐゴシック" pitchFamily="-111" charset="-128"/>
                <a:sym typeface="Symbol" pitchFamily="-111" charset="2"/>
              </a:rPr>
              <a:t></a:t>
            </a:r>
            <a:r>
              <a:rPr lang="en-US" sz="2000" b="1" dirty="0" smtClean="0">
                <a:ea typeface="ＭＳ Ｐゴシック" pitchFamily="-111" charset="-128"/>
                <a:cs typeface="ＭＳ Ｐゴシック" pitchFamily="-111" charset="-128"/>
                <a:sym typeface="Symbol" pitchFamily="-111" charset="2"/>
              </a:rPr>
              <a:t> </a:t>
            </a:r>
            <a:r>
              <a:rPr lang="en-US" sz="2000" b="1" dirty="0" smtClean="0">
                <a:ea typeface="ＭＳ Ｐゴシック" pitchFamily="-111" charset="-128"/>
                <a:cs typeface="ＭＳ Ｐゴシック" pitchFamily="-111" charset="-128"/>
              </a:rPr>
              <a:t>2</a:t>
            </a:r>
            <a:r>
              <a:rPr lang="en-US" sz="2000" b="1" baseline="30000" dirty="0" smtClean="0">
                <a:ea typeface="ＭＳ Ｐゴシック" pitchFamily="-111" charset="-128"/>
                <a:cs typeface="ＭＳ Ｐゴシック" pitchFamily="-111" charset="-128"/>
              </a:rPr>
              <a:t>a-b</a:t>
            </a:r>
            <a:r>
              <a:rPr lang="en-US" sz="2000" b="1" dirty="0" smtClean="0">
                <a:ea typeface="ＭＳ Ｐゴシック" pitchFamily="-111" charset="-128"/>
                <a:cs typeface="ＭＳ Ｐゴシック" pitchFamily="-111" charset="-128"/>
                <a:sym typeface="Symbol" pitchFamily="-111" charset="2"/>
              </a:rPr>
              <a:t> </a:t>
            </a:r>
            <a:br>
              <a:rPr lang="en-US" sz="2000" b="1" dirty="0" smtClean="0">
                <a:ea typeface="ＭＳ Ｐゴシック" pitchFamily="-111" charset="-128"/>
                <a:cs typeface="ＭＳ Ｐゴシック" pitchFamily="-111" charset="-128"/>
                <a:sym typeface="Symbol" pitchFamily="-111" charset="2"/>
              </a:rPr>
            </a:br>
            <a:r>
              <a:rPr lang="en-US" sz="2000" b="1" dirty="0" smtClean="0">
                <a:ea typeface="ＭＳ Ｐゴシック" pitchFamily="-111" charset="-128"/>
                <a:cs typeface="ＭＳ Ｐゴシック" pitchFamily="-111" charset="-128"/>
                <a:sym typeface="Symbol" pitchFamily="-111" charset="2"/>
              </a:rPr>
              <a:t>3*5x </a:t>
            </a:r>
            <a:r>
              <a:rPr lang="en-US" sz="2000" b="1" dirty="0" err="1" smtClean="0">
                <a:sym typeface="Symbol" pitchFamily="-111" charset="2"/>
              </a:rPr>
              <a:t></a:t>
            </a:r>
            <a:r>
              <a:rPr lang="en-US" sz="2000" b="1" dirty="0" smtClean="0"/>
              <a:t> </a:t>
            </a:r>
            <a:r>
              <a:rPr lang="en-US" sz="2000" b="1" dirty="0" err="1" smtClean="0"/>
              <a:t>x</a:t>
            </a:r>
            <a:r>
              <a:rPr lang="en-US" sz="2000" b="1" dirty="0" smtClean="0"/>
              <a:t> or 1/15</a:t>
            </a:r>
            <a:br>
              <a:rPr lang="en-US" sz="2000" b="1" dirty="0" smtClean="0"/>
            </a:br>
            <a:r>
              <a:rPr lang="en-US" sz="2000" b="1" dirty="0" smtClean="0"/>
              <a:t>5x </a:t>
            </a:r>
            <a:r>
              <a:rPr lang="en-US" sz="2000" b="1" dirty="0" err="1" smtClean="0">
                <a:sym typeface="Symbol" pitchFamily="-111" charset="2"/>
              </a:rPr>
              <a:t></a:t>
            </a:r>
            <a:r>
              <a:rPr lang="en-US" sz="2000" b="1" dirty="0" smtClean="0"/>
              <a:t> </a:t>
            </a:r>
            <a:r>
              <a:rPr lang="en-US" sz="2000" b="1" dirty="0" err="1" smtClean="0"/>
              <a:t>x</a:t>
            </a:r>
            <a:r>
              <a:rPr lang="en-US" sz="2000" b="1" dirty="0" smtClean="0"/>
              <a:t> or 1/5</a:t>
            </a:r>
            <a:br>
              <a:rPr lang="en-US" sz="2000" b="1" dirty="0" smtClean="0"/>
            </a:br>
            <a:r>
              <a:rPr lang="en-US" sz="2000" b="1" dirty="0" smtClean="0"/>
              <a:t>3x </a:t>
            </a:r>
            <a:r>
              <a:rPr lang="en-US" sz="2000" b="1" dirty="0" err="1" smtClean="0">
                <a:sym typeface="Symbol" pitchFamily="-111" charset="2"/>
              </a:rPr>
              <a:t></a:t>
            </a:r>
            <a:r>
              <a:rPr lang="en-US" sz="2000" b="1" dirty="0" smtClean="0"/>
              <a:t> 2x or 2/3</a:t>
            </a:r>
          </a:p>
          <a:p>
            <a:pPr>
              <a:lnSpc>
                <a:spcPct val="90000"/>
              </a:lnSpc>
            </a:pPr>
            <a:r>
              <a:rPr lang="en-US" sz="2000" b="1" dirty="0" smtClean="0">
                <a:ea typeface="ＭＳ Ｐゴシック" pitchFamily="-111" charset="-128"/>
                <a:cs typeface="ＭＳ Ｐゴシック" pitchFamily="-111" charset="-128"/>
              </a:rPr>
              <a:t>Encode F = 2</a:t>
            </a:r>
            <a:r>
              <a:rPr lang="en-US" sz="2000" b="1" baseline="30000" dirty="0" smtClean="0">
                <a:ea typeface="ＭＳ Ｐゴシック" pitchFamily="-111" charset="-128"/>
                <a:cs typeface="ＭＳ Ｐゴシック" pitchFamily="-111" charset="-128"/>
              </a:rPr>
              <a:t>3 </a:t>
            </a:r>
            <a:r>
              <a:rPr lang="en-US" sz="2000" b="1" dirty="0" smtClean="0">
                <a:ea typeface="ＭＳ Ｐゴシック" pitchFamily="-111" charset="-128"/>
                <a:cs typeface="ＭＳ Ｐゴシック" pitchFamily="-111" charset="-128"/>
              </a:rPr>
              <a:t>3</a:t>
            </a:r>
            <a:r>
              <a:rPr lang="en-US" sz="2000" b="1" baseline="30000" dirty="0" smtClean="0">
                <a:ea typeface="ＭＳ Ｐゴシック" pitchFamily="-111" charset="-128"/>
                <a:cs typeface="ＭＳ Ｐゴシック" pitchFamily="-111" charset="-128"/>
              </a:rPr>
              <a:t>15 </a:t>
            </a:r>
            <a:r>
              <a:rPr lang="en-US" sz="2000" b="1" dirty="0" smtClean="0">
                <a:ea typeface="ＭＳ Ｐゴシック" pitchFamily="-111" charset="-128"/>
                <a:cs typeface="ＭＳ Ｐゴシック" pitchFamily="-111" charset="-128"/>
              </a:rPr>
              <a:t>5</a:t>
            </a:r>
            <a:r>
              <a:rPr lang="en-US" sz="2000" b="1" baseline="30000" dirty="0" smtClean="0">
                <a:ea typeface="ＭＳ Ｐゴシック" pitchFamily="-111" charset="-128"/>
                <a:cs typeface="ＭＳ Ｐゴシック" pitchFamily="-111" charset="-128"/>
              </a:rPr>
              <a:t>1 </a:t>
            </a:r>
            <a:r>
              <a:rPr lang="en-US" sz="2000" b="1" dirty="0" smtClean="0">
                <a:ea typeface="ＭＳ Ｐゴシック" pitchFamily="-111" charset="-128"/>
                <a:cs typeface="ＭＳ Ｐゴシック" pitchFamily="-111" charset="-128"/>
              </a:rPr>
              <a:t>7</a:t>
            </a:r>
            <a:r>
              <a:rPr lang="en-US" sz="2000" b="1" baseline="30000" dirty="0" smtClean="0">
                <a:ea typeface="ＭＳ Ｐゴシック" pitchFamily="-111" charset="-128"/>
                <a:cs typeface="ＭＳ Ｐゴシック" pitchFamily="-111" charset="-128"/>
              </a:rPr>
              <a:t>5 </a:t>
            </a:r>
            <a:r>
              <a:rPr lang="en-US" sz="2000" b="1" dirty="0" smtClean="0">
                <a:ea typeface="ＭＳ Ｐゴシック" pitchFamily="-111" charset="-128"/>
                <a:cs typeface="ＭＳ Ｐゴシック" pitchFamily="-111" charset="-128"/>
              </a:rPr>
              <a:t>11</a:t>
            </a:r>
            <a:r>
              <a:rPr lang="en-US" sz="2000" b="1" baseline="30000" dirty="0" smtClean="0">
                <a:ea typeface="ＭＳ Ｐゴシック" pitchFamily="-111" charset="-128"/>
                <a:cs typeface="ＭＳ Ｐゴシック" pitchFamily="-111" charset="-128"/>
              </a:rPr>
              <a:t>1 </a:t>
            </a:r>
            <a:r>
              <a:rPr lang="en-US" sz="2000" b="1" dirty="0" smtClean="0">
                <a:ea typeface="ＭＳ Ｐゴシック" pitchFamily="-111" charset="-128"/>
                <a:cs typeface="ＭＳ Ｐゴシック" pitchFamily="-111" charset="-128"/>
              </a:rPr>
              <a:t>13</a:t>
            </a:r>
            <a:r>
              <a:rPr lang="en-US" sz="2000" b="1" baseline="30000" dirty="0" smtClean="0">
                <a:ea typeface="ＭＳ Ｐゴシック" pitchFamily="-111" charset="-128"/>
                <a:cs typeface="ＭＳ Ｐゴシック" pitchFamily="-111" charset="-128"/>
              </a:rPr>
              <a:t>3 </a:t>
            </a:r>
            <a:r>
              <a:rPr lang="en-US" sz="2000" b="1" dirty="0" smtClean="0">
                <a:ea typeface="ＭＳ Ｐゴシック" pitchFamily="-111" charset="-128"/>
                <a:cs typeface="ＭＳ Ｐゴシック" pitchFamily="-111" charset="-128"/>
              </a:rPr>
              <a:t>17</a:t>
            </a:r>
            <a:r>
              <a:rPr lang="en-US" sz="2000" b="1" baseline="30000" dirty="0" smtClean="0">
                <a:ea typeface="ＭＳ Ｐゴシック" pitchFamily="-111" charset="-128"/>
                <a:cs typeface="ＭＳ Ｐゴシック" pitchFamily="-111" charset="-128"/>
              </a:rPr>
              <a:t>2 </a:t>
            </a:r>
            <a:r>
              <a:rPr lang="en-US" sz="2000" b="1" dirty="0" smtClean="0">
                <a:ea typeface="ＭＳ Ｐゴシック" pitchFamily="-111" charset="-128"/>
                <a:cs typeface="ＭＳ Ｐゴシック" pitchFamily="-111" charset="-128"/>
              </a:rPr>
              <a:t>19</a:t>
            </a:r>
            <a:r>
              <a:rPr lang="en-US" sz="2000" b="1" baseline="30000" dirty="0" smtClean="0">
                <a:ea typeface="ＭＳ Ｐゴシック" pitchFamily="-111" charset="-128"/>
                <a:cs typeface="ＭＳ Ｐゴシック" pitchFamily="-111" charset="-128"/>
              </a:rPr>
              <a:t>1 </a:t>
            </a:r>
            <a:r>
              <a:rPr lang="en-US" sz="2000" b="1" dirty="0" smtClean="0">
                <a:ea typeface="ＭＳ Ｐゴシック" pitchFamily="-111" charset="-128"/>
                <a:cs typeface="ＭＳ Ｐゴシック" pitchFamily="-111" charset="-128"/>
              </a:rPr>
              <a:t>23</a:t>
            </a:r>
            <a:r>
              <a:rPr lang="en-US" sz="2000" b="1" baseline="30000" dirty="0" smtClean="0">
                <a:ea typeface="ＭＳ Ｐゴシック" pitchFamily="-111" charset="-128"/>
                <a:cs typeface="ＭＳ Ｐゴシック" pitchFamily="-111" charset="-128"/>
              </a:rPr>
              <a:t>1</a:t>
            </a:r>
            <a:endParaRPr lang="en-US" sz="2000" b="1" dirty="0" smtClean="0">
              <a:ea typeface="ＭＳ Ｐゴシック" pitchFamily="-111" charset="-128"/>
              <a:cs typeface="ＭＳ Ｐゴシック" pitchFamily="-111" charset="-128"/>
            </a:endParaRPr>
          </a:p>
          <a:p>
            <a:pPr>
              <a:lnSpc>
                <a:spcPct val="90000"/>
              </a:lnSpc>
            </a:pPr>
            <a:r>
              <a:rPr lang="en-US" sz="2000" b="1" dirty="0" smtClean="0">
                <a:ea typeface="ＭＳ Ｐゴシック" pitchFamily="-111" charset="-128"/>
                <a:cs typeface="ＭＳ Ｐゴシック" pitchFamily="-111" charset="-128"/>
              </a:rPr>
              <a:t>Consider a=4, </a:t>
            </a:r>
            <a:r>
              <a:rPr lang="en-US" sz="2000" b="1" dirty="0" err="1" smtClean="0">
                <a:ea typeface="ＭＳ Ｐゴシック" pitchFamily="-111" charset="-128"/>
                <a:cs typeface="ＭＳ Ｐゴシック" pitchFamily="-111" charset="-128"/>
              </a:rPr>
              <a:t>b</a:t>
            </a:r>
            <a:r>
              <a:rPr lang="en-US" sz="2000" b="1" dirty="0" smtClean="0">
                <a:ea typeface="ＭＳ Ｐゴシック" pitchFamily="-111" charset="-128"/>
                <a:cs typeface="ＭＳ Ｐゴシック" pitchFamily="-111" charset="-128"/>
              </a:rPr>
              <a:t>=2</a:t>
            </a:r>
            <a:endParaRPr lang="en-US" sz="2000" dirty="0" smtClean="0">
              <a:ea typeface="ＭＳ Ｐゴシック" pitchFamily="-111" charset="-128"/>
              <a:cs typeface="ＭＳ Ｐゴシック" pitchFamily="-111" charset="-128"/>
            </a:endParaRPr>
          </a:p>
          <a:p>
            <a:pPr>
              <a:lnSpc>
                <a:spcPct val="90000"/>
              </a:lnSpc>
            </a:pPr>
            <a:r>
              <a:rPr lang="en-US" sz="2000" b="1" dirty="0" smtClean="0">
                <a:ea typeface="ＭＳ Ｐゴシック" pitchFamily="-111" charset="-128"/>
                <a:cs typeface="ＭＳ Ｐゴシック" pitchFamily="-111" charset="-128"/>
              </a:rPr>
              <a:t>RULE</a:t>
            </a:r>
            <a:r>
              <a:rPr lang="en-US" sz="2000" b="1" dirty="0">
                <a:ea typeface="ＭＳ Ｐゴシック" pitchFamily="-111" charset="-128"/>
                <a:cs typeface="ＭＳ Ｐゴシック" pitchFamily="-111" charset="-128"/>
              </a:rPr>
              <a:t>(F, x) =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z (1 ≤ z ≤</a:t>
            </a:r>
            <a:r>
              <a:rPr lang="en-US" sz="2000" b="1" dirty="0" smtClean="0">
                <a:ea typeface="ＭＳ Ｐゴシック" pitchFamily="-111" charset="-128"/>
                <a:cs typeface="ＭＳ Ｐゴシック" pitchFamily="-111" charset="-128"/>
              </a:rPr>
              <a:t> 4) </a:t>
            </a: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exp(F</a:t>
            </a:r>
            <a:r>
              <a:rPr lang="en-US" sz="2000" b="1" dirty="0">
                <a:ea typeface="ＭＳ Ｐゴシック" pitchFamily="-111" charset="-128"/>
                <a:cs typeface="ＭＳ Ｐゴシック" pitchFamily="-111" charset="-128"/>
              </a:rPr>
              <a:t>, 2*z-1) | </a:t>
            </a:r>
            <a:r>
              <a:rPr lang="en-US" sz="2000" b="1" dirty="0" err="1">
                <a:ea typeface="ＭＳ Ｐゴシック" pitchFamily="-111" charset="-128"/>
                <a:cs typeface="ＭＳ Ｐゴシック" pitchFamily="-111" charset="-128"/>
              </a:rPr>
              <a:t>x</a:t>
            </a:r>
            <a:r>
              <a:rPr lang="en-US" sz="2000" b="1" dirty="0">
                <a:ea typeface="ＭＳ Ｐゴシック" pitchFamily="-111" charset="-128"/>
                <a:cs typeface="ＭＳ Ｐゴシック" pitchFamily="-111" charset="-128"/>
              </a:rPr>
              <a:t> </a:t>
            </a:r>
            <a:r>
              <a:rPr lang="en-US" sz="2000" b="1" dirty="0" smtClean="0">
                <a:ea typeface="ＭＳ Ｐゴシック" pitchFamily="-111" charset="-128"/>
                <a:cs typeface="ＭＳ Ｐゴシック" pitchFamily="-111" charset="-128"/>
              </a:rPr>
              <a:t>]</a:t>
            </a:r>
            <a:br>
              <a:rPr lang="en-US" sz="2000" b="1" dirty="0" smtClean="0">
                <a:ea typeface="ＭＳ Ｐゴシック" pitchFamily="-111" charset="-128"/>
                <a:cs typeface="ＭＳ Ｐゴシック" pitchFamily="-111" charset="-128"/>
              </a:rPr>
            </a:br>
            <a:r>
              <a:rPr lang="en-US" sz="2000" b="1" dirty="0" smtClean="0">
                <a:ea typeface="ＭＳ Ｐゴシック" pitchFamily="-111" charset="-128"/>
                <a:cs typeface="ＭＳ Ｐゴシック" pitchFamily="-111" charset="-128"/>
              </a:rPr>
              <a:t>RULE (F,3</a:t>
            </a:r>
            <a:r>
              <a:rPr lang="en-US" sz="2000" b="1" baseline="30000" dirty="0" smtClean="0">
                <a:ea typeface="ＭＳ Ｐゴシック" pitchFamily="-111" charset="-128"/>
                <a:cs typeface="ＭＳ Ｐゴシック" pitchFamily="-111" charset="-128"/>
              </a:rPr>
              <a:t>4</a:t>
            </a:r>
            <a:r>
              <a:rPr lang="en-US" sz="2000" b="1" dirty="0" smtClean="0">
                <a:ea typeface="ＭＳ Ｐゴシック" pitchFamily="-111" charset="-128"/>
                <a:cs typeface="ＭＳ Ｐゴシック" pitchFamily="-111" charset="-128"/>
              </a:rPr>
              <a:t> 5</a:t>
            </a:r>
            <a:r>
              <a:rPr lang="en-US" sz="2000" b="1" baseline="30000" dirty="0" smtClean="0">
                <a:ea typeface="ＭＳ Ｐゴシック" pitchFamily="-111" charset="-128"/>
                <a:cs typeface="ＭＳ Ｐゴシック" pitchFamily="-111" charset="-128"/>
              </a:rPr>
              <a:t>2</a:t>
            </a:r>
            <a:r>
              <a:rPr lang="en-US" sz="2000" b="1" dirty="0" smtClean="0">
                <a:ea typeface="ＭＳ Ｐゴシック" pitchFamily="-111" charset="-128"/>
                <a:cs typeface="ＭＳ Ｐゴシック" pitchFamily="-111" charset="-128"/>
              </a:rPr>
              <a:t>) = 1, as 15 divides 3</a:t>
            </a:r>
            <a:r>
              <a:rPr lang="en-US" sz="2000" b="1" baseline="30000" dirty="0" smtClean="0">
                <a:ea typeface="ＭＳ Ｐゴシック" pitchFamily="-111" charset="-128"/>
                <a:cs typeface="ＭＳ Ｐゴシック" pitchFamily="-111" charset="-128"/>
              </a:rPr>
              <a:t>4</a:t>
            </a:r>
            <a:r>
              <a:rPr lang="en-US" sz="2000" b="1" dirty="0" smtClean="0">
                <a:ea typeface="ＭＳ Ｐゴシック" pitchFamily="-111" charset="-128"/>
                <a:cs typeface="ＭＳ Ｐゴシック" pitchFamily="-111" charset="-128"/>
              </a:rPr>
              <a:t> 5</a:t>
            </a:r>
            <a:r>
              <a:rPr lang="en-US" sz="2000" b="1" baseline="30000" dirty="0" smtClean="0">
                <a:ea typeface="ＭＳ Ｐゴシック" pitchFamily="-111" charset="-128"/>
                <a:cs typeface="ＭＳ Ｐゴシック" pitchFamily="-111" charset="-128"/>
              </a:rPr>
              <a:t>2</a:t>
            </a:r>
            <a:r>
              <a:rPr lang="en-US" sz="2000" b="1" dirty="0" smtClean="0">
                <a:ea typeface="ＭＳ Ｐゴシック" pitchFamily="-111" charset="-128"/>
                <a:cs typeface="ＭＳ Ｐゴシック" pitchFamily="-111" charset="-128"/>
              </a:rPr>
              <a:t> </a:t>
            </a:r>
            <a:endParaRPr lang="en-US" sz="2000" dirty="0" smtClean="0">
              <a:ea typeface="ＭＳ Ｐゴシック" pitchFamily="-111" charset="-128"/>
              <a:cs typeface="ＭＳ Ｐゴシック" pitchFamily="-111" charset="-128"/>
            </a:endParaRPr>
          </a:p>
          <a:p>
            <a:pPr>
              <a:lnSpc>
                <a:spcPct val="90000"/>
              </a:lnSpc>
            </a:pPr>
            <a:r>
              <a:rPr lang="en-US" sz="2000" b="1" dirty="0" smtClean="0">
                <a:ea typeface="ＭＳ Ｐゴシック" pitchFamily="-111" charset="-128"/>
                <a:cs typeface="ＭＳ Ｐゴシック" pitchFamily="-111" charset="-128"/>
              </a:rPr>
              <a:t>NEXT</a:t>
            </a:r>
            <a:r>
              <a:rPr lang="en-US" sz="2000" b="1" dirty="0">
                <a:ea typeface="ＭＳ Ｐゴシック" pitchFamily="-111" charset="-128"/>
                <a:cs typeface="ＭＳ Ｐゴシック" pitchFamily="-111" charset="-128"/>
              </a:rPr>
              <a:t>(F, x) = (x // </a:t>
            </a:r>
            <a:r>
              <a:rPr lang="en-US" sz="2000" b="1" dirty="0" err="1">
                <a:ea typeface="ＭＳ Ｐゴシック" pitchFamily="-111" charset="-128"/>
                <a:cs typeface="ＭＳ Ｐゴシック" pitchFamily="-111" charset="-128"/>
              </a:rPr>
              <a:t>exp(F</a:t>
            </a:r>
            <a:r>
              <a:rPr lang="en-US" sz="2000" b="1" dirty="0">
                <a:ea typeface="ＭＳ Ｐゴシック" pitchFamily="-111" charset="-128"/>
                <a:cs typeface="ＭＳ Ｐゴシック" pitchFamily="-111" charset="-128"/>
              </a:rPr>
              <a:t>, 2*RULE(F, x)-1)) * </a:t>
            </a:r>
            <a:r>
              <a:rPr lang="en-US" sz="2000" b="1" dirty="0" err="1">
                <a:ea typeface="ＭＳ Ｐゴシック" pitchFamily="-111" charset="-128"/>
                <a:cs typeface="ＭＳ Ｐゴシック" pitchFamily="-111" charset="-128"/>
              </a:rPr>
              <a:t>exp(F</a:t>
            </a:r>
            <a:r>
              <a:rPr lang="en-US" sz="2000" b="1" dirty="0">
                <a:ea typeface="ＭＳ Ｐゴシック" pitchFamily="-111" charset="-128"/>
                <a:cs typeface="ＭＳ Ｐゴシック" pitchFamily="-111" charset="-128"/>
              </a:rPr>
              <a:t>, 2*RULE(F, x)</a:t>
            </a:r>
            <a:r>
              <a:rPr lang="en-US" sz="2000" b="1" dirty="0" smtClean="0">
                <a:ea typeface="ＭＳ Ｐゴシック" pitchFamily="-111" charset="-128"/>
                <a:cs typeface="ＭＳ Ｐゴシック" pitchFamily="-111" charset="-128"/>
              </a:rPr>
              <a:t>)</a:t>
            </a:r>
            <a:br>
              <a:rPr lang="en-US" sz="2000" b="1" dirty="0" smtClean="0">
                <a:ea typeface="ＭＳ Ｐゴシック" pitchFamily="-111" charset="-128"/>
                <a:cs typeface="ＭＳ Ｐゴシック" pitchFamily="-111" charset="-128"/>
              </a:rPr>
            </a:br>
            <a:r>
              <a:rPr lang="en-US" sz="2000" b="1" dirty="0" smtClean="0">
                <a:ea typeface="ＭＳ Ｐゴシック" pitchFamily="-111" charset="-128"/>
                <a:cs typeface="ＭＳ Ｐゴシック" pitchFamily="-111" charset="-128"/>
              </a:rPr>
              <a:t>NEXT(F,3</a:t>
            </a:r>
            <a:r>
              <a:rPr lang="en-US" sz="2000" b="1" baseline="30000" dirty="0" smtClean="0">
                <a:ea typeface="ＭＳ Ｐゴシック" pitchFamily="-111" charset="-128"/>
                <a:cs typeface="ＭＳ Ｐゴシック" pitchFamily="-111" charset="-128"/>
              </a:rPr>
              <a:t>4</a:t>
            </a:r>
            <a:r>
              <a:rPr lang="en-US" sz="2000" b="1" dirty="0" smtClean="0">
                <a:ea typeface="ＭＳ Ｐゴシック" pitchFamily="-111" charset="-128"/>
                <a:cs typeface="ＭＳ Ｐゴシック" pitchFamily="-111" charset="-128"/>
              </a:rPr>
              <a:t> 5</a:t>
            </a:r>
            <a:r>
              <a:rPr lang="en-US" sz="2000" b="1" baseline="30000" dirty="0" smtClean="0">
                <a:ea typeface="ＭＳ Ｐゴシック" pitchFamily="-111" charset="-128"/>
                <a:cs typeface="ＭＳ Ｐゴシック" pitchFamily="-111" charset="-128"/>
              </a:rPr>
              <a:t>2</a:t>
            </a:r>
            <a:r>
              <a:rPr lang="en-US" sz="2000" b="1" dirty="0" smtClean="0">
                <a:ea typeface="ＭＳ Ｐゴシック" pitchFamily="-111" charset="-128"/>
                <a:cs typeface="ＭＳ Ｐゴシック" pitchFamily="-111" charset="-128"/>
              </a:rPr>
              <a:t>) = (3</a:t>
            </a:r>
            <a:r>
              <a:rPr lang="en-US" sz="2000" b="1" baseline="30000" dirty="0" smtClean="0">
                <a:ea typeface="ＭＳ Ｐゴシック" pitchFamily="-111" charset="-128"/>
                <a:cs typeface="ＭＳ Ｐゴシック" pitchFamily="-111" charset="-128"/>
              </a:rPr>
              <a:t>4</a:t>
            </a:r>
            <a:r>
              <a:rPr lang="en-US" sz="2000" b="1" dirty="0" smtClean="0">
                <a:ea typeface="ＭＳ Ｐゴシック" pitchFamily="-111" charset="-128"/>
                <a:cs typeface="ＭＳ Ｐゴシック" pitchFamily="-111" charset="-128"/>
              </a:rPr>
              <a:t> 5</a:t>
            </a:r>
            <a:r>
              <a:rPr lang="en-US" sz="2000" b="1" baseline="30000" dirty="0" smtClean="0">
                <a:ea typeface="ＭＳ Ｐゴシック" pitchFamily="-111" charset="-128"/>
                <a:cs typeface="ＭＳ Ｐゴシック" pitchFamily="-111" charset="-128"/>
              </a:rPr>
              <a:t>2</a:t>
            </a:r>
            <a:r>
              <a:rPr lang="en-US" sz="2000" b="1" dirty="0" smtClean="0">
                <a:ea typeface="ＭＳ Ｐゴシック" pitchFamily="-111" charset="-128"/>
                <a:cs typeface="ＭＳ Ｐゴシック" pitchFamily="-111" charset="-128"/>
              </a:rPr>
              <a:t> // 15 * 1) = 3</a:t>
            </a:r>
            <a:r>
              <a:rPr lang="en-US" sz="2000" b="1" baseline="30000" dirty="0" smtClean="0">
                <a:ea typeface="ＭＳ Ｐゴシック" pitchFamily="-111" charset="-128"/>
                <a:cs typeface="ＭＳ Ｐゴシック" pitchFamily="-111" charset="-128"/>
              </a:rPr>
              <a:t>3</a:t>
            </a:r>
            <a:r>
              <a:rPr lang="en-US" sz="2000" b="1" dirty="0" smtClean="0">
                <a:ea typeface="ＭＳ Ｐゴシック" pitchFamily="-111" charset="-128"/>
                <a:cs typeface="ＭＳ Ｐゴシック" pitchFamily="-111" charset="-128"/>
              </a:rPr>
              <a:t>5</a:t>
            </a:r>
            <a:r>
              <a:rPr lang="en-US" sz="2000" b="1" baseline="30000" dirty="0" smtClean="0">
                <a:ea typeface="ＭＳ Ｐゴシック" pitchFamily="-111" charset="-128"/>
                <a:cs typeface="ＭＳ Ｐゴシック" pitchFamily="-111" charset="-128"/>
              </a:rPr>
              <a:t>1</a:t>
            </a:r>
            <a:r>
              <a:rPr lang="en-US" sz="2000" b="1" dirty="0" smtClean="0">
                <a:ea typeface="ＭＳ Ｐゴシック" pitchFamily="-111" charset="-128"/>
                <a:cs typeface="ＭＳ Ｐゴシック" pitchFamily="-111" charset="-128"/>
              </a:rPr>
              <a:t> </a:t>
            </a:r>
            <a:br>
              <a:rPr lang="en-US" sz="2000" b="1" dirty="0" smtClean="0">
                <a:ea typeface="ＭＳ Ｐゴシック" pitchFamily="-111" charset="-128"/>
                <a:cs typeface="ＭＳ Ｐゴシック" pitchFamily="-111" charset="-128"/>
              </a:rPr>
            </a:br>
            <a:r>
              <a:rPr lang="en-US" sz="2000" b="1" dirty="0" smtClean="0">
                <a:ea typeface="ＭＳ Ｐゴシック" pitchFamily="-111" charset="-128"/>
                <a:cs typeface="ＭＳ Ｐゴシック" pitchFamily="-111" charset="-128"/>
              </a:rPr>
              <a:t>NEXT(F,3</a:t>
            </a:r>
            <a:r>
              <a:rPr lang="en-US" sz="2000" b="1" baseline="30000" dirty="0" smtClean="0">
                <a:ea typeface="ＭＳ Ｐゴシック" pitchFamily="-111" charset="-128"/>
                <a:cs typeface="ＭＳ Ｐゴシック" pitchFamily="-111" charset="-128"/>
              </a:rPr>
              <a:t>3</a:t>
            </a:r>
            <a:r>
              <a:rPr lang="en-US" sz="2000" b="1" dirty="0" smtClean="0">
                <a:ea typeface="ＭＳ Ｐゴシック" pitchFamily="-111" charset="-128"/>
                <a:cs typeface="ＭＳ Ｐゴシック" pitchFamily="-111" charset="-128"/>
              </a:rPr>
              <a:t> 5</a:t>
            </a:r>
            <a:r>
              <a:rPr lang="en-US" sz="2000" b="1" baseline="30000" dirty="0" smtClean="0">
                <a:ea typeface="ＭＳ Ｐゴシック" pitchFamily="-111" charset="-128"/>
                <a:cs typeface="ＭＳ Ｐゴシック" pitchFamily="-111" charset="-128"/>
              </a:rPr>
              <a:t>1</a:t>
            </a:r>
            <a:r>
              <a:rPr lang="en-US" sz="2000" b="1" dirty="0" smtClean="0">
                <a:ea typeface="ＭＳ Ｐゴシック" pitchFamily="-111" charset="-128"/>
                <a:cs typeface="ＭＳ Ｐゴシック" pitchFamily="-111" charset="-128"/>
              </a:rPr>
              <a:t>) = (3</a:t>
            </a:r>
            <a:r>
              <a:rPr lang="en-US" sz="2000" b="1" baseline="30000" dirty="0" smtClean="0">
                <a:ea typeface="ＭＳ Ｐゴシック" pitchFamily="-111" charset="-128"/>
                <a:cs typeface="ＭＳ Ｐゴシック" pitchFamily="-111" charset="-128"/>
              </a:rPr>
              <a:t>3</a:t>
            </a:r>
            <a:r>
              <a:rPr lang="en-US" sz="2000" b="1" dirty="0" smtClean="0">
                <a:ea typeface="ＭＳ Ｐゴシック" pitchFamily="-111" charset="-128"/>
                <a:cs typeface="ＭＳ Ｐゴシック" pitchFamily="-111" charset="-128"/>
              </a:rPr>
              <a:t> 5</a:t>
            </a:r>
            <a:r>
              <a:rPr lang="en-US" sz="2000" b="1" baseline="30000" dirty="0" smtClean="0">
                <a:ea typeface="ＭＳ Ｐゴシック" pitchFamily="-111" charset="-128"/>
                <a:cs typeface="ＭＳ Ｐゴシック" pitchFamily="-111" charset="-128"/>
              </a:rPr>
              <a:t>1</a:t>
            </a:r>
            <a:r>
              <a:rPr lang="en-US" sz="2000" b="1" dirty="0" smtClean="0">
                <a:ea typeface="ＭＳ Ｐゴシック" pitchFamily="-111" charset="-128"/>
                <a:cs typeface="ＭＳ Ｐゴシック" pitchFamily="-111" charset="-128"/>
              </a:rPr>
              <a:t> // 15 * 1) = 3</a:t>
            </a:r>
            <a:r>
              <a:rPr lang="en-US" sz="2000" b="1" baseline="30000" dirty="0" smtClean="0">
                <a:ea typeface="ＭＳ Ｐゴシック" pitchFamily="-111" charset="-128"/>
                <a:cs typeface="ＭＳ Ｐゴシック" pitchFamily="-111" charset="-128"/>
              </a:rPr>
              <a:t>2</a:t>
            </a:r>
            <a:r>
              <a:rPr lang="en-US" sz="2000" b="1" dirty="0" smtClean="0">
                <a:ea typeface="ＭＳ Ｐゴシック" pitchFamily="-111" charset="-128"/>
                <a:cs typeface="ＭＳ Ｐゴシック" pitchFamily="-111" charset="-128"/>
              </a:rPr>
              <a:t/>
            </a:r>
            <a:br>
              <a:rPr lang="en-US" sz="2000" b="1" dirty="0" smtClean="0">
                <a:ea typeface="ＭＳ Ｐゴシック" pitchFamily="-111" charset="-128"/>
                <a:cs typeface="ＭＳ Ｐゴシック" pitchFamily="-111" charset="-128"/>
              </a:rPr>
            </a:br>
            <a:r>
              <a:rPr lang="en-US" sz="2000" b="1" dirty="0" smtClean="0">
                <a:ea typeface="ＭＳ Ｐゴシック" pitchFamily="-111" charset="-128"/>
                <a:cs typeface="ＭＳ Ｐゴシック" pitchFamily="-111" charset="-128"/>
              </a:rPr>
              <a:t>NEXT(F,3</a:t>
            </a:r>
            <a:r>
              <a:rPr lang="en-US" sz="2000" b="1" baseline="30000" dirty="0" smtClean="0">
                <a:ea typeface="ＭＳ Ｐゴシック" pitchFamily="-111" charset="-128"/>
                <a:cs typeface="ＭＳ Ｐゴシック" pitchFamily="-111" charset="-128"/>
              </a:rPr>
              <a:t>2</a:t>
            </a:r>
            <a:r>
              <a:rPr lang="en-US" sz="2000" b="1" dirty="0" smtClean="0">
                <a:ea typeface="ＭＳ Ｐゴシック" pitchFamily="-111" charset="-128"/>
                <a:cs typeface="ＭＳ Ｐゴシック" pitchFamily="-111" charset="-128"/>
              </a:rPr>
              <a:t>) = (3</a:t>
            </a:r>
            <a:r>
              <a:rPr lang="en-US" sz="2000" b="1" baseline="30000" dirty="0" smtClean="0">
                <a:ea typeface="ＭＳ Ｐゴシック" pitchFamily="-111" charset="-128"/>
                <a:cs typeface="ＭＳ Ｐゴシック" pitchFamily="-111" charset="-128"/>
              </a:rPr>
              <a:t>2</a:t>
            </a:r>
            <a:r>
              <a:rPr lang="en-US" sz="2000" b="1" dirty="0" smtClean="0">
                <a:ea typeface="ＭＳ Ｐゴシック" pitchFamily="-111" charset="-128"/>
                <a:cs typeface="ＭＳ Ｐゴシック" pitchFamily="-111" charset="-128"/>
              </a:rPr>
              <a:t> // 3 * 2) = 2</a:t>
            </a:r>
            <a:r>
              <a:rPr lang="en-US" sz="2000" b="1" baseline="30000" dirty="0" smtClean="0">
                <a:ea typeface="ＭＳ Ｐゴシック" pitchFamily="-111" charset="-128"/>
                <a:cs typeface="ＭＳ Ｐゴシック" pitchFamily="-111" charset="-128"/>
              </a:rPr>
              <a:t>1</a:t>
            </a:r>
            <a:r>
              <a:rPr lang="en-US" sz="2000" b="1" dirty="0" smtClean="0">
                <a:ea typeface="ＭＳ Ｐゴシック" pitchFamily="-111" charset="-128"/>
                <a:cs typeface="ＭＳ Ｐゴシック" pitchFamily="-111" charset="-128"/>
              </a:rPr>
              <a:t>3</a:t>
            </a:r>
            <a:r>
              <a:rPr lang="en-US" sz="2000" b="1" baseline="30000" dirty="0" smtClean="0">
                <a:ea typeface="ＭＳ Ｐゴシック" pitchFamily="-111" charset="-128"/>
                <a:cs typeface="ＭＳ Ｐゴシック" pitchFamily="-111" charset="-128"/>
              </a:rPr>
              <a:t>1</a:t>
            </a:r>
            <a:r>
              <a:rPr lang="en-US" sz="2000" b="1" dirty="0" smtClean="0">
                <a:ea typeface="ＭＳ Ｐゴシック" pitchFamily="-111" charset="-128"/>
                <a:cs typeface="ＭＳ Ｐゴシック" pitchFamily="-111" charset="-128"/>
              </a:rPr>
              <a:t/>
            </a:r>
            <a:br>
              <a:rPr lang="en-US" sz="2000" b="1" dirty="0" smtClean="0">
                <a:ea typeface="ＭＳ Ｐゴシック" pitchFamily="-111" charset="-128"/>
                <a:cs typeface="ＭＳ Ｐゴシック" pitchFamily="-111" charset="-128"/>
              </a:rPr>
            </a:br>
            <a:r>
              <a:rPr lang="en-US" sz="2000" b="1" dirty="0" smtClean="0">
                <a:ea typeface="ＭＳ Ｐゴシック" pitchFamily="-111" charset="-128"/>
                <a:cs typeface="ＭＳ Ｐゴシック" pitchFamily="-111" charset="-128"/>
              </a:rPr>
              <a:t>NEXT(F, 2</a:t>
            </a:r>
            <a:r>
              <a:rPr lang="en-US" sz="2000" b="1" baseline="30000" dirty="0" smtClean="0">
                <a:ea typeface="ＭＳ Ｐゴシック" pitchFamily="-111" charset="-128"/>
                <a:cs typeface="ＭＳ Ｐゴシック" pitchFamily="-111" charset="-128"/>
              </a:rPr>
              <a:t>1</a:t>
            </a:r>
            <a:r>
              <a:rPr lang="en-US" sz="2000" b="1" dirty="0" smtClean="0">
                <a:ea typeface="ＭＳ Ｐゴシック" pitchFamily="-111" charset="-128"/>
                <a:cs typeface="ＭＳ Ｐゴシック" pitchFamily="-111" charset="-128"/>
              </a:rPr>
              <a:t>3</a:t>
            </a:r>
            <a:r>
              <a:rPr lang="en-US" sz="2000" b="1" baseline="30000" dirty="0" smtClean="0">
                <a:ea typeface="ＭＳ Ｐゴシック" pitchFamily="-111" charset="-128"/>
                <a:cs typeface="ＭＳ Ｐゴシック" pitchFamily="-111" charset="-128"/>
              </a:rPr>
              <a:t>1</a:t>
            </a:r>
            <a:r>
              <a:rPr lang="en-US" sz="2000" b="1" dirty="0" smtClean="0">
                <a:ea typeface="ＭＳ Ｐゴシック" pitchFamily="-111" charset="-128"/>
                <a:cs typeface="ＭＳ Ｐゴシック" pitchFamily="-111" charset="-128"/>
              </a:rPr>
              <a:t>) = (2</a:t>
            </a:r>
            <a:r>
              <a:rPr lang="en-US" sz="2000" b="1" baseline="30000" dirty="0" smtClean="0">
                <a:ea typeface="ＭＳ Ｐゴシック" pitchFamily="-111" charset="-128"/>
                <a:cs typeface="ＭＳ Ｐゴシック" pitchFamily="-111" charset="-128"/>
              </a:rPr>
              <a:t>1</a:t>
            </a:r>
            <a:r>
              <a:rPr lang="en-US" sz="2000" b="1" dirty="0" smtClean="0">
                <a:ea typeface="ＭＳ Ｐゴシック" pitchFamily="-111" charset="-128"/>
                <a:cs typeface="ＭＳ Ｐゴシック" pitchFamily="-111" charset="-128"/>
              </a:rPr>
              <a:t>3</a:t>
            </a:r>
            <a:r>
              <a:rPr lang="en-US" sz="2000" b="1" baseline="30000" dirty="0" smtClean="0">
                <a:ea typeface="ＭＳ Ｐゴシック" pitchFamily="-111" charset="-128"/>
                <a:cs typeface="ＭＳ Ｐゴシック" pitchFamily="-111" charset="-128"/>
              </a:rPr>
              <a:t>1</a:t>
            </a:r>
            <a:r>
              <a:rPr lang="en-US" sz="2000" b="1" dirty="0" smtClean="0">
                <a:ea typeface="ＭＳ Ｐゴシック" pitchFamily="-111" charset="-128"/>
                <a:cs typeface="ＭＳ Ｐゴシック" pitchFamily="-111" charset="-128"/>
              </a:rPr>
              <a:t> // 3 * 2) = 2</a:t>
            </a:r>
            <a:r>
              <a:rPr lang="en-US" sz="2000" b="1" baseline="30000" dirty="0" smtClean="0">
                <a:ea typeface="ＭＳ Ｐゴシック" pitchFamily="-111" charset="-128"/>
                <a:cs typeface="ＭＳ Ｐゴシック" pitchFamily="-111" charset="-128"/>
              </a:rPr>
              <a:t>2</a:t>
            </a:r>
            <a:r>
              <a:rPr lang="en-US" sz="2000" b="1" dirty="0" smtClean="0">
                <a:ea typeface="ＭＳ Ｐゴシック" pitchFamily="-111" charset="-128"/>
                <a:cs typeface="ＭＳ Ｐゴシック" pitchFamily="-111" charset="-128"/>
              </a:rPr>
              <a:t/>
            </a:r>
            <a:br>
              <a:rPr lang="en-US" sz="2000" b="1" dirty="0" smtClean="0">
                <a:ea typeface="ＭＳ Ｐゴシック" pitchFamily="-111" charset="-128"/>
                <a:cs typeface="ＭＳ Ｐゴシック" pitchFamily="-111" charset="-128"/>
              </a:rPr>
            </a:br>
            <a:r>
              <a:rPr lang="en-US" sz="2000" b="1" dirty="0" smtClean="0">
                <a:ea typeface="ＭＳ Ｐゴシック" pitchFamily="-111" charset="-128"/>
                <a:cs typeface="ＭＳ Ｐゴシック" pitchFamily="-111" charset="-128"/>
              </a:rPr>
              <a:t>NEXT(F, 2</a:t>
            </a:r>
            <a:r>
              <a:rPr lang="en-US" sz="2000" b="1" baseline="30000" dirty="0" smtClean="0">
                <a:ea typeface="ＭＳ Ｐゴシック" pitchFamily="-111" charset="-128"/>
                <a:cs typeface="ＭＳ Ｐゴシック" pitchFamily="-111" charset="-128"/>
              </a:rPr>
              <a:t>2</a:t>
            </a:r>
            <a:r>
              <a:rPr lang="en-US" sz="2000" b="1" dirty="0" smtClean="0">
                <a:ea typeface="ＭＳ Ｐゴシック" pitchFamily="-111" charset="-128"/>
                <a:cs typeface="ＭＳ Ｐゴシック" pitchFamily="-111" charset="-128"/>
              </a:rPr>
              <a:t>) = (2</a:t>
            </a:r>
            <a:r>
              <a:rPr lang="en-US" sz="2000" b="1" baseline="30000" dirty="0" smtClean="0">
                <a:ea typeface="ＭＳ Ｐゴシック" pitchFamily="-111" charset="-128"/>
                <a:cs typeface="ＭＳ Ｐゴシック" pitchFamily="-111" charset="-128"/>
              </a:rPr>
              <a:t>2</a:t>
            </a:r>
            <a:r>
              <a:rPr lang="en-US" sz="2000" b="1" dirty="0" smtClean="0">
                <a:ea typeface="ＭＳ Ｐゴシック" pitchFamily="-111" charset="-128"/>
                <a:cs typeface="ＭＳ Ｐゴシック" pitchFamily="-111" charset="-128"/>
              </a:rPr>
              <a:t> // 1 * 1) = 2</a:t>
            </a:r>
            <a:r>
              <a:rPr lang="en-US" sz="2000" b="1" baseline="30000" dirty="0" smtClean="0">
                <a:ea typeface="ＭＳ Ｐゴシック" pitchFamily="-111" charset="-128"/>
                <a:cs typeface="ＭＳ Ｐゴシック" pitchFamily="-111" charset="-128"/>
              </a:rPr>
              <a:t>2</a:t>
            </a:r>
            <a:endParaRPr lang="en-US" sz="2000" dirty="0" smtClean="0">
              <a:ea typeface="ＭＳ Ｐゴシック" pitchFamily="-111" charset="-128"/>
              <a:cs typeface="ＭＳ Ｐゴシック" pitchFamily="-111" charset="-128"/>
            </a:endParaRPr>
          </a:p>
          <a:p>
            <a:pPr>
              <a:lnSpc>
                <a:spcPct val="90000"/>
              </a:lnSpc>
            </a:pPr>
            <a:endParaRPr lang="en-US" sz="2000" b="1" dirty="0">
              <a:ea typeface="ＭＳ Ｐゴシック" pitchFamily="-111" charset="-128"/>
              <a:cs typeface="ＭＳ Ｐゴシック" pitchFamily="-111" charset="-128"/>
            </a:endParaRPr>
          </a:p>
        </p:txBody>
      </p:sp>
      <p:sp>
        <p:nvSpPr>
          <p:cNvPr id="328710" name="Date Placeholder 3"/>
          <p:cNvSpPr>
            <a:spLocks noGrp="1"/>
          </p:cNvSpPr>
          <p:nvPr>
            <p:ph type="dt" sz="quarter" idx="10"/>
          </p:nvPr>
        </p:nvSpPr>
        <p:spPr>
          <a:noFill/>
        </p:spPr>
        <p:txBody>
          <a:bodyPr/>
          <a:lstStyle/>
          <a:p>
            <a:fld id="{B2CFF074-FA09-0942-B535-B37214EDD150}"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ea typeface="ＭＳ Ｐゴシック" pitchFamily="-111" charset="-128"/>
                <a:cs typeface="ＭＳ Ｐゴシック" pitchFamily="-111" charset="-128"/>
              </a:rPr>
              <a:t>Hard and Easy</a:t>
            </a:r>
          </a:p>
        </p:txBody>
      </p:sp>
      <p:sp>
        <p:nvSpPr>
          <p:cNvPr id="50179" name="Content Placeholder 2"/>
          <p:cNvSpPr>
            <a:spLocks noGrp="1"/>
          </p:cNvSpPr>
          <p:nvPr>
            <p:ph idx="1"/>
          </p:nvPr>
        </p:nvSpPr>
        <p:spPr/>
        <p:txBody>
          <a:bodyPr/>
          <a:lstStyle/>
          <a:p>
            <a:r>
              <a:rPr lang="en-US" sz="2400" u="sng" dirty="0">
                <a:ea typeface="ＭＳ Ｐゴシック" pitchFamily="-111" charset="-128"/>
                <a:cs typeface="ＭＳ Ｐゴシック" pitchFamily="-111" charset="-128"/>
              </a:rPr>
              <a:t>True Conjecture:</a:t>
            </a:r>
            <a:r>
              <a:rPr lang="en-US" sz="2400" dirty="0">
                <a:ea typeface="ＭＳ Ｐゴシック" pitchFamily="-111" charset="-128"/>
                <a:cs typeface="ＭＳ Ｐゴシック" pitchFamily="-111" charset="-128"/>
              </a:rPr>
              <a:t> If a problem is easy to solve, then it is easy to verify (just solve it and compare).</a:t>
            </a:r>
          </a:p>
          <a:p>
            <a:endParaRPr lang="en-US" sz="2400" dirty="0">
              <a:ea typeface="ＭＳ Ｐゴシック" pitchFamily="-111" charset="-128"/>
              <a:cs typeface="ＭＳ Ｐゴシック" pitchFamily="-111" charset="-128"/>
            </a:endParaRPr>
          </a:p>
          <a:p>
            <a:r>
              <a:rPr lang="en-US" sz="2400" u="sng" dirty="0">
                <a:ea typeface="ＭＳ Ｐゴシック" pitchFamily="-111" charset="-128"/>
                <a:cs typeface="ＭＳ Ｐゴシック" pitchFamily="-111" charset="-128"/>
              </a:rPr>
              <a:t>Contrapositive</a:t>
            </a:r>
            <a:r>
              <a:rPr lang="en-US" sz="2400" dirty="0">
                <a:ea typeface="ＭＳ Ｐゴシック" pitchFamily="-111" charset="-128"/>
                <a:cs typeface="ＭＳ Ｐゴシック" pitchFamily="-111" charset="-128"/>
              </a:rPr>
              <a:t>: If a problem is hard to verify, then it is (probably) hard to solve.</a:t>
            </a:r>
          </a:p>
          <a:p>
            <a:endParaRPr lang="en-US" sz="2400" dirty="0">
              <a:ea typeface="ＭＳ Ｐゴシック" pitchFamily="-111" charset="-128"/>
              <a:cs typeface="ＭＳ Ｐゴシック" pitchFamily="-111" charset="-128"/>
            </a:endParaRPr>
          </a:p>
          <a:p>
            <a:r>
              <a:rPr lang="en-US" sz="2400" dirty="0">
                <a:ea typeface="ＭＳ Ｐゴシック" pitchFamily="-111" charset="-128"/>
                <a:cs typeface="ＭＳ Ｐゴシック" pitchFamily="-111" charset="-128"/>
              </a:rPr>
              <a:t>There is nothing magical about Yes and No instances – sometimes the Yes instances are hard to verify and No instances are easy to verify.</a:t>
            </a:r>
          </a:p>
          <a:p>
            <a:endParaRPr lang="en-US" sz="2400" dirty="0">
              <a:ea typeface="ＭＳ Ｐゴシック" pitchFamily="-111" charset="-128"/>
              <a:cs typeface="ＭＳ Ｐゴシック" pitchFamily="-111" charset="-128"/>
            </a:endParaRPr>
          </a:p>
          <a:p>
            <a:r>
              <a:rPr lang="en-US" sz="2400" dirty="0">
                <a:ea typeface="ＭＳ Ｐゴシック" pitchFamily="-111" charset="-128"/>
                <a:cs typeface="ＭＳ Ｐゴシック" pitchFamily="-111" charset="-128"/>
              </a:rPr>
              <a:t>And, of course, sometimes both are hard to verify.</a:t>
            </a:r>
          </a:p>
        </p:txBody>
      </p:sp>
      <p:sp>
        <p:nvSpPr>
          <p:cNvPr id="50180" name="Date Placeholder 3"/>
          <p:cNvSpPr>
            <a:spLocks noGrp="1"/>
          </p:cNvSpPr>
          <p:nvPr>
            <p:ph type="dt" sz="quarter" idx="10"/>
          </p:nvPr>
        </p:nvSpPr>
        <p:spPr>
          <a:noFill/>
        </p:spPr>
        <p:txBody>
          <a:bodyPr/>
          <a:lstStyle/>
          <a:p>
            <a:fld id="{FBAF2E53-0194-4142-9AE9-D07ECDCF8D38}"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018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0182" name="Slide Number Placeholder 5"/>
          <p:cNvSpPr>
            <a:spLocks noGrp="1"/>
          </p:cNvSpPr>
          <p:nvPr>
            <p:ph type="sldNum" sz="quarter" idx="12"/>
          </p:nvPr>
        </p:nvSpPr>
        <p:spPr>
          <a:noFill/>
        </p:spPr>
        <p:txBody>
          <a:bodyPr/>
          <a:lstStyle/>
          <a:p>
            <a:fld id="{79887F86-2D37-4F45-AC7D-B6B954D1AC7A}" type="slidenum">
              <a:rPr lang="en-US">
                <a:latin typeface="Arial" pitchFamily="-111" charset="0"/>
                <a:ea typeface="ＭＳ Ｐゴシック" pitchFamily="-111" charset="-128"/>
                <a:cs typeface="ＭＳ Ｐゴシック" pitchFamily="-111" charset="-128"/>
              </a:rPr>
              <a:pPr/>
              <a:t>16</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30755" name="Slide Number Placeholder 5"/>
          <p:cNvSpPr>
            <a:spLocks noGrp="1"/>
          </p:cNvSpPr>
          <p:nvPr>
            <p:ph type="sldNum" sz="quarter" idx="12"/>
          </p:nvPr>
        </p:nvSpPr>
        <p:spPr>
          <a:noFill/>
        </p:spPr>
        <p:txBody>
          <a:bodyPr/>
          <a:lstStyle/>
          <a:p>
            <a:fld id="{61A9262A-F943-B74A-B2DB-5AAE54D37081}" type="slidenum">
              <a:rPr lang="en-US">
                <a:latin typeface="Arial" pitchFamily="-111" charset="0"/>
                <a:ea typeface="ＭＳ Ｐゴシック" pitchFamily="-111" charset="-128"/>
                <a:cs typeface="ＭＳ Ｐゴシック" pitchFamily="-111" charset="-128"/>
              </a:rPr>
              <a:pPr/>
              <a:t>160</a:t>
            </a:fld>
            <a:endParaRPr lang="en-US">
              <a:latin typeface="Arial" pitchFamily="-111" charset="0"/>
              <a:ea typeface="ＭＳ Ｐゴシック" pitchFamily="-111" charset="-128"/>
              <a:cs typeface="ＭＳ Ｐゴシック" pitchFamily="-111" charset="-128"/>
            </a:endParaRPr>
          </a:p>
        </p:txBody>
      </p:sp>
      <p:sp>
        <p:nvSpPr>
          <p:cNvPr id="330756" name="Rectangle 2"/>
          <p:cNvSpPr>
            <a:spLocks noGrp="1" noChangeArrowheads="1"/>
          </p:cNvSpPr>
          <p:nvPr>
            <p:ph type="title"/>
          </p:nvPr>
        </p:nvSpPr>
        <p:spPr/>
        <p:txBody>
          <a:bodyPr/>
          <a:lstStyle/>
          <a:p>
            <a:r>
              <a:rPr lang="en-US" dirty="0" smtClean="0">
                <a:ea typeface="ＭＳ Ｐゴシック" pitchFamily="-111" charset="-128"/>
                <a:cs typeface="ＭＳ Ｐゴシック" pitchFamily="-111" charset="-128"/>
              </a:rPr>
              <a:t>Rest of simulation</a:t>
            </a:r>
            <a:endParaRPr lang="en-US" dirty="0">
              <a:ea typeface="ＭＳ Ｐゴシック" pitchFamily="-111" charset="-128"/>
              <a:cs typeface="ＭＳ Ｐゴシック" pitchFamily="-111" charset="-128"/>
            </a:endParaRPr>
          </a:p>
        </p:txBody>
      </p:sp>
      <p:sp>
        <p:nvSpPr>
          <p:cNvPr id="330757" name="Rectangle 3"/>
          <p:cNvSpPr>
            <a:spLocks noGrp="1" noChangeArrowheads="1"/>
          </p:cNvSpPr>
          <p:nvPr>
            <p:ph type="body" idx="1"/>
          </p:nvPr>
        </p:nvSpPr>
        <p:spPr/>
        <p:txBody>
          <a:bodyPr/>
          <a:lstStyle/>
          <a:p>
            <a:r>
              <a:rPr lang="en-US" sz="2400" b="1" dirty="0" smtClean="0">
                <a:ea typeface="ＭＳ Ｐゴシック" pitchFamily="-111" charset="-128"/>
                <a:cs typeface="ＭＳ Ｐゴシック" pitchFamily="-111" charset="-128"/>
              </a:rPr>
              <a:t>CONFIG(F, </a:t>
            </a:r>
            <a:r>
              <a:rPr lang="en-US" sz="2400" b="1" dirty="0" err="1" smtClean="0">
                <a:ea typeface="ＭＳ Ｐゴシック" pitchFamily="-111" charset="-128"/>
                <a:cs typeface="ＭＳ Ｐゴシック" pitchFamily="-111" charset="-128"/>
              </a:rPr>
              <a:t>x</a:t>
            </a:r>
            <a:r>
              <a:rPr lang="en-US" sz="2400" b="1" dirty="0" smtClean="0">
                <a:ea typeface="ＭＳ Ｐゴシック" pitchFamily="-111" charset="-128"/>
                <a:cs typeface="ＭＳ Ｐゴシック" pitchFamily="-111" charset="-128"/>
              </a:rPr>
              <a:t>, 0) = </a:t>
            </a:r>
            <a:r>
              <a:rPr lang="en-US" sz="2400" b="1" dirty="0" err="1" smtClean="0">
                <a:ea typeface="ＭＳ Ｐゴシック" pitchFamily="-111" charset="-128"/>
                <a:cs typeface="ＭＳ Ｐゴシック" pitchFamily="-111" charset="-128"/>
              </a:rPr>
              <a:t>x</a:t>
            </a:r>
            <a:r>
              <a:rPr lang="en-US" sz="2400" b="1" dirty="0" smtClean="0">
                <a:ea typeface="ＭＳ Ｐゴシック" pitchFamily="-111" charset="-128"/>
                <a:cs typeface="ＭＳ Ｐゴシック" pitchFamily="-111" charset="-128"/>
              </a:rPr>
              <a:t/>
            </a:r>
            <a:br>
              <a:rPr lang="en-US" sz="2400" b="1" dirty="0" smtClean="0">
                <a:ea typeface="ＭＳ Ｐゴシック" pitchFamily="-111" charset="-128"/>
                <a:cs typeface="ＭＳ Ｐゴシック" pitchFamily="-111" charset="-128"/>
              </a:rPr>
            </a:br>
            <a:r>
              <a:rPr lang="en-US" sz="2400" b="1" dirty="0" smtClean="0">
                <a:ea typeface="ＭＳ Ｐゴシック" pitchFamily="-111" charset="-128"/>
                <a:cs typeface="ＭＳ Ｐゴシック" pitchFamily="-111" charset="-128"/>
              </a:rPr>
              <a:t>CONFIG(F, </a:t>
            </a:r>
            <a:r>
              <a:rPr lang="en-US" sz="2400" b="1" dirty="0" err="1" smtClean="0">
                <a:ea typeface="ＭＳ Ｐゴシック" pitchFamily="-111" charset="-128"/>
                <a:cs typeface="ＭＳ Ｐゴシック" pitchFamily="-111" charset="-128"/>
              </a:rPr>
              <a:t>x</a:t>
            </a:r>
            <a:r>
              <a:rPr lang="en-US" sz="2400" b="1" dirty="0" smtClean="0">
                <a:ea typeface="ＭＳ Ｐゴシック" pitchFamily="-111" charset="-128"/>
                <a:cs typeface="ＭＳ Ｐゴシック" pitchFamily="-111" charset="-128"/>
              </a:rPr>
              <a:t>, y+1) = NEXT(F, CONFIG(F, </a:t>
            </a:r>
            <a:r>
              <a:rPr lang="en-US" sz="2400" b="1" dirty="0" err="1" smtClean="0">
                <a:ea typeface="ＭＳ Ｐゴシック" pitchFamily="-111" charset="-128"/>
                <a:cs typeface="ＭＳ Ｐゴシック" pitchFamily="-111" charset="-128"/>
              </a:rPr>
              <a:t>x</a:t>
            </a:r>
            <a:r>
              <a:rPr lang="en-US" sz="2400" b="1" dirty="0" smtClean="0">
                <a:ea typeface="ＭＳ Ｐゴシック" pitchFamily="-111" charset="-128"/>
                <a:cs typeface="ＭＳ Ｐゴシック" pitchFamily="-111" charset="-128"/>
              </a:rPr>
              <a:t>, </a:t>
            </a:r>
            <a:r>
              <a:rPr lang="en-US" sz="2400" b="1" dirty="0" err="1" smtClean="0">
                <a:ea typeface="ＭＳ Ｐゴシック" pitchFamily="-111" charset="-128"/>
                <a:cs typeface="ＭＳ Ｐゴシック" pitchFamily="-111" charset="-128"/>
              </a:rPr>
              <a:t>y</a:t>
            </a:r>
            <a:r>
              <a:rPr lang="en-US" sz="2400" b="1" dirty="0" smtClean="0">
                <a:ea typeface="ＭＳ Ｐゴシック" pitchFamily="-111" charset="-128"/>
                <a:cs typeface="ＭＳ Ｐゴシック" pitchFamily="-111" charset="-128"/>
              </a:rPr>
              <a:t>))</a:t>
            </a:r>
          </a:p>
          <a:p>
            <a:r>
              <a:rPr lang="en-US" sz="2400" b="1" dirty="0" smtClean="0">
                <a:ea typeface="ＭＳ Ｐゴシック" pitchFamily="-111" charset="-128"/>
                <a:cs typeface="ＭＳ Ｐゴシック" pitchFamily="-111" charset="-128"/>
              </a:rPr>
              <a:t>CONFIG(F,3</a:t>
            </a:r>
            <a:r>
              <a:rPr lang="en-US" sz="2400" b="1" baseline="30000" dirty="0" smtClean="0">
                <a:ea typeface="ＭＳ Ｐゴシック" pitchFamily="-111" charset="-128"/>
                <a:cs typeface="ＭＳ Ｐゴシック" pitchFamily="-111" charset="-128"/>
              </a:rPr>
              <a:t>4</a:t>
            </a:r>
            <a:r>
              <a:rPr lang="en-US" sz="2400" b="1" dirty="0" smtClean="0">
                <a:ea typeface="ＭＳ Ｐゴシック" pitchFamily="-111" charset="-128"/>
                <a:cs typeface="ＭＳ Ｐゴシック" pitchFamily="-111" charset="-128"/>
              </a:rPr>
              <a:t> 5</a:t>
            </a:r>
            <a:r>
              <a:rPr lang="en-US" sz="2400" b="1" baseline="30000" dirty="0" smtClean="0">
                <a:ea typeface="ＭＳ Ｐゴシック" pitchFamily="-111" charset="-128"/>
                <a:cs typeface="ＭＳ Ｐゴシック" pitchFamily="-111" charset="-128"/>
              </a:rPr>
              <a:t>2</a:t>
            </a:r>
            <a:r>
              <a:rPr lang="en-US" sz="2400" b="1" dirty="0" smtClean="0">
                <a:ea typeface="ＭＳ Ｐゴシック" pitchFamily="-111" charset="-128"/>
                <a:cs typeface="ＭＳ Ｐゴシック" pitchFamily="-111" charset="-128"/>
              </a:rPr>
              <a:t>,0) = 3</a:t>
            </a:r>
            <a:r>
              <a:rPr lang="en-US" sz="2400" b="1" baseline="30000" dirty="0" smtClean="0">
                <a:ea typeface="ＭＳ Ｐゴシック" pitchFamily="-111" charset="-128"/>
                <a:cs typeface="ＭＳ Ｐゴシック" pitchFamily="-111" charset="-128"/>
              </a:rPr>
              <a:t>4</a:t>
            </a:r>
            <a:r>
              <a:rPr lang="en-US" sz="2400" b="1" dirty="0" smtClean="0">
                <a:ea typeface="ＭＳ Ｐゴシック" pitchFamily="-111" charset="-128"/>
                <a:cs typeface="ＭＳ Ｐゴシック" pitchFamily="-111" charset="-128"/>
              </a:rPr>
              <a:t> 5</a:t>
            </a:r>
            <a:r>
              <a:rPr lang="en-US" sz="2400" b="1" baseline="30000" dirty="0" smtClean="0">
                <a:ea typeface="ＭＳ Ｐゴシック" pitchFamily="-111" charset="-128"/>
                <a:cs typeface="ＭＳ Ｐゴシック" pitchFamily="-111" charset="-128"/>
              </a:rPr>
              <a:t>2</a:t>
            </a:r>
            <a:r>
              <a:rPr lang="en-US" sz="2400" b="1" dirty="0" smtClean="0">
                <a:ea typeface="ＭＳ Ｐゴシック" pitchFamily="-111" charset="-128"/>
                <a:cs typeface="ＭＳ Ｐゴシック" pitchFamily="-111" charset="-128"/>
              </a:rPr>
              <a:t> </a:t>
            </a:r>
            <a:br>
              <a:rPr lang="en-US" sz="2400" b="1" dirty="0" smtClean="0">
                <a:ea typeface="ＭＳ Ｐゴシック" pitchFamily="-111" charset="-128"/>
                <a:cs typeface="ＭＳ Ｐゴシック" pitchFamily="-111" charset="-128"/>
              </a:rPr>
            </a:br>
            <a:r>
              <a:rPr lang="en-US" sz="2400" b="1" dirty="0" smtClean="0">
                <a:ea typeface="ＭＳ Ｐゴシック" pitchFamily="-111" charset="-128"/>
                <a:cs typeface="ＭＳ Ｐゴシック" pitchFamily="-111" charset="-128"/>
              </a:rPr>
              <a:t>CONFIG(F,3</a:t>
            </a:r>
            <a:r>
              <a:rPr lang="en-US" sz="2400" b="1" baseline="30000" dirty="0" smtClean="0">
                <a:ea typeface="ＭＳ Ｐゴシック" pitchFamily="-111" charset="-128"/>
                <a:cs typeface="ＭＳ Ｐゴシック" pitchFamily="-111" charset="-128"/>
              </a:rPr>
              <a:t>4</a:t>
            </a:r>
            <a:r>
              <a:rPr lang="en-US" sz="2400" b="1" dirty="0" smtClean="0">
                <a:ea typeface="ＭＳ Ｐゴシック" pitchFamily="-111" charset="-128"/>
                <a:cs typeface="ＭＳ Ｐゴシック" pitchFamily="-111" charset="-128"/>
              </a:rPr>
              <a:t> 5</a:t>
            </a:r>
            <a:r>
              <a:rPr lang="en-US" sz="2400" b="1" baseline="30000" dirty="0" smtClean="0">
                <a:ea typeface="ＭＳ Ｐゴシック" pitchFamily="-111" charset="-128"/>
                <a:cs typeface="ＭＳ Ｐゴシック" pitchFamily="-111" charset="-128"/>
              </a:rPr>
              <a:t>2</a:t>
            </a:r>
            <a:r>
              <a:rPr lang="en-US" sz="2400" b="1" dirty="0" smtClean="0">
                <a:ea typeface="ＭＳ Ｐゴシック" pitchFamily="-111" charset="-128"/>
                <a:cs typeface="ＭＳ Ｐゴシック" pitchFamily="-111" charset="-128"/>
              </a:rPr>
              <a:t>,1) = 3</a:t>
            </a:r>
            <a:r>
              <a:rPr lang="en-US" sz="2400" b="1" baseline="30000" dirty="0" smtClean="0">
                <a:ea typeface="ＭＳ Ｐゴシック" pitchFamily="-111" charset="-128"/>
                <a:cs typeface="ＭＳ Ｐゴシック" pitchFamily="-111" charset="-128"/>
              </a:rPr>
              <a:t>3</a:t>
            </a:r>
            <a:r>
              <a:rPr lang="en-US" sz="2400" b="1" dirty="0" smtClean="0">
                <a:ea typeface="ＭＳ Ｐゴシック" pitchFamily="-111" charset="-128"/>
                <a:cs typeface="ＭＳ Ｐゴシック" pitchFamily="-111" charset="-128"/>
              </a:rPr>
              <a:t>5</a:t>
            </a:r>
            <a:r>
              <a:rPr lang="en-US" sz="2400" b="1" baseline="30000" dirty="0" smtClean="0">
                <a:ea typeface="ＭＳ Ｐゴシック" pitchFamily="-111" charset="-128"/>
                <a:cs typeface="ＭＳ Ｐゴシック" pitchFamily="-111" charset="-128"/>
              </a:rPr>
              <a:t>1</a:t>
            </a:r>
            <a:r>
              <a:rPr lang="en-US" sz="2400" b="1" dirty="0" smtClean="0">
                <a:ea typeface="ＭＳ Ｐゴシック" pitchFamily="-111" charset="-128"/>
                <a:cs typeface="ＭＳ Ｐゴシック" pitchFamily="-111" charset="-128"/>
              </a:rPr>
              <a:t> </a:t>
            </a:r>
            <a:br>
              <a:rPr lang="en-US" sz="2400" b="1" dirty="0" smtClean="0">
                <a:ea typeface="ＭＳ Ｐゴシック" pitchFamily="-111" charset="-128"/>
                <a:cs typeface="ＭＳ Ｐゴシック" pitchFamily="-111" charset="-128"/>
              </a:rPr>
            </a:br>
            <a:r>
              <a:rPr lang="en-US" sz="2400" b="1" dirty="0" smtClean="0">
                <a:ea typeface="ＭＳ Ｐゴシック" pitchFamily="-111" charset="-128"/>
                <a:cs typeface="ＭＳ Ｐゴシック" pitchFamily="-111" charset="-128"/>
              </a:rPr>
              <a:t>CONFIG(F,3</a:t>
            </a:r>
            <a:r>
              <a:rPr lang="en-US" sz="2400" b="1" baseline="30000" dirty="0" smtClean="0">
                <a:ea typeface="ＭＳ Ｐゴシック" pitchFamily="-111" charset="-128"/>
                <a:cs typeface="ＭＳ Ｐゴシック" pitchFamily="-111" charset="-128"/>
              </a:rPr>
              <a:t>4</a:t>
            </a:r>
            <a:r>
              <a:rPr lang="en-US" sz="2400" b="1" dirty="0" smtClean="0">
                <a:ea typeface="ＭＳ Ｐゴシック" pitchFamily="-111" charset="-128"/>
                <a:cs typeface="ＭＳ Ｐゴシック" pitchFamily="-111" charset="-128"/>
              </a:rPr>
              <a:t> 5</a:t>
            </a:r>
            <a:r>
              <a:rPr lang="en-US" sz="2400" b="1" baseline="30000" dirty="0" smtClean="0">
                <a:ea typeface="ＭＳ Ｐゴシック" pitchFamily="-111" charset="-128"/>
                <a:cs typeface="ＭＳ Ｐゴシック" pitchFamily="-111" charset="-128"/>
              </a:rPr>
              <a:t>2</a:t>
            </a:r>
            <a:r>
              <a:rPr lang="en-US" sz="2400" b="1" dirty="0" smtClean="0">
                <a:ea typeface="ＭＳ Ｐゴシック" pitchFamily="-111" charset="-128"/>
                <a:cs typeface="ＭＳ Ｐゴシック" pitchFamily="-111" charset="-128"/>
              </a:rPr>
              <a:t>,2) = 3</a:t>
            </a:r>
            <a:r>
              <a:rPr lang="en-US" sz="2400" b="1" baseline="30000" dirty="0" smtClean="0">
                <a:ea typeface="ＭＳ Ｐゴシック" pitchFamily="-111" charset="-128"/>
                <a:cs typeface="ＭＳ Ｐゴシック" pitchFamily="-111" charset="-128"/>
              </a:rPr>
              <a:t>2</a:t>
            </a:r>
            <a:r>
              <a:rPr lang="en-US" sz="2400" b="1" dirty="0" smtClean="0">
                <a:ea typeface="ＭＳ Ｐゴシック" pitchFamily="-111" charset="-128"/>
                <a:cs typeface="ＭＳ Ｐゴシック" pitchFamily="-111" charset="-128"/>
              </a:rPr>
              <a:t/>
            </a:r>
            <a:br>
              <a:rPr lang="en-US" sz="2400" b="1" dirty="0" smtClean="0">
                <a:ea typeface="ＭＳ Ｐゴシック" pitchFamily="-111" charset="-128"/>
                <a:cs typeface="ＭＳ Ｐゴシック" pitchFamily="-111" charset="-128"/>
              </a:rPr>
            </a:br>
            <a:r>
              <a:rPr lang="en-US" sz="2400" b="1" dirty="0" smtClean="0">
                <a:ea typeface="ＭＳ Ｐゴシック" pitchFamily="-111" charset="-128"/>
                <a:cs typeface="ＭＳ Ｐゴシック" pitchFamily="-111" charset="-128"/>
              </a:rPr>
              <a:t>CONFIG(F,3</a:t>
            </a:r>
            <a:r>
              <a:rPr lang="en-US" sz="2400" b="1" baseline="30000" dirty="0" smtClean="0">
                <a:ea typeface="ＭＳ Ｐゴシック" pitchFamily="-111" charset="-128"/>
                <a:cs typeface="ＭＳ Ｐゴシック" pitchFamily="-111" charset="-128"/>
              </a:rPr>
              <a:t>4</a:t>
            </a:r>
            <a:r>
              <a:rPr lang="en-US" sz="2400" b="1" dirty="0" smtClean="0">
                <a:ea typeface="ＭＳ Ｐゴシック" pitchFamily="-111" charset="-128"/>
                <a:cs typeface="ＭＳ Ｐゴシック" pitchFamily="-111" charset="-128"/>
              </a:rPr>
              <a:t> 5</a:t>
            </a:r>
            <a:r>
              <a:rPr lang="en-US" sz="2400" b="1" baseline="30000" dirty="0" smtClean="0">
                <a:ea typeface="ＭＳ Ｐゴシック" pitchFamily="-111" charset="-128"/>
                <a:cs typeface="ＭＳ Ｐゴシック" pitchFamily="-111" charset="-128"/>
              </a:rPr>
              <a:t>2</a:t>
            </a:r>
            <a:r>
              <a:rPr lang="en-US" sz="2400" b="1" dirty="0" smtClean="0">
                <a:ea typeface="ＭＳ Ｐゴシック" pitchFamily="-111" charset="-128"/>
                <a:cs typeface="ＭＳ Ｐゴシック" pitchFamily="-111" charset="-128"/>
              </a:rPr>
              <a:t>,3) = 2</a:t>
            </a:r>
            <a:r>
              <a:rPr lang="en-US" sz="2400" b="1" baseline="30000" dirty="0" smtClean="0">
                <a:ea typeface="ＭＳ Ｐゴシック" pitchFamily="-111" charset="-128"/>
                <a:cs typeface="ＭＳ Ｐゴシック" pitchFamily="-111" charset="-128"/>
              </a:rPr>
              <a:t>1</a:t>
            </a:r>
            <a:r>
              <a:rPr lang="en-US" sz="2400" b="1" dirty="0" smtClean="0">
                <a:ea typeface="ＭＳ Ｐゴシック" pitchFamily="-111" charset="-128"/>
                <a:cs typeface="ＭＳ Ｐゴシック" pitchFamily="-111" charset="-128"/>
              </a:rPr>
              <a:t>3</a:t>
            </a:r>
            <a:r>
              <a:rPr lang="en-US" sz="2400" b="1" baseline="30000" dirty="0" smtClean="0">
                <a:ea typeface="ＭＳ Ｐゴシック" pitchFamily="-111" charset="-128"/>
                <a:cs typeface="ＭＳ Ｐゴシック" pitchFamily="-111" charset="-128"/>
              </a:rPr>
              <a:t>1</a:t>
            </a:r>
            <a:r>
              <a:rPr lang="en-US" sz="2400" b="1" dirty="0" smtClean="0">
                <a:ea typeface="ＭＳ Ｐゴシック" pitchFamily="-111" charset="-128"/>
                <a:cs typeface="ＭＳ Ｐゴシック" pitchFamily="-111" charset="-128"/>
              </a:rPr>
              <a:t/>
            </a:r>
            <a:br>
              <a:rPr lang="en-US" sz="2400" b="1" dirty="0" smtClean="0">
                <a:ea typeface="ＭＳ Ｐゴシック" pitchFamily="-111" charset="-128"/>
                <a:cs typeface="ＭＳ Ｐゴシック" pitchFamily="-111" charset="-128"/>
              </a:rPr>
            </a:br>
            <a:r>
              <a:rPr lang="en-US" sz="2400" b="1" dirty="0" smtClean="0">
                <a:ea typeface="ＭＳ Ｐゴシック" pitchFamily="-111" charset="-128"/>
                <a:cs typeface="ＭＳ Ｐゴシック" pitchFamily="-111" charset="-128"/>
              </a:rPr>
              <a:t>CONFIG(F,3</a:t>
            </a:r>
            <a:r>
              <a:rPr lang="en-US" sz="2400" b="1" baseline="30000" dirty="0" smtClean="0">
                <a:ea typeface="ＭＳ Ｐゴシック" pitchFamily="-111" charset="-128"/>
                <a:cs typeface="ＭＳ Ｐゴシック" pitchFamily="-111" charset="-128"/>
              </a:rPr>
              <a:t>4</a:t>
            </a:r>
            <a:r>
              <a:rPr lang="en-US" sz="2400" b="1" dirty="0" smtClean="0">
                <a:ea typeface="ＭＳ Ｐゴシック" pitchFamily="-111" charset="-128"/>
                <a:cs typeface="ＭＳ Ｐゴシック" pitchFamily="-111" charset="-128"/>
              </a:rPr>
              <a:t> 5</a:t>
            </a:r>
            <a:r>
              <a:rPr lang="en-US" sz="2400" b="1" baseline="30000" dirty="0" smtClean="0">
                <a:ea typeface="ＭＳ Ｐゴシック" pitchFamily="-111" charset="-128"/>
                <a:cs typeface="ＭＳ Ｐゴシック" pitchFamily="-111" charset="-128"/>
              </a:rPr>
              <a:t>2</a:t>
            </a:r>
            <a:r>
              <a:rPr lang="en-US" sz="2400" b="1" dirty="0" smtClean="0">
                <a:ea typeface="ＭＳ Ｐゴシック" pitchFamily="-111" charset="-128"/>
                <a:cs typeface="ＭＳ Ｐゴシック" pitchFamily="-111" charset="-128"/>
              </a:rPr>
              <a:t>,4) = 2</a:t>
            </a:r>
            <a:r>
              <a:rPr lang="en-US" sz="2400" b="1" baseline="30000" dirty="0" smtClean="0">
                <a:ea typeface="ＭＳ Ｐゴシック" pitchFamily="-111" charset="-128"/>
                <a:cs typeface="ＭＳ Ｐゴシック" pitchFamily="-111" charset="-128"/>
              </a:rPr>
              <a:t>2</a:t>
            </a:r>
            <a:r>
              <a:rPr lang="en-US" sz="2400" b="1" dirty="0" smtClean="0">
                <a:ea typeface="ＭＳ Ｐゴシック" pitchFamily="-111" charset="-128"/>
                <a:cs typeface="ＭＳ Ｐゴシック" pitchFamily="-111" charset="-128"/>
              </a:rPr>
              <a:t/>
            </a:r>
            <a:br>
              <a:rPr lang="en-US" sz="2400" b="1" dirty="0" smtClean="0">
                <a:ea typeface="ＭＳ Ｐゴシック" pitchFamily="-111" charset="-128"/>
                <a:cs typeface="ＭＳ Ｐゴシック" pitchFamily="-111" charset="-128"/>
              </a:rPr>
            </a:br>
            <a:r>
              <a:rPr lang="en-US" sz="2400" b="1" dirty="0" smtClean="0">
                <a:ea typeface="ＭＳ Ｐゴシック" pitchFamily="-111" charset="-128"/>
                <a:cs typeface="ＭＳ Ｐゴシック" pitchFamily="-111" charset="-128"/>
              </a:rPr>
              <a:t>CONFIG(F,3</a:t>
            </a:r>
            <a:r>
              <a:rPr lang="en-US" sz="2400" b="1" baseline="30000" dirty="0" smtClean="0">
                <a:ea typeface="ＭＳ Ｐゴシック" pitchFamily="-111" charset="-128"/>
                <a:cs typeface="ＭＳ Ｐゴシック" pitchFamily="-111" charset="-128"/>
              </a:rPr>
              <a:t>4</a:t>
            </a:r>
            <a:r>
              <a:rPr lang="en-US" sz="2400" b="1" dirty="0" smtClean="0">
                <a:ea typeface="ＭＳ Ｐゴシック" pitchFamily="-111" charset="-128"/>
                <a:cs typeface="ＭＳ Ｐゴシック" pitchFamily="-111" charset="-128"/>
              </a:rPr>
              <a:t> 5</a:t>
            </a:r>
            <a:r>
              <a:rPr lang="en-US" sz="2400" b="1" baseline="30000" dirty="0" smtClean="0">
                <a:ea typeface="ＭＳ Ｐゴシック" pitchFamily="-111" charset="-128"/>
                <a:cs typeface="ＭＳ Ｐゴシック" pitchFamily="-111" charset="-128"/>
              </a:rPr>
              <a:t>2</a:t>
            </a:r>
            <a:r>
              <a:rPr lang="en-US" sz="2400" b="1" dirty="0" smtClean="0">
                <a:ea typeface="ＭＳ Ｐゴシック" pitchFamily="-111" charset="-128"/>
                <a:cs typeface="ＭＳ Ｐゴシック" pitchFamily="-111" charset="-128"/>
              </a:rPr>
              <a:t>,5) = 2</a:t>
            </a:r>
            <a:r>
              <a:rPr lang="en-US" sz="2400" b="1" baseline="30000" dirty="0" smtClean="0">
                <a:ea typeface="ＭＳ Ｐゴシック" pitchFamily="-111" charset="-128"/>
                <a:cs typeface="ＭＳ Ｐゴシック" pitchFamily="-111" charset="-128"/>
              </a:rPr>
              <a:t>2</a:t>
            </a:r>
            <a:endParaRPr lang="en-US" dirty="0" smtClean="0">
              <a:ea typeface="ＭＳ Ｐゴシック" pitchFamily="-111" charset="-128"/>
              <a:cs typeface="ＭＳ Ｐゴシック" pitchFamily="-111" charset="-128"/>
            </a:endParaRPr>
          </a:p>
          <a:p>
            <a:r>
              <a:rPr lang="en-US" sz="2400" b="1" dirty="0" smtClean="0">
                <a:ea typeface="ＭＳ Ｐゴシック" pitchFamily="-111" charset="-128"/>
                <a:cs typeface="ＭＳ Ｐゴシック" pitchFamily="-111" charset="-128"/>
              </a:rPr>
              <a:t>HALT</a:t>
            </a:r>
            <a:r>
              <a:rPr lang="en-US" sz="2400" b="1" dirty="0">
                <a:ea typeface="ＭＳ Ｐゴシック" pitchFamily="-111" charset="-128"/>
                <a:cs typeface="ＭＳ Ｐゴシック" pitchFamily="-111" charset="-128"/>
              </a:rPr>
              <a:t>(F,</a:t>
            </a:r>
            <a:r>
              <a:rPr lang="en-US" sz="2400" b="1" dirty="0" smtClean="0">
                <a:ea typeface="ＭＳ Ｐゴシック" pitchFamily="-111" charset="-128"/>
                <a:cs typeface="ＭＳ Ｐゴシック" pitchFamily="-111" charset="-128"/>
              </a:rPr>
              <a:t> </a:t>
            </a:r>
            <a:r>
              <a:rPr lang="en-US" sz="2400" b="1" dirty="0" err="1" smtClean="0">
                <a:ea typeface="ＭＳ Ｐゴシック" pitchFamily="-111" charset="-128"/>
                <a:cs typeface="ＭＳ Ｐゴシック" pitchFamily="-111" charset="-128"/>
              </a:rPr>
              <a:t>x</a:t>
            </a:r>
            <a:r>
              <a:rPr lang="en-US" sz="2400" b="1" dirty="0" smtClean="0">
                <a:ea typeface="ＭＳ Ｐゴシック" pitchFamily="-111" charset="-128"/>
                <a:cs typeface="ＭＳ Ｐゴシック" pitchFamily="-111" charset="-128"/>
              </a:rPr>
              <a:t>)=</a:t>
            </a:r>
            <a:r>
              <a:rPr lang="en-US" sz="2400" b="1" dirty="0" err="1" smtClean="0">
                <a:ea typeface="ＭＳ Ｐゴシック" pitchFamily="-111" charset="-128"/>
                <a:cs typeface="ＭＳ Ｐゴシック" pitchFamily="-111" charset="-128"/>
                <a:sym typeface="Symbol" pitchFamily="-111" charset="2"/>
              </a:rPr>
              <a:t></a:t>
            </a:r>
            <a:r>
              <a:rPr lang="en-US" sz="2400" b="1" dirty="0" err="1" smtClean="0">
                <a:ea typeface="ＭＳ Ｐゴシック" pitchFamily="-111" charset="-128"/>
                <a:cs typeface="ＭＳ Ｐゴシック" pitchFamily="-111" charset="-128"/>
              </a:rPr>
              <a:t>y[</a:t>
            </a:r>
            <a:r>
              <a:rPr lang="en-US" sz="2400" b="1" dirty="0" err="1">
                <a:ea typeface="ＭＳ Ｐゴシック" pitchFamily="-111" charset="-128"/>
                <a:cs typeface="ＭＳ Ｐゴシック" pitchFamily="-111" charset="-128"/>
              </a:rPr>
              <a:t>CONFIG(F</a:t>
            </a:r>
            <a:r>
              <a:rPr lang="en-US" sz="2400" b="1" dirty="0" err="1" smtClean="0">
                <a:ea typeface="ＭＳ Ｐゴシック" pitchFamily="-111" charset="-128"/>
                <a:cs typeface="ＭＳ Ｐゴシック" pitchFamily="-111" charset="-128"/>
              </a:rPr>
              <a:t>,x,y</a:t>
            </a:r>
            <a:r>
              <a:rPr lang="en-US" sz="2400" b="1" dirty="0" smtClean="0">
                <a:ea typeface="ＭＳ Ｐゴシック" pitchFamily="-111" charset="-128"/>
                <a:cs typeface="ＭＳ Ｐゴシック" pitchFamily="-111" charset="-128"/>
              </a:rPr>
              <a:t>)==CONFIG</a:t>
            </a:r>
            <a:r>
              <a:rPr lang="en-US" sz="2400" b="1" dirty="0">
                <a:ea typeface="ＭＳ Ｐゴシック" pitchFamily="-111" charset="-128"/>
                <a:cs typeface="ＭＳ Ｐゴシック" pitchFamily="-111" charset="-128"/>
              </a:rPr>
              <a:t>(F</a:t>
            </a:r>
            <a:r>
              <a:rPr lang="en-US" sz="2400" b="1" dirty="0" smtClean="0">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+1)</a:t>
            </a:r>
            <a:r>
              <a:rPr lang="en-US" sz="2400" b="1" dirty="0" smtClean="0">
                <a:ea typeface="ＭＳ Ｐゴシック" pitchFamily="-111" charset="-128"/>
                <a:cs typeface="ＭＳ Ｐゴシック" pitchFamily="-111" charset="-128"/>
              </a:rPr>
              <a:t>] = 4</a:t>
            </a:r>
          </a:p>
          <a:p>
            <a:r>
              <a:rPr lang="en-US" sz="2400" b="1" dirty="0" err="1" smtClean="0">
                <a:ea typeface="ＭＳ Ｐゴシック" pitchFamily="-111" charset="-128"/>
                <a:cs typeface="ＭＳ Ｐゴシック" pitchFamily="-111" charset="-128"/>
              </a:rPr>
              <a:t>Univ(F</a:t>
            </a:r>
            <a:r>
              <a:rPr lang="en-US" sz="2400" b="1" dirty="0" smtClean="0">
                <a:ea typeface="ＭＳ Ｐゴシック" pitchFamily="-111" charset="-128"/>
                <a:cs typeface="ＭＳ Ｐゴシック" pitchFamily="-111" charset="-128"/>
              </a:rPr>
              <a:t>, </a:t>
            </a:r>
            <a:r>
              <a:rPr lang="en-US" sz="2400" b="1" dirty="0" err="1" smtClean="0">
                <a:ea typeface="ＭＳ Ｐゴシック" pitchFamily="-111" charset="-128"/>
                <a:cs typeface="ＭＳ Ｐゴシック" pitchFamily="-111" charset="-128"/>
              </a:rPr>
              <a:t>x</a:t>
            </a:r>
            <a:r>
              <a:rPr lang="en-US" sz="2400" b="1" dirty="0" smtClean="0">
                <a:ea typeface="ＭＳ Ｐゴシック" pitchFamily="-111" charset="-128"/>
                <a:cs typeface="ＭＳ Ｐゴシック" pitchFamily="-111" charset="-128"/>
              </a:rPr>
              <a:t>) =  exp ( CONFIG ( F, </a:t>
            </a:r>
            <a:r>
              <a:rPr lang="en-US" sz="2400" b="1" dirty="0" err="1" smtClean="0">
                <a:ea typeface="ＭＳ Ｐゴシック" pitchFamily="-111" charset="-128"/>
                <a:cs typeface="ＭＳ Ｐゴシック" pitchFamily="-111" charset="-128"/>
              </a:rPr>
              <a:t>x</a:t>
            </a:r>
            <a:r>
              <a:rPr lang="en-US" sz="2400" b="1" dirty="0" smtClean="0">
                <a:ea typeface="ＭＳ Ｐゴシック" pitchFamily="-111" charset="-128"/>
                <a:cs typeface="ＭＳ Ｐゴシック" pitchFamily="-111" charset="-128"/>
              </a:rPr>
              <a:t>, HALT ( F, </a:t>
            </a:r>
            <a:r>
              <a:rPr lang="en-US" sz="2400" b="1" dirty="0" err="1" smtClean="0">
                <a:ea typeface="ＭＳ Ｐゴシック" pitchFamily="-111" charset="-128"/>
                <a:cs typeface="ＭＳ Ｐゴシック" pitchFamily="-111" charset="-128"/>
              </a:rPr>
              <a:t>x</a:t>
            </a:r>
            <a:r>
              <a:rPr lang="en-US" sz="2400" b="1" dirty="0" smtClean="0">
                <a:ea typeface="ＭＳ Ｐゴシック" pitchFamily="-111" charset="-128"/>
                <a:cs typeface="ＭＳ Ｐゴシック" pitchFamily="-111" charset="-128"/>
              </a:rPr>
              <a:t> ) ), 0)</a:t>
            </a:r>
            <a:br>
              <a:rPr lang="en-US" sz="2400" b="1" dirty="0" smtClean="0">
                <a:ea typeface="ＭＳ Ｐゴシック" pitchFamily="-111" charset="-128"/>
                <a:cs typeface="ＭＳ Ｐゴシック" pitchFamily="-111" charset="-128"/>
              </a:rPr>
            </a:br>
            <a:r>
              <a:rPr lang="en-US" sz="2400" b="1" dirty="0" smtClean="0">
                <a:ea typeface="ＭＳ Ｐゴシック" pitchFamily="-111" charset="-128"/>
                <a:cs typeface="ＭＳ Ｐゴシック" pitchFamily="-111" charset="-128"/>
              </a:rPr>
              <a:t>= exp(2</a:t>
            </a:r>
            <a:r>
              <a:rPr lang="en-US" sz="2400" b="1" baseline="30000" dirty="0" smtClean="0">
                <a:ea typeface="ＭＳ Ｐゴシック" pitchFamily="-111" charset="-128"/>
                <a:cs typeface="ＭＳ Ｐゴシック" pitchFamily="-111" charset="-128"/>
              </a:rPr>
              <a:t>2</a:t>
            </a:r>
            <a:r>
              <a:rPr lang="en-US" sz="2400" b="1" dirty="0" smtClean="0">
                <a:ea typeface="ＭＳ Ｐゴシック" pitchFamily="-111" charset="-128"/>
                <a:cs typeface="ＭＳ Ｐゴシック" pitchFamily="-111" charset="-128"/>
              </a:rPr>
              <a:t>,0) = 2</a:t>
            </a:r>
          </a:p>
          <a:p>
            <a:endParaRPr lang="en-US" sz="2400" b="1" dirty="0" smtClean="0">
              <a:ea typeface="ＭＳ Ｐゴシック" pitchFamily="-111" charset="-128"/>
              <a:cs typeface="ＭＳ Ｐゴシック" pitchFamily="-111" charset="-128"/>
            </a:endParaRPr>
          </a:p>
        </p:txBody>
      </p:sp>
      <p:sp>
        <p:nvSpPr>
          <p:cNvPr id="330758" name="Date Placeholder 3"/>
          <p:cNvSpPr>
            <a:spLocks noGrp="1"/>
          </p:cNvSpPr>
          <p:nvPr>
            <p:ph type="dt" sz="quarter" idx="10"/>
          </p:nvPr>
        </p:nvSpPr>
        <p:spPr>
          <a:noFill/>
        </p:spPr>
        <p:txBody>
          <a:bodyPr/>
          <a:lstStyle/>
          <a:p>
            <a:fld id="{B87834BF-08AA-1149-8E04-4FBE2B99B84C}"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34851" name="Slide Number Placeholder 5"/>
          <p:cNvSpPr>
            <a:spLocks noGrp="1"/>
          </p:cNvSpPr>
          <p:nvPr>
            <p:ph type="sldNum" sz="quarter" idx="12"/>
          </p:nvPr>
        </p:nvSpPr>
        <p:spPr>
          <a:noFill/>
        </p:spPr>
        <p:txBody>
          <a:bodyPr/>
          <a:lstStyle/>
          <a:p>
            <a:fld id="{C22AF5BD-3B44-7044-9E04-7FD7B51791E1}" type="slidenum">
              <a:rPr lang="en-US">
                <a:latin typeface="Arial" pitchFamily="-111" charset="0"/>
                <a:ea typeface="ＭＳ Ｐゴシック" pitchFamily="-111" charset="-128"/>
                <a:cs typeface="ＭＳ Ｐゴシック" pitchFamily="-111" charset="-128"/>
              </a:rPr>
              <a:pPr/>
              <a:t>161</a:t>
            </a:fld>
            <a:endParaRPr lang="en-US">
              <a:latin typeface="Arial" pitchFamily="-111" charset="0"/>
              <a:ea typeface="ＭＳ Ｐゴシック" pitchFamily="-111" charset="-128"/>
              <a:cs typeface="ＭＳ Ｐゴシック" pitchFamily="-111" charset="-128"/>
            </a:endParaRPr>
          </a:p>
        </p:txBody>
      </p:sp>
      <p:sp>
        <p:nvSpPr>
          <p:cNvPr id="33485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Simplicity of Universal</a:t>
            </a:r>
          </a:p>
        </p:txBody>
      </p:sp>
      <p:sp>
        <p:nvSpPr>
          <p:cNvPr id="334853"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A side result is that every computable (recursive) function can be expressed in the form</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F(x) = G(</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y H(x, y))</a:t>
            </a:r>
            <a:br>
              <a:rPr lang="en-US" b="1"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where </a:t>
            </a:r>
            <a:r>
              <a:rPr lang="en-US" b="1" dirty="0">
                <a:ea typeface="ＭＳ Ｐゴシック" pitchFamily="-111" charset="-128"/>
                <a:cs typeface="ＭＳ Ｐゴシック" pitchFamily="-111" charset="-128"/>
              </a:rPr>
              <a:t>G</a:t>
            </a:r>
            <a:r>
              <a:rPr lang="en-US" dirty="0">
                <a:ea typeface="ＭＳ Ｐゴシック" pitchFamily="-111" charset="-128"/>
                <a:cs typeface="ＭＳ Ｐゴシック" pitchFamily="-111" charset="-128"/>
              </a:rPr>
              <a:t> and </a:t>
            </a:r>
            <a:r>
              <a:rPr lang="en-US" b="1" dirty="0">
                <a:ea typeface="ＭＳ Ｐゴシック" pitchFamily="-111" charset="-128"/>
                <a:cs typeface="ＭＳ Ｐゴシック" pitchFamily="-111" charset="-128"/>
              </a:rPr>
              <a:t>H</a:t>
            </a:r>
            <a:r>
              <a:rPr lang="en-US" dirty="0">
                <a:ea typeface="ＭＳ Ｐゴシック" pitchFamily="-111" charset="-128"/>
                <a:cs typeface="ＭＳ Ｐゴシック" pitchFamily="-111" charset="-128"/>
              </a:rPr>
              <a:t> are primitive recursive. </a:t>
            </a:r>
          </a:p>
        </p:txBody>
      </p:sp>
      <p:sp>
        <p:nvSpPr>
          <p:cNvPr id="334854" name="Date Placeholder 3"/>
          <p:cNvSpPr>
            <a:spLocks noGrp="1"/>
          </p:cNvSpPr>
          <p:nvPr>
            <p:ph type="dt" sz="quarter" idx="10"/>
          </p:nvPr>
        </p:nvSpPr>
        <p:spPr>
          <a:noFill/>
        </p:spPr>
        <p:txBody>
          <a:bodyPr/>
          <a:lstStyle/>
          <a:p>
            <a:fld id="{474BC2E7-45D9-D740-A7D1-4F2D22EECC7C}"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RECURSIVE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TURING</a:t>
            </a:r>
          </a:p>
        </p:txBody>
      </p:sp>
      <p:sp>
        <p:nvSpPr>
          <p:cNvPr id="336899" name="Rectangle 5"/>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38947" name="Slide Number Placeholder 5"/>
          <p:cNvSpPr>
            <a:spLocks noGrp="1"/>
          </p:cNvSpPr>
          <p:nvPr>
            <p:ph type="sldNum" sz="quarter" idx="12"/>
          </p:nvPr>
        </p:nvSpPr>
        <p:spPr>
          <a:noFill/>
        </p:spPr>
        <p:txBody>
          <a:bodyPr/>
          <a:lstStyle/>
          <a:p>
            <a:fld id="{C85D8037-1C22-AC44-8528-7515DED0C5B0}" type="slidenum">
              <a:rPr lang="en-US">
                <a:latin typeface="Arial" pitchFamily="-111" charset="0"/>
                <a:ea typeface="ＭＳ Ｐゴシック" pitchFamily="-111" charset="-128"/>
                <a:cs typeface="ＭＳ Ｐゴシック" pitchFamily="-111" charset="-128"/>
              </a:rPr>
              <a:pPr/>
              <a:t>163</a:t>
            </a:fld>
            <a:endParaRPr lang="en-US">
              <a:latin typeface="Arial" pitchFamily="-111" charset="0"/>
              <a:ea typeface="ＭＳ Ｐゴシック" pitchFamily="-111" charset="-128"/>
              <a:cs typeface="ＭＳ Ｐゴシック" pitchFamily="-111" charset="-128"/>
            </a:endParaRPr>
          </a:p>
        </p:txBody>
      </p:sp>
      <p:sp>
        <p:nvSpPr>
          <p:cNvPr id="33894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Standard Turing Computation</a:t>
            </a:r>
          </a:p>
        </p:txBody>
      </p:sp>
      <p:sp>
        <p:nvSpPr>
          <p:cNvPr id="338949" name="Rectangle 3"/>
          <p:cNvSpPr>
            <a:spLocks noGrp="1" noChangeArrowheads="1"/>
          </p:cNvSpPr>
          <p:nvPr>
            <p:ph type="body" idx="1"/>
          </p:nvPr>
        </p:nvSpPr>
        <p:spPr/>
        <p:txBody>
          <a:bodyPr/>
          <a:lstStyle/>
          <a:p>
            <a:pPr>
              <a:lnSpc>
                <a:spcPct val="80000"/>
              </a:lnSpc>
            </a:pPr>
            <a:r>
              <a:rPr lang="en-US" sz="2800" dirty="0">
                <a:ea typeface="ＭＳ Ｐゴシック" pitchFamily="-111" charset="-128"/>
                <a:cs typeface="ＭＳ Ｐゴシック" pitchFamily="-111" charset="-128"/>
              </a:rPr>
              <a:t>Our notion of standard Turing computability of some </a:t>
            </a:r>
            <a:r>
              <a:rPr lang="en-US" sz="2800" b="1"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a:t>
            </a:r>
            <a:r>
              <a:rPr lang="en-US" sz="2800" dirty="0" err="1">
                <a:ea typeface="ＭＳ Ｐゴシック" pitchFamily="-111" charset="-128"/>
                <a:cs typeface="ＭＳ Ｐゴシック" pitchFamily="-111" charset="-128"/>
              </a:rPr>
              <a:t>ary</a:t>
            </a:r>
            <a:r>
              <a:rPr lang="en-US" sz="2800" dirty="0">
                <a:ea typeface="ＭＳ Ｐゴシック" pitchFamily="-111" charset="-128"/>
                <a:cs typeface="ＭＳ Ｐゴシック" pitchFamily="-111" charset="-128"/>
              </a:rPr>
              <a:t> function </a:t>
            </a:r>
            <a:r>
              <a:rPr lang="en-US" sz="2800" b="1"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assumes that the machine starts with a tape containing the </a:t>
            </a:r>
            <a:r>
              <a:rPr lang="en-US" sz="2800" b="1"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 inputs, </a:t>
            </a:r>
            <a:r>
              <a:rPr lang="en-US" sz="2800" b="1" dirty="0">
                <a:ea typeface="ＭＳ Ｐゴシック" pitchFamily="-111" charset="-128"/>
                <a:cs typeface="ＭＳ Ｐゴシック" pitchFamily="-111" charset="-128"/>
              </a:rPr>
              <a:t>x1, … , </a:t>
            </a:r>
            <a:r>
              <a:rPr lang="en-US" sz="2800" b="1" dirty="0" err="1">
                <a:ea typeface="ＭＳ Ｐゴシック" pitchFamily="-111" charset="-128"/>
                <a:cs typeface="ＭＳ Ｐゴシック" pitchFamily="-111" charset="-128"/>
              </a:rPr>
              <a:t>xn</a:t>
            </a:r>
            <a:r>
              <a:rPr lang="en-US" sz="2800" b="1"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in the form</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
            </a:r>
            <a:br>
              <a:rPr lang="en-US" sz="2800"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…01</a:t>
            </a:r>
            <a:r>
              <a:rPr lang="en-US" sz="2800" b="1" baseline="30000" dirty="0">
                <a:ea typeface="ＭＳ Ｐゴシック" pitchFamily="-111" charset="-128"/>
                <a:cs typeface="ＭＳ Ｐゴシック" pitchFamily="-111" charset="-128"/>
              </a:rPr>
              <a:t>x1</a:t>
            </a:r>
            <a:r>
              <a:rPr lang="en-US" sz="2800" b="1" dirty="0">
                <a:ea typeface="ＭＳ Ｐゴシック" pitchFamily="-111" charset="-128"/>
                <a:cs typeface="ＭＳ Ｐゴシック" pitchFamily="-111" charset="-128"/>
              </a:rPr>
              <a:t>01</a:t>
            </a:r>
            <a:r>
              <a:rPr lang="en-US" sz="2800" b="1" baseline="30000" dirty="0">
                <a:ea typeface="ＭＳ Ｐゴシック" pitchFamily="-111" charset="-128"/>
                <a:cs typeface="ＭＳ Ｐゴシック" pitchFamily="-111" charset="-128"/>
              </a:rPr>
              <a:t>x2</a:t>
            </a:r>
            <a:r>
              <a:rPr lang="en-US" sz="2800" b="1" dirty="0">
                <a:ea typeface="ＭＳ Ｐゴシック" pitchFamily="-111" charset="-128"/>
                <a:cs typeface="ＭＳ Ｐゴシック" pitchFamily="-111" charset="-128"/>
              </a:rPr>
              <a:t>0…01</a:t>
            </a:r>
            <a:r>
              <a:rPr lang="en-US" sz="2800" b="1" baseline="30000" dirty="0">
                <a:ea typeface="ＭＳ Ｐゴシック" pitchFamily="-111" charset="-128"/>
                <a:cs typeface="ＭＳ Ｐゴシック" pitchFamily="-111" charset="-128"/>
              </a:rPr>
              <a:t>xn</a:t>
            </a:r>
            <a:r>
              <a:rPr lang="en-US" sz="2800" b="1" u="sng" dirty="0">
                <a:ea typeface="ＭＳ Ｐゴシック" pitchFamily="-111" charset="-128"/>
                <a:cs typeface="ＭＳ Ｐゴシック" pitchFamily="-111" charset="-128"/>
              </a:rPr>
              <a:t>0</a:t>
            </a:r>
            <a:r>
              <a:rPr lang="en-US" sz="2800" b="1" dirty="0">
                <a:ea typeface="ＭＳ Ｐゴシック" pitchFamily="-111" charset="-128"/>
                <a:cs typeface="ＭＳ Ｐゴシック" pitchFamily="-111" charset="-128"/>
              </a:rPr>
              <a:t>…</a:t>
            </a:r>
            <a:br>
              <a:rPr lang="en-US" sz="2800" b="1"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and ends with</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
            </a:r>
            <a:br>
              <a:rPr lang="en-US" sz="2800"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…01</a:t>
            </a:r>
            <a:r>
              <a:rPr lang="en-US" sz="2800" b="1" baseline="30000" dirty="0">
                <a:ea typeface="ＭＳ Ｐゴシック" pitchFamily="-111" charset="-128"/>
                <a:cs typeface="ＭＳ Ｐゴシック" pitchFamily="-111" charset="-128"/>
              </a:rPr>
              <a:t>x1</a:t>
            </a:r>
            <a:r>
              <a:rPr lang="en-US" sz="2800" b="1" dirty="0">
                <a:ea typeface="ＭＳ Ｐゴシック" pitchFamily="-111" charset="-128"/>
                <a:cs typeface="ＭＳ Ｐゴシック" pitchFamily="-111" charset="-128"/>
              </a:rPr>
              <a:t>01</a:t>
            </a:r>
            <a:r>
              <a:rPr lang="en-US" sz="2800" b="1" baseline="30000" dirty="0">
                <a:ea typeface="ＭＳ Ｐゴシック" pitchFamily="-111" charset="-128"/>
                <a:cs typeface="ＭＳ Ｐゴシック" pitchFamily="-111" charset="-128"/>
              </a:rPr>
              <a:t>x2</a:t>
            </a:r>
            <a:r>
              <a:rPr lang="en-US" sz="2800" b="1" dirty="0">
                <a:ea typeface="ＭＳ Ｐゴシック" pitchFamily="-111" charset="-128"/>
                <a:cs typeface="ＭＳ Ｐゴシック" pitchFamily="-111" charset="-128"/>
              </a:rPr>
              <a:t>0…01</a:t>
            </a:r>
            <a:r>
              <a:rPr lang="en-US" sz="2800" b="1" baseline="30000" dirty="0">
                <a:ea typeface="ＭＳ Ｐゴシック" pitchFamily="-111" charset="-128"/>
                <a:cs typeface="ＭＳ Ｐゴシック" pitchFamily="-111" charset="-128"/>
              </a:rPr>
              <a:t>xn</a:t>
            </a:r>
            <a:r>
              <a:rPr lang="en-US" sz="2800" b="1" dirty="0">
                <a:ea typeface="ＭＳ Ｐゴシック" pitchFamily="-111" charset="-128"/>
                <a:cs typeface="ＭＳ Ｐゴシック" pitchFamily="-111" charset="-128"/>
              </a:rPr>
              <a:t>01</a:t>
            </a:r>
            <a:r>
              <a:rPr lang="en-US" sz="2800" b="1" baseline="30000" dirty="0">
                <a:ea typeface="ＭＳ Ｐゴシック" pitchFamily="-111" charset="-128"/>
                <a:cs typeface="ＭＳ Ｐゴシック" pitchFamily="-111" charset="-128"/>
              </a:rPr>
              <a:t>y</a:t>
            </a:r>
            <a:r>
              <a:rPr lang="en-US" sz="2800" b="1" u="sng" dirty="0">
                <a:ea typeface="ＭＳ Ｐゴシック" pitchFamily="-111" charset="-128"/>
                <a:cs typeface="ＭＳ Ｐゴシック" pitchFamily="-111" charset="-128"/>
              </a:rPr>
              <a:t>0</a:t>
            </a:r>
            <a:r>
              <a:rPr lang="en-US" sz="2800" b="1" dirty="0">
                <a:ea typeface="ＭＳ Ｐゴシック" pitchFamily="-111" charset="-128"/>
                <a:cs typeface="ＭＳ Ｐゴシック" pitchFamily="-111" charset="-128"/>
              </a:rPr>
              <a:t>…</a:t>
            </a:r>
            <a:br>
              <a:rPr lang="en-US" sz="2800" b="1"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where </a:t>
            </a:r>
            <a:r>
              <a:rPr lang="en-US" sz="2800" b="1" dirty="0">
                <a:ea typeface="ＭＳ Ｐゴシック" pitchFamily="-111" charset="-128"/>
                <a:cs typeface="ＭＳ Ｐゴシック" pitchFamily="-111" charset="-128"/>
              </a:rPr>
              <a:t>y = F(x1, … , </a:t>
            </a:r>
            <a:r>
              <a:rPr lang="en-US" sz="2800" b="1" dirty="0" err="1">
                <a:ea typeface="ＭＳ Ｐゴシック" pitchFamily="-111" charset="-128"/>
                <a:cs typeface="ＭＳ Ｐゴシック" pitchFamily="-111" charset="-128"/>
              </a:rPr>
              <a:t>xn</a:t>
            </a:r>
            <a:r>
              <a:rPr lang="en-US" sz="2800" b="1" dirty="0">
                <a:ea typeface="ＭＳ Ｐゴシック" pitchFamily="-111" charset="-128"/>
                <a:cs typeface="ＭＳ Ｐゴシック" pitchFamily="-111" charset="-128"/>
              </a:rPr>
              <a:t>)</a:t>
            </a:r>
            <a:r>
              <a:rPr lang="en-US" sz="2800" dirty="0">
                <a:ea typeface="ＭＳ Ｐゴシック" pitchFamily="-111" charset="-128"/>
                <a:cs typeface="ＭＳ Ｐゴシック" pitchFamily="-111" charset="-128"/>
              </a:rPr>
              <a:t>.</a:t>
            </a:r>
          </a:p>
        </p:txBody>
      </p:sp>
      <p:sp>
        <p:nvSpPr>
          <p:cNvPr id="338950" name="Date Placeholder 3"/>
          <p:cNvSpPr>
            <a:spLocks noGrp="1"/>
          </p:cNvSpPr>
          <p:nvPr>
            <p:ph type="dt" sz="quarter" idx="10"/>
          </p:nvPr>
        </p:nvSpPr>
        <p:spPr>
          <a:noFill/>
        </p:spPr>
        <p:txBody>
          <a:bodyPr/>
          <a:lstStyle/>
          <a:p>
            <a:fld id="{7F32902A-8755-034C-A08C-15DFCA1B4217}"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7"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40998" name="Slide Number Placeholder 6"/>
          <p:cNvSpPr>
            <a:spLocks noGrp="1"/>
          </p:cNvSpPr>
          <p:nvPr>
            <p:ph type="sldNum" sz="quarter" idx="12"/>
          </p:nvPr>
        </p:nvSpPr>
        <p:spPr>
          <a:noFill/>
        </p:spPr>
        <p:txBody>
          <a:bodyPr/>
          <a:lstStyle/>
          <a:p>
            <a:fld id="{3F04ADFA-BE6F-B34D-B462-27C95A5F4B95}" type="slidenum">
              <a:rPr lang="en-US">
                <a:latin typeface="Arial" pitchFamily="-111" charset="0"/>
                <a:ea typeface="ＭＳ Ｐゴシック" pitchFamily="-111" charset="-128"/>
                <a:cs typeface="ＭＳ Ｐゴシック" pitchFamily="-111" charset="-128"/>
              </a:rPr>
              <a:pPr/>
              <a:t>164</a:t>
            </a:fld>
            <a:endParaRPr lang="en-US">
              <a:latin typeface="Arial" pitchFamily="-111" charset="0"/>
              <a:ea typeface="ＭＳ Ｐゴシック" pitchFamily="-111" charset="-128"/>
              <a:cs typeface="ＭＳ Ｐゴシック" pitchFamily="-111" charset="-128"/>
            </a:endParaRPr>
          </a:p>
        </p:txBody>
      </p:sp>
      <p:sp>
        <p:nvSpPr>
          <p:cNvPr id="340999"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More Helpers</a:t>
            </a:r>
          </a:p>
        </p:txBody>
      </p:sp>
      <p:sp>
        <p:nvSpPr>
          <p:cNvPr id="341000" name="Rectangle 3"/>
          <p:cNvSpPr>
            <a:spLocks noGrp="1" noChangeArrowheads="1"/>
          </p:cNvSpPr>
          <p:nvPr>
            <p:ph type="body" sz="half" idx="1"/>
          </p:nvPr>
        </p:nvSpPr>
        <p:spPr>
          <a:xfrm>
            <a:off x="457200" y="1600200"/>
            <a:ext cx="8153400" cy="4525963"/>
          </a:xfrm>
        </p:spPr>
        <p:txBody>
          <a:bodyPr/>
          <a:lstStyle/>
          <a:p>
            <a:r>
              <a:rPr lang="en-US" sz="2000" dirty="0">
                <a:ea typeface="ＭＳ Ｐゴシック" pitchFamily="-111" charset="-128"/>
                <a:cs typeface="ＭＳ Ｐゴシック" pitchFamily="-111" charset="-128"/>
              </a:rPr>
              <a:t>To build our simulation we need to construct some useful submachines, in addition to the </a:t>
            </a:r>
            <a:r>
              <a:rPr lang="en-US" sz="2000" b="1" dirty="0">
                <a:latin typeface="Monotype Corsiva" pitchFamily="-111" charset="0"/>
                <a:ea typeface="ＭＳ Ｐゴシック" pitchFamily="-111" charset="-128"/>
                <a:cs typeface="ＭＳ Ｐゴシック" pitchFamily="-111" charset="-128"/>
              </a:rPr>
              <a:t>R</a:t>
            </a:r>
            <a:r>
              <a:rPr lang="en-US" sz="2000" dirty="0">
                <a:ea typeface="ＭＳ Ｐゴシック" pitchFamily="-111" charset="-128"/>
                <a:cs typeface="ＭＳ Ｐゴシック" pitchFamily="-111" charset="-128"/>
              </a:rPr>
              <a:t>, </a:t>
            </a:r>
            <a:r>
              <a:rPr lang="en-US" sz="2000" b="1" dirty="0">
                <a:latin typeface="Monotype Corsiva" pitchFamily="-111" charset="0"/>
                <a:ea typeface="ＭＳ Ｐゴシック" pitchFamily="-111" charset="-128"/>
                <a:cs typeface="ＭＳ Ｐゴシック" pitchFamily="-111" charset="-128"/>
              </a:rPr>
              <a:t>L</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R</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L</a:t>
            </a:r>
            <a:r>
              <a:rPr lang="en-US" sz="2000" dirty="0">
                <a:ea typeface="ＭＳ Ｐゴシック" pitchFamily="-111" charset="-128"/>
                <a:cs typeface="ＭＳ Ｐゴシック" pitchFamily="-111" charset="-128"/>
              </a:rPr>
              <a:t>, and </a:t>
            </a:r>
            <a:r>
              <a:rPr lang="en-US" sz="2000" b="1" dirty="0" err="1">
                <a:ea typeface="ＭＳ Ｐゴシック" pitchFamily="-111" charset="-128"/>
                <a:cs typeface="ＭＳ Ｐゴシック" pitchFamily="-111" charset="-128"/>
              </a:rPr>
              <a:t>C</a:t>
            </a:r>
            <a:r>
              <a:rPr lang="en-US" sz="2000" b="1" baseline="-25000" dirty="0" err="1">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machines already defined.</a:t>
            </a:r>
          </a:p>
          <a:p>
            <a:r>
              <a:rPr lang="en-US" sz="2000" b="1" dirty="0">
                <a:ea typeface="ＭＳ Ｐゴシック" pitchFamily="-111" charset="-128"/>
                <a:cs typeface="ＭＳ Ｐゴシック" pitchFamily="-111" charset="-128"/>
              </a:rPr>
              <a:t>T</a:t>
            </a:r>
            <a:r>
              <a:rPr lang="en-US" sz="2000" dirty="0">
                <a:ea typeface="ＭＳ Ｐゴシック" pitchFamily="-111" charset="-128"/>
                <a:cs typeface="ＭＳ Ｐゴシック" pitchFamily="-111" charset="-128"/>
              </a:rPr>
              <a:t> -- translate moves a value left one tape square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a:t>
            </a:r>
            <a:r>
              <a:rPr lang="en-US" sz="2000" b="1" u="sng" dirty="0">
                <a:ea typeface="ＭＳ Ｐゴシック" pitchFamily="-111" charset="-128"/>
                <a:cs typeface="ＭＳ Ｐゴシック" pitchFamily="-111" charset="-128"/>
              </a:rPr>
              <a:t>?</a:t>
            </a:r>
            <a:r>
              <a:rPr lang="en-US" sz="2000" b="1" dirty="0">
                <a:ea typeface="ＭＳ Ｐゴシック" pitchFamily="-111" charset="-128"/>
                <a:cs typeface="ＭＳ Ｐゴシック" pitchFamily="-111" charset="-128"/>
              </a:rPr>
              <a:t>01</a:t>
            </a:r>
            <a:r>
              <a:rPr lang="en-US" sz="2000" b="1" baseline="30000" dirty="0">
                <a:ea typeface="ＭＳ Ｐゴシック" pitchFamily="-111" charset="-128"/>
                <a:cs typeface="ＭＳ Ｐゴシック" pitchFamily="-111" charset="-128"/>
              </a:rPr>
              <a:t>x</a:t>
            </a:r>
            <a:r>
              <a:rPr lang="en-US" sz="2000" b="1" dirty="0">
                <a:ea typeface="ＭＳ Ｐゴシック" pitchFamily="-111" charset="-128"/>
                <a:cs typeface="ＭＳ Ｐゴシック" pitchFamily="-111" charset="-128"/>
              </a:rPr>
              <a:t>0…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…?1</a:t>
            </a:r>
            <a:r>
              <a:rPr lang="en-US" sz="2000" b="1" baseline="30000" dirty="0">
                <a:ea typeface="ＭＳ Ｐゴシック" pitchFamily="-111" charset="-128"/>
                <a:cs typeface="ＭＳ Ｐゴシック" pitchFamily="-111" charset="-128"/>
              </a:rPr>
              <a:t>x</a:t>
            </a:r>
            <a:r>
              <a:rPr lang="en-US" sz="2000" b="1" u="sng"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0… </a:t>
            </a:r>
            <a:r>
              <a:rPr lang="en-US" sz="2000" dirty="0">
                <a:ea typeface="ＭＳ Ｐゴシック" pitchFamily="-111" charset="-128"/>
                <a:cs typeface="ＭＳ Ｐゴシック" pitchFamily="-111" charset="-128"/>
              </a:rPr>
              <a:t>	</a:t>
            </a:r>
          </a:p>
          <a:p>
            <a:r>
              <a:rPr lang="en-US" sz="2000" dirty="0">
                <a:ea typeface="ＭＳ Ｐゴシック" pitchFamily="-111" charset="-128"/>
                <a:cs typeface="ＭＳ Ｐゴシック" pitchFamily="-111" charset="-128"/>
              </a:rPr>
              <a:t>Shift -- shift a rightmost value left, destroying value to its left</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…01</a:t>
            </a:r>
            <a:r>
              <a:rPr lang="en-US" sz="2000" b="1" baseline="30000" dirty="0">
                <a:ea typeface="ＭＳ Ｐゴシック" pitchFamily="-111" charset="-128"/>
                <a:cs typeface="ＭＳ Ｐゴシック" pitchFamily="-111" charset="-128"/>
              </a:rPr>
              <a:t>x1</a:t>
            </a:r>
            <a:r>
              <a:rPr lang="en-US" sz="2000" b="1" dirty="0">
                <a:ea typeface="ＭＳ Ｐゴシック" pitchFamily="-111" charset="-128"/>
                <a:cs typeface="ＭＳ Ｐゴシック" pitchFamily="-111" charset="-128"/>
              </a:rPr>
              <a:t>01</a:t>
            </a:r>
            <a:r>
              <a:rPr lang="en-US" sz="2000" b="1" baseline="30000" dirty="0">
                <a:ea typeface="ＭＳ Ｐゴシック" pitchFamily="-111" charset="-128"/>
                <a:cs typeface="ＭＳ Ｐゴシック" pitchFamily="-111" charset="-128"/>
              </a:rPr>
              <a:t>x2</a:t>
            </a:r>
            <a:r>
              <a:rPr lang="en-US" sz="2000" b="1" u="sng"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…01</a:t>
            </a:r>
            <a:r>
              <a:rPr lang="en-US" sz="2000" b="1" baseline="30000" dirty="0">
                <a:ea typeface="ＭＳ Ｐゴシック" pitchFamily="-111" charset="-128"/>
                <a:cs typeface="ＭＳ Ｐゴシック" pitchFamily="-111" charset="-128"/>
              </a:rPr>
              <a:t>x2</a:t>
            </a:r>
            <a:r>
              <a:rPr lang="en-US" sz="2000" b="1" u="sng"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 	</a:t>
            </a:r>
            <a:br>
              <a:rPr lang="en-US" sz="2000" b="1"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endParaRPr lang="en-US" sz="2000" dirty="0">
              <a:ea typeface="ＭＳ Ｐゴシック" pitchFamily="-111" charset="-128"/>
              <a:cs typeface="ＭＳ Ｐゴシック" pitchFamily="-111" charset="-128"/>
            </a:endParaRPr>
          </a:p>
          <a:p>
            <a:r>
              <a:rPr lang="en-US" sz="2000" b="1" dirty="0" err="1">
                <a:ea typeface="ＭＳ Ｐゴシック" pitchFamily="-111" charset="-128"/>
                <a:cs typeface="ＭＳ Ｐゴシック" pitchFamily="-111" charset="-128"/>
              </a:rPr>
              <a:t>Rot</a:t>
            </a:r>
            <a:r>
              <a:rPr lang="en-US" sz="2000" b="1" baseline="-25000" dirty="0" err="1">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 Rotate a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value sequence one slot to the left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a:t>
            </a:r>
            <a:r>
              <a:rPr lang="en-US" sz="2000" b="1" u="sng"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1</a:t>
            </a:r>
            <a:r>
              <a:rPr lang="en-US" sz="2000" b="1" baseline="30000" dirty="0">
                <a:ea typeface="ＭＳ Ｐゴシック" pitchFamily="-111" charset="-128"/>
                <a:cs typeface="ＭＳ Ｐゴシック" pitchFamily="-111" charset="-128"/>
              </a:rPr>
              <a:t>x1</a:t>
            </a:r>
            <a:r>
              <a:rPr lang="en-US" sz="2000" b="1" dirty="0">
                <a:ea typeface="ＭＳ Ｐゴシック" pitchFamily="-111" charset="-128"/>
                <a:cs typeface="ＭＳ Ｐゴシック" pitchFamily="-111" charset="-128"/>
              </a:rPr>
              <a:t>01</a:t>
            </a:r>
            <a:r>
              <a:rPr lang="en-US" sz="2000" b="1" baseline="30000" dirty="0">
                <a:ea typeface="ＭＳ Ｐゴシック" pitchFamily="-111" charset="-128"/>
                <a:cs typeface="ＭＳ Ｐゴシック" pitchFamily="-111" charset="-128"/>
              </a:rPr>
              <a:t>x2</a:t>
            </a:r>
            <a:r>
              <a:rPr lang="en-US" sz="2000" b="1" dirty="0">
                <a:ea typeface="ＭＳ Ｐゴシック" pitchFamily="-111" charset="-128"/>
                <a:cs typeface="ＭＳ Ｐゴシック" pitchFamily="-111" charset="-128"/>
              </a:rPr>
              <a:t>0…01</a:t>
            </a:r>
            <a:r>
              <a:rPr lang="en-US" sz="2000" b="1" baseline="30000" dirty="0">
                <a:ea typeface="ＭＳ Ｐゴシック" pitchFamily="-111" charset="-128"/>
                <a:cs typeface="ＭＳ Ｐゴシック" pitchFamily="-111" charset="-128"/>
              </a:rPr>
              <a:t>xk</a:t>
            </a:r>
            <a:r>
              <a:rPr lang="en-US" sz="2000" b="1" dirty="0">
                <a:ea typeface="ＭＳ Ｐゴシック" pitchFamily="-111" charset="-128"/>
                <a:cs typeface="ＭＳ Ｐゴシック" pitchFamily="-111" charset="-128"/>
              </a:rPr>
              <a:t>0… </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a:t>
            </a:r>
            <a:r>
              <a:rPr lang="en-US" sz="2000" b="1" u="sng"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1</a:t>
            </a:r>
            <a:r>
              <a:rPr lang="en-US" sz="2000" b="1" baseline="30000" dirty="0">
                <a:ea typeface="ＭＳ Ｐゴシック" pitchFamily="-111" charset="-128"/>
                <a:cs typeface="ＭＳ Ｐゴシック" pitchFamily="-111" charset="-128"/>
              </a:rPr>
              <a:t>x2</a:t>
            </a:r>
            <a:r>
              <a:rPr lang="en-US" sz="2000" b="1" dirty="0">
                <a:ea typeface="ＭＳ Ｐゴシック" pitchFamily="-111" charset="-128"/>
                <a:cs typeface="ＭＳ Ｐゴシック" pitchFamily="-111" charset="-128"/>
              </a:rPr>
              <a:t>0…01</a:t>
            </a:r>
            <a:r>
              <a:rPr lang="en-US" sz="2000" b="1" baseline="30000" dirty="0">
                <a:ea typeface="ＭＳ Ｐゴシック" pitchFamily="-111" charset="-128"/>
                <a:cs typeface="ＭＳ Ｐゴシック" pitchFamily="-111" charset="-128"/>
              </a:rPr>
              <a:t>xk</a:t>
            </a:r>
            <a:r>
              <a:rPr lang="en-US" sz="2000" b="1" dirty="0">
                <a:ea typeface="ＭＳ Ｐゴシック" pitchFamily="-111" charset="-128"/>
                <a:cs typeface="ＭＳ Ｐゴシック" pitchFamily="-111" charset="-128"/>
              </a:rPr>
              <a:t>01</a:t>
            </a:r>
            <a:r>
              <a:rPr lang="en-US" sz="2000" b="1" baseline="30000" dirty="0">
                <a:ea typeface="ＭＳ Ｐゴシック" pitchFamily="-111" charset="-128"/>
                <a:cs typeface="ＭＳ Ｐゴシック" pitchFamily="-111" charset="-128"/>
              </a:rPr>
              <a:t>x1</a:t>
            </a:r>
            <a:r>
              <a:rPr lang="en-US" sz="2000" b="1" dirty="0">
                <a:ea typeface="ＭＳ Ｐゴシック" pitchFamily="-111" charset="-128"/>
                <a:cs typeface="ＭＳ Ｐゴシック" pitchFamily="-111" charset="-128"/>
              </a:rPr>
              <a:t>0…</a:t>
            </a:r>
          </a:p>
        </p:txBody>
      </p:sp>
      <p:sp>
        <p:nvSpPr>
          <p:cNvPr id="341001" name="Rectangle 7"/>
          <p:cNvSpPr>
            <a:spLocks noChangeArrowheads="1"/>
          </p:cNvSpPr>
          <p:nvPr/>
        </p:nvSpPr>
        <p:spPr bwMode="auto">
          <a:xfrm>
            <a:off x="0" y="3306763"/>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40994" name="Object 6"/>
          <p:cNvGraphicFramePr>
            <a:graphicFrameLocks noChangeAspect="1"/>
          </p:cNvGraphicFramePr>
          <p:nvPr/>
        </p:nvGraphicFramePr>
        <p:xfrm>
          <a:off x="6934200" y="2743200"/>
          <a:ext cx="1295400" cy="495300"/>
        </p:xfrm>
        <a:graphic>
          <a:graphicData uri="http://schemas.openxmlformats.org/presentationml/2006/ole">
            <mc:AlternateContent xmlns:mc="http://schemas.openxmlformats.org/markup-compatibility/2006">
              <mc:Choice xmlns:v="urn:schemas-microsoft-com:vml" Requires="v">
                <p:oleObj spid="_x0000_s341325" name="Picture" r:id="rId4" imgW="641071" imgH="244298" progId="Equation.3">
                  <p:embed/>
                </p:oleObj>
              </mc:Choice>
              <mc:Fallback>
                <p:oleObj name="Picture" r:id="rId4" imgW="641071" imgH="244298" progId="Equation.3">
                  <p:embed/>
                  <p:pic>
                    <p:nvPicPr>
                      <p:cNvPr id="0" name="Picture 1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2743200"/>
                        <a:ext cx="12954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1002" name="Rectangle 10"/>
          <p:cNvSpPr>
            <a:spLocks noChangeArrowheads="1"/>
          </p:cNvSpPr>
          <p:nvPr/>
        </p:nvSpPr>
        <p:spPr bwMode="auto">
          <a:xfrm>
            <a:off x="0" y="2995613"/>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40995" name="Object 9"/>
          <p:cNvGraphicFramePr>
            <a:graphicFrameLocks noChangeAspect="1"/>
          </p:cNvGraphicFramePr>
          <p:nvPr/>
        </p:nvGraphicFramePr>
        <p:xfrm>
          <a:off x="4572000" y="4953000"/>
          <a:ext cx="4267200" cy="1343025"/>
        </p:xfrm>
        <a:graphic>
          <a:graphicData uri="http://schemas.openxmlformats.org/presentationml/2006/ole">
            <mc:AlternateContent xmlns:mc="http://schemas.openxmlformats.org/markup-compatibility/2006">
              <mc:Choice xmlns:v="urn:schemas-microsoft-com:vml" Requires="v">
                <p:oleObj spid="_x0000_s341326" name="Picture" r:id="rId6" imgW="2761398" imgH="869815" progId="Equation.3">
                  <p:embed/>
                </p:oleObj>
              </mc:Choice>
              <mc:Fallback>
                <p:oleObj name="Picture" r:id="rId6" imgW="2761398" imgH="869815" progId="Equation.3">
                  <p:embed/>
                  <p:pic>
                    <p:nvPicPr>
                      <p:cNvPr id="0" name="Picture 18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4953000"/>
                        <a:ext cx="4267200" cy="1343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1003"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40996" name="Object 11"/>
          <p:cNvGraphicFramePr>
            <a:graphicFrameLocks noChangeAspect="1"/>
          </p:cNvGraphicFramePr>
          <p:nvPr/>
        </p:nvGraphicFramePr>
        <p:xfrm>
          <a:off x="4953000" y="3657600"/>
          <a:ext cx="2819400" cy="1012825"/>
        </p:xfrm>
        <a:graphic>
          <a:graphicData uri="http://schemas.openxmlformats.org/presentationml/2006/ole">
            <mc:AlternateContent xmlns:mc="http://schemas.openxmlformats.org/markup-compatibility/2006">
              <mc:Choice xmlns:v="urn:schemas-microsoft-com:vml" Requires="v">
                <p:oleObj spid="_x0000_s341327" name="Picture" r:id="rId8" imgW="1785197" imgH="641011" progId="Equation.3">
                  <p:embed/>
                </p:oleObj>
              </mc:Choice>
              <mc:Fallback>
                <p:oleObj name="Picture" r:id="rId8" imgW="1785197" imgH="641011" progId="Equation.3">
                  <p:embed/>
                  <p:pic>
                    <p:nvPicPr>
                      <p:cNvPr id="0" name="Picture 18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3000" y="3657600"/>
                        <a:ext cx="2819400" cy="1012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1004" name="Date Placeholder 3"/>
          <p:cNvSpPr>
            <a:spLocks noGrp="1"/>
          </p:cNvSpPr>
          <p:nvPr>
            <p:ph type="dt" sz="quarter" idx="10"/>
          </p:nvPr>
        </p:nvSpPr>
        <p:spPr>
          <a:noFill/>
        </p:spPr>
        <p:txBody>
          <a:bodyPr/>
          <a:lstStyle/>
          <a:p>
            <a:fld id="{1524A9D1-57AF-2C4C-8236-219B8D0099C5}"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43044" name="Slide Number Placeholder 5"/>
          <p:cNvSpPr>
            <a:spLocks noGrp="1"/>
          </p:cNvSpPr>
          <p:nvPr>
            <p:ph type="sldNum" sz="quarter" idx="12"/>
          </p:nvPr>
        </p:nvSpPr>
        <p:spPr>
          <a:noFill/>
        </p:spPr>
        <p:txBody>
          <a:bodyPr/>
          <a:lstStyle/>
          <a:p>
            <a:fld id="{4409EFC4-B464-1542-938B-A4F9A0F7014D}" type="slidenum">
              <a:rPr lang="en-US">
                <a:latin typeface="Arial" pitchFamily="-111" charset="0"/>
                <a:ea typeface="ＭＳ Ｐゴシック" pitchFamily="-111" charset="-128"/>
                <a:cs typeface="ＭＳ Ｐゴシック" pitchFamily="-111" charset="-128"/>
              </a:rPr>
              <a:pPr/>
              <a:t>165</a:t>
            </a:fld>
            <a:endParaRPr lang="en-US">
              <a:latin typeface="Arial" pitchFamily="-111" charset="0"/>
              <a:ea typeface="ＭＳ Ｐゴシック" pitchFamily="-111" charset="-128"/>
              <a:cs typeface="ＭＳ Ｐゴシック" pitchFamily="-111" charset="-128"/>
            </a:endParaRPr>
          </a:p>
        </p:txBody>
      </p:sp>
      <p:sp>
        <p:nvSpPr>
          <p:cNvPr id="343045"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Basic Functions</a:t>
            </a:r>
          </a:p>
        </p:txBody>
      </p:sp>
      <p:sp>
        <p:nvSpPr>
          <p:cNvPr id="343046" name="Rectangle 3"/>
          <p:cNvSpPr>
            <a:spLocks noGrp="1" noChangeArrowheads="1"/>
          </p:cNvSpPr>
          <p:nvPr>
            <p:ph type="body" idx="1"/>
          </p:nvPr>
        </p:nvSpPr>
        <p:spPr/>
        <p:txBody>
          <a:bodyPr/>
          <a:lstStyle/>
          <a:p>
            <a:pPr>
              <a:buFontTx/>
              <a:buNone/>
            </a:pPr>
            <a:r>
              <a:rPr lang="en-US" dirty="0">
                <a:ea typeface="ＭＳ Ｐゴシック" pitchFamily="-111" charset="-128"/>
                <a:cs typeface="ＭＳ Ｐゴシック" pitchFamily="-111" charset="-128"/>
              </a:rPr>
              <a:t>	All Basis Recursive Functions are Turing computable:</a:t>
            </a:r>
          </a:p>
          <a:p>
            <a:r>
              <a:rPr lang="en-US" b="1" dirty="0">
                <a:ea typeface="ＭＳ Ｐゴシック" pitchFamily="-111" charset="-128"/>
                <a:cs typeface="ＭＳ Ｐゴシック" pitchFamily="-111" charset="-128"/>
              </a:rPr>
              <a:t>C</a:t>
            </a:r>
            <a:r>
              <a:rPr lang="en-US" b="1" baseline="-25000" dirty="0">
                <a:ea typeface="ＭＳ Ｐゴシック" pitchFamily="-111" charset="-128"/>
                <a:cs typeface="ＭＳ Ｐゴシック" pitchFamily="-111" charset="-128"/>
              </a:rPr>
              <a:t>a</a:t>
            </a:r>
            <a:r>
              <a:rPr lang="en-US" b="1" baseline="30000" dirty="0">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(x</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 a	</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(R1)</a:t>
            </a:r>
            <a:r>
              <a:rPr lang="en-US" b="1" baseline="30000" dirty="0" err="1">
                <a:ea typeface="ＭＳ Ｐゴシック" pitchFamily="-111" charset="-128"/>
                <a:cs typeface="ＭＳ Ｐゴシック" pitchFamily="-111" charset="-128"/>
              </a:rPr>
              <a:t>a</a:t>
            </a:r>
            <a:r>
              <a:rPr lang="en-US" b="1" dirty="0" err="1">
                <a:ea typeface="ＭＳ Ｐゴシック" pitchFamily="-111" charset="-128"/>
                <a:cs typeface="ＭＳ Ｐゴシック" pitchFamily="-111" charset="-128"/>
              </a:rPr>
              <a:t>R</a:t>
            </a:r>
            <a:endParaRPr lang="en-US" b="1" dirty="0">
              <a:ea typeface="ＭＳ Ｐゴシック" pitchFamily="-111" charset="-128"/>
              <a:cs typeface="ＭＳ Ｐゴシック" pitchFamily="-111" charset="-128"/>
            </a:endParaRPr>
          </a:p>
          <a:p>
            <a:r>
              <a:rPr lang="en-US" b="1" dirty="0">
                <a:ea typeface="ＭＳ Ｐゴシック" pitchFamily="-111" charset="-128"/>
                <a:cs typeface="ＭＳ Ｐゴシック" pitchFamily="-111" charset="-128"/>
              </a:rPr>
              <a:t>    (x</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 x</a:t>
            </a:r>
            <a:r>
              <a:rPr lang="en-US" b="1" baseline="-25000" dirty="0">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a:t>
            </a:r>
            <a:r>
              <a:rPr lang="en-US" sz="3600" b="1" dirty="0">
                <a:ea typeface="ＭＳ Ｐゴシック" pitchFamily="-111" charset="-128"/>
                <a:cs typeface="ＭＳ Ｐゴシック" pitchFamily="-111" charset="-128"/>
              </a:rPr>
              <a:t>C</a:t>
            </a:r>
            <a:r>
              <a:rPr lang="en-US" sz="3600" b="1" baseline="-25000" dirty="0">
                <a:ea typeface="ＭＳ Ｐゴシック" pitchFamily="-111" charset="-128"/>
                <a:cs typeface="ＭＳ Ｐゴシック" pitchFamily="-111" charset="-128"/>
              </a:rPr>
              <a:t>n-i+1</a:t>
            </a:r>
          </a:p>
          <a:p>
            <a:r>
              <a:rPr lang="en-US" b="1" dirty="0">
                <a:ea typeface="ＭＳ Ｐゴシック" pitchFamily="-111" charset="-128"/>
                <a:cs typeface="ＭＳ Ｐゴシック" pitchFamily="-111" charset="-128"/>
              </a:rPr>
              <a:t>S(x) = x+1	</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C</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1R</a:t>
            </a:r>
          </a:p>
        </p:txBody>
      </p:sp>
      <p:graphicFrame>
        <p:nvGraphicFramePr>
          <p:cNvPr id="343042" name="Object 4"/>
          <p:cNvGraphicFramePr>
            <a:graphicFrameLocks noChangeAspect="1"/>
          </p:cNvGraphicFramePr>
          <p:nvPr/>
        </p:nvGraphicFramePr>
        <p:xfrm>
          <a:off x="933450" y="3886200"/>
          <a:ext cx="514350" cy="541338"/>
        </p:xfrm>
        <a:graphic>
          <a:graphicData uri="http://schemas.openxmlformats.org/presentationml/2006/ole">
            <mc:AlternateContent xmlns:mc="http://schemas.openxmlformats.org/markup-compatibility/2006">
              <mc:Choice xmlns:v="urn:schemas-microsoft-com:vml" Requires="v">
                <p:oleObj spid="_x0000_s343159" name="Equation" r:id="rId4" imgW="121920" imgH="129540" progId="Equation.3">
                  <p:embed/>
                </p:oleObj>
              </mc:Choice>
              <mc:Fallback>
                <p:oleObj name="Equation" r:id="rId4" imgW="121920" imgH="129540" progId="Equation.3">
                  <p:embed/>
                  <p:pic>
                    <p:nvPicPr>
                      <p:cNvPr id="0" name="Picture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450" y="3886200"/>
                        <a:ext cx="514350"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3047" name="Date Placeholder 3"/>
          <p:cNvSpPr>
            <a:spLocks noGrp="1"/>
          </p:cNvSpPr>
          <p:nvPr>
            <p:ph type="dt" sz="quarter" idx="10"/>
          </p:nvPr>
        </p:nvSpPr>
        <p:spPr>
          <a:noFill/>
        </p:spPr>
        <p:txBody>
          <a:bodyPr/>
          <a:lstStyle/>
          <a:p>
            <a:fld id="{90DBE1D0-3D56-744C-ADDA-64D480C048F5}"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45091" name="Slide Number Placeholder 5"/>
          <p:cNvSpPr>
            <a:spLocks noGrp="1"/>
          </p:cNvSpPr>
          <p:nvPr>
            <p:ph type="sldNum" sz="quarter" idx="12"/>
          </p:nvPr>
        </p:nvSpPr>
        <p:spPr>
          <a:noFill/>
        </p:spPr>
        <p:txBody>
          <a:bodyPr/>
          <a:lstStyle/>
          <a:p>
            <a:fld id="{FEEA6BD6-D380-984C-A48B-9D8625E00335}" type="slidenum">
              <a:rPr lang="en-US">
                <a:latin typeface="Arial" pitchFamily="-111" charset="0"/>
                <a:ea typeface="ＭＳ Ｐゴシック" pitchFamily="-111" charset="-128"/>
                <a:cs typeface="ＭＳ Ｐゴシック" pitchFamily="-111" charset="-128"/>
              </a:rPr>
              <a:pPr/>
              <a:t>166</a:t>
            </a:fld>
            <a:endParaRPr lang="en-US">
              <a:latin typeface="Arial" pitchFamily="-111" charset="0"/>
              <a:ea typeface="ＭＳ Ｐゴシック" pitchFamily="-111" charset="-128"/>
              <a:cs typeface="ＭＳ Ｐゴシック" pitchFamily="-111" charset="-128"/>
            </a:endParaRPr>
          </a:p>
        </p:txBody>
      </p:sp>
      <p:sp>
        <p:nvSpPr>
          <p:cNvPr id="34509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Closure Under Composition</a:t>
            </a:r>
          </a:p>
        </p:txBody>
      </p:sp>
      <p:sp>
        <p:nvSpPr>
          <p:cNvPr id="345093" name="Rectangle 3"/>
          <p:cNvSpPr>
            <a:spLocks noGrp="1" noChangeArrowheads="1"/>
          </p:cNvSpPr>
          <p:nvPr>
            <p:ph type="body" idx="1"/>
          </p:nvPr>
        </p:nvSpPr>
        <p:spPr/>
        <p:txBody>
          <a:bodyPr/>
          <a:lstStyle/>
          <a:p>
            <a:pPr>
              <a:lnSpc>
                <a:spcPct val="80000"/>
              </a:lnSpc>
              <a:buFontTx/>
              <a:buNone/>
            </a:pPr>
            <a:r>
              <a:rPr lang="en-US" sz="2000" dirty="0">
                <a:ea typeface="ＭＳ Ｐゴシック" pitchFamily="-111" charset="-128"/>
                <a:cs typeface="ＭＳ Ｐゴシック" pitchFamily="-111" charset="-128"/>
              </a:rPr>
              <a:t>	If </a:t>
            </a:r>
            <a:r>
              <a:rPr lang="en-US" sz="2000" b="1" dirty="0">
                <a:ea typeface="ＭＳ Ｐゴシック" pitchFamily="-111" charset="-128"/>
                <a:cs typeface="ＭＳ Ｐゴシック" pitchFamily="-111" charset="-128"/>
              </a:rPr>
              <a:t>G, H</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 … , </a:t>
            </a:r>
            <a:r>
              <a:rPr lang="en-US" sz="2000" b="1" dirty="0" err="1">
                <a:ea typeface="ＭＳ Ｐゴシック" pitchFamily="-111" charset="-128"/>
                <a:cs typeface="ＭＳ Ｐゴシック" pitchFamily="-111" charset="-128"/>
              </a:rPr>
              <a:t>H</a:t>
            </a:r>
            <a:r>
              <a:rPr lang="en-US" sz="2000" b="1" baseline="-25000" dirty="0" err="1">
                <a:ea typeface="ＭＳ Ｐゴシック" pitchFamily="-111" charset="-128"/>
                <a:cs typeface="ＭＳ Ｐゴシック" pitchFamily="-111" charset="-128"/>
              </a:rPr>
              <a:t>k</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are already known to be Turing computable, then so is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where</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F(x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 = G(H1(x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 … , </a:t>
            </a:r>
            <a:r>
              <a:rPr lang="en-US" sz="2000" b="1" dirty="0" err="1">
                <a:ea typeface="ＭＳ Ｐゴシック" pitchFamily="-111" charset="-128"/>
                <a:cs typeface="ＭＳ Ｐゴシック" pitchFamily="-111" charset="-128"/>
              </a:rPr>
              <a:t>Hk</a:t>
            </a:r>
            <a:r>
              <a:rPr lang="en-US" sz="2000" b="1" dirty="0">
                <a:ea typeface="ＭＳ Ｐゴシック" pitchFamily="-111" charset="-128"/>
                <a:cs typeface="ＭＳ Ｐゴシック" pitchFamily="-111" charset="-128"/>
              </a:rPr>
              <a:t>(x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a:t>
            </a:r>
            <a:br>
              <a:rPr lang="en-US" sz="2000" b="1"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To see this, we must first show that if </a:t>
            </a:r>
            <a:r>
              <a:rPr lang="en-US" sz="2000" b="1" dirty="0">
                <a:ea typeface="ＭＳ Ｐゴシック" pitchFamily="-111" charset="-128"/>
                <a:cs typeface="ＭＳ Ｐゴシック" pitchFamily="-111" charset="-128"/>
              </a:rPr>
              <a:t>E(x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is Turing computable then so is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E&lt;m&gt;(x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 y</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y</a:t>
            </a:r>
            <a:r>
              <a:rPr lang="en-US" sz="2000" b="1" baseline="-25000" dirty="0" err="1">
                <a:ea typeface="ＭＳ Ｐゴシック" pitchFamily="-111" charset="-128"/>
                <a:cs typeface="ＭＳ Ｐゴシック" pitchFamily="-111" charset="-128"/>
              </a:rPr>
              <a:t>m</a:t>
            </a:r>
            <a:r>
              <a:rPr lang="en-US" sz="2000" b="1" dirty="0">
                <a:ea typeface="ＭＳ Ｐゴシック" pitchFamily="-111" charset="-128"/>
                <a:cs typeface="ＭＳ Ｐゴシック" pitchFamily="-111" charset="-128"/>
              </a:rPr>
              <a:t>) = E(x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a:t>
            </a:r>
            <a:br>
              <a:rPr lang="en-US" sz="2000" b="1"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This can be computed by the machine</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b="1" dirty="0" err="1">
                <a:latin typeface="Monotype Corsiva" pitchFamily="-111" charset="0"/>
                <a:ea typeface="ＭＳ Ｐゴシック" pitchFamily="-111" charset="-128"/>
                <a:cs typeface="ＭＳ Ｐゴシック" pitchFamily="-111" charset="-128"/>
              </a:rPr>
              <a:t>L</a:t>
            </a:r>
            <a:r>
              <a:rPr lang="en-US" sz="2000" b="1" baseline="30000" dirty="0" err="1">
                <a:ea typeface="ＭＳ Ｐゴシック" pitchFamily="-111" charset="-128"/>
                <a:cs typeface="ＭＳ Ｐゴシック" pitchFamily="-111" charset="-128"/>
              </a:rPr>
              <a:t>n+m</a:t>
            </a: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Rot</a:t>
            </a:r>
            <a:r>
              <a:rPr lang="en-US" sz="2000" b="1" baseline="-25000" dirty="0" err="1">
                <a:ea typeface="ＭＳ Ｐゴシック" pitchFamily="-111" charset="-128"/>
                <a:cs typeface="ＭＳ Ｐゴシック" pitchFamily="-111" charset="-128"/>
              </a:rPr>
              <a:t>n+m</a:t>
            </a:r>
            <a:r>
              <a:rPr lang="en-US" sz="2000" b="1" dirty="0">
                <a:ea typeface="ＭＳ Ｐゴシック" pitchFamily="-111" charset="-128"/>
                <a:cs typeface="ＭＳ Ｐゴシック" pitchFamily="-111" charset="-128"/>
              </a:rPr>
              <a:t>)</a:t>
            </a:r>
            <a:r>
              <a:rPr lang="en-US" sz="2000" b="1" baseline="30000" dirty="0">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 </a:t>
            </a:r>
            <a:r>
              <a:rPr lang="en-US" sz="2000" b="1" dirty="0" err="1">
                <a:latin typeface="Monotype Corsiva" pitchFamily="-111" charset="0"/>
                <a:ea typeface="ＭＳ Ｐゴシック" pitchFamily="-111" charset="-128"/>
                <a:cs typeface="ＭＳ Ｐゴシック" pitchFamily="-111" charset="-128"/>
              </a:rPr>
              <a:t>R</a:t>
            </a:r>
            <a:r>
              <a:rPr lang="en-US" sz="2000" b="1" baseline="30000" dirty="0" err="1">
                <a:ea typeface="ＭＳ Ｐゴシック" pitchFamily="-111" charset="-128"/>
                <a:cs typeface="ＭＳ Ｐゴシック" pitchFamily="-111" charset="-128"/>
              </a:rPr>
              <a:t>n+m</a:t>
            </a:r>
            <a:r>
              <a:rPr lang="en-US" sz="2000" b="1" dirty="0">
                <a:ea typeface="ＭＳ Ｐゴシック" pitchFamily="-111" charset="-128"/>
                <a:cs typeface="ＭＳ Ｐゴシック" pitchFamily="-111" charset="-128"/>
              </a:rPr>
              <a:t> E  </a:t>
            </a:r>
            <a:r>
              <a:rPr lang="en-US" sz="2000" b="1" dirty="0">
                <a:latin typeface="Monotype Corsiva" pitchFamily="-111" charset="0"/>
                <a:ea typeface="ＭＳ Ｐゴシック" pitchFamily="-111" charset="-128"/>
                <a:cs typeface="ＭＳ Ｐゴシック" pitchFamily="-111" charset="-128"/>
              </a:rPr>
              <a:t>L</a:t>
            </a:r>
            <a:r>
              <a:rPr lang="en-US" sz="2000" b="1" baseline="30000" dirty="0">
                <a:ea typeface="ＭＳ Ｐゴシック" pitchFamily="-111" charset="-128"/>
                <a:cs typeface="ＭＳ Ｐゴシック" pitchFamily="-111" charset="-128"/>
              </a:rPr>
              <a:t>n+m+1</a:t>
            </a: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Rot</a:t>
            </a:r>
            <a:r>
              <a:rPr lang="en-US" sz="2000" b="1" baseline="-25000" dirty="0" err="1">
                <a:ea typeface="ＭＳ Ｐゴシック" pitchFamily="-111" charset="-128"/>
                <a:cs typeface="ＭＳ Ｐゴシック" pitchFamily="-111" charset="-128"/>
              </a:rPr>
              <a:t>n+m</a:t>
            </a:r>
            <a:r>
              <a:rPr lang="en-US" sz="2000" b="1" dirty="0">
                <a:ea typeface="ＭＳ Ｐゴシック" pitchFamily="-111" charset="-128"/>
                <a:cs typeface="ＭＳ Ｐゴシック" pitchFamily="-111" charset="-128"/>
              </a:rPr>
              <a:t>)</a:t>
            </a:r>
            <a:r>
              <a:rPr lang="en-US" sz="2000" b="1" baseline="30000" dirty="0">
                <a:ea typeface="ＭＳ Ｐゴシック" pitchFamily="-111" charset="-128"/>
                <a:cs typeface="ＭＳ Ｐゴシック" pitchFamily="-111" charset="-128"/>
              </a:rPr>
              <a:t>m</a:t>
            </a:r>
            <a:r>
              <a:rPr lang="en-US" sz="2000" b="1" dirty="0">
                <a:ea typeface="ＭＳ Ｐゴシック" pitchFamily="-111" charset="-128"/>
                <a:cs typeface="ＭＳ Ｐゴシック" pitchFamily="-111" charset="-128"/>
              </a:rPr>
              <a:t> </a:t>
            </a:r>
            <a:r>
              <a:rPr lang="en-US" sz="2000" b="1" dirty="0">
                <a:latin typeface="Monotype Corsiva" pitchFamily="-111" charset="0"/>
                <a:ea typeface="ＭＳ Ｐゴシック" pitchFamily="-111" charset="-128"/>
                <a:cs typeface="ＭＳ Ｐゴシック" pitchFamily="-111" charset="-128"/>
              </a:rPr>
              <a:t>R</a:t>
            </a:r>
            <a:r>
              <a:rPr lang="en-US" sz="2000" b="1" baseline="30000" dirty="0">
                <a:ea typeface="ＭＳ Ｐゴシック" pitchFamily="-111" charset="-128"/>
                <a:cs typeface="ＭＳ Ｐゴシック" pitchFamily="-111" charset="-128"/>
              </a:rPr>
              <a:t>n+m+1</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Can now define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by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H</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 H</a:t>
            </a:r>
            <a:r>
              <a:rPr lang="en-US" sz="2000" b="1" baseline="-25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&lt;1&gt; H</a:t>
            </a:r>
            <a:r>
              <a:rPr lang="en-US" sz="2000" b="1" baseline="-25000" dirty="0">
                <a:ea typeface="ＭＳ Ｐゴシック" pitchFamily="-111" charset="-128"/>
                <a:cs typeface="ＭＳ Ｐゴシック" pitchFamily="-111" charset="-128"/>
              </a:rPr>
              <a:t>3</a:t>
            </a:r>
            <a:r>
              <a:rPr lang="en-US" sz="2000" b="1" dirty="0">
                <a:ea typeface="ＭＳ Ｐゴシック" pitchFamily="-111" charset="-128"/>
                <a:cs typeface="ＭＳ Ｐゴシック" pitchFamily="-111" charset="-128"/>
              </a:rPr>
              <a:t>&lt;2&gt; … </a:t>
            </a:r>
            <a:r>
              <a:rPr lang="en-US" sz="2000" b="1" dirty="0" err="1">
                <a:ea typeface="ＭＳ Ｐゴシック" pitchFamily="-111" charset="-128"/>
                <a:cs typeface="ＭＳ Ｐゴシック" pitchFamily="-111" charset="-128"/>
              </a:rPr>
              <a:t>H</a:t>
            </a:r>
            <a:r>
              <a:rPr lang="en-US" sz="2000" b="1" baseline="-25000" dirty="0" err="1">
                <a:ea typeface="ＭＳ Ｐゴシック" pitchFamily="-111" charset="-128"/>
                <a:cs typeface="ＭＳ Ｐゴシック" pitchFamily="-111" charset="-128"/>
              </a:rPr>
              <a:t>k</a:t>
            </a:r>
            <a:r>
              <a:rPr lang="en-US" sz="2000" b="1" dirty="0">
                <a:ea typeface="ＭＳ Ｐゴシック" pitchFamily="-111" charset="-128"/>
                <a:cs typeface="ＭＳ Ｐゴシック" pitchFamily="-111" charset="-128"/>
              </a:rPr>
              <a:t>&lt;k-1&gt; G </a:t>
            </a:r>
            <a:r>
              <a:rPr lang="en-US" sz="2000" b="1" dirty="0" err="1">
                <a:ea typeface="ＭＳ Ｐゴシック" pitchFamily="-111" charset="-128"/>
                <a:cs typeface="ＭＳ Ｐゴシック" pitchFamily="-111" charset="-128"/>
              </a:rPr>
              <a:t>Shift</a:t>
            </a:r>
            <a:r>
              <a:rPr lang="en-US" sz="2000" b="1" baseline="30000" dirty="0" err="1">
                <a:ea typeface="ＭＳ Ｐゴシック" pitchFamily="-111" charset="-128"/>
                <a:cs typeface="ＭＳ Ｐゴシック" pitchFamily="-111" charset="-128"/>
              </a:rPr>
              <a:t>k</a:t>
            </a:r>
            <a:endParaRPr lang="en-US" sz="2000" b="1" baseline="30000" dirty="0">
              <a:ea typeface="ＭＳ Ｐゴシック" pitchFamily="-111" charset="-128"/>
              <a:cs typeface="ＭＳ Ｐゴシック" pitchFamily="-111" charset="-128"/>
            </a:endParaRPr>
          </a:p>
        </p:txBody>
      </p:sp>
      <p:sp>
        <p:nvSpPr>
          <p:cNvPr id="345094" name="Date Placeholder 3"/>
          <p:cNvSpPr>
            <a:spLocks noGrp="1"/>
          </p:cNvSpPr>
          <p:nvPr>
            <p:ph type="dt" sz="quarter" idx="10"/>
          </p:nvPr>
        </p:nvSpPr>
        <p:spPr>
          <a:noFill/>
        </p:spPr>
        <p:txBody>
          <a:bodyPr/>
          <a:lstStyle/>
          <a:p>
            <a:fld id="{759C4346-F43D-C447-8E86-D8362B1EAACE}"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Closure Under Induction</a:t>
            </a:r>
            <a:endParaRPr lang="en-US" dirty="0"/>
          </a:p>
        </p:txBody>
      </p:sp>
      <p:sp>
        <p:nvSpPr>
          <p:cNvPr id="3" name="Content Placeholder 2"/>
          <p:cNvSpPr>
            <a:spLocks noGrp="1"/>
          </p:cNvSpPr>
          <p:nvPr>
            <p:ph idx="1"/>
          </p:nvPr>
        </p:nvSpPr>
        <p:spPr/>
        <p:txBody>
          <a:bodyPr/>
          <a:lstStyle/>
          <a:p>
            <a:pPr marL="0" indent="0">
              <a:buNone/>
            </a:pPr>
            <a:r>
              <a:rPr lang="en-US" sz="2000" dirty="0"/>
              <a:t>To prove the that Turing Machines are closed under </a:t>
            </a:r>
            <a:r>
              <a:rPr lang="en-US" sz="2000" dirty="0" smtClean="0"/>
              <a:t>induction (primitive recursion), </a:t>
            </a:r>
            <a:r>
              <a:rPr lang="en-US" sz="2000" dirty="0"/>
              <a:t>we must simulate some arbitrary primitive recursive function </a:t>
            </a:r>
            <a:r>
              <a:rPr lang="en-US" sz="2000" dirty="0" smtClean="0"/>
              <a:t>F(y,x</a:t>
            </a:r>
            <a:r>
              <a:rPr lang="en-US" sz="2000" baseline="-25000" dirty="0" smtClean="0"/>
              <a:t>1</a:t>
            </a:r>
            <a:r>
              <a:rPr lang="en-US" sz="2000" dirty="0" smtClean="0"/>
              <a:t>,x</a:t>
            </a:r>
            <a:r>
              <a:rPr lang="en-US" sz="2000" baseline="-25000" dirty="0" smtClean="0"/>
              <a:t>2</a:t>
            </a:r>
            <a:r>
              <a:rPr lang="en-US" sz="2000" dirty="0"/>
              <a:t>, …, </a:t>
            </a:r>
            <a:r>
              <a:rPr lang="en-US" sz="2000" dirty="0" err="1" smtClean="0"/>
              <a:t>x</a:t>
            </a:r>
            <a:r>
              <a:rPr lang="en-US" sz="2000" baseline="-25000" dirty="0" err="1" smtClean="0"/>
              <a:t>n</a:t>
            </a:r>
            <a:r>
              <a:rPr lang="en-US" sz="2000" dirty="0" smtClean="0"/>
              <a:t>) </a:t>
            </a:r>
            <a:r>
              <a:rPr lang="en-US" sz="2000" dirty="0"/>
              <a:t>on a Turing </a:t>
            </a:r>
            <a:r>
              <a:rPr lang="en-US" sz="2000" dirty="0" smtClean="0"/>
              <a:t>Machine, where</a:t>
            </a:r>
            <a:br>
              <a:rPr lang="en-US" sz="2000" dirty="0" smtClean="0"/>
            </a:br>
            <a:r>
              <a:rPr lang="en-US" sz="2000" dirty="0" smtClean="0"/>
              <a:t>F(0</a:t>
            </a:r>
            <a:r>
              <a:rPr lang="en-US" sz="2000" dirty="0"/>
              <a:t>, x</a:t>
            </a:r>
            <a:r>
              <a:rPr lang="en-US" sz="2000" baseline="-25000" dirty="0"/>
              <a:t>1</a:t>
            </a:r>
            <a:r>
              <a:rPr lang="en-US" sz="2000" dirty="0"/>
              <a:t>,x</a:t>
            </a:r>
            <a:r>
              <a:rPr lang="en-US" sz="2000" baseline="-25000" dirty="0"/>
              <a:t>2</a:t>
            </a:r>
            <a:r>
              <a:rPr lang="en-US" sz="2000" dirty="0"/>
              <a:t>, …, </a:t>
            </a:r>
            <a:r>
              <a:rPr lang="en-US" sz="2000" dirty="0" err="1"/>
              <a:t>x</a:t>
            </a:r>
            <a:r>
              <a:rPr lang="en-US" sz="2000" baseline="-25000" dirty="0" err="1"/>
              <a:t>n</a:t>
            </a:r>
            <a:r>
              <a:rPr lang="en-US" sz="2000" dirty="0"/>
              <a:t>) = G(x</a:t>
            </a:r>
            <a:r>
              <a:rPr lang="en-US" sz="2000" baseline="-25000" dirty="0"/>
              <a:t>1</a:t>
            </a:r>
            <a:r>
              <a:rPr lang="en-US" sz="2000" dirty="0"/>
              <a:t>,x</a:t>
            </a:r>
            <a:r>
              <a:rPr lang="en-US" sz="2000" baseline="-25000" dirty="0"/>
              <a:t>2</a:t>
            </a:r>
            <a:r>
              <a:rPr lang="en-US" sz="2000" dirty="0"/>
              <a:t>, …, </a:t>
            </a:r>
            <a:r>
              <a:rPr lang="en-US" sz="2000" dirty="0" err="1"/>
              <a:t>x</a:t>
            </a:r>
            <a:r>
              <a:rPr lang="en-US" sz="2000" baseline="-25000" dirty="0" err="1"/>
              <a:t>n</a:t>
            </a:r>
            <a:r>
              <a:rPr lang="en-US" sz="2000" dirty="0"/>
              <a:t>)</a:t>
            </a:r>
          </a:p>
          <a:p>
            <a:pPr marL="0" indent="0">
              <a:buNone/>
            </a:pPr>
            <a:r>
              <a:rPr lang="en-US" sz="2000" dirty="0"/>
              <a:t>F(y+1, x</a:t>
            </a:r>
            <a:r>
              <a:rPr lang="en-US" sz="2000" baseline="-25000" dirty="0"/>
              <a:t>1</a:t>
            </a:r>
            <a:r>
              <a:rPr lang="en-US" sz="2000" dirty="0"/>
              <a:t>,x</a:t>
            </a:r>
            <a:r>
              <a:rPr lang="en-US" sz="2000" baseline="-25000" dirty="0"/>
              <a:t>2</a:t>
            </a:r>
            <a:r>
              <a:rPr lang="en-US" sz="2000" dirty="0"/>
              <a:t>, …, </a:t>
            </a:r>
            <a:r>
              <a:rPr lang="en-US" sz="2000" dirty="0" err="1"/>
              <a:t>x</a:t>
            </a:r>
            <a:r>
              <a:rPr lang="en-US" sz="2000" baseline="-25000" dirty="0" err="1"/>
              <a:t>n</a:t>
            </a:r>
            <a:r>
              <a:rPr lang="en-US" sz="2000" dirty="0"/>
              <a:t>) = H(y, </a:t>
            </a:r>
            <a:r>
              <a:rPr lang="en-US" sz="2000" dirty="0" smtClean="0"/>
              <a:t>x</a:t>
            </a:r>
            <a:r>
              <a:rPr lang="en-US" sz="2000" baseline="-25000" dirty="0" smtClean="0"/>
              <a:t>1</a:t>
            </a:r>
            <a:r>
              <a:rPr lang="en-US" sz="2000" dirty="0" smtClean="0"/>
              <a:t>,x</a:t>
            </a:r>
            <a:r>
              <a:rPr lang="en-US" sz="2000" baseline="-25000" dirty="0" smtClean="0"/>
              <a:t>2</a:t>
            </a:r>
            <a:r>
              <a:rPr lang="en-US" sz="2000" dirty="0"/>
              <a:t>, …, </a:t>
            </a:r>
            <a:r>
              <a:rPr lang="en-US" sz="2000" dirty="0" err="1"/>
              <a:t>x</a:t>
            </a:r>
            <a:r>
              <a:rPr lang="en-US" sz="2000" baseline="-25000" dirty="0" err="1"/>
              <a:t>n</a:t>
            </a:r>
            <a:r>
              <a:rPr lang="en-US" sz="2000" dirty="0" smtClean="0"/>
              <a:t>, </a:t>
            </a:r>
            <a:r>
              <a:rPr lang="en-US" sz="2000" dirty="0"/>
              <a:t>F(y,x</a:t>
            </a:r>
            <a:r>
              <a:rPr lang="en-US" sz="2000" baseline="-25000" dirty="0"/>
              <a:t>1</a:t>
            </a:r>
            <a:r>
              <a:rPr lang="en-US" sz="2000" dirty="0"/>
              <a:t>,x</a:t>
            </a:r>
            <a:r>
              <a:rPr lang="en-US" sz="2000" baseline="-25000" dirty="0"/>
              <a:t>2</a:t>
            </a:r>
            <a:r>
              <a:rPr lang="en-US" sz="2000" dirty="0"/>
              <a:t>, …, </a:t>
            </a:r>
            <a:r>
              <a:rPr lang="en-US" sz="2000" dirty="0" err="1"/>
              <a:t>x</a:t>
            </a:r>
            <a:r>
              <a:rPr lang="en-US" sz="2000" baseline="-25000" dirty="0" err="1"/>
              <a:t>n</a:t>
            </a:r>
            <a:r>
              <a:rPr lang="en-US" sz="2000" dirty="0"/>
              <a:t>))</a:t>
            </a:r>
          </a:p>
          <a:p>
            <a:pPr marL="0" indent="0">
              <a:buNone/>
            </a:pPr>
            <a:r>
              <a:rPr lang="en-US" sz="2000" dirty="0" smtClean="0"/>
              <a:t>Where</a:t>
            </a:r>
            <a:r>
              <a:rPr lang="en-US" sz="2000" dirty="0"/>
              <a:t>, G and H are Standard Turing Computable.  We define the function F for the Turing Machine as </a:t>
            </a:r>
            <a:r>
              <a:rPr lang="en-US" sz="2000" dirty="0" smtClean="0"/>
              <a:t>follows:</a:t>
            </a:r>
          </a:p>
          <a:p>
            <a:pPr marL="0" indent="0">
              <a:buNone/>
            </a:pPr>
            <a:endParaRPr lang="en-US" sz="2000" dirty="0" smtClean="0"/>
          </a:p>
          <a:p>
            <a:pPr marL="0" indent="0">
              <a:buNone/>
            </a:pPr>
            <a:r>
              <a:rPr lang="en-US" sz="2000" dirty="0"/>
              <a:t> </a:t>
            </a:r>
          </a:p>
          <a:p>
            <a:pPr marL="0" indent="0">
              <a:buNone/>
            </a:pPr>
            <a:endParaRPr lang="en-US" sz="2000" dirty="0" smtClean="0"/>
          </a:p>
          <a:p>
            <a:pPr marL="0" indent="0">
              <a:buNone/>
            </a:pPr>
            <a:r>
              <a:rPr lang="en-US" sz="2000" dirty="0" smtClean="0"/>
              <a:t>Since </a:t>
            </a:r>
            <a:r>
              <a:rPr lang="en-US" sz="2000" dirty="0"/>
              <a:t>our Turing Machine simulator can produce the same value for any arbitrary PRF, F, we show that Turing Machines are closed under </a:t>
            </a:r>
            <a:r>
              <a:rPr lang="en-US" sz="2000" dirty="0" smtClean="0"/>
              <a:t>induction (primitive recursion).</a:t>
            </a:r>
            <a:endParaRPr lang="en-US" sz="2000"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4/8/14</a:t>
            </a:fld>
            <a:endParaRPr lang="en-US"/>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167</a:t>
            </a:fld>
            <a:endParaRPr lang="en-US"/>
          </a:p>
        </p:txBody>
      </p:sp>
      <p:sp>
        <p:nvSpPr>
          <p:cNvPr id="7" name="Rectangle 1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8" name="Group 1"/>
          <p:cNvGrpSpPr>
            <a:grpSpLocks noChangeAspect="1"/>
          </p:cNvGrpSpPr>
          <p:nvPr/>
        </p:nvGrpSpPr>
        <p:grpSpPr bwMode="auto">
          <a:xfrm>
            <a:off x="609600" y="3867150"/>
            <a:ext cx="5600700" cy="1143000"/>
            <a:chOff x="1800" y="1980"/>
            <a:chExt cx="8820" cy="1800"/>
          </a:xfrm>
        </p:grpSpPr>
        <p:sp>
          <p:nvSpPr>
            <p:cNvPr id="9" name="AutoShape 13"/>
            <p:cNvSpPr>
              <a:spLocks noChangeAspect="1" noChangeArrowheads="1" noTextEdit="1"/>
            </p:cNvSpPr>
            <p:nvPr/>
          </p:nvSpPr>
          <p:spPr bwMode="auto">
            <a:xfrm>
              <a:off x="1800" y="1980"/>
              <a:ext cx="8820" cy="1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12"/>
            <p:cNvSpPr>
              <a:spLocks noChangeShapeType="1"/>
            </p:cNvSpPr>
            <p:nvPr/>
          </p:nvSpPr>
          <p:spPr bwMode="auto">
            <a:xfrm>
              <a:off x="4679" y="2520"/>
              <a:ext cx="940" cy="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 Box 11"/>
            <p:cNvSpPr txBox="1">
              <a:spLocks noChangeArrowheads="1"/>
            </p:cNvSpPr>
            <p:nvPr/>
          </p:nvSpPr>
          <p:spPr bwMode="auto">
            <a:xfrm>
              <a:off x="3061" y="2311"/>
              <a:ext cx="1979"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a:t>
              </a:r>
              <a:r>
                <a:rPr kumimoji="0" lang="en-US" b="0"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rPr>
                <a:t>L</a:t>
              </a:r>
              <a:r>
                <a:rPr kumimoji="0" lang="en-US" b="0" i="0" u="none" strike="noStrike" cap="none" normalizeH="0" baseline="30000" dirty="0" smtClean="0">
                  <a:ln>
                    <a:noFill/>
                  </a:ln>
                  <a:solidFill>
                    <a:schemeClr val="tx1"/>
                  </a:solidFill>
                  <a:effectLst/>
                  <a:latin typeface="Monotype Corsiva" pitchFamily="66" charset="0"/>
                  <a:ea typeface="Times New Roman" pitchFamily="18" charset="0"/>
                  <a:cs typeface="Arial" pitchFamily="34" charset="0"/>
                </a:rPr>
                <a:t>n+1</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10"/>
            <p:cNvSpPr txBox="1">
              <a:spLocks noChangeArrowheads="1"/>
            </p:cNvSpPr>
            <p:nvPr/>
          </p:nvSpPr>
          <p:spPr bwMode="auto">
            <a:xfrm>
              <a:off x="5039" y="2880"/>
              <a:ext cx="3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 Box 9"/>
            <p:cNvSpPr txBox="1">
              <a:spLocks noChangeArrowheads="1"/>
            </p:cNvSpPr>
            <p:nvPr/>
          </p:nvSpPr>
          <p:spPr bwMode="auto">
            <a:xfrm>
              <a:off x="5039" y="2079"/>
              <a:ext cx="3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Line 8"/>
            <p:cNvSpPr>
              <a:spLocks noChangeShapeType="1"/>
            </p:cNvSpPr>
            <p:nvPr/>
          </p:nvSpPr>
          <p:spPr bwMode="auto">
            <a:xfrm>
              <a:off x="4679" y="2879"/>
              <a:ext cx="973" cy="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Text Box 7"/>
            <p:cNvSpPr txBox="1">
              <a:spLocks noChangeArrowheads="1"/>
            </p:cNvSpPr>
            <p:nvPr/>
          </p:nvSpPr>
          <p:spPr bwMode="auto">
            <a:xfrm>
              <a:off x="5579" y="2701"/>
              <a:ext cx="4381"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a:t>
              </a:r>
              <a:r>
                <a:rPr kumimoji="0" lang="en-US" b="0"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rPr>
                <a:t>R</a:t>
              </a:r>
              <a:r>
                <a:rPr kumimoji="0" lang="en-US" b="0" i="0" u="none" strike="noStrike" cap="none" normalizeH="0" baseline="30000" dirty="0" smtClean="0">
                  <a:ln>
                    <a:noFill/>
                  </a:ln>
                  <a:solidFill>
                    <a:schemeClr val="tx1"/>
                  </a:solidFill>
                  <a:effectLst/>
                  <a:latin typeface="Monotype Corsiva" pitchFamily="66" charset="0"/>
                  <a:ea typeface="Times New Roman" pitchFamily="18" charset="0"/>
                  <a:cs typeface="Arial" pitchFamily="34" charset="0"/>
                </a:rPr>
                <a:t>n+2 </a:t>
              </a:r>
              <a:r>
                <a:rPr kumimoji="0" lang="en-US" sz="20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H Shift </a:t>
              </a:r>
              <a:r>
                <a:rPr kumimoji="0" lang="en-US" b="0" i="0" u="none" strike="noStrike" cap="none" normalizeH="0" dirty="0" smtClean="0">
                  <a:ln>
                    <a:noFill/>
                  </a:ln>
                  <a:solidFill>
                    <a:schemeClr val="tx1"/>
                  </a:solidFill>
                  <a:effectLst/>
                  <a:latin typeface="Monotype Corsiva" pitchFamily="66" charset="0"/>
                  <a:ea typeface="Times New Roman" pitchFamily="18" charset="0"/>
                  <a:cs typeface="Arial" pitchFamily="34" charset="0"/>
                </a:rPr>
                <a:t>L</a:t>
              </a:r>
              <a:r>
                <a:rPr kumimoji="0" lang="en-US" b="0" i="0" u="none" strike="noStrike" cap="none" normalizeH="0" baseline="30000" dirty="0" smtClean="0">
                  <a:ln>
                    <a:noFill/>
                  </a:ln>
                  <a:solidFill>
                    <a:schemeClr val="tx1"/>
                  </a:solidFill>
                  <a:effectLst/>
                  <a:latin typeface="Monotype Corsiva" pitchFamily="66" charset="0"/>
                  <a:ea typeface="Times New Roman" pitchFamily="18" charset="0"/>
                  <a:cs typeface="Arial" pitchFamily="34" charset="0"/>
                </a:rPr>
                <a:t>n+2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Text Box 6"/>
            <p:cNvSpPr txBox="1">
              <a:spLocks noChangeArrowheads="1"/>
            </p:cNvSpPr>
            <p:nvPr/>
          </p:nvSpPr>
          <p:spPr bwMode="auto">
            <a:xfrm>
              <a:off x="5579" y="2160"/>
              <a:ext cx="3240"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rPr>
                <a:t>R</a:t>
              </a:r>
              <a:r>
                <a:rPr kumimoji="0" lang="en-US" b="0" i="0" u="none" strike="noStrike" cap="none" normalizeH="0" baseline="30000" dirty="0" smtClean="0">
                  <a:ln>
                    <a:noFill/>
                  </a:ln>
                  <a:solidFill>
                    <a:schemeClr val="tx1"/>
                  </a:solidFill>
                  <a:effectLst/>
                  <a:latin typeface="Monotype Corsiva" pitchFamily="66" charset="0"/>
                  <a:ea typeface="Times New Roman" pitchFamily="18" charset="0"/>
                  <a:cs typeface="Arial" pitchFamily="34" charset="0"/>
                </a:rPr>
                <a:t>n+2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Line 5"/>
            <p:cNvSpPr>
              <a:spLocks noChangeShapeType="1"/>
            </p:cNvSpPr>
            <p:nvPr/>
          </p:nvSpPr>
          <p:spPr bwMode="auto">
            <a:xfrm flipV="1">
              <a:off x="4439" y="2790"/>
              <a:ext cx="1" cy="63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4"/>
            <p:cNvSpPr>
              <a:spLocks noChangeShapeType="1"/>
            </p:cNvSpPr>
            <p:nvPr/>
          </p:nvSpPr>
          <p:spPr bwMode="auto">
            <a:xfrm>
              <a:off x="4435" y="3420"/>
              <a:ext cx="4865"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3"/>
            <p:cNvSpPr>
              <a:spLocks noChangeShapeType="1"/>
            </p:cNvSpPr>
            <p:nvPr/>
          </p:nvSpPr>
          <p:spPr bwMode="auto">
            <a:xfrm>
              <a:off x="9120" y="3060"/>
              <a:ext cx="18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2"/>
            <p:cNvSpPr>
              <a:spLocks noChangeShapeType="1"/>
            </p:cNvSpPr>
            <p:nvPr/>
          </p:nvSpPr>
          <p:spPr bwMode="auto">
            <a:xfrm>
              <a:off x="9300" y="3060"/>
              <a:ext cx="0" cy="3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5495929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47140" name="Slide Number Placeholder 5"/>
          <p:cNvSpPr>
            <a:spLocks noGrp="1"/>
          </p:cNvSpPr>
          <p:nvPr>
            <p:ph type="sldNum" sz="quarter" idx="12"/>
          </p:nvPr>
        </p:nvSpPr>
        <p:spPr>
          <a:noFill/>
        </p:spPr>
        <p:txBody>
          <a:bodyPr/>
          <a:lstStyle/>
          <a:p>
            <a:fld id="{416177D1-5C74-A44D-9899-82A40F47FF48}" type="slidenum">
              <a:rPr lang="en-US">
                <a:latin typeface="Arial" pitchFamily="-111" charset="0"/>
                <a:ea typeface="ＭＳ Ｐゴシック" pitchFamily="-111" charset="-128"/>
                <a:cs typeface="ＭＳ Ｐゴシック" pitchFamily="-111" charset="-128"/>
              </a:rPr>
              <a:pPr/>
              <a:t>168</a:t>
            </a:fld>
            <a:endParaRPr lang="en-US">
              <a:latin typeface="Arial" pitchFamily="-111" charset="0"/>
              <a:ea typeface="ＭＳ Ｐゴシック" pitchFamily="-111" charset="-128"/>
              <a:cs typeface="ＭＳ Ｐゴシック" pitchFamily="-111" charset="-128"/>
            </a:endParaRPr>
          </a:p>
        </p:txBody>
      </p:sp>
      <p:sp>
        <p:nvSpPr>
          <p:cNvPr id="347141"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Closure Under Minimization</a:t>
            </a:r>
          </a:p>
        </p:txBody>
      </p:sp>
      <p:sp>
        <p:nvSpPr>
          <p:cNvPr id="347142" name="Rectangle 3"/>
          <p:cNvSpPr>
            <a:spLocks noGrp="1" noChangeArrowheads="1"/>
          </p:cNvSpPr>
          <p:nvPr>
            <p:ph type="body" idx="1"/>
          </p:nvPr>
        </p:nvSpPr>
        <p:spPr/>
        <p:txBody>
          <a:bodyPr/>
          <a:lstStyle/>
          <a:p>
            <a:pPr>
              <a:buFontTx/>
              <a:buNone/>
            </a:pPr>
            <a:r>
              <a:rPr lang="en-US" dirty="0">
                <a:ea typeface="ＭＳ Ｐゴシック" pitchFamily="-111" charset="-128"/>
                <a:cs typeface="ＭＳ Ｐゴシック" pitchFamily="-111" charset="-128"/>
              </a:rPr>
              <a:t>	If </a:t>
            </a:r>
            <a:r>
              <a:rPr lang="en-US" b="1" dirty="0">
                <a:ea typeface="ＭＳ Ｐゴシック" pitchFamily="-111" charset="-128"/>
                <a:cs typeface="ＭＳ Ｐゴシック" pitchFamily="-111" charset="-128"/>
              </a:rPr>
              <a:t>G</a:t>
            </a:r>
            <a:r>
              <a:rPr lang="en-US" dirty="0">
                <a:ea typeface="ＭＳ Ｐゴシック" pitchFamily="-111" charset="-128"/>
                <a:cs typeface="ＭＳ Ｐゴシック" pitchFamily="-111" charset="-128"/>
              </a:rPr>
              <a:t> is already known to be Turing computable, then so is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where</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F(x</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y (G(x</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y) == 1)</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a:r>
            <a:br>
              <a:rPr lang="en-US" b="1"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This can be done by</a:t>
            </a:r>
          </a:p>
          <a:p>
            <a:endParaRPr lang="en-US" dirty="0">
              <a:ea typeface="ＭＳ Ｐゴシック" pitchFamily="-111" charset="-128"/>
              <a:cs typeface="ＭＳ Ｐゴシック" pitchFamily="-111" charset="-128"/>
            </a:endParaRPr>
          </a:p>
        </p:txBody>
      </p:sp>
      <p:sp>
        <p:nvSpPr>
          <p:cNvPr id="347143" name="Rectangle 5"/>
          <p:cNvSpPr>
            <a:spLocks noChangeArrowheads="1"/>
          </p:cNvSpPr>
          <p:nvPr/>
        </p:nvSpPr>
        <p:spPr bwMode="auto">
          <a:xfrm>
            <a:off x="0" y="3071813"/>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47138" name="Object 4"/>
          <p:cNvGraphicFramePr>
            <a:graphicFrameLocks noChangeAspect="1"/>
          </p:cNvGraphicFramePr>
          <p:nvPr/>
        </p:nvGraphicFramePr>
        <p:xfrm>
          <a:off x="2057400" y="4572000"/>
          <a:ext cx="3810000" cy="1649413"/>
        </p:xfrm>
        <a:graphic>
          <a:graphicData uri="http://schemas.openxmlformats.org/presentationml/2006/ole">
            <mc:AlternateContent xmlns:mc="http://schemas.openxmlformats.org/markup-compatibility/2006">
              <mc:Choice xmlns:v="urn:schemas-microsoft-com:vml" Requires="v">
                <p:oleObj spid="_x0000_s347255" name="Picture" r:id="rId4" imgW="1655469" imgH="717039" progId="Equation.3">
                  <p:embed/>
                </p:oleObj>
              </mc:Choice>
              <mc:Fallback>
                <p:oleObj name="Picture" r:id="rId4" imgW="1655469" imgH="717039" progId="Equation.3">
                  <p:embed/>
                  <p:pic>
                    <p:nvPicPr>
                      <p:cNvPr id="0" name="Picture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572000"/>
                        <a:ext cx="3810000" cy="1649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7144" name="Date Placeholder 3"/>
          <p:cNvSpPr>
            <a:spLocks noGrp="1"/>
          </p:cNvSpPr>
          <p:nvPr>
            <p:ph type="dt" sz="quarter" idx="10"/>
          </p:nvPr>
        </p:nvSpPr>
        <p:spPr>
          <a:noFill/>
        </p:spPr>
        <p:txBody>
          <a:bodyPr/>
          <a:lstStyle/>
          <a:p>
            <a:fld id="{072EFFBA-2656-A34E-80AD-C71BF6FC670F}"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49187" name="Slide Number Placeholder 5"/>
          <p:cNvSpPr>
            <a:spLocks noGrp="1"/>
          </p:cNvSpPr>
          <p:nvPr>
            <p:ph type="sldNum" sz="quarter" idx="12"/>
          </p:nvPr>
        </p:nvSpPr>
        <p:spPr>
          <a:noFill/>
        </p:spPr>
        <p:txBody>
          <a:bodyPr/>
          <a:lstStyle/>
          <a:p>
            <a:fld id="{6EC1E326-6306-194A-9408-0B74CAF6060A}" type="slidenum">
              <a:rPr lang="en-US">
                <a:latin typeface="Arial" pitchFamily="-111" charset="0"/>
                <a:ea typeface="ＭＳ Ｐゴシック" pitchFamily="-111" charset="-128"/>
                <a:cs typeface="ＭＳ Ｐゴシック" pitchFamily="-111" charset="-128"/>
              </a:rPr>
              <a:pPr/>
              <a:t>169</a:t>
            </a:fld>
            <a:endParaRPr lang="en-US">
              <a:latin typeface="Arial" pitchFamily="-111" charset="0"/>
              <a:ea typeface="ＭＳ Ｐゴシック" pitchFamily="-111" charset="-128"/>
              <a:cs typeface="ＭＳ Ｐゴシック" pitchFamily="-111" charset="-128"/>
            </a:endParaRPr>
          </a:p>
        </p:txBody>
      </p:sp>
      <p:sp>
        <p:nvSpPr>
          <p:cNvPr id="349188" name="Rectangle 2"/>
          <p:cNvSpPr>
            <a:spLocks noGrp="1" noChangeArrowheads="1"/>
          </p:cNvSpPr>
          <p:nvPr>
            <p:ph type="title"/>
          </p:nvPr>
        </p:nvSpPr>
        <p:spPr/>
        <p:txBody>
          <a:bodyPr/>
          <a:lstStyle/>
          <a:p>
            <a:r>
              <a:rPr lang="en-US" sz="4000">
                <a:ea typeface="ＭＳ Ｐゴシック" pitchFamily="-111" charset="-128"/>
                <a:cs typeface="ＭＳ Ｐゴシック" pitchFamily="-111" charset="-128"/>
              </a:rPr>
              <a:t>Consequences of Equivalence</a:t>
            </a:r>
          </a:p>
        </p:txBody>
      </p:sp>
      <p:sp>
        <p:nvSpPr>
          <p:cNvPr id="349189" name="Rectangle 3"/>
          <p:cNvSpPr>
            <a:spLocks noGrp="1" noChangeArrowheads="1"/>
          </p:cNvSpPr>
          <p:nvPr>
            <p:ph type="body" idx="1"/>
          </p:nvPr>
        </p:nvSpPr>
        <p:spPr/>
        <p:txBody>
          <a:bodyPr/>
          <a:lstStyle/>
          <a:p>
            <a:pPr>
              <a:lnSpc>
                <a:spcPct val="90000"/>
              </a:lnSpc>
            </a:pPr>
            <a:r>
              <a:rPr lang="en-US" sz="2800" dirty="0">
                <a:ea typeface="ＭＳ Ｐゴシック" pitchFamily="-111" charset="-128"/>
                <a:cs typeface="ＭＳ Ｐゴシック" pitchFamily="-111" charset="-128"/>
              </a:rPr>
              <a:t>Theorem: The computational power of </a:t>
            </a:r>
            <a:r>
              <a:rPr lang="en-US" sz="2800" dirty="0" smtClean="0">
                <a:ea typeface="ＭＳ Ｐゴシック" pitchFamily="-111" charset="-128"/>
                <a:cs typeface="ＭＳ Ｐゴシック" pitchFamily="-111" charset="-128"/>
              </a:rPr>
              <a:t>Recursive </a:t>
            </a:r>
            <a:r>
              <a:rPr lang="en-US" sz="2800" dirty="0">
                <a:ea typeface="ＭＳ Ｐゴシック" pitchFamily="-111" charset="-128"/>
                <a:cs typeface="ＭＳ Ｐゴシック" pitchFamily="-111" charset="-128"/>
              </a:rPr>
              <a:t>Functions, Turing Machines, Register Machine, and Factor Replacement Systems are all equivalent.</a:t>
            </a:r>
          </a:p>
          <a:p>
            <a:pPr>
              <a:lnSpc>
                <a:spcPct val="90000"/>
              </a:lnSpc>
            </a:pPr>
            <a:r>
              <a:rPr lang="en-US" sz="2800" dirty="0">
                <a:ea typeface="ＭＳ Ｐゴシック" pitchFamily="-111" charset="-128"/>
                <a:cs typeface="ＭＳ Ｐゴシック" pitchFamily="-111" charset="-128"/>
              </a:rPr>
              <a:t>Theorem: Every Recursive Function (Turing Computable Function, etc.) can be performed with just one unbounded type of iteration.</a:t>
            </a:r>
          </a:p>
          <a:p>
            <a:pPr>
              <a:lnSpc>
                <a:spcPct val="90000"/>
              </a:lnSpc>
            </a:pPr>
            <a:r>
              <a:rPr lang="en-US" sz="2800" dirty="0">
                <a:ea typeface="ＭＳ Ｐゴシック" pitchFamily="-111" charset="-128"/>
                <a:cs typeface="ＭＳ Ｐゴシック" pitchFamily="-111" charset="-128"/>
              </a:rPr>
              <a:t>Theorem: Universal machines can be constructed for each of our formal models of computation.</a:t>
            </a:r>
          </a:p>
        </p:txBody>
      </p:sp>
      <p:sp>
        <p:nvSpPr>
          <p:cNvPr id="349190" name="Date Placeholder 3"/>
          <p:cNvSpPr>
            <a:spLocks noGrp="1"/>
          </p:cNvSpPr>
          <p:nvPr>
            <p:ph type="dt" sz="quarter" idx="10"/>
          </p:nvPr>
        </p:nvSpPr>
        <p:spPr>
          <a:noFill/>
        </p:spPr>
        <p:txBody>
          <a:bodyPr/>
          <a:lstStyle/>
          <a:p>
            <a:fld id="{14837F19-DDFA-F440-9BE8-2A1A0E0A2CD1}"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ea typeface="ＭＳ Ｐゴシック" pitchFamily="-111" charset="-128"/>
                <a:cs typeface="ＭＳ Ｐゴシック" pitchFamily="-111" charset="-128"/>
              </a:rPr>
              <a:t>Easy Verification</a:t>
            </a:r>
          </a:p>
        </p:txBody>
      </p:sp>
      <p:sp>
        <p:nvSpPr>
          <p:cNvPr id="51203" name="Content Placeholder 2"/>
          <p:cNvSpPr>
            <a:spLocks noGrp="1"/>
          </p:cNvSpPr>
          <p:nvPr>
            <p:ph idx="1"/>
          </p:nvPr>
        </p:nvSpPr>
        <p:spPr/>
        <p:txBody>
          <a:bodyPr/>
          <a:lstStyle/>
          <a:p>
            <a:r>
              <a:rPr lang="en-US" sz="2400" dirty="0">
                <a:ea typeface="ＭＳ Ｐゴシック" pitchFamily="-111" charset="-128"/>
                <a:cs typeface="ＭＳ Ｐゴシック" pitchFamily="-111" charset="-128"/>
              </a:rPr>
              <a:t>Are there problems in which both Yes and No instances are easy to verify?</a:t>
            </a:r>
          </a:p>
          <a:p>
            <a:endParaRPr lang="en-US" sz="2400" dirty="0">
              <a:ea typeface="ＭＳ Ｐゴシック" pitchFamily="-111" charset="-128"/>
              <a:cs typeface="ＭＳ Ｐゴシック" pitchFamily="-111" charset="-128"/>
            </a:endParaRPr>
          </a:p>
          <a:p>
            <a:r>
              <a:rPr lang="en-US" sz="2400" dirty="0">
                <a:ea typeface="ＭＳ Ｐゴシック" pitchFamily="-111" charset="-128"/>
                <a:cs typeface="ＭＳ Ｐゴシック" pitchFamily="-111" charset="-128"/>
              </a:rPr>
              <a:t>Yes. For example: Search a list </a:t>
            </a:r>
            <a:r>
              <a:rPr lang="en-US" sz="2400" b="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 of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values for a key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a:t>
            </a:r>
          </a:p>
          <a:p>
            <a:r>
              <a:rPr lang="en-US" sz="2400" dirty="0">
                <a:ea typeface="ＭＳ Ｐゴシック" pitchFamily="-111" charset="-128"/>
                <a:cs typeface="ＭＳ Ｐゴシック" pitchFamily="-111" charset="-128"/>
              </a:rPr>
              <a:t>Question: Is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in the list </a:t>
            </a:r>
            <a:r>
              <a:rPr lang="en-US" sz="2400" b="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a:t>
            </a:r>
          </a:p>
          <a:p>
            <a:endParaRPr lang="en-US" sz="2400" dirty="0">
              <a:ea typeface="ＭＳ Ｐゴシック" pitchFamily="-111" charset="-128"/>
              <a:cs typeface="ＭＳ Ｐゴシック" pitchFamily="-111" charset="-128"/>
            </a:endParaRPr>
          </a:p>
          <a:p>
            <a:r>
              <a:rPr lang="en-US" sz="2400" dirty="0">
                <a:ea typeface="ＭＳ Ｐゴシック" pitchFamily="-111" charset="-128"/>
                <a:cs typeface="ＭＳ Ｐゴシック" pitchFamily="-111" charset="-128"/>
              </a:rPr>
              <a:t>Yes and No instances are both easy to verify.</a:t>
            </a:r>
          </a:p>
          <a:p>
            <a:endParaRPr lang="en-US" sz="2400" dirty="0">
              <a:ea typeface="ＭＳ Ｐゴシック" pitchFamily="-111" charset="-128"/>
              <a:cs typeface="ＭＳ Ｐゴシック" pitchFamily="-111" charset="-128"/>
            </a:endParaRPr>
          </a:p>
          <a:p>
            <a:r>
              <a:rPr lang="en-US" sz="2400" dirty="0">
                <a:ea typeface="ＭＳ Ｐゴシック" pitchFamily="-111" charset="-128"/>
                <a:cs typeface="ＭＳ Ｐゴシック" pitchFamily="-111" charset="-128"/>
              </a:rPr>
              <a:t>In fact, the entire problem is easy to solve!!</a:t>
            </a:r>
          </a:p>
        </p:txBody>
      </p:sp>
      <p:sp>
        <p:nvSpPr>
          <p:cNvPr id="51204" name="Date Placeholder 3"/>
          <p:cNvSpPr>
            <a:spLocks noGrp="1"/>
          </p:cNvSpPr>
          <p:nvPr>
            <p:ph type="dt" sz="quarter" idx="10"/>
          </p:nvPr>
        </p:nvSpPr>
        <p:spPr>
          <a:noFill/>
        </p:spPr>
        <p:txBody>
          <a:bodyPr/>
          <a:lstStyle/>
          <a:p>
            <a:fld id="{DB6FC103-8A0C-B643-808F-980EE74BACAD}"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120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1206" name="Slide Number Placeholder 5"/>
          <p:cNvSpPr>
            <a:spLocks noGrp="1"/>
          </p:cNvSpPr>
          <p:nvPr>
            <p:ph type="sldNum" sz="quarter" idx="12"/>
          </p:nvPr>
        </p:nvSpPr>
        <p:spPr>
          <a:noFill/>
        </p:spPr>
        <p:txBody>
          <a:bodyPr/>
          <a:lstStyle/>
          <a:p>
            <a:fld id="{6167D795-4C27-0C4E-8FC8-463DFB724512}" type="slidenum">
              <a:rPr lang="en-US">
                <a:latin typeface="Arial" pitchFamily="-111" charset="0"/>
                <a:ea typeface="ＭＳ Ｐゴシック" pitchFamily="-111" charset="-128"/>
                <a:cs typeface="ＭＳ Ｐゴシック" pitchFamily="-111" charset="-128"/>
              </a:rPr>
              <a:pPr/>
              <a:t>17</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ctrTitle"/>
          </p:nvPr>
        </p:nvSpPr>
        <p:spPr>
          <a:xfrm>
            <a:off x="685800" y="2286000"/>
            <a:ext cx="7772400" cy="1143000"/>
          </a:xfrm>
        </p:spPr>
        <p:txBody>
          <a:bodyPr/>
          <a:lstStyle/>
          <a:p>
            <a:r>
              <a:rPr lang="en-US">
                <a:ea typeface="ＭＳ Ｐゴシック" pitchFamily="-111" charset="-128"/>
                <a:cs typeface="ＭＳ Ｐゴシック" pitchFamily="-111" charset="-128"/>
              </a:rPr>
              <a:t>Additional Notations</a:t>
            </a:r>
          </a:p>
        </p:txBody>
      </p:sp>
      <p:sp>
        <p:nvSpPr>
          <p:cNvPr id="359427" name="Rectangle 3"/>
          <p:cNvSpPr>
            <a:spLocks noGrp="1" noChangeArrowheads="1"/>
          </p:cNvSpPr>
          <p:nvPr>
            <p:ph type="subTitle" idx="1"/>
          </p:nvPr>
        </p:nvSpPr>
        <p:spPr/>
        <p:txBody>
          <a:bodyPr/>
          <a:lstStyle/>
          <a:p>
            <a:r>
              <a:rPr lang="en-US">
                <a:ea typeface="ＭＳ Ｐゴシック" pitchFamily="-111" charset="-128"/>
                <a:cs typeface="ＭＳ Ｐゴシック" pitchFamily="-111" charset="-128"/>
              </a:rPr>
              <a:t>Includes comment on our notation versus that of others</a:t>
            </a:r>
          </a:p>
        </p:txBody>
      </p:sp>
    </p:spTree>
  </p:cSld>
  <p:clrMapOvr>
    <a:masterClrMapping/>
  </p:clrMapOvr>
  <p:timing>
    <p:tnLst>
      <p:par>
        <p:cTn xmlns:p14="http://schemas.microsoft.com/office/powerpoint/2010/mai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61475" name="Slide Number Placeholder 5"/>
          <p:cNvSpPr>
            <a:spLocks noGrp="1"/>
          </p:cNvSpPr>
          <p:nvPr>
            <p:ph type="sldNum" sz="quarter" idx="12"/>
          </p:nvPr>
        </p:nvSpPr>
        <p:spPr>
          <a:noFill/>
        </p:spPr>
        <p:txBody>
          <a:bodyPr/>
          <a:lstStyle/>
          <a:p>
            <a:fld id="{E5775402-54CF-5D4A-AE3E-7EECDE32CE5C}" type="slidenum">
              <a:rPr lang="en-US">
                <a:latin typeface="Arial" pitchFamily="-111" charset="0"/>
                <a:ea typeface="ＭＳ Ｐゴシック" pitchFamily="-111" charset="-128"/>
                <a:cs typeface="ＭＳ Ｐゴシック" pitchFamily="-111" charset="-128"/>
              </a:rPr>
              <a:pPr/>
              <a:t>171</a:t>
            </a:fld>
            <a:endParaRPr lang="en-US">
              <a:latin typeface="Arial" pitchFamily="-111" charset="0"/>
              <a:ea typeface="ＭＳ Ｐゴシック" pitchFamily="-111" charset="-128"/>
              <a:cs typeface="ＭＳ Ｐゴシック" pitchFamily="-111" charset="-128"/>
            </a:endParaRPr>
          </a:p>
        </p:txBody>
      </p:sp>
      <p:sp>
        <p:nvSpPr>
          <p:cNvPr id="36147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Universal Machine</a:t>
            </a:r>
          </a:p>
        </p:txBody>
      </p:sp>
      <p:sp>
        <p:nvSpPr>
          <p:cNvPr id="361477" name="Rectangle 3"/>
          <p:cNvSpPr>
            <a:spLocks noGrp="1" noChangeArrowheads="1"/>
          </p:cNvSpPr>
          <p:nvPr>
            <p:ph type="body" idx="1"/>
          </p:nvPr>
        </p:nvSpPr>
        <p:spPr/>
        <p:txBody>
          <a:bodyPr/>
          <a:lstStyle/>
          <a:p>
            <a:r>
              <a:rPr lang="en-US" sz="2400" dirty="0">
                <a:ea typeface="ＭＳ Ｐゴシック" pitchFamily="-111" charset="-128"/>
                <a:cs typeface="ＭＳ Ｐゴシック" pitchFamily="-111" charset="-128"/>
              </a:rPr>
              <a:t>Others consider functions of </a:t>
            </a:r>
            <a:r>
              <a:rPr lang="en-US" sz="2400" b="1" i="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arguments, whereas we had just one. However, our input to the FRS was actually an encoding of n arguments. </a:t>
            </a:r>
          </a:p>
          <a:p>
            <a:r>
              <a:rPr lang="en-US" sz="2400" dirty="0">
                <a:ea typeface="ＭＳ Ｐゴシック" pitchFamily="-111" charset="-128"/>
                <a:cs typeface="ＭＳ Ｐゴシック" pitchFamily="-111" charset="-128"/>
              </a:rPr>
              <a:t>The fact that we can focus on just a single number that is the encoding of </a:t>
            </a:r>
            <a:r>
              <a:rPr lang="en-US" sz="2400" b="1" i="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arguments is easy to justify based on the pairing function.</a:t>
            </a:r>
          </a:p>
          <a:p>
            <a:r>
              <a:rPr lang="en-US" sz="2400" dirty="0">
                <a:ea typeface="ＭＳ Ｐゴシック" pitchFamily="-111" charset="-128"/>
                <a:cs typeface="ＭＳ Ｐゴシック" pitchFamily="-111" charset="-128"/>
              </a:rPr>
              <a:t>Some presentations order arguments differently, starting with the </a:t>
            </a:r>
            <a:r>
              <a:rPr lang="en-US" sz="2400" b="1" i="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arguments and then the Gödel number of the function, but closure under argument permutation follows from closure under substitution.</a:t>
            </a:r>
          </a:p>
        </p:txBody>
      </p:sp>
      <p:sp>
        <p:nvSpPr>
          <p:cNvPr id="361478" name="Date Placeholder 3"/>
          <p:cNvSpPr>
            <a:spLocks noGrp="1"/>
          </p:cNvSpPr>
          <p:nvPr>
            <p:ph type="dt" sz="quarter" idx="10"/>
          </p:nvPr>
        </p:nvSpPr>
        <p:spPr>
          <a:noFill/>
        </p:spPr>
        <p:txBody>
          <a:bodyPr/>
          <a:lstStyle/>
          <a:p>
            <a:fld id="{38C87805-46CC-D943-BCF8-1030C4AF31F5}"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63524" name="Slide Number Placeholder 5"/>
          <p:cNvSpPr>
            <a:spLocks noGrp="1"/>
          </p:cNvSpPr>
          <p:nvPr>
            <p:ph type="sldNum" sz="quarter" idx="12"/>
          </p:nvPr>
        </p:nvSpPr>
        <p:spPr>
          <a:noFill/>
        </p:spPr>
        <p:txBody>
          <a:bodyPr/>
          <a:lstStyle/>
          <a:p>
            <a:fld id="{AED769DA-6130-FF4B-8687-382241BB3E4E}" type="slidenum">
              <a:rPr lang="en-US">
                <a:latin typeface="Arial" pitchFamily="-111" charset="0"/>
                <a:ea typeface="ＭＳ Ｐゴシック" pitchFamily="-111" charset="-128"/>
                <a:cs typeface="ＭＳ Ｐゴシック" pitchFamily="-111" charset="-128"/>
              </a:rPr>
              <a:pPr/>
              <a:t>172</a:t>
            </a:fld>
            <a:endParaRPr lang="en-US">
              <a:latin typeface="Arial" pitchFamily="-111" charset="0"/>
              <a:ea typeface="ＭＳ Ｐゴシック" pitchFamily="-111" charset="-128"/>
              <a:cs typeface="ＭＳ Ｐゴシック" pitchFamily="-111" charset="-128"/>
            </a:endParaRPr>
          </a:p>
        </p:txBody>
      </p:sp>
      <p:sp>
        <p:nvSpPr>
          <p:cNvPr id="363525"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Universal Machine Mapping</a:t>
            </a:r>
          </a:p>
        </p:txBody>
      </p:sp>
      <p:sp>
        <p:nvSpPr>
          <p:cNvPr id="363526" name="Rectangle 3"/>
          <p:cNvSpPr>
            <a:spLocks noGrp="1" noChangeArrowheads="1"/>
          </p:cNvSpPr>
          <p:nvPr>
            <p:ph type="body" idx="1"/>
          </p:nvPr>
        </p:nvSpPr>
        <p:spPr/>
        <p:txBody>
          <a:bodyPr/>
          <a:lstStyle/>
          <a:p>
            <a:r>
              <a:rPr lang="en-US" b="1" dirty="0">
                <a:ea typeface="ＭＳ Ｐゴシック" pitchFamily="-111" charset="-128"/>
                <a:cs typeface="ＭＳ Ｐゴシック" pitchFamily="-111" charset="-128"/>
                <a:sym typeface="Symbol" pitchFamily="-111" charset="2"/>
              </a:rPr>
              <a:t></a:t>
            </a:r>
            <a:r>
              <a:rPr lang="en-US" b="1" baseline="30000" dirty="0">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sym typeface="Symbol" pitchFamily="-111" charset="2"/>
              </a:rPr>
              <a:t>(</a:t>
            </a:r>
            <a:r>
              <a:rPr lang="en-US" b="1" dirty="0" smtClean="0">
                <a:ea typeface="ＭＳ Ｐゴシック" pitchFamily="-111" charset="-128"/>
                <a:cs typeface="ＭＳ Ｐゴシック" pitchFamily="-111" charset="-128"/>
                <a:sym typeface="Symbol" pitchFamily="-111" charset="2"/>
              </a:rPr>
              <a:t>f, x</a:t>
            </a:r>
            <a:r>
              <a:rPr lang="en-US" b="1" baseline="-25000" dirty="0" smtClean="0">
                <a:ea typeface="ＭＳ Ｐゴシック" pitchFamily="-111" charset="-128"/>
                <a:cs typeface="ＭＳ Ｐゴシック" pitchFamily="-111" charset="-128"/>
                <a:sym typeface="Symbol" pitchFamily="-111" charset="2"/>
              </a:rPr>
              <a:t>1</a:t>
            </a:r>
            <a:r>
              <a:rPr lang="en-US" b="1" dirty="0">
                <a:ea typeface="ＭＳ Ｐゴシック" pitchFamily="-111" charset="-128"/>
                <a:cs typeface="ＭＳ Ｐゴシック" pitchFamily="-111" charset="-128"/>
                <a:sym typeface="Symbol" pitchFamily="-111" charset="2"/>
              </a:rPr>
              <a:t>,…,</a:t>
            </a:r>
            <a:r>
              <a:rPr lang="en-US" b="1" dirty="0" err="1" smtClean="0">
                <a:ea typeface="ＭＳ Ｐゴシック" pitchFamily="-111" charset="-128"/>
                <a:cs typeface="ＭＳ Ｐゴシック" pitchFamily="-111" charset="-128"/>
                <a:sym typeface="Symbol" pitchFamily="-111" charset="2"/>
              </a:rPr>
              <a:t>x</a:t>
            </a:r>
            <a:r>
              <a:rPr lang="en-US" b="1" baseline="-25000" dirty="0" err="1" smtClean="0">
                <a:ea typeface="ＭＳ Ｐゴシック" pitchFamily="-111" charset="-128"/>
                <a:cs typeface="ＭＳ Ｐゴシック" pitchFamily="-111" charset="-128"/>
                <a:sym typeface="Symbol" pitchFamily="-111" charset="2"/>
              </a:rPr>
              <a:t>n</a:t>
            </a:r>
            <a:r>
              <a:rPr lang="en-US" b="1" dirty="0" smtClean="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sym typeface="Symbol" pitchFamily="-111" charset="2"/>
              </a:rPr>
              <a:t>Univ</a:t>
            </a:r>
            <a:r>
              <a:rPr lang="en-US" b="1" dirty="0">
                <a:ea typeface="ＭＳ Ｐゴシック" pitchFamily="-111" charset="-128"/>
                <a:cs typeface="ＭＳ Ｐゴシック" pitchFamily="-111" charset="-128"/>
                <a:sym typeface="Symbol" pitchFamily="-111" charset="2"/>
              </a:rPr>
              <a:t> (f,          )</a:t>
            </a:r>
          </a:p>
          <a:p>
            <a:r>
              <a:rPr lang="en-US" dirty="0">
                <a:ea typeface="ＭＳ Ｐゴシック" pitchFamily="-111" charset="-128"/>
                <a:cs typeface="ＭＳ Ｐゴシック" pitchFamily="-111" charset="-128"/>
                <a:sym typeface="Symbol" pitchFamily="-111" charset="2"/>
              </a:rPr>
              <a:t>We will sometimes adopt the above and also its common shorthand</a:t>
            </a:r>
          </a:p>
          <a:p>
            <a:pPr>
              <a:buFontTx/>
              <a:buNone/>
            </a:pPr>
            <a:r>
              <a:rPr lang="en-US" dirty="0">
                <a:ea typeface="ＭＳ Ｐゴシック" pitchFamily="-111" charset="-128"/>
                <a:cs typeface="ＭＳ Ｐゴシック" pitchFamily="-111" charset="-128"/>
              </a:rPr>
              <a:t>	 </a:t>
            </a:r>
            <a:r>
              <a:rPr lang="en-US" b="1" dirty="0" smtClean="0">
                <a:ea typeface="ＭＳ Ｐゴシック" pitchFamily="-111" charset="-128"/>
                <a:cs typeface="ＭＳ Ｐゴシック" pitchFamily="-111" charset="-128"/>
                <a:sym typeface="Symbol" pitchFamily="-111" charset="2"/>
              </a:rPr>
              <a:t></a:t>
            </a:r>
            <a:r>
              <a:rPr lang="en-US" b="1" baseline="-25000" dirty="0" smtClean="0">
                <a:ea typeface="ＭＳ Ｐゴシック" pitchFamily="-111" charset="-128"/>
                <a:cs typeface="ＭＳ Ｐゴシック" pitchFamily="-111" charset="-128"/>
                <a:sym typeface="Symbol" pitchFamily="-111" charset="2"/>
              </a:rPr>
              <a:t>f</a:t>
            </a:r>
            <a:r>
              <a:rPr lang="en-US" b="1" baseline="30000" dirty="0" smtClean="0">
                <a:ea typeface="ＭＳ Ｐゴシック" pitchFamily="-111" charset="-128"/>
                <a:cs typeface="ＭＳ Ｐゴシック" pitchFamily="-111" charset="-128"/>
                <a:sym typeface="Symbol" pitchFamily="-111" charset="2"/>
              </a:rPr>
              <a:t>(</a:t>
            </a:r>
            <a:r>
              <a:rPr lang="en-US" b="1" baseline="30000" dirty="0">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sym typeface="Symbol" pitchFamily="-111" charset="2"/>
              </a:rPr>
              <a:t>(x</a:t>
            </a:r>
            <a:r>
              <a:rPr lang="en-US" b="1" baseline="-25000" dirty="0">
                <a:ea typeface="ＭＳ Ｐゴシック" pitchFamily="-111" charset="-128"/>
                <a:cs typeface="ＭＳ Ｐゴシック" pitchFamily="-111" charset="-128"/>
                <a:sym typeface="Symbol" pitchFamily="-111" charset="2"/>
              </a:rPr>
              <a:t>1</a:t>
            </a:r>
            <a:r>
              <a:rPr lang="en-US" b="1" dirty="0">
                <a:ea typeface="ＭＳ Ｐゴシック" pitchFamily="-111" charset="-128"/>
                <a:cs typeface="ＭＳ Ｐゴシック" pitchFamily="-111" charset="-128"/>
                <a:sym typeface="Symbol" pitchFamily="-111" charset="2"/>
              </a:rPr>
              <a:t>,…,</a:t>
            </a:r>
            <a:r>
              <a:rPr lang="en-US" b="1" dirty="0" err="1">
                <a:ea typeface="ＭＳ Ｐゴシック" pitchFamily="-111" charset="-128"/>
                <a:cs typeface="ＭＳ Ｐゴシック" pitchFamily="-111" charset="-128"/>
                <a:sym typeface="Symbol" pitchFamily="-111" charset="2"/>
              </a:rPr>
              <a:t>x</a:t>
            </a:r>
            <a:r>
              <a:rPr lang="en-US" b="1" baseline="-25000" dirty="0" err="1">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sym typeface="Symbol" pitchFamily="-111" charset="2"/>
              </a:rPr>
              <a:t>) = </a:t>
            </a:r>
            <a:r>
              <a:rPr lang="en-US" b="1" dirty="0" smtClean="0">
                <a:ea typeface="ＭＳ Ｐゴシック" pitchFamily="-111" charset="-128"/>
                <a:cs typeface="ＭＳ Ｐゴシック" pitchFamily="-111" charset="-128"/>
                <a:sym typeface="Symbol" pitchFamily="-111" charset="2"/>
              </a:rPr>
              <a:t></a:t>
            </a:r>
            <a:r>
              <a:rPr lang="en-US" b="1" baseline="30000" dirty="0" smtClean="0">
                <a:ea typeface="ＭＳ Ｐゴシック" pitchFamily="-111" charset="-128"/>
                <a:cs typeface="ＭＳ Ｐゴシック" pitchFamily="-111" charset="-128"/>
                <a:sym typeface="Symbol" pitchFamily="-111" charset="2"/>
              </a:rPr>
              <a:t>(</a:t>
            </a:r>
            <a:r>
              <a:rPr lang="en-US" b="1" baseline="30000" dirty="0">
                <a:ea typeface="ＭＳ Ｐゴシック" pitchFamily="-111" charset="-128"/>
                <a:cs typeface="ＭＳ Ｐゴシック" pitchFamily="-111" charset="-128"/>
                <a:sym typeface="Symbol" pitchFamily="-111" charset="2"/>
              </a:rPr>
              <a:t>n)</a:t>
            </a:r>
            <a:r>
              <a:rPr lang="en-US" b="1" dirty="0" smtClean="0">
                <a:ea typeface="ＭＳ Ｐゴシック" pitchFamily="-111" charset="-128"/>
                <a:cs typeface="ＭＳ Ｐゴシック" pitchFamily="-111" charset="-128"/>
                <a:sym typeface="Symbol" pitchFamily="-111" charset="2"/>
              </a:rPr>
              <a:t>(f, x</a:t>
            </a:r>
            <a:r>
              <a:rPr lang="en-US" b="1" baseline="-25000" dirty="0" smtClean="0">
                <a:ea typeface="ＭＳ Ｐゴシック" pitchFamily="-111" charset="-128"/>
                <a:cs typeface="ＭＳ Ｐゴシック" pitchFamily="-111" charset="-128"/>
                <a:sym typeface="Symbol" pitchFamily="-111" charset="2"/>
              </a:rPr>
              <a:t>1</a:t>
            </a:r>
            <a:r>
              <a:rPr lang="en-US" b="1" dirty="0">
                <a:ea typeface="ＭＳ Ｐゴシック" pitchFamily="-111" charset="-128"/>
                <a:cs typeface="ＭＳ Ｐゴシック" pitchFamily="-111" charset="-128"/>
                <a:sym typeface="Symbol" pitchFamily="-111" charset="2"/>
              </a:rPr>
              <a:t>,…,</a:t>
            </a:r>
            <a:r>
              <a:rPr lang="en-US" b="1" dirty="0" err="1" smtClean="0">
                <a:ea typeface="ＭＳ Ｐゴシック" pitchFamily="-111" charset="-128"/>
                <a:cs typeface="ＭＳ Ｐゴシック" pitchFamily="-111" charset="-128"/>
                <a:sym typeface="Symbol" pitchFamily="-111" charset="2"/>
              </a:rPr>
              <a:t>x</a:t>
            </a:r>
            <a:r>
              <a:rPr lang="en-US" b="1" baseline="-25000" dirty="0" err="1" smtClean="0">
                <a:ea typeface="ＭＳ Ｐゴシック" pitchFamily="-111" charset="-128"/>
                <a:cs typeface="ＭＳ Ｐゴシック" pitchFamily="-111" charset="-128"/>
                <a:sym typeface="Symbol" pitchFamily="-111" charset="2"/>
              </a:rPr>
              <a:t>n</a:t>
            </a:r>
            <a:r>
              <a:rPr lang="en-US" b="1" dirty="0" smtClean="0">
                <a:ea typeface="ＭＳ Ｐゴシック" pitchFamily="-111" charset="-128"/>
                <a:cs typeface="ＭＳ Ｐゴシック" pitchFamily="-111" charset="-128"/>
                <a:sym typeface="Symbol" pitchFamily="-111" charset="2"/>
              </a:rPr>
              <a:t>) </a:t>
            </a:r>
            <a:endParaRPr lang="en-US" b="1" dirty="0">
              <a:ea typeface="ＭＳ Ｐゴシック" pitchFamily="-111" charset="-128"/>
              <a:cs typeface="ＭＳ Ｐゴシック" pitchFamily="-111" charset="-128"/>
              <a:sym typeface="Symbol" pitchFamily="-111" charset="2"/>
            </a:endParaRPr>
          </a:p>
          <a:p>
            <a:pPr>
              <a:buFontTx/>
              <a:buNone/>
            </a:pPr>
            <a:r>
              <a:rPr lang="en-US" dirty="0">
                <a:ea typeface="ＭＳ Ｐゴシック" pitchFamily="-111" charset="-128"/>
                <a:cs typeface="ＭＳ Ｐゴシック" pitchFamily="-111" charset="-128"/>
                <a:sym typeface="Symbol" pitchFamily="-111" charset="2"/>
              </a:rPr>
              <a:t>	and the even shorter version</a:t>
            </a:r>
          </a:p>
          <a:p>
            <a:pPr>
              <a:buFontTx/>
              <a:buNone/>
            </a:pPr>
            <a:r>
              <a:rPr lang="en-US"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sym typeface="Symbol" pitchFamily="-111" charset="2"/>
              </a:rPr>
              <a:t></a:t>
            </a:r>
            <a:r>
              <a:rPr lang="en-US" b="1" baseline="-25000" dirty="0" smtClean="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a:t>
            </a:r>
            <a:r>
              <a:rPr lang="en-US" b="1" baseline="-25000" dirty="0">
                <a:ea typeface="ＭＳ Ｐゴシック" pitchFamily="-111" charset="-128"/>
                <a:cs typeface="ＭＳ Ｐゴシック" pitchFamily="-111" charset="-128"/>
                <a:sym typeface="Symbol" pitchFamily="-111" charset="2"/>
              </a:rPr>
              <a:t>1</a:t>
            </a:r>
            <a:r>
              <a:rPr lang="en-US" b="1" dirty="0">
                <a:ea typeface="ＭＳ Ｐゴシック" pitchFamily="-111" charset="-128"/>
                <a:cs typeface="ＭＳ Ｐゴシック" pitchFamily="-111" charset="-128"/>
                <a:sym typeface="Symbol" pitchFamily="-111" charset="2"/>
              </a:rPr>
              <a:t>,…,</a:t>
            </a:r>
            <a:r>
              <a:rPr lang="en-US" b="1" dirty="0" err="1">
                <a:ea typeface="ＭＳ Ｐゴシック" pitchFamily="-111" charset="-128"/>
                <a:cs typeface="ＭＳ Ｐゴシック" pitchFamily="-111" charset="-128"/>
                <a:sym typeface="Symbol" pitchFamily="-111" charset="2"/>
              </a:rPr>
              <a:t>x</a:t>
            </a:r>
            <a:r>
              <a:rPr lang="en-US" b="1" baseline="-25000" dirty="0" err="1">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sym typeface="Symbol" pitchFamily="-111" charset="2"/>
              </a:rPr>
              <a:t>) = </a:t>
            </a:r>
            <a:r>
              <a:rPr lang="en-US" b="1" dirty="0" smtClean="0">
                <a:ea typeface="ＭＳ Ｐゴシック" pitchFamily="-111" charset="-128"/>
                <a:cs typeface="ＭＳ Ｐゴシック" pitchFamily="-111" charset="-128"/>
                <a:sym typeface="Symbol" pitchFamily="-111" charset="2"/>
              </a:rPr>
              <a:t></a:t>
            </a:r>
            <a:r>
              <a:rPr lang="en-US" b="1" baseline="30000" dirty="0" smtClean="0">
                <a:ea typeface="ＭＳ Ｐゴシック" pitchFamily="-111" charset="-128"/>
                <a:cs typeface="ＭＳ Ｐゴシック" pitchFamily="-111" charset="-128"/>
                <a:sym typeface="Symbol" pitchFamily="-111" charset="2"/>
              </a:rPr>
              <a:t>(</a:t>
            </a:r>
            <a:r>
              <a:rPr lang="en-US" b="1" baseline="30000" dirty="0">
                <a:ea typeface="ＭＳ Ｐゴシック" pitchFamily="-111" charset="-128"/>
                <a:cs typeface="ＭＳ Ｐゴシック" pitchFamily="-111" charset="-128"/>
                <a:sym typeface="Symbol" pitchFamily="-111" charset="2"/>
              </a:rPr>
              <a:t>n)</a:t>
            </a:r>
            <a:r>
              <a:rPr lang="en-US" b="1" dirty="0" smtClean="0">
                <a:ea typeface="ＭＳ Ｐゴシック" pitchFamily="-111" charset="-128"/>
                <a:cs typeface="ＭＳ Ｐゴシック" pitchFamily="-111" charset="-128"/>
                <a:sym typeface="Symbol" pitchFamily="-111" charset="2"/>
              </a:rPr>
              <a:t>(f, x</a:t>
            </a:r>
            <a:r>
              <a:rPr lang="en-US" b="1" baseline="-25000" dirty="0" smtClean="0">
                <a:ea typeface="ＭＳ Ｐゴシック" pitchFamily="-111" charset="-128"/>
                <a:cs typeface="ＭＳ Ｐゴシック" pitchFamily="-111" charset="-128"/>
                <a:sym typeface="Symbol" pitchFamily="-111" charset="2"/>
              </a:rPr>
              <a:t>1</a:t>
            </a:r>
            <a:r>
              <a:rPr lang="en-US" b="1" dirty="0">
                <a:ea typeface="ＭＳ Ｐゴシック" pitchFamily="-111" charset="-128"/>
                <a:cs typeface="ＭＳ Ｐゴシック" pitchFamily="-111" charset="-128"/>
                <a:sym typeface="Symbol" pitchFamily="-111" charset="2"/>
              </a:rPr>
              <a:t>,…,</a:t>
            </a:r>
            <a:r>
              <a:rPr lang="en-US" b="1" dirty="0" err="1" smtClean="0">
                <a:ea typeface="ＭＳ Ｐゴシック" pitchFamily="-111" charset="-128"/>
                <a:cs typeface="ＭＳ Ｐゴシック" pitchFamily="-111" charset="-128"/>
                <a:sym typeface="Symbol" pitchFamily="-111" charset="2"/>
              </a:rPr>
              <a:t>x</a:t>
            </a:r>
            <a:r>
              <a:rPr lang="en-US" b="1" baseline="-25000" dirty="0" err="1" smtClean="0">
                <a:ea typeface="ＭＳ Ｐゴシック" pitchFamily="-111" charset="-128"/>
                <a:cs typeface="ＭＳ Ｐゴシック" pitchFamily="-111" charset="-128"/>
                <a:sym typeface="Symbol" pitchFamily="-111" charset="2"/>
              </a:rPr>
              <a:t>n</a:t>
            </a:r>
            <a:r>
              <a:rPr lang="en-US" b="1" dirty="0" smtClean="0">
                <a:ea typeface="ＭＳ Ｐゴシック" pitchFamily="-111" charset="-128"/>
                <a:cs typeface="ＭＳ Ｐゴシック" pitchFamily="-111" charset="-128"/>
                <a:sym typeface="Symbol" pitchFamily="-111" charset="2"/>
              </a:rPr>
              <a:t>) </a:t>
            </a:r>
            <a:endParaRPr lang="en-US" b="1" dirty="0">
              <a:ea typeface="ＭＳ Ｐゴシック" pitchFamily="-111" charset="-128"/>
              <a:cs typeface="ＭＳ Ｐゴシック" pitchFamily="-111" charset="-128"/>
              <a:sym typeface="Symbol" pitchFamily="-111" charset="2"/>
            </a:endParaRPr>
          </a:p>
        </p:txBody>
      </p:sp>
      <p:graphicFrame>
        <p:nvGraphicFramePr>
          <p:cNvPr id="363522" name="Object 4"/>
          <p:cNvGraphicFramePr>
            <a:graphicFrameLocks noChangeAspect="1"/>
          </p:cNvGraphicFramePr>
          <p:nvPr/>
        </p:nvGraphicFramePr>
        <p:xfrm>
          <a:off x="5580063" y="1581150"/>
          <a:ext cx="858837" cy="485775"/>
        </p:xfrm>
        <a:graphic>
          <a:graphicData uri="http://schemas.openxmlformats.org/presentationml/2006/ole">
            <mc:AlternateContent xmlns:mc="http://schemas.openxmlformats.org/markup-compatibility/2006">
              <mc:Choice xmlns:v="urn:schemas-microsoft-com:vml" Requires="v">
                <p:oleObj spid="_x0000_s363640" name="Equation" r:id="rId4" imgW="583947" imgH="330057" progId="Word.Picture.8">
                  <p:embed/>
                </p:oleObj>
              </mc:Choice>
              <mc:Fallback>
                <p:oleObj name="Equation" r:id="rId4" imgW="583947" imgH="330057" progId="Word.Picture.8">
                  <p:embed/>
                  <p:pic>
                    <p:nvPicPr>
                      <p:cNvPr id="0" name="Picture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1581150"/>
                        <a:ext cx="85883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3527" name="Date Placeholder 3"/>
          <p:cNvSpPr>
            <a:spLocks noGrp="1"/>
          </p:cNvSpPr>
          <p:nvPr>
            <p:ph type="dt" sz="quarter" idx="10"/>
          </p:nvPr>
        </p:nvSpPr>
        <p:spPr>
          <a:noFill/>
        </p:spPr>
        <p:txBody>
          <a:bodyPr/>
          <a:lstStyle/>
          <a:p>
            <a:fld id="{6A8D5930-E8EE-C74D-8561-E3570B3CC63A}"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65571" name="Slide Number Placeholder 5"/>
          <p:cNvSpPr>
            <a:spLocks noGrp="1"/>
          </p:cNvSpPr>
          <p:nvPr>
            <p:ph type="sldNum" sz="quarter" idx="12"/>
          </p:nvPr>
        </p:nvSpPr>
        <p:spPr>
          <a:noFill/>
        </p:spPr>
        <p:txBody>
          <a:bodyPr/>
          <a:lstStyle/>
          <a:p>
            <a:fld id="{642493C8-1D54-AF45-8BA7-034360A52D97}" type="slidenum">
              <a:rPr lang="en-US">
                <a:latin typeface="Arial" pitchFamily="-111" charset="0"/>
                <a:ea typeface="ＭＳ Ｐゴシック" pitchFamily="-111" charset="-128"/>
                <a:cs typeface="ＭＳ Ｐゴシック" pitchFamily="-111" charset="-128"/>
              </a:rPr>
              <a:pPr/>
              <a:t>173</a:t>
            </a:fld>
            <a:endParaRPr lang="en-US">
              <a:latin typeface="Arial" pitchFamily="-111" charset="0"/>
              <a:ea typeface="ＭＳ Ｐゴシック" pitchFamily="-111" charset="-128"/>
              <a:cs typeface="ＭＳ Ｐゴシック" pitchFamily="-111" charset="-128"/>
            </a:endParaRPr>
          </a:p>
        </p:txBody>
      </p:sp>
      <p:sp>
        <p:nvSpPr>
          <p:cNvPr id="36557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SNAP and TERM</a:t>
            </a:r>
          </a:p>
        </p:txBody>
      </p:sp>
      <p:sp>
        <p:nvSpPr>
          <p:cNvPr id="365573"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Our </a:t>
            </a:r>
            <a:r>
              <a:rPr lang="en-US" b="1" dirty="0">
                <a:ea typeface="ＭＳ Ｐゴシック" pitchFamily="-111" charset="-128"/>
                <a:cs typeface="ＭＳ Ｐゴシック" pitchFamily="-111" charset="-128"/>
              </a:rPr>
              <a:t>CONFIG</a:t>
            </a:r>
            <a:r>
              <a:rPr lang="en-US" dirty="0">
                <a:ea typeface="ＭＳ Ｐゴシック" pitchFamily="-111" charset="-128"/>
                <a:cs typeface="ＭＳ Ｐゴシック" pitchFamily="-111" charset="-128"/>
              </a:rPr>
              <a:t> is essentially the common </a:t>
            </a:r>
            <a:r>
              <a:rPr lang="en-US" b="1" dirty="0">
                <a:ea typeface="ＭＳ Ｐゴシック" pitchFamily="-111" charset="-128"/>
                <a:cs typeface="ＭＳ Ｐゴシック" pitchFamily="-111" charset="-128"/>
              </a:rPr>
              <a:t>SNAP</a:t>
            </a:r>
            <a:r>
              <a:rPr lang="en-US" dirty="0">
                <a:ea typeface="ＭＳ Ｐゴシック" pitchFamily="-111" charset="-128"/>
                <a:cs typeface="ＭＳ Ｐゴシック" pitchFamily="-111" charset="-128"/>
              </a:rPr>
              <a:t> (snapshot) with arguments permuted</a:t>
            </a:r>
          </a:p>
          <a:p>
            <a:pPr>
              <a:lnSpc>
                <a:spcPct val="90000"/>
              </a:lnSpc>
              <a:buFontTx/>
              <a:buNone/>
            </a:pP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SNAP(f, x, </a:t>
            </a:r>
            <a:r>
              <a:rPr lang="en-US" b="1" dirty="0" smtClean="0">
                <a:ea typeface="ＭＳ Ｐゴシック" pitchFamily="-111" charset="-128"/>
                <a:cs typeface="ＭＳ Ｐゴシック" pitchFamily="-111" charset="-128"/>
              </a:rPr>
              <a:t>t</a:t>
            </a:r>
            <a:r>
              <a:rPr lang="en-US" b="1" dirty="0">
                <a:ea typeface="ＭＳ Ｐゴシック" pitchFamily="-111" charset="-128"/>
                <a:cs typeface="ＭＳ Ｐゴシック" pitchFamily="-111" charset="-128"/>
              </a:rPr>
              <a:t>) = CONFIG(f, x, t)</a:t>
            </a:r>
          </a:p>
          <a:p>
            <a:pPr>
              <a:lnSpc>
                <a:spcPct val="90000"/>
              </a:lnSpc>
            </a:pPr>
            <a:r>
              <a:rPr lang="en-US" dirty="0">
                <a:ea typeface="ＭＳ Ｐゴシック" pitchFamily="-111" charset="-128"/>
                <a:cs typeface="ＭＳ Ｐゴシック" pitchFamily="-111" charset="-128"/>
              </a:rPr>
              <a:t>Termination in our notation occurs when we reach a fixed point, so</a:t>
            </a:r>
          </a:p>
          <a:p>
            <a:pPr>
              <a:lnSpc>
                <a:spcPct val="90000"/>
              </a:lnSpc>
              <a:buFontTx/>
              <a:buNone/>
            </a:pP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TERM</a:t>
            </a:r>
            <a:r>
              <a:rPr lang="en-US" b="1" dirty="0" smtClean="0">
                <a:ea typeface="ＭＳ Ｐゴシック" pitchFamily="-111" charset="-128"/>
                <a:cs typeface="ＭＳ Ｐゴシック" pitchFamily="-111" charset="-128"/>
              </a:rPr>
              <a:t>(f, x) </a:t>
            </a:r>
            <a:r>
              <a:rPr lang="en-US"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NEXT(f, x) == x)</a:t>
            </a:r>
          </a:p>
          <a:p>
            <a:pPr>
              <a:lnSpc>
                <a:spcPct val="90000"/>
              </a:lnSpc>
            </a:pPr>
            <a:r>
              <a:rPr lang="en-US" sz="2800" dirty="0">
                <a:ea typeface="ＭＳ Ｐゴシック" pitchFamily="-111" charset="-128"/>
                <a:cs typeface="ＭＳ Ｐゴシック" pitchFamily="-111" charset="-128"/>
              </a:rPr>
              <a:t>Again, we used a single argument but that can be extended as we have already shown.</a:t>
            </a:r>
          </a:p>
        </p:txBody>
      </p:sp>
      <p:sp>
        <p:nvSpPr>
          <p:cNvPr id="365574" name="Date Placeholder 3"/>
          <p:cNvSpPr>
            <a:spLocks noGrp="1"/>
          </p:cNvSpPr>
          <p:nvPr>
            <p:ph type="dt" sz="quarter" idx="10"/>
          </p:nvPr>
        </p:nvSpPr>
        <p:spPr>
          <a:noFill/>
        </p:spPr>
        <p:txBody>
          <a:bodyPr/>
          <a:lstStyle/>
          <a:p>
            <a:fld id="{58B8E43E-67EE-B345-BC3C-BDB469F8E010}"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67619" name="Slide Number Placeholder 5"/>
          <p:cNvSpPr>
            <a:spLocks noGrp="1"/>
          </p:cNvSpPr>
          <p:nvPr>
            <p:ph type="sldNum" sz="quarter" idx="12"/>
          </p:nvPr>
        </p:nvSpPr>
        <p:spPr>
          <a:noFill/>
        </p:spPr>
        <p:txBody>
          <a:bodyPr/>
          <a:lstStyle/>
          <a:p>
            <a:fld id="{4239DB3B-CF41-494F-A52E-F39076B6AFA5}" type="slidenum">
              <a:rPr lang="en-US">
                <a:latin typeface="Arial" pitchFamily="-111" charset="0"/>
                <a:ea typeface="ＭＳ Ｐゴシック" pitchFamily="-111" charset="-128"/>
                <a:cs typeface="ＭＳ Ｐゴシック" pitchFamily="-111" charset="-128"/>
              </a:rPr>
              <a:pPr/>
              <a:t>174</a:t>
            </a:fld>
            <a:endParaRPr lang="en-US">
              <a:latin typeface="Arial" pitchFamily="-111" charset="0"/>
              <a:ea typeface="ＭＳ Ｐゴシック" pitchFamily="-111" charset="-128"/>
              <a:cs typeface="ＭＳ Ｐゴシック" pitchFamily="-111" charset="-128"/>
            </a:endParaRPr>
          </a:p>
        </p:txBody>
      </p:sp>
      <p:sp>
        <p:nvSpPr>
          <p:cNvPr id="36762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STP Predicate</a:t>
            </a:r>
          </a:p>
        </p:txBody>
      </p:sp>
      <p:sp>
        <p:nvSpPr>
          <p:cNvPr id="367621" name="Rectangle 3"/>
          <p:cNvSpPr>
            <a:spLocks noGrp="1" noChangeArrowheads="1"/>
          </p:cNvSpPr>
          <p:nvPr>
            <p:ph type="body" idx="1"/>
          </p:nvPr>
        </p:nvSpPr>
        <p:spPr/>
        <p:txBody>
          <a:bodyPr/>
          <a:lstStyle/>
          <a:p>
            <a:r>
              <a:rPr lang="en-US" b="1" dirty="0">
                <a:ea typeface="ＭＳ Ｐゴシック" pitchFamily="-111" charset="-128"/>
                <a:cs typeface="ＭＳ Ｐゴシック" pitchFamily="-111" charset="-128"/>
              </a:rPr>
              <a:t>STP(f</a:t>
            </a:r>
            <a:r>
              <a:rPr lang="en-US" b="1" dirty="0" smtClean="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x1,…,</a:t>
            </a:r>
            <a:r>
              <a:rPr lang="en-US" b="1" dirty="0" err="1">
                <a:ea typeface="ＭＳ Ｐゴシック" pitchFamily="-111" charset="-128"/>
                <a:cs typeface="ＭＳ Ｐゴシック" pitchFamily="-111" charset="-128"/>
              </a:rPr>
              <a:t>xn</a:t>
            </a:r>
            <a:r>
              <a:rPr lang="en-US" b="1" dirty="0">
                <a:ea typeface="ＭＳ Ｐゴシック" pitchFamily="-111" charset="-128"/>
                <a:cs typeface="ＭＳ Ｐゴシック" pitchFamily="-111" charset="-128"/>
              </a:rPr>
              <a:t>, </a:t>
            </a:r>
            <a:r>
              <a:rPr lang="en-US" b="1" dirty="0" smtClean="0">
                <a:ea typeface="ＭＳ Ｐゴシック" pitchFamily="-111" charset="-128"/>
                <a:cs typeface="ＭＳ Ｐゴシック" pitchFamily="-111" charset="-128"/>
              </a:rPr>
              <a:t>t </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is a predicate defined to be true </a:t>
            </a:r>
            <a:r>
              <a:rPr lang="en-US" dirty="0" err="1">
                <a:ea typeface="ＭＳ Ｐゴシック" pitchFamily="-111" charset="-128"/>
                <a:cs typeface="ＭＳ Ｐゴシック" pitchFamily="-111" charset="-128"/>
              </a:rPr>
              <a:t>iff</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baseline="-25000" dirty="0" smtClean="0">
                <a:ea typeface="ＭＳ Ｐゴシック" pitchFamily="-111" charset="-128"/>
                <a:cs typeface="ＭＳ Ｐゴシック" pitchFamily="-111" charset="-128"/>
                <a:sym typeface="Symbol" pitchFamily="-111" charset="2"/>
              </a:rPr>
              <a:t>f </a:t>
            </a:r>
            <a:r>
              <a:rPr lang="en-US" b="1" dirty="0" smtClean="0">
                <a:ea typeface="ＭＳ Ｐゴシック" pitchFamily="-111" charset="-128"/>
                <a:cs typeface="ＭＳ Ｐゴシック" pitchFamily="-111" charset="-128"/>
              </a:rPr>
              <a:t>(</a:t>
            </a:r>
            <a:r>
              <a:rPr lang="en-US" b="1" dirty="0">
                <a:ea typeface="ＭＳ Ｐゴシック" pitchFamily="-111" charset="-128"/>
                <a:cs typeface="ＭＳ Ｐゴシック" pitchFamily="-111" charset="-128"/>
              </a:rPr>
              <a:t>x1,…,</a:t>
            </a:r>
            <a:r>
              <a:rPr lang="en-US" b="1" dirty="0" err="1">
                <a:ea typeface="ＭＳ Ｐゴシック" pitchFamily="-111" charset="-128"/>
                <a:cs typeface="ＭＳ Ｐゴシック" pitchFamily="-111" charset="-128"/>
              </a:rPr>
              <a:t>xn</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converges in at most </a:t>
            </a:r>
            <a:r>
              <a:rPr lang="en-US" b="1" dirty="0">
                <a:ea typeface="ＭＳ Ｐゴシック" pitchFamily="-111" charset="-128"/>
                <a:cs typeface="ＭＳ Ｐゴシック" pitchFamily="-111" charset="-128"/>
              </a:rPr>
              <a:t>t</a:t>
            </a:r>
            <a:r>
              <a:rPr lang="en-US" dirty="0">
                <a:ea typeface="ＭＳ Ｐゴシック" pitchFamily="-111" charset="-128"/>
                <a:cs typeface="ＭＳ Ｐゴシック" pitchFamily="-111" charset="-128"/>
              </a:rPr>
              <a:t> steps.</a:t>
            </a:r>
          </a:p>
          <a:p>
            <a:r>
              <a:rPr lang="en-US" b="1" dirty="0">
                <a:ea typeface="ＭＳ Ｐゴシック" pitchFamily="-111" charset="-128"/>
                <a:cs typeface="ＭＳ Ｐゴシック" pitchFamily="-111" charset="-128"/>
              </a:rPr>
              <a:t>STP</a:t>
            </a:r>
            <a:r>
              <a:rPr lang="en-US" dirty="0">
                <a:ea typeface="ＭＳ Ｐゴシック" pitchFamily="-111" charset="-128"/>
                <a:cs typeface="ＭＳ Ｐゴシック" pitchFamily="-111" charset="-128"/>
              </a:rPr>
              <a:t> is primitive recursive since it can be defined by</a:t>
            </a:r>
          </a:p>
          <a:p>
            <a:pPr>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STP(f, x, </a:t>
            </a:r>
            <a:r>
              <a:rPr lang="en-US" sz="2800" b="1" i="1" dirty="0" smtClean="0">
                <a:ea typeface="ＭＳ Ｐゴシック" pitchFamily="-111" charset="-128"/>
                <a:cs typeface="ＭＳ Ｐゴシック" pitchFamily="-111" charset="-128"/>
              </a:rPr>
              <a:t>s </a:t>
            </a:r>
            <a:r>
              <a:rPr lang="en-US" sz="2800" b="1" dirty="0">
                <a:ea typeface="ＭＳ Ｐゴシック" pitchFamily="-111" charset="-128"/>
                <a:cs typeface="ＭＳ Ｐゴシック" pitchFamily="-111" charset="-128"/>
              </a:rPr>
              <a:t>) = TERM</a:t>
            </a:r>
            <a:r>
              <a:rPr lang="en-US" sz="2800" b="1" dirty="0" smtClean="0">
                <a:ea typeface="ＭＳ Ｐゴシック" pitchFamily="-111" charset="-128"/>
                <a:cs typeface="ＭＳ Ｐゴシック" pitchFamily="-111" charset="-128"/>
              </a:rPr>
              <a:t>(f, CONFIG</a:t>
            </a:r>
            <a:r>
              <a:rPr lang="en-US" sz="2800" b="1" dirty="0">
                <a:ea typeface="ＭＳ Ｐゴシック" pitchFamily="-111" charset="-128"/>
                <a:cs typeface="ＭＳ Ｐゴシック" pitchFamily="-111" charset="-128"/>
              </a:rPr>
              <a:t>(f, x, </a:t>
            </a:r>
            <a:r>
              <a:rPr lang="en-US" sz="2800" b="1" i="1" dirty="0">
                <a:ea typeface="ＭＳ Ｐゴシック" pitchFamily="-111" charset="-128"/>
                <a:cs typeface="ＭＳ Ｐゴシック" pitchFamily="-111" charset="-128"/>
              </a:rPr>
              <a:t>s</a:t>
            </a:r>
            <a:r>
              <a:rPr lang="en-US" sz="2800" b="1" dirty="0" smtClean="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a:t>
            </a:r>
          </a:p>
          <a:p>
            <a:pPr>
              <a:buFontTx/>
              <a:buNone/>
            </a:pPr>
            <a:r>
              <a:rPr lang="en-US" sz="2800" dirty="0">
                <a:ea typeface="ＭＳ Ｐゴシック" pitchFamily="-111" charset="-128"/>
                <a:cs typeface="ＭＳ Ｐゴシック" pitchFamily="-111" charset="-128"/>
              </a:rPr>
              <a:t>	Extending to many arguments is easily done as before.</a:t>
            </a:r>
          </a:p>
        </p:txBody>
      </p:sp>
      <p:sp>
        <p:nvSpPr>
          <p:cNvPr id="367622" name="Date Placeholder 3"/>
          <p:cNvSpPr>
            <a:spLocks noGrp="1"/>
          </p:cNvSpPr>
          <p:nvPr>
            <p:ph type="dt" sz="quarter" idx="10"/>
          </p:nvPr>
        </p:nvSpPr>
        <p:spPr>
          <a:noFill/>
        </p:spPr>
        <p:txBody>
          <a:bodyPr/>
          <a:lstStyle/>
          <a:p>
            <a:fld id="{06511C14-D8CD-0A4B-8DE3-ABCB87ED7B6D}"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ctrTitle"/>
          </p:nvPr>
        </p:nvSpPr>
        <p:spPr>
          <a:xfrm>
            <a:off x="685800" y="2286000"/>
            <a:ext cx="7772400" cy="1143000"/>
          </a:xfrm>
        </p:spPr>
        <p:txBody>
          <a:bodyPr/>
          <a:lstStyle/>
          <a:p>
            <a:r>
              <a:rPr lang="en-US">
                <a:ea typeface="ＭＳ Ｐゴシック" pitchFamily="-111" charset="-128"/>
                <a:cs typeface="ＭＳ Ｐゴシック" pitchFamily="-111" charset="-128"/>
              </a:rPr>
              <a:t>Recursively Enumerable</a:t>
            </a:r>
          </a:p>
        </p:txBody>
      </p:sp>
      <p:sp>
        <p:nvSpPr>
          <p:cNvPr id="369667" name="Rectangle 3"/>
          <p:cNvSpPr>
            <a:spLocks noGrp="1" noChangeArrowheads="1"/>
          </p:cNvSpPr>
          <p:nvPr>
            <p:ph type="subTitle" idx="1"/>
          </p:nvPr>
        </p:nvSpPr>
        <p:spPr/>
        <p:txBody>
          <a:bodyPr/>
          <a:lstStyle/>
          <a:p>
            <a:r>
              <a:rPr lang="en-US">
                <a:ea typeface="ＭＳ Ｐゴシック" pitchFamily="-111" charset="-128"/>
                <a:cs typeface="ＭＳ Ｐゴシック" pitchFamily="-111" charset="-128"/>
              </a:rPr>
              <a:t>Properties of re Sets</a:t>
            </a:r>
          </a:p>
        </p:txBody>
      </p:sp>
    </p:spTree>
  </p:cSld>
  <p:clrMapOvr>
    <a:masterClrMapping/>
  </p:clrMapOvr>
  <p:timing>
    <p:tnLst>
      <p:par>
        <p:cTn xmlns:p14="http://schemas.microsoft.com/office/powerpoint/2010/mai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71715" name="Slide Number Placeholder 5"/>
          <p:cNvSpPr>
            <a:spLocks noGrp="1"/>
          </p:cNvSpPr>
          <p:nvPr>
            <p:ph type="sldNum" sz="quarter" idx="12"/>
          </p:nvPr>
        </p:nvSpPr>
        <p:spPr>
          <a:noFill/>
        </p:spPr>
        <p:txBody>
          <a:bodyPr/>
          <a:lstStyle/>
          <a:p>
            <a:fld id="{7C5F440F-B658-9A4B-9423-33FA3C9131CF}" type="slidenum">
              <a:rPr lang="en-US">
                <a:latin typeface="Arial" pitchFamily="-111" charset="0"/>
                <a:ea typeface="ＭＳ Ｐゴシック" pitchFamily="-111" charset="-128"/>
                <a:cs typeface="ＭＳ Ｐゴシック" pitchFamily="-111" charset="-128"/>
              </a:rPr>
              <a:pPr/>
              <a:t>176</a:t>
            </a:fld>
            <a:endParaRPr lang="en-US">
              <a:latin typeface="Arial" pitchFamily="-111" charset="0"/>
              <a:ea typeface="ＭＳ Ｐゴシック" pitchFamily="-111" charset="-128"/>
              <a:cs typeface="ＭＳ Ｐゴシック" pitchFamily="-111" charset="-128"/>
            </a:endParaRPr>
          </a:p>
        </p:txBody>
      </p:sp>
      <p:sp>
        <p:nvSpPr>
          <p:cNvPr id="37171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Definition of re</a:t>
            </a:r>
          </a:p>
        </p:txBody>
      </p:sp>
      <p:sp>
        <p:nvSpPr>
          <p:cNvPr id="371717"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Some texts define re in the same way as I have defined semi-decidable. </a:t>
            </a:r>
          </a:p>
          <a:p>
            <a:pPr>
              <a:lnSpc>
                <a:spcPct val="9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S </a:t>
            </a:r>
            <a:r>
              <a:rPr lang="en-US" sz="2400" b="1" dirty="0">
                <a:ea typeface="ＭＳ Ｐゴシック" pitchFamily="-111" charset="-128"/>
                <a:cs typeface="ＭＳ Ｐゴシック" pitchFamily="-111" charset="-128"/>
                <a:sym typeface="Symbol" pitchFamily="-111" charset="2"/>
              </a:rPr>
              <a:t>  </a:t>
            </a:r>
            <a:r>
              <a:rPr lang="en-US" sz="2400" dirty="0">
                <a:ea typeface="ＭＳ Ｐゴシック" pitchFamily="-111" charset="-128"/>
                <a:cs typeface="ＭＳ Ｐゴシック" pitchFamily="-111" charset="-128"/>
              </a:rPr>
              <a:t>is semi-decidable </a:t>
            </a: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there exists a partially computable function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where</a:t>
            </a:r>
          </a:p>
          <a:p>
            <a:pPr>
              <a:lnSpc>
                <a:spcPct val="9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S = { x </a:t>
            </a:r>
            <a:r>
              <a:rPr lang="en-US" sz="2400" b="1"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 | g(x)</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I prefer the definition of re that says </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S </a:t>
            </a:r>
            <a:r>
              <a:rPr lang="en-US" sz="2400" b="1" dirty="0">
                <a:ea typeface="ＭＳ Ｐゴシック" pitchFamily="-111" charset="-128"/>
                <a:cs typeface="ＭＳ Ｐゴシック" pitchFamily="-111" charset="-128"/>
                <a:sym typeface="Symbol" pitchFamily="-111" charset="2"/>
              </a:rPr>
              <a:t>  </a:t>
            </a:r>
            <a:r>
              <a:rPr lang="en-US" sz="2400" dirty="0">
                <a:ea typeface="ＭＳ Ｐゴシック" pitchFamily="-111" charset="-128"/>
                <a:cs typeface="ＭＳ Ｐゴシック" pitchFamily="-111" charset="-128"/>
              </a:rPr>
              <a:t>is re </a:t>
            </a: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S = </a:t>
            </a:r>
            <a:r>
              <a:rPr lang="en-US" sz="2400" b="1" dirty="0">
                <a:ea typeface="ＭＳ Ｐゴシック" pitchFamily="-111" charset="-128"/>
                <a:cs typeface="ＭＳ Ｐゴシック" pitchFamily="-111" charset="-128"/>
                <a:sym typeface="Symbol" pitchFamily="-111" charset="2"/>
              </a:rPr>
              <a:t> </a:t>
            </a:r>
            <a:r>
              <a:rPr lang="en-US" sz="2400" dirty="0">
                <a:ea typeface="ＭＳ Ｐゴシック" pitchFamily="-111" charset="-128"/>
                <a:cs typeface="ＭＳ Ｐゴシック" pitchFamily="-111" charset="-128"/>
                <a:sym typeface="Symbol" pitchFamily="-111" charset="2"/>
              </a:rPr>
              <a:t>or there exists a totally computable function f where </a:t>
            </a:r>
          </a:p>
          <a:p>
            <a:pPr>
              <a:lnSpc>
                <a:spcPct val="9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S = { y |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x f(x)</a:t>
            </a:r>
            <a:r>
              <a:rPr lang="en-US" sz="2400" b="1" dirty="0">
                <a:ea typeface="ＭＳ Ｐゴシック" pitchFamily="-111" charset="-128"/>
                <a:cs typeface="ＭＳ Ｐゴシック" pitchFamily="-111" charset="-128"/>
                <a:sym typeface="Symbol" pitchFamily="-111" charset="2"/>
              </a:rPr>
              <a:t> == y</a:t>
            </a:r>
            <a:r>
              <a:rPr lang="en-US" sz="2400" b="1"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We will prove these equivalent. Actually,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can be a primitive recursive function.</a:t>
            </a:r>
            <a:endParaRPr lang="en-US" sz="2800" dirty="0">
              <a:ea typeface="ＭＳ Ｐゴシック" pitchFamily="-111" charset="-128"/>
              <a:cs typeface="ＭＳ Ｐゴシック" pitchFamily="-111" charset="-128"/>
            </a:endParaRPr>
          </a:p>
        </p:txBody>
      </p:sp>
      <p:sp>
        <p:nvSpPr>
          <p:cNvPr id="371718" name="Date Placeholder 3"/>
          <p:cNvSpPr>
            <a:spLocks noGrp="1"/>
          </p:cNvSpPr>
          <p:nvPr>
            <p:ph type="dt" sz="quarter" idx="10"/>
          </p:nvPr>
        </p:nvSpPr>
        <p:spPr>
          <a:noFill/>
        </p:spPr>
        <p:txBody>
          <a:bodyPr/>
          <a:lstStyle/>
          <a:p>
            <a:fld id="{583E41F6-E9A4-194F-A792-1F500FD7F97F}"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73763" name="Slide Number Placeholder 5"/>
          <p:cNvSpPr>
            <a:spLocks noGrp="1"/>
          </p:cNvSpPr>
          <p:nvPr>
            <p:ph type="sldNum" sz="quarter" idx="12"/>
          </p:nvPr>
        </p:nvSpPr>
        <p:spPr>
          <a:noFill/>
        </p:spPr>
        <p:txBody>
          <a:bodyPr/>
          <a:lstStyle/>
          <a:p>
            <a:fld id="{42EE37F2-11D3-2F43-9013-07DEB714D80D}" type="slidenum">
              <a:rPr lang="en-US">
                <a:latin typeface="Arial" pitchFamily="-111" charset="0"/>
                <a:ea typeface="ＭＳ Ｐゴシック" pitchFamily="-111" charset="-128"/>
                <a:cs typeface="ＭＳ Ｐゴシック" pitchFamily="-111" charset="-128"/>
              </a:rPr>
              <a:pPr/>
              <a:t>177</a:t>
            </a:fld>
            <a:endParaRPr lang="en-US">
              <a:latin typeface="Arial" pitchFamily="-111" charset="0"/>
              <a:ea typeface="ＭＳ Ｐゴシック" pitchFamily="-111" charset="-128"/>
              <a:cs typeface="ＭＳ Ｐゴシック" pitchFamily="-111" charset="-128"/>
            </a:endParaRPr>
          </a:p>
        </p:txBody>
      </p:sp>
      <p:sp>
        <p:nvSpPr>
          <p:cNvPr id="37376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Semi-Decidable Implies re</a:t>
            </a:r>
          </a:p>
        </p:txBody>
      </p:sp>
      <p:sp>
        <p:nvSpPr>
          <p:cNvPr id="373765" name="Rectangle 3"/>
          <p:cNvSpPr>
            <a:spLocks noGrp="1" noChangeArrowheads="1"/>
          </p:cNvSpPr>
          <p:nvPr>
            <p:ph type="body" idx="1"/>
          </p:nvPr>
        </p:nvSpPr>
        <p:spPr/>
        <p:txBody>
          <a:bodyPr/>
          <a:lstStyle/>
          <a:p>
            <a:pPr>
              <a:lnSpc>
                <a:spcPct val="90000"/>
              </a:lnSpc>
              <a:buFontTx/>
              <a:buNone/>
            </a:pPr>
            <a:r>
              <a:rPr lang="en-US" sz="2800" dirty="0">
                <a:ea typeface="ＭＳ Ｐゴシック" pitchFamily="-111" charset="-128"/>
                <a:cs typeface="ＭＳ Ｐゴシック" pitchFamily="-111" charset="-128"/>
              </a:rPr>
              <a:t>Theorem: Let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be semi-decided by </a:t>
            </a:r>
            <a:r>
              <a:rPr lang="en-US" sz="2800" b="1" dirty="0">
                <a:ea typeface="ＭＳ Ｐゴシック" pitchFamily="-111" charset="-128"/>
                <a:cs typeface="ＭＳ Ｐゴシック" pitchFamily="-111" charset="-128"/>
              </a:rPr>
              <a:t>G</a:t>
            </a:r>
            <a:r>
              <a:rPr lang="en-US" sz="2800" b="1" baseline="-25000"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Assume </a:t>
            </a:r>
            <a:r>
              <a:rPr lang="en-US" sz="2800" b="1" dirty="0">
                <a:ea typeface="ＭＳ Ｐゴシック" pitchFamily="-111" charset="-128"/>
                <a:cs typeface="ＭＳ Ｐゴシック" pitchFamily="-111" charset="-128"/>
              </a:rPr>
              <a:t>G</a:t>
            </a:r>
            <a:r>
              <a:rPr lang="en-US" sz="2800" b="1" baseline="-25000"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the </a:t>
            </a:r>
            <a:r>
              <a:rPr lang="en-US" sz="2800" b="1" dirty="0" err="1">
                <a:ea typeface="ＭＳ Ｐゴシック" pitchFamily="-111" charset="-128"/>
                <a:cs typeface="ＭＳ Ｐゴシック" pitchFamily="-111" charset="-128"/>
              </a:rPr>
              <a:t>g</a:t>
            </a:r>
            <a:r>
              <a:rPr lang="en-US" sz="2800" b="1" baseline="-25000" dirty="0" err="1">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function in our enumeration of effective procedures.  If </a:t>
            </a:r>
            <a:r>
              <a:rPr lang="en-US" sz="2800" b="1" dirty="0">
                <a:ea typeface="ＭＳ Ｐゴシック" pitchFamily="-111" charset="-128"/>
                <a:cs typeface="ＭＳ Ｐゴシック" pitchFamily="-111" charset="-128"/>
              </a:rPr>
              <a:t>S = Ø </a:t>
            </a:r>
            <a:r>
              <a:rPr lang="en-US" sz="2800" dirty="0">
                <a:ea typeface="ＭＳ Ｐゴシック" pitchFamily="-111" charset="-128"/>
                <a:cs typeface="ＭＳ Ｐゴシック" pitchFamily="-111" charset="-128"/>
              </a:rPr>
              <a:t>then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re by definition, so we will assume </a:t>
            </a:r>
            <a:r>
              <a:rPr lang="en-US" sz="2800" dirty="0" err="1">
                <a:ea typeface="ＭＳ Ｐゴシック" pitchFamily="-111" charset="-128"/>
                <a:cs typeface="ＭＳ Ｐゴシック" pitchFamily="-111" charset="-128"/>
              </a:rPr>
              <a:t>wlog</a:t>
            </a:r>
            <a:r>
              <a:rPr lang="en-US" sz="2800" dirty="0">
                <a:ea typeface="ＭＳ Ｐゴシック" pitchFamily="-111" charset="-128"/>
                <a:cs typeface="ＭＳ Ｐゴシック" pitchFamily="-111" charset="-128"/>
              </a:rPr>
              <a:t> that there is some </a:t>
            </a:r>
            <a:r>
              <a:rPr lang="en-US" sz="2800" b="1" i="1" dirty="0">
                <a:ea typeface="ＭＳ Ｐゴシック" pitchFamily="-111" charset="-128"/>
                <a:cs typeface="ＭＳ Ｐゴシック" pitchFamily="-111" charset="-128"/>
              </a:rPr>
              <a:t>a</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S</a:t>
            </a:r>
            <a:r>
              <a:rPr lang="en-US" sz="2800" dirty="0">
                <a:ea typeface="ＭＳ Ｐゴシック" pitchFamily="-111" charset="-128"/>
                <a:cs typeface="ＭＳ Ｐゴシック" pitchFamily="-111" charset="-128"/>
              </a:rPr>
              <a:t>. Define the enumerating algorithm </a:t>
            </a:r>
            <a:r>
              <a:rPr lang="en-US" sz="2800" b="1" dirty="0">
                <a:ea typeface="ＭＳ Ｐゴシック" pitchFamily="-111" charset="-128"/>
                <a:cs typeface="ＭＳ Ｐゴシック" pitchFamily="-111" charset="-128"/>
              </a:rPr>
              <a:t>F</a:t>
            </a:r>
            <a:r>
              <a:rPr lang="en-US" sz="2800" b="1" baseline="-25000"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by</a:t>
            </a:r>
          </a:p>
          <a:p>
            <a:pPr>
              <a:lnSpc>
                <a:spcPct val="90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F</a:t>
            </a:r>
            <a:r>
              <a:rPr lang="en-US" sz="2800" b="1" baseline="-25000" dirty="0">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(&lt;</a:t>
            </a:r>
            <a:r>
              <a:rPr lang="en-US" sz="2800" b="1" dirty="0" err="1">
                <a:ea typeface="ＭＳ Ｐゴシック" pitchFamily="-111" charset="-128"/>
                <a:cs typeface="ＭＳ Ｐゴシック" pitchFamily="-111" charset="-128"/>
              </a:rPr>
              <a:t>x,t</a:t>
            </a:r>
            <a:r>
              <a:rPr lang="en-US" sz="2800" b="1" dirty="0">
                <a:ea typeface="ＭＳ Ｐゴシック" pitchFamily="-111" charset="-128"/>
                <a:cs typeface="ＭＳ Ｐゴシック" pitchFamily="-111" charset="-128"/>
              </a:rPr>
              <a:t>&gt;) = 	x * STP(</a:t>
            </a:r>
            <a:r>
              <a:rPr lang="en-US" sz="2800" b="1" dirty="0" err="1">
                <a:ea typeface="ＭＳ Ｐゴシック" pitchFamily="-111" charset="-128"/>
                <a:cs typeface="ＭＳ Ｐゴシック" pitchFamily="-111" charset="-128"/>
              </a:rPr>
              <a:t>g</a:t>
            </a:r>
            <a:r>
              <a:rPr lang="en-US" sz="2800" b="1" baseline="-25000" dirty="0" err="1">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 x, </a:t>
            </a:r>
            <a:r>
              <a:rPr lang="en-US" sz="2800" b="1" dirty="0" smtClean="0">
                <a:ea typeface="ＭＳ Ｐゴシック" pitchFamily="-111" charset="-128"/>
                <a:cs typeface="ＭＳ Ｐゴシック" pitchFamily="-111" charset="-128"/>
              </a:rPr>
              <a:t>t </a:t>
            </a:r>
            <a:r>
              <a:rPr lang="en-US" sz="2800" b="1" dirty="0">
                <a:ea typeface="ＭＳ Ｐゴシック" pitchFamily="-111" charset="-128"/>
                <a:cs typeface="ＭＳ Ｐゴシック" pitchFamily="-111" charset="-128"/>
              </a:rPr>
              <a:t>) </a:t>
            </a:r>
          </a:p>
          <a:p>
            <a:pPr>
              <a:lnSpc>
                <a:spcPct val="90000"/>
              </a:lnSpc>
              <a:buFontTx/>
              <a:buNone/>
            </a:pPr>
            <a:r>
              <a:rPr lang="en-US" sz="2800" b="1" dirty="0">
                <a:ea typeface="ＭＳ Ｐゴシック" pitchFamily="-111" charset="-128"/>
                <a:cs typeface="ＭＳ Ｐゴシック" pitchFamily="-111" charset="-128"/>
              </a:rPr>
              <a:t>				+ </a:t>
            </a:r>
            <a:r>
              <a:rPr lang="en-US" sz="2800" b="1" i="1" dirty="0">
                <a:ea typeface="ＭＳ Ｐゴシック" pitchFamily="-111" charset="-128"/>
                <a:cs typeface="ＭＳ Ｐゴシック" pitchFamily="-111" charset="-128"/>
              </a:rPr>
              <a:t>a</a:t>
            </a:r>
            <a:r>
              <a:rPr lang="en-US" sz="2800" b="1" dirty="0">
                <a:ea typeface="ＭＳ Ｐゴシック" pitchFamily="-111" charset="-128"/>
                <a:cs typeface="ＭＳ Ｐゴシック" pitchFamily="-111" charset="-128"/>
              </a:rPr>
              <a:t> * (1-STP(</a:t>
            </a:r>
            <a:r>
              <a:rPr lang="en-US" sz="2800" b="1" dirty="0" err="1">
                <a:ea typeface="ＭＳ Ｐゴシック" pitchFamily="-111" charset="-128"/>
                <a:cs typeface="ＭＳ Ｐゴシック" pitchFamily="-111" charset="-128"/>
              </a:rPr>
              <a:t>g</a:t>
            </a:r>
            <a:r>
              <a:rPr lang="en-US" sz="2800" b="1" baseline="-25000" dirty="0" err="1">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 x, </a:t>
            </a:r>
            <a:r>
              <a:rPr lang="en-US" sz="2800" b="1" dirty="0" smtClean="0">
                <a:ea typeface="ＭＳ Ｐゴシック" pitchFamily="-111" charset="-128"/>
                <a:cs typeface="ＭＳ Ｐゴシック" pitchFamily="-111" charset="-128"/>
              </a:rPr>
              <a:t>t </a:t>
            </a:r>
            <a:r>
              <a:rPr lang="en-US" sz="2800" b="1" dirty="0">
                <a:ea typeface="ＭＳ Ｐゴシック" pitchFamily="-111" charset="-128"/>
                <a:cs typeface="ＭＳ Ｐゴシック" pitchFamily="-111" charset="-128"/>
              </a:rPr>
              <a:t>))</a:t>
            </a:r>
          </a:p>
          <a:p>
            <a:pPr>
              <a:lnSpc>
                <a:spcPct val="90000"/>
              </a:lnSpc>
              <a:buFontTx/>
              <a:buNone/>
            </a:pPr>
            <a:r>
              <a:rPr lang="en-US" sz="2800" dirty="0">
                <a:ea typeface="ＭＳ Ｐゴシック" pitchFamily="-111" charset="-128"/>
                <a:cs typeface="ＭＳ Ｐゴシック" pitchFamily="-111" charset="-128"/>
              </a:rPr>
              <a:t>	Note: </a:t>
            </a:r>
            <a:r>
              <a:rPr lang="en-US" sz="2800" b="1" dirty="0">
                <a:ea typeface="ＭＳ Ｐゴシック" pitchFamily="-111" charset="-128"/>
                <a:cs typeface="ＭＳ Ｐゴシック" pitchFamily="-111" charset="-128"/>
              </a:rPr>
              <a:t>F</a:t>
            </a:r>
            <a:r>
              <a:rPr lang="en-US" sz="2800" b="1" baseline="-25000"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a:t>
            </a:r>
            <a:r>
              <a:rPr lang="en-US" sz="2800" u="sng" dirty="0">
                <a:ea typeface="ＭＳ Ｐゴシック" pitchFamily="-111" charset="-128"/>
                <a:cs typeface="ＭＳ Ｐゴシック" pitchFamily="-111" charset="-128"/>
              </a:rPr>
              <a:t>primitive recursive</a:t>
            </a:r>
            <a:r>
              <a:rPr lang="en-US" sz="2800" dirty="0">
                <a:ea typeface="ＭＳ Ｐゴシック" pitchFamily="-111" charset="-128"/>
                <a:cs typeface="ＭＳ Ｐゴシック" pitchFamily="-111" charset="-128"/>
              </a:rPr>
              <a:t> and it enumerates every value in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infinitely often. </a:t>
            </a:r>
          </a:p>
        </p:txBody>
      </p:sp>
      <p:sp>
        <p:nvSpPr>
          <p:cNvPr id="373766" name="Date Placeholder 3"/>
          <p:cNvSpPr>
            <a:spLocks noGrp="1"/>
          </p:cNvSpPr>
          <p:nvPr>
            <p:ph type="dt" sz="quarter" idx="10"/>
          </p:nvPr>
        </p:nvSpPr>
        <p:spPr>
          <a:noFill/>
        </p:spPr>
        <p:txBody>
          <a:bodyPr/>
          <a:lstStyle/>
          <a:p>
            <a:fld id="{3BA8974D-8393-F746-B9DD-2B85BE676591}"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75811" name="Slide Number Placeholder 5"/>
          <p:cNvSpPr>
            <a:spLocks noGrp="1"/>
          </p:cNvSpPr>
          <p:nvPr>
            <p:ph type="sldNum" sz="quarter" idx="12"/>
          </p:nvPr>
        </p:nvSpPr>
        <p:spPr>
          <a:noFill/>
        </p:spPr>
        <p:txBody>
          <a:bodyPr/>
          <a:lstStyle/>
          <a:p>
            <a:fld id="{F3089703-2397-6E41-95AF-E41821204212}" type="slidenum">
              <a:rPr lang="en-US">
                <a:latin typeface="Arial" pitchFamily="-111" charset="0"/>
                <a:ea typeface="ＭＳ Ｐゴシック" pitchFamily="-111" charset="-128"/>
                <a:cs typeface="ＭＳ Ｐゴシック" pitchFamily="-111" charset="-128"/>
              </a:rPr>
              <a:pPr/>
              <a:t>178</a:t>
            </a:fld>
            <a:endParaRPr lang="en-US">
              <a:latin typeface="Arial" pitchFamily="-111" charset="0"/>
              <a:ea typeface="ＭＳ Ｐゴシック" pitchFamily="-111" charset="-128"/>
              <a:cs typeface="ＭＳ Ｐゴシック" pitchFamily="-111" charset="-128"/>
            </a:endParaRPr>
          </a:p>
        </p:txBody>
      </p:sp>
      <p:sp>
        <p:nvSpPr>
          <p:cNvPr id="37581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re Implies Semi-Decidable</a:t>
            </a:r>
          </a:p>
        </p:txBody>
      </p:sp>
      <p:sp>
        <p:nvSpPr>
          <p:cNvPr id="375813" name="Rectangle 3"/>
          <p:cNvSpPr>
            <a:spLocks noGrp="1" noChangeArrowheads="1"/>
          </p:cNvSpPr>
          <p:nvPr>
            <p:ph type="body" idx="1"/>
          </p:nvPr>
        </p:nvSpPr>
        <p:spPr/>
        <p:txBody>
          <a:bodyPr/>
          <a:lstStyle/>
          <a:p>
            <a:pPr>
              <a:lnSpc>
                <a:spcPct val="90000"/>
              </a:lnSpc>
              <a:buFontTx/>
              <a:buNone/>
            </a:pPr>
            <a:r>
              <a:rPr lang="en-US" sz="2800" dirty="0">
                <a:ea typeface="ＭＳ Ｐゴシック" pitchFamily="-111" charset="-128"/>
                <a:cs typeface="ＭＳ Ｐゴシック" pitchFamily="-111" charset="-128"/>
              </a:rPr>
              <a:t>Theorem:</a:t>
            </a:r>
            <a:r>
              <a:rPr lang="en-US"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By definition,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re </a:t>
            </a:r>
            <a:r>
              <a:rPr lang="en-US" sz="2800" dirty="0" err="1">
                <a:ea typeface="ＭＳ Ｐゴシック" pitchFamily="-111" charset="-128"/>
                <a:cs typeface="ＭＳ Ｐゴシック" pitchFamily="-111" charset="-128"/>
              </a:rPr>
              <a:t>iff</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S == Ø </a:t>
            </a:r>
            <a:r>
              <a:rPr lang="en-US" sz="2800" dirty="0">
                <a:ea typeface="ＭＳ Ｐゴシック" pitchFamily="-111" charset="-128"/>
                <a:cs typeface="ＭＳ Ｐゴシック" pitchFamily="-111" charset="-128"/>
              </a:rPr>
              <a:t>or there exists an algorithm </a:t>
            </a:r>
            <a:r>
              <a:rPr lang="en-US" sz="2800" b="1" dirty="0">
                <a:ea typeface="ＭＳ Ｐゴシック" pitchFamily="-111" charset="-128"/>
                <a:cs typeface="ＭＳ Ｐゴシック" pitchFamily="-111" charset="-128"/>
              </a:rPr>
              <a:t>F</a:t>
            </a:r>
            <a:r>
              <a:rPr lang="en-US" sz="2800" b="1" baseline="-25000"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over the natural numbers </a:t>
            </a:r>
            <a:r>
              <a:rPr lang="en-US" sz="2800" b="1" dirty="0">
                <a:ea typeface="ＭＳ Ｐゴシック" pitchFamily="-111" charset="-128"/>
                <a:cs typeface="ＭＳ Ｐゴシック" pitchFamily="-111" charset="-128"/>
                <a:sym typeface="Symbol" pitchFamily="-111" charset="2"/>
              </a:rPr>
              <a:t></a:t>
            </a:r>
            <a:r>
              <a:rPr lang="en-US" sz="2800" dirty="0">
                <a:ea typeface="ＭＳ Ｐゴシック" pitchFamily="-111" charset="-128"/>
                <a:cs typeface="ＭＳ Ｐゴシック" pitchFamily="-111" charset="-128"/>
              </a:rPr>
              <a:t>, whose range is exactly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Define</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 </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		</a:t>
            </a:r>
            <a:r>
              <a:rPr lang="en-US" sz="2800" b="1" dirty="0">
                <a:latin typeface="Symbol" pitchFamily="-111" charset="2"/>
                <a:ea typeface="ＭＳ Ｐゴシック" pitchFamily="-111" charset="-128"/>
                <a:cs typeface="ＭＳ Ｐゴシック" pitchFamily="-111" charset="-128"/>
              </a:rPr>
              <a:t>m</a:t>
            </a:r>
            <a:r>
              <a:rPr lang="en-US" sz="2800" b="1" dirty="0">
                <a:ea typeface="ＭＳ Ｐゴシック" pitchFamily="-111" charset="-128"/>
                <a:cs typeface="ＭＳ Ｐゴシック" pitchFamily="-111" charset="-128"/>
              </a:rPr>
              <a:t>y [y == y+1] if S == Ø </a:t>
            </a:r>
          </a:p>
          <a:p>
            <a:pPr>
              <a:lnSpc>
                <a:spcPct val="90000"/>
              </a:lnSpc>
              <a:buFontTx/>
              <a:buNone/>
            </a:pPr>
            <a:r>
              <a:rPr lang="en-US" sz="2800"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S</a:t>
            </a:r>
            <a:r>
              <a:rPr lang="en-US" sz="2800" b="1" dirty="0">
                <a:ea typeface="ＭＳ Ｐゴシック" pitchFamily="-111" charset="-128"/>
                <a:cs typeface="ＭＳ Ｐゴシック" pitchFamily="-111" charset="-128"/>
              </a:rPr>
              <a:t>(x) =</a:t>
            </a:r>
          </a:p>
          <a:p>
            <a:pPr>
              <a:lnSpc>
                <a:spcPct val="90000"/>
              </a:lnSpc>
              <a:buFontTx/>
              <a:buNone/>
            </a:pP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signum</a:t>
            </a:r>
            <a:r>
              <a:rPr lang="en-US" sz="2800" b="1" dirty="0">
                <a:ea typeface="ＭＳ Ｐゴシック" pitchFamily="-111" charset="-128"/>
                <a:cs typeface="ＭＳ Ｐゴシック" pitchFamily="-111" charset="-128"/>
              </a:rPr>
              <a:t>((</a:t>
            </a:r>
            <a:r>
              <a:rPr lang="en-US" sz="2800" b="1" dirty="0">
                <a:latin typeface="Symbol" pitchFamily="-111" charset="2"/>
                <a:ea typeface="ＭＳ Ｐゴシック" pitchFamily="-111" charset="-128"/>
                <a:cs typeface="ＭＳ Ｐゴシック" pitchFamily="-111" charset="-128"/>
              </a:rPr>
              <a:t>m</a:t>
            </a:r>
            <a:r>
              <a:rPr lang="en-US" sz="2800" b="1" dirty="0">
                <a:ea typeface="ＭＳ Ｐゴシック" pitchFamily="-111" charset="-128"/>
                <a:cs typeface="ＭＳ Ｐゴシック" pitchFamily="-111" charset="-128"/>
              </a:rPr>
              <a:t>y[F</a:t>
            </a:r>
            <a:r>
              <a:rPr lang="en-US" sz="2800" b="1" baseline="-25000" dirty="0">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(y)==x])+1)</a:t>
            </a:r>
            <a:r>
              <a:rPr lang="en-US" sz="2800" dirty="0">
                <a:ea typeface="ＭＳ Ｐゴシック" pitchFamily="-111" charset="-128"/>
                <a:cs typeface="ＭＳ Ｐゴシック" pitchFamily="-111" charset="-128"/>
              </a:rPr>
              <a:t>, otherwise</a:t>
            </a:r>
          </a:p>
          <a:p>
            <a:pPr>
              <a:lnSpc>
                <a:spcPct val="90000"/>
              </a:lnSpc>
              <a:buFontTx/>
              <a:buNone/>
            </a:pPr>
            <a:r>
              <a:rPr lang="en-US" sz="2800" dirty="0">
                <a:ea typeface="ＭＳ Ｐゴシック" pitchFamily="-111" charset="-128"/>
                <a:cs typeface="ＭＳ Ｐゴシック" pitchFamily="-111" charset="-128"/>
              </a:rPr>
              <a:t>	This achieves our result as the domain of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S</a:t>
            </a:r>
            <a:r>
              <a:rPr lang="en-US" sz="2800" dirty="0">
                <a:ea typeface="ＭＳ Ｐゴシック" pitchFamily="-111" charset="-128"/>
                <a:cs typeface="ＭＳ Ｐゴシック" pitchFamily="-111" charset="-128"/>
              </a:rPr>
              <a:t> is the range of </a:t>
            </a:r>
            <a:r>
              <a:rPr lang="en-US" sz="2800" b="1" dirty="0">
                <a:ea typeface="ＭＳ Ｐゴシック" pitchFamily="-111" charset="-128"/>
                <a:cs typeface="ＭＳ Ｐゴシック" pitchFamily="-111" charset="-128"/>
              </a:rPr>
              <a:t>F</a:t>
            </a:r>
            <a:r>
              <a:rPr lang="en-US" sz="2800" b="1" baseline="-25000"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or empty if </a:t>
            </a:r>
            <a:r>
              <a:rPr lang="en-US" sz="2800" b="1" dirty="0">
                <a:ea typeface="ＭＳ Ｐゴシック" pitchFamily="-111" charset="-128"/>
                <a:cs typeface="ＭＳ Ｐゴシック" pitchFamily="-111" charset="-128"/>
              </a:rPr>
              <a:t>S == Ø</a:t>
            </a:r>
            <a:r>
              <a:rPr lang="en-US" sz="2800" dirty="0">
                <a:ea typeface="ＭＳ Ｐゴシック" pitchFamily="-111" charset="-128"/>
                <a:cs typeface="ＭＳ Ｐゴシック" pitchFamily="-111" charset="-128"/>
              </a:rPr>
              <a:t>.</a:t>
            </a:r>
          </a:p>
        </p:txBody>
      </p:sp>
      <p:sp>
        <p:nvSpPr>
          <p:cNvPr id="375814" name="Date Placeholder 3"/>
          <p:cNvSpPr>
            <a:spLocks noGrp="1"/>
          </p:cNvSpPr>
          <p:nvPr>
            <p:ph type="dt" sz="quarter" idx="10"/>
          </p:nvPr>
        </p:nvSpPr>
        <p:spPr>
          <a:noFill/>
        </p:spPr>
        <p:txBody>
          <a:bodyPr/>
          <a:lstStyle/>
          <a:p>
            <a:fld id="{7AB18C3E-9B25-534F-BD2A-C6CF2F05A2C3}"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77859" name="Slide Number Placeholder 5"/>
          <p:cNvSpPr>
            <a:spLocks noGrp="1"/>
          </p:cNvSpPr>
          <p:nvPr>
            <p:ph type="sldNum" sz="quarter" idx="12"/>
          </p:nvPr>
        </p:nvSpPr>
        <p:spPr>
          <a:noFill/>
        </p:spPr>
        <p:txBody>
          <a:bodyPr/>
          <a:lstStyle/>
          <a:p>
            <a:fld id="{08C650DA-F3C7-4041-B496-DD3751291E6E}" type="slidenum">
              <a:rPr lang="en-US">
                <a:latin typeface="Arial" pitchFamily="-111" charset="0"/>
                <a:ea typeface="ＭＳ Ｐゴシック" pitchFamily="-111" charset="-128"/>
                <a:cs typeface="ＭＳ Ｐゴシック" pitchFamily="-111" charset="-128"/>
              </a:rPr>
              <a:pPr/>
              <a:t>179</a:t>
            </a:fld>
            <a:endParaRPr lang="en-US">
              <a:latin typeface="Arial" pitchFamily="-111" charset="0"/>
              <a:ea typeface="ＭＳ Ｐゴシック" pitchFamily="-111" charset="-128"/>
              <a:cs typeface="ＭＳ Ｐゴシック" pitchFamily="-111" charset="-128"/>
            </a:endParaRPr>
          </a:p>
        </p:txBody>
      </p:sp>
      <p:sp>
        <p:nvSpPr>
          <p:cNvPr id="37786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Domain of a Procedure</a:t>
            </a:r>
          </a:p>
        </p:txBody>
      </p:sp>
      <p:sp>
        <p:nvSpPr>
          <p:cNvPr id="377861" name="Rectangle 3"/>
          <p:cNvSpPr>
            <a:spLocks noGrp="1" noChangeArrowheads="1"/>
          </p:cNvSpPr>
          <p:nvPr>
            <p:ph type="body" idx="1"/>
          </p:nvPr>
        </p:nvSpPr>
        <p:spPr/>
        <p:txBody>
          <a:bodyPr/>
          <a:lstStyle/>
          <a:p>
            <a:pPr>
              <a:lnSpc>
                <a:spcPct val="90000"/>
              </a:lnSpc>
              <a:buFontTx/>
              <a:buNone/>
            </a:pPr>
            <a:r>
              <a:rPr lang="en-US" sz="2800" dirty="0">
                <a:ea typeface="ＭＳ Ｐゴシック" pitchFamily="-111" charset="-128"/>
                <a:cs typeface="ＭＳ Ｐゴシック" pitchFamily="-111" charset="-128"/>
              </a:rPr>
              <a:t>Corollary: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re/semi-decidable </a:t>
            </a:r>
            <a:r>
              <a:rPr lang="en-US" sz="2800" dirty="0" err="1">
                <a:ea typeface="ＭＳ Ｐゴシック" pitchFamily="-111" charset="-128"/>
                <a:cs typeface="ＭＳ Ｐゴシック" pitchFamily="-111" charset="-128"/>
              </a:rPr>
              <a:t>iff</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the domain / range of a partial recursive predicate </a:t>
            </a:r>
            <a:r>
              <a:rPr lang="en-US" sz="2800" b="1" dirty="0">
                <a:ea typeface="ＭＳ Ｐゴシック" pitchFamily="-111" charset="-128"/>
                <a:cs typeface="ＭＳ Ｐゴシック" pitchFamily="-111" charset="-128"/>
                <a:sym typeface="Symbol" pitchFamily="-111" charset="2"/>
              </a:rPr>
              <a:t>F</a:t>
            </a:r>
            <a:r>
              <a:rPr lang="en-US" sz="2800" b="1" baseline="-25000" dirty="0">
                <a:ea typeface="ＭＳ Ｐゴシック" pitchFamily="-111" charset="-128"/>
                <a:cs typeface="ＭＳ Ｐゴシック" pitchFamily="-111" charset="-128"/>
                <a:sym typeface="Symbol" pitchFamily="-111" charset="2"/>
              </a:rPr>
              <a:t>S</a:t>
            </a:r>
            <a:r>
              <a:rPr lang="en-US" sz="2800" dirty="0">
                <a:ea typeface="ＭＳ Ｐゴシック" pitchFamily="-111" charset="-128"/>
                <a:cs typeface="ＭＳ Ｐゴシック" pitchFamily="-111" charset="-128"/>
              </a:rPr>
              <a:t>.</a:t>
            </a:r>
          </a:p>
          <a:p>
            <a:pPr>
              <a:lnSpc>
                <a:spcPct val="90000"/>
              </a:lnSpc>
              <a:buFontTx/>
              <a:buNone/>
            </a:pPr>
            <a:r>
              <a:rPr lang="en-US" sz="2800" dirty="0">
                <a:ea typeface="ＭＳ Ｐゴシック" pitchFamily="-111" charset="-128"/>
                <a:cs typeface="ＭＳ Ｐゴシック" pitchFamily="-111" charset="-128"/>
              </a:rPr>
              <a:t>Proof: The predicate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S</a:t>
            </a:r>
            <a:r>
              <a:rPr lang="en-US" sz="2800" dirty="0">
                <a:ea typeface="ＭＳ Ｐゴシック" pitchFamily="-111" charset="-128"/>
                <a:cs typeface="ＭＳ Ｐゴシック" pitchFamily="-111" charset="-128"/>
              </a:rPr>
              <a:t> we defined earlier to semi-decide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given its enumerating function, </a:t>
            </a:r>
            <a:r>
              <a:rPr lang="en-US" sz="2800" dirty="0" smtClean="0">
                <a:ea typeface="ＭＳ Ｐゴシック" pitchFamily="-111" charset="-128"/>
                <a:cs typeface="ＭＳ Ｐゴシック" pitchFamily="-111" charset="-128"/>
              </a:rPr>
              <a:t>can </a:t>
            </a:r>
            <a:r>
              <a:rPr lang="en-US" sz="2800" dirty="0">
                <a:ea typeface="ＭＳ Ｐゴシック" pitchFamily="-111" charset="-128"/>
                <a:cs typeface="ＭＳ Ｐゴシック" pitchFamily="-111" charset="-128"/>
              </a:rPr>
              <a:t>be easily adapted to have this property.</a:t>
            </a:r>
          </a:p>
          <a:p>
            <a:pPr>
              <a:lnSpc>
                <a:spcPct val="90000"/>
              </a:lnSpc>
              <a:buFontTx/>
              <a:buNone/>
            </a:pPr>
            <a:r>
              <a:rPr lang="en-US" sz="2800" b="1" dirty="0">
                <a:ea typeface="ＭＳ Ｐゴシック" pitchFamily="-111" charset="-128"/>
                <a:cs typeface="ＭＳ Ｐゴシック" pitchFamily="-111" charset="-128"/>
              </a:rPr>
              <a:t>			</a:t>
            </a:r>
            <a:r>
              <a:rPr lang="en-US" sz="2800" b="1" dirty="0">
                <a:latin typeface="Symbol" pitchFamily="-111" charset="2"/>
                <a:ea typeface="ＭＳ Ｐゴシック" pitchFamily="-111" charset="-128"/>
                <a:cs typeface="ＭＳ Ｐゴシック" pitchFamily="-111" charset="-128"/>
              </a:rPr>
              <a:t>m</a:t>
            </a:r>
            <a:r>
              <a:rPr lang="en-US" sz="2800" b="1" dirty="0">
                <a:ea typeface="ＭＳ Ｐゴシック" pitchFamily="-111" charset="-128"/>
                <a:cs typeface="ＭＳ Ｐゴシック" pitchFamily="-111" charset="-128"/>
              </a:rPr>
              <a:t>y [y == y+1] </a:t>
            </a:r>
            <a:r>
              <a:rPr lang="en-US" sz="2800" b="1" dirty="0" smtClean="0">
                <a:ea typeface="ＭＳ Ｐゴシック" pitchFamily="-111" charset="-128"/>
                <a:cs typeface="ＭＳ Ｐゴシック" pitchFamily="-111" charset="-128"/>
              </a:rPr>
              <a:t>	</a:t>
            </a:r>
            <a:r>
              <a:rPr lang="en-US" sz="2800" dirty="0" smtClean="0">
                <a:ea typeface="ＭＳ Ｐゴシック" pitchFamily="-111" charset="-128"/>
                <a:cs typeface="ＭＳ Ｐゴシック" pitchFamily="-111" charset="-128"/>
              </a:rPr>
              <a:t>if</a:t>
            </a:r>
            <a:r>
              <a:rPr lang="en-US" sz="2800" b="1" dirty="0" smtClean="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S == Ø </a:t>
            </a:r>
          </a:p>
          <a:p>
            <a:pPr>
              <a:lnSpc>
                <a:spcPct val="90000"/>
              </a:lnSpc>
              <a:buFontTx/>
              <a:buNone/>
            </a:pPr>
            <a:r>
              <a:rPr lang="en-US" b="1" dirty="0">
                <a:ea typeface="ＭＳ Ｐゴシック" pitchFamily="-111" charset="-128"/>
                <a:cs typeface="ＭＳ Ｐゴシック" pitchFamily="-111" charset="-128"/>
                <a:sym typeface="Symbol" pitchFamily="-111" charset="2"/>
              </a:rPr>
              <a:t>	</a:t>
            </a:r>
            <a:r>
              <a:rPr lang="en-US" b="1" baseline="-25000" dirty="0">
                <a:ea typeface="ＭＳ Ｐゴシック" pitchFamily="-111" charset="-128"/>
                <a:cs typeface="ＭＳ Ｐゴシック" pitchFamily="-111" charset="-128"/>
                <a:sym typeface="Symbol" pitchFamily="-111" charset="2"/>
              </a:rPr>
              <a:t>S</a:t>
            </a:r>
            <a:r>
              <a:rPr lang="en-US" sz="2800" b="1" dirty="0">
                <a:ea typeface="ＭＳ Ｐゴシック" pitchFamily="-111" charset="-128"/>
                <a:cs typeface="ＭＳ Ｐゴシック" pitchFamily="-111" charset="-128"/>
              </a:rPr>
              <a:t>(x) =</a:t>
            </a:r>
          </a:p>
          <a:p>
            <a:pPr>
              <a:lnSpc>
                <a:spcPct val="90000"/>
              </a:lnSpc>
              <a:buFontTx/>
              <a:buNone/>
            </a:pPr>
            <a:r>
              <a:rPr lang="en-US" sz="2800" b="1" dirty="0">
                <a:ea typeface="ＭＳ Ｐゴシック" pitchFamily="-111" charset="-128"/>
                <a:cs typeface="ＭＳ Ｐゴシック" pitchFamily="-111" charset="-128"/>
              </a:rPr>
              <a:t>			x*</a:t>
            </a:r>
            <a:r>
              <a:rPr lang="en-US" sz="2800" b="1" dirty="0" err="1">
                <a:ea typeface="ＭＳ Ｐゴシック" pitchFamily="-111" charset="-128"/>
                <a:cs typeface="ＭＳ Ｐゴシック" pitchFamily="-111" charset="-128"/>
              </a:rPr>
              <a:t>signum</a:t>
            </a:r>
            <a:r>
              <a:rPr lang="en-US" sz="2800" b="1" dirty="0">
                <a:ea typeface="ＭＳ Ｐゴシック" pitchFamily="-111" charset="-128"/>
                <a:cs typeface="ＭＳ Ｐゴシック" pitchFamily="-111" charset="-128"/>
              </a:rPr>
              <a:t>((</a:t>
            </a:r>
            <a:r>
              <a:rPr lang="en-US" sz="2800" b="1" dirty="0">
                <a:latin typeface="Symbol" pitchFamily="-111" charset="2"/>
                <a:ea typeface="ＭＳ Ｐゴシック" pitchFamily="-111" charset="-128"/>
                <a:cs typeface="ＭＳ Ｐゴシック" pitchFamily="-111" charset="-128"/>
              </a:rPr>
              <a:t>m</a:t>
            </a:r>
            <a:r>
              <a:rPr lang="en-US" sz="2800" b="1" dirty="0">
                <a:ea typeface="ＭＳ Ｐゴシック" pitchFamily="-111" charset="-128"/>
                <a:cs typeface="ＭＳ Ｐゴシック" pitchFamily="-111" charset="-128"/>
              </a:rPr>
              <a:t>y[F</a:t>
            </a:r>
            <a:r>
              <a:rPr lang="en-US" sz="2800" b="1" baseline="-25000" dirty="0">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(y)==x])+1)</a:t>
            </a:r>
            <a:r>
              <a:rPr lang="en-US" sz="28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otherwise</a:t>
            </a:r>
          </a:p>
        </p:txBody>
      </p:sp>
      <p:sp>
        <p:nvSpPr>
          <p:cNvPr id="377862" name="Date Placeholder 3"/>
          <p:cNvSpPr>
            <a:spLocks noGrp="1"/>
          </p:cNvSpPr>
          <p:nvPr>
            <p:ph type="dt" sz="quarter" idx="10"/>
          </p:nvPr>
        </p:nvSpPr>
        <p:spPr>
          <a:noFill/>
        </p:spPr>
        <p:txBody>
          <a:bodyPr/>
          <a:lstStyle/>
          <a:p>
            <a:fld id="{C7DB6ABE-477F-774B-B4EF-033F35090D6F}"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ea typeface="ＭＳ Ｐゴシック" pitchFamily="-111" charset="-128"/>
                <a:cs typeface="ＭＳ Ｐゴシック" pitchFamily="-111" charset="-128"/>
              </a:rPr>
              <a:t>Verify vs Solve</a:t>
            </a:r>
          </a:p>
        </p:txBody>
      </p:sp>
      <p:sp>
        <p:nvSpPr>
          <p:cNvPr id="52227" name="Content Placeholder 2"/>
          <p:cNvSpPr>
            <a:spLocks noGrp="1"/>
          </p:cNvSpPr>
          <p:nvPr>
            <p:ph idx="1"/>
          </p:nvPr>
        </p:nvSpPr>
        <p:spPr/>
        <p:txBody>
          <a:bodyPr/>
          <a:lstStyle/>
          <a:p>
            <a:r>
              <a:rPr lang="en-US" sz="2000" dirty="0">
                <a:ea typeface="ＭＳ Ｐゴシック" pitchFamily="-111" charset="-128"/>
                <a:cs typeface="ＭＳ Ｐゴシック" pitchFamily="-111" charset="-128"/>
              </a:rPr>
              <a:t>Conjecture: If both Yes and No instances are easy to verify, then the problem is easy to solve.</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No one has yet proven this claim, but most researchers believe it to be true.</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Note: It is usually relatively easy to prove something is easy – just write an algorithm for it and prove it is correct and that it is fast (usually,  we mean polynomial).</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But, it is usually very difficult to prove something is hard – we may  not be clever enough yet. So, you will often see "appears to be hard."</a:t>
            </a:r>
          </a:p>
        </p:txBody>
      </p:sp>
      <p:sp>
        <p:nvSpPr>
          <p:cNvPr id="52228" name="Date Placeholder 3"/>
          <p:cNvSpPr>
            <a:spLocks noGrp="1"/>
          </p:cNvSpPr>
          <p:nvPr>
            <p:ph type="dt" sz="quarter" idx="10"/>
          </p:nvPr>
        </p:nvSpPr>
        <p:spPr>
          <a:noFill/>
        </p:spPr>
        <p:txBody>
          <a:bodyPr/>
          <a:lstStyle/>
          <a:p>
            <a:fld id="{35A3904E-3135-8542-B21C-9CF9F93EB625}"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222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2230" name="Slide Number Placeholder 5"/>
          <p:cNvSpPr>
            <a:spLocks noGrp="1"/>
          </p:cNvSpPr>
          <p:nvPr>
            <p:ph type="sldNum" sz="quarter" idx="12"/>
          </p:nvPr>
        </p:nvSpPr>
        <p:spPr>
          <a:noFill/>
        </p:spPr>
        <p:txBody>
          <a:bodyPr/>
          <a:lstStyle/>
          <a:p>
            <a:fld id="{8EE67231-B2A9-4A47-B3F9-8408F699F62F}" type="slidenum">
              <a:rPr lang="en-US">
                <a:latin typeface="Arial" pitchFamily="-111" charset="0"/>
                <a:ea typeface="ＭＳ Ｐゴシック" pitchFamily="-111" charset="-128"/>
                <a:cs typeface="ＭＳ Ｐゴシック" pitchFamily="-111" charset="-128"/>
              </a:rPr>
              <a:pPr/>
              <a:t>18</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79907" name="Slide Number Placeholder 5"/>
          <p:cNvSpPr>
            <a:spLocks noGrp="1"/>
          </p:cNvSpPr>
          <p:nvPr>
            <p:ph type="sldNum" sz="quarter" idx="12"/>
          </p:nvPr>
        </p:nvSpPr>
        <p:spPr>
          <a:noFill/>
        </p:spPr>
        <p:txBody>
          <a:bodyPr/>
          <a:lstStyle/>
          <a:p>
            <a:fld id="{2B701E4E-6177-3C40-8406-2E912A224873}" type="slidenum">
              <a:rPr lang="en-US">
                <a:latin typeface="Arial" pitchFamily="-111" charset="0"/>
                <a:ea typeface="ＭＳ Ｐゴシック" pitchFamily="-111" charset="-128"/>
                <a:cs typeface="ＭＳ Ｐゴシック" pitchFamily="-111" charset="-128"/>
              </a:rPr>
              <a:pPr/>
              <a:t>180</a:t>
            </a:fld>
            <a:endParaRPr lang="en-US">
              <a:latin typeface="Arial" pitchFamily="-111" charset="0"/>
              <a:ea typeface="ＭＳ Ｐゴシック" pitchFamily="-111" charset="-128"/>
              <a:cs typeface="ＭＳ Ｐゴシック" pitchFamily="-111" charset="-128"/>
            </a:endParaRPr>
          </a:p>
        </p:txBody>
      </p:sp>
      <p:sp>
        <p:nvSpPr>
          <p:cNvPr id="37990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Recursive Implies re </a:t>
            </a:r>
          </a:p>
        </p:txBody>
      </p:sp>
      <p:sp>
        <p:nvSpPr>
          <p:cNvPr id="379909" name="Rectangle 3"/>
          <p:cNvSpPr>
            <a:spLocks noGrp="1" noChangeArrowheads="1"/>
          </p:cNvSpPr>
          <p:nvPr>
            <p:ph type="body" idx="1"/>
          </p:nvPr>
        </p:nvSpPr>
        <p:spPr/>
        <p:txBody>
          <a:bodyPr/>
          <a:lstStyle/>
          <a:p>
            <a:pPr>
              <a:buFontTx/>
              <a:buNone/>
            </a:pPr>
            <a:r>
              <a:rPr lang="en-US" sz="2800" dirty="0">
                <a:ea typeface="ＭＳ Ｐゴシック" pitchFamily="-111" charset="-128"/>
                <a:cs typeface="ＭＳ Ｐゴシック" pitchFamily="-111" charset="-128"/>
              </a:rPr>
              <a:t>Theorem: Recursive implies re.</a:t>
            </a:r>
          </a:p>
          <a:p>
            <a:pPr>
              <a:buFontTx/>
              <a:buNone/>
            </a:pPr>
            <a:r>
              <a:rPr lang="en-US" sz="2800" dirty="0">
                <a:ea typeface="ＭＳ Ｐゴシック" pitchFamily="-111" charset="-128"/>
                <a:cs typeface="ＭＳ Ｐゴシック" pitchFamily="-111" charset="-128"/>
              </a:rPr>
              <a:t>Proof: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recursive implies there is a total recursive function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such that</a:t>
            </a:r>
          </a:p>
          <a:p>
            <a:pPr>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S = { x </a:t>
            </a:r>
            <a:r>
              <a:rPr lang="en-US" sz="2800" b="1"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rPr>
              <a:t> |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(x) == 1 }</a:t>
            </a:r>
          </a:p>
          <a:p>
            <a:pPr>
              <a:buFontTx/>
              <a:buNone/>
            </a:pPr>
            <a:r>
              <a:rPr lang="en-US" sz="2800" dirty="0">
                <a:ea typeface="ＭＳ Ｐゴシック" pitchFamily="-111" charset="-128"/>
                <a:cs typeface="ＭＳ Ｐゴシック" pitchFamily="-111" charset="-128"/>
              </a:rPr>
              <a:t>	Define </a:t>
            </a:r>
            <a:r>
              <a:rPr lang="en-US" sz="2800" b="1" dirty="0" err="1">
                <a:ea typeface="ＭＳ Ｐゴシック" pitchFamily="-111" charset="-128"/>
                <a:cs typeface="ＭＳ Ｐゴシック" pitchFamily="-111" charset="-128"/>
              </a:rPr>
              <a:t>g</a:t>
            </a:r>
            <a:r>
              <a:rPr lang="en-US" sz="2800" b="1" baseline="-25000" dirty="0" err="1">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(x) = </a:t>
            </a:r>
            <a:r>
              <a:rPr lang="en-US" sz="2800" b="1" dirty="0">
                <a:latin typeface="Symbol" pitchFamily="-111" charset="2"/>
                <a:ea typeface="ＭＳ Ｐゴシック" pitchFamily="-111" charset="-128"/>
                <a:cs typeface="ＭＳ Ｐゴシック" pitchFamily="-111" charset="-128"/>
              </a:rPr>
              <a:t>m</a:t>
            </a:r>
            <a:r>
              <a:rPr lang="en-US" sz="2800" b="1" dirty="0">
                <a:ea typeface="ＭＳ Ｐゴシック" pitchFamily="-111" charset="-128"/>
                <a:cs typeface="ＭＳ Ｐゴシック" pitchFamily="-111" charset="-128"/>
              </a:rPr>
              <a:t>y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(x) == 1)</a:t>
            </a:r>
          </a:p>
          <a:p>
            <a:pPr>
              <a:buFontTx/>
              <a:buNone/>
            </a:pPr>
            <a:r>
              <a:rPr lang="en-US" sz="2800" dirty="0">
                <a:ea typeface="ＭＳ Ｐゴシック" pitchFamily="-111" charset="-128"/>
                <a:cs typeface="ＭＳ Ｐゴシック" pitchFamily="-111" charset="-128"/>
              </a:rPr>
              <a:t>	Clearly </a:t>
            </a:r>
            <a:br>
              <a:rPr lang="en-US" sz="2800" dirty="0">
                <a:ea typeface="ＭＳ Ｐゴシック" pitchFamily="-111" charset="-128"/>
                <a:cs typeface="ＭＳ Ｐゴシック" pitchFamily="-111" charset="-128"/>
              </a:rPr>
            </a:br>
            <a:r>
              <a:rPr lang="en-US" sz="2800" b="1" dirty="0" err="1">
                <a:ea typeface="ＭＳ Ｐゴシック" pitchFamily="-111" charset="-128"/>
                <a:cs typeface="ＭＳ Ｐゴシック" pitchFamily="-111" charset="-128"/>
              </a:rPr>
              <a:t>dom</a:t>
            </a:r>
            <a:r>
              <a:rPr lang="en-US" sz="2800" b="1" dirty="0">
                <a:ea typeface="ＭＳ Ｐゴシック" pitchFamily="-111" charset="-128"/>
                <a:cs typeface="ＭＳ Ｐゴシック" pitchFamily="-111" charset="-128"/>
              </a:rPr>
              <a:t>(</a:t>
            </a:r>
            <a:r>
              <a:rPr lang="en-US" sz="2800" b="1" dirty="0" err="1">
                <a:ea typeface="ＭＳ Ｐゴシック" pitchFamily="-111" charset="-128"/>
                <a:cs typeface="ＭＳ Ｐゴシック" pitchFamily="-111" charset="-128"/>
              </a:rPr>
              <a:t>g</a:t>
            </a:r>
            <a:r>
              <a:rPr lang="en-US" sz="2800" b="1" baseline="-25000" dirty="0" err="1">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	= {x </a:t>
            </a:r>
            <a:r>
              <a:rPr lang="en-US" sz="2800" b="1"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rPr>
              <a:t> | </a:t>
            </a:r>
            <a:r>
              <a:rPr lang="en-US" sz="2800" b="1" dirty="0" err="1">
                <a:ea typeface="ＭＳ Ｐゴシック" pitchFamily="-111" charset="-128"/>
                <a:cs typeface="ＭＳ Ｐゴシック" pitchFamily="-111" charset="-128"/>
              </a:rPr>
              <a:t>g</a:t>
            </a:r>
            <a:r>
              <a:rPr lang="en-US" sz="2800" b="1" baseline="-25000" dirty="0" err="1">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 { x </a:t>
            </a:r>
            <a:r>
              <a:rPr lang="en-US" sz="2800" b="1"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rPr>
              <a:t> |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(x) == 1 } </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 S</a:t>
            </a:r>
          </a:p>
        </p:txBody>
      </p:sp>
      <p:sp>
        <p:nvSpPr>
          <p:cNvPr id="379910" name="Date Placeholder 3"/>
          <p:cNvSpPr>
            <a:spLocks noGrp="1"/>
          </p:cNvSpPr>
          <p:nvPr>
            <p:ph type="dt" sz="quarter" idx="10"/>
          </p:nvPr>
        </p:nvSpPr>
        <p:spPr>
          <a:noFill/>
        </p:spPr>
        <p:txBody>
          <a:bodyPr/>
          <a:lstStyle/>
          <a:p>
            <a:fld id="{614452DD-9483-6245-BC2C-803603AE4EF3}"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81955" name="Slide Number Placeholder 5"/>
          <p:cNvSpPr>
            <a:spLocks noGrp="1"/>
          </p:cNvSpPr>
          <p:nvPr>
            <p:ph type="sldNum" sz="quarter" idx="12"/>
          </p:nvPr>
        </p:nvSpPr>
        <p:spPr>
          <a:noFill/>
        </p:spPr>
        <p:txBody>
          <a:bodyPr/>
          <a:lstStyle/>
          <a:p>
            <a:fld id="{208560F9-0352-5344-B7D7-1A0FB1104974}" type="slidenum">
              <a:rPr lang="en-US">
                <a:latin typeface="Arial" pitchFamily="-111" charset="0"/>
                <a:ea typeface="ＭＳ Ｐゴシック" pitchFamily="-111" charset="-128"/>
                <a:cs typeface="ＭＳ Ｐゴシック" pitchFamily="-111" charset="-128"/>
              </a:rPr>
              <a:pPr/>
              <a:t>181</a:t>
            </a:fld>
            <a:endParaRPr lang="en-US">
              <a:latin typeface="Arial" pitchFamily="-111" charset="0"/>
              <a:ea typeface="ＭＳ Ｐゴシック" pitchFamily="-111" charset="-128"/>
              <a:cs typeface="ＭＳ Ｐゴシック" pitchFamily="-111" charset="-128"/>
            </a:endParaRPr>
          </a:p>
        </p:txBody>
      </p:sp>
      <p:sp>
        <p:nvSpPr>
          <p:cNvPr id="38195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Related Results</a:t>
            </a:r>
          </a:p>
        </p:txBody>
      </p:sp>
      <p:sp>
        <p:nvSpPr>
          <p:cNvPr id="381957" name="Rectangle 3"/>
          <p:cNvSpPr>
            <a:spLocks noGrp="1" noChangeArrowheads="1"/>
          </p:cNvSpPr>
          <p:nvPr>
            <p:ph type="body" idx="1"/>
          </p:nvPr>
        </p:nvSpPr>
        <p:spPr/>
        <p:txBody>
          <a:bodyPr/>
          <a:lstStyle/>
          <a:p>
            <a:pPr>
              <a:lnSpc>
                <a:spcPct val="90000"/>
              </a:lnSpc>
              <a:buFontTx/>
              <a:buNone/>
            </a:pPr>
            <a:r>
              <a:rPr lang="en-US" sz="2400" dirty="0">
                <a:ea typeface="ＭＳ Ｐゴシック" pitchFamily="-111" charset="-128"/>
                <a:cs typeface="ＭＳ Ｐゴシック" pitchFamily="-111" charset="-128"/>
              </a:rPr>
              <a:t>Theorem: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is re </a:t>
            </a: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is semi-decidable.</a:t>
            </a:r>
          </a:p>
          <a:p>
            <a:pPr>
              <a:lnSpc>
                <a:spcPct val="90000"/>
              </a:lnSpc>
              <a:buFontTx/>
              <a:buNone/>
            </a:pPr>
            <a:r>
              <a:rPr lang="en-US" sz="2400" dirty="0">
                <a:ea typeface="ＭＳ Ｐゴシック" pitchFamily="-111" charset="-128"/>
                <a:cs typeface="ＭＳ Ｐゴシック" pitchFamily="-111" charset="-128"/>
              </a:rPr>
              <a:t>Proof: That’s what we proved.</a:t>
            </a:r>
          </a:p>
          <a:p>
            <a:pPr>
              <a:lnSpc>
                <a:spcPct val="90000"/>
              </a:lnSpc>
              <a:buFontTx/>
              <a:buNone/>
            </a:pPr>
            <a:r>
              <a:rPr lang="en-US" sz="2400" dirty="0">
                <a:ea typeface="ＭＳ Ｐゴシック" pitchFamily="-111" charset="-128"/>
                <a:cs typeface="ＭＳ Ｐゴシック" pitchFamily="-111" charset="-128"/>
              </a:rPr>
              <a:t>Theorem: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are both re (semi-decidable)</a:t>
            </a:r>
            <a:br>
              <a:rPr lang="en-US" sz="2400" dirty="0">
                <a:ea typeface="ＭＳ Ｐゴシック" pitchFamily="-111" charset="-128"/>
                <a:cs typeface="ＭＳ Ｐゴシック" pitchFamily="-111" charset="-128"/>
              </a:rPr>
            </a:b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(equivalently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is recursive (decidable).</a:t>
            </a:r>
          </a:p>
          <a:p>
            <a:pPr>
              <a:lnSpc>
                <a:spcPct val="90000"/>
              </a:lnSpc>
              <a:buFontTx/>
              <a:buNone/>
            </a:pPr>
            <a:r>
              <a:rPr lang="en-US" sz="2400" dirty="0">
                <a:ea typeface="ＭＳ Ｐゴシック" pitchFamily="-111" charset="-128"/>
                <a:cs typeface="ＭＳ Ｐゴシック" pitchFamily="-111" charset="-128"/>
              </a:rPr>
              <a:t>Proof: Let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semi-decide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and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S</a:t>
            </a:r>
            <a:r>
              <a:rPr lang="en-US" sz="2400" baseline="-25000" dirty="0" err="1">
                <a:ea typeface="ＭＳ Ｐゴシック" pitchFamily="-111" charset="-128"/>
                <a:cs typeface="ＭＳ Ｐゴシック" pitchFamily="-111" charset="-128"/>
              </a:rPr>
              <a:t>’</a:t>
            </a:r>
            <a:r>
              <a:rPr lang="en-US" sz="2400" dirty="0">
                <a:ea typeface="ＭＳ Ｐゴシック" pitchFamily="-111" charset="-128"/>
                <a:cs typeface="ＭＳ Ｐゴシック" pitchFamily="-111" charset="-128"/>
              </a:rPr>
              <a:t> semi-decide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We can decide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by </a:t>
            </a:r>
            <a:r>
              <a:rPr lang="en-US" sz="2400" b="1" dirty="0" err="1">
                <a:ea typeface="ＭＳ Ｐゴシック" pitchFamily="-111" charset="-128"/>
                <a:cs typeface="ＭＳ Ｐゴシック" pitchFamily="-111" charset="-128"/>
              </a:rPr>
              <a:t>g</a:t>
            </a:r>
            <a:r>
              <a:rPr lang="en-US" sz="2400" b="1" baseline="-25000" dirty="0" err="1">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a:t>
            </a:r>
          </a:p>
          <a:p>
            <a:pPr>
              <a:lnSpc>
                <a:spcPct val="90000"/>
              </a:lnSpc>
              <a:buFontTx/>
              <a:buNone/>
            </a:pPr>
            <a:r>
              <a:rPr lang="en-US" sz="2000"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g</a:t>
            </a:r>
            <a:r>
              <a:rPr lang="en-US" sz="2400" b="1" baseline="-25000" dirty="0" err="1">
                <a:ea typeface="ＭＳ Ｐゴシック" pitchFamily="-111" charset="-128"/>
                <a:cs typeface="ＭＳ Ｐゴシック" pitchFamily="-111" charset="-128"/>
              </a:rPr>
              <a:t>S</a:t>
            </a:r>
            <a:r>
              <a:rPr lang="en-US" sz="2400" b="1" dirty="0">
                <a:ea typeface="ＭＳ Ｐゴシック" pitchFamily="-111" charset="-128"/>
                <a:cs typeface="ＭＳ Ｐゴシック" pitchFamily="-111" charset="-128"/>
              </a:rPr>
              <a:t>(x) = STP(</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S</a:t>
            </a:r>
            <a:r>
              <a:rPr lang="en-US" sz="2400" b="1" dirty="0">
                <a:ea typeface="ＭＳ Ｐゴシック" pitchFamily="-111" charset="-128"/>
                <a:cs typeface="ＭＳ Ｐゴシック" pitchFamily="-111" charset="-128"/>
              </a:rPr>
              <a:t>, x, </a:t>
            </a:r>
            <a:r>
              <a:rPr lang="en-US" sz="2400" b="1" dirty="0" err="1" smtClean="0">
                <a:latin typeface="Symbol" pitchFamily="-111" charset="2"/>
                <a:ea typeface="ＭＳ Ｐゴシック" pitchFamily="-111" charset="-128"/>
                <a:cs typeface="ＭＳ Ｐゴシック" pitchFamily="-111" charset="-128"/>
              </a:rPr>
              <a:t>m</a:t>
            </a:r>
            <a:r>
              <a:rPr lang="en-US" sz="2400" b="1" dirty="0" err="1" smtClean="0">
                <a:ea typeface="ＭＳ Ｐゴシック" pitchFamily="-111" charset="-128"/>
                <a:cs typeface="ＭＳ Ｐゴシック" pitchFamily="-111" charset="-128"/>
              </a:rPr>
              <a:t>t</a:t>
            </a:r>
            <a:r>
              <a:rPr lang="en-US" sz="2400" b="1" dirty="0" smtClean="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(STP(</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S</a:t>
            </a:r>
            <a:r>
              <a:rPr lang="en-US" sz="2400" b="1" dirty="0">
                <a:ea typeface="ＭＳ Ｐゴシック" pitchFamily="-111" charset="-128"/>
                <a:cs typeface="ＭＳ Ｐゴシック" pitchFamily="-111" charset="-128"/>
              </a:rPr>
              <a:t>, x, </a:t>
            </a:r>
            <a:r>
              <a:rPr lang="en-US" sz="2400" b="1" dirty="0" smtClean="0">
                <a:ea typeface="ＭＳ Ｐゴシック" pitchFamily="-111" charset="-128"/>
                <a:cs typeface="ＭＳ Ｐゴシック" pitchFamily="-111" charset="-128"/>
              </a:rPr>
              <a:t>t</a:t>
            </a:r>
            <a:r>
              <a:rPr lang="en-US" sz="2400" b="1" dirty="0">
                <a:ea typeface="ＭＳ Ｐゴシック" pitchFamily="-111" charset="-128"/>
                <a:cs typeface="ＭＳ Ｐゴシック" pitchFamily="-111" charset="-128"/>
              </a:rPr>
              <a:t>) || STP(</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S’</a:t>
            </a:r>
            <a:r>
              <a:rPr lang="en-US" sz="2400" b="1" baseline="-250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,x, </a:t>
            </a:r>
            <a:r>
              <a:rPr lang="en-US" sz="2400" b="1" dirty="0" smtClean="0">
                <a:ea typeface="ＭＳ Ｐゴシック" pitchFamily="-111" charset="-128"/>
                <a:cs typeface="ＭＳ Ｐゴシック" pitchFamily="-111" charset="-128"/>
              </a:rPr>
              <a:t>t</a:t>
            </a:r>
            <a:r>
              <a:rPr lang="en-US" sz="2400" b="1" dirty="0">
                <a:ea typeface="ＭＳ Ｐゴシック" pitchFamily="-111" charset="-128"/>
                <a:cs typeface="ＭＳ Ｐゴシック" pitchFamily="-111" charset="-128"/>
              </a:rPr>
              <a:t>))</a:t>
            </a:r>
            <a:r>
              <a:rPr lang="en-US" sz="2800" b="1" dirty="0">
                <a:ea typeface="ＭＳ Ｐゴシック" pitchFamily="-111" charset="-128"/>
                <a:cs typeface="ＭＳ Ｐゴシック" pitchFamily="-111" charset="-128"/>
              </a:rPr>
              <a:t> </a:t>
            </a:r>
          </a:p>
          <a:p>
            <a:pPr>
              <a:lnSpc>
                <a:spcPct val="90000"/>
              </a:lnSpc>
              <a:buFontTx/>
              <a:buNone/>
            </a:pPr>
            <a:r>
              <a:rPr lang="en-US" sz="2400" b="1" dirty="0">
                <a:ea typeface="ＭＳ Ｐゴシック" pitchFamily="-111" charset="-128"/>
                <a:cs typeface="ＭＳ Ｐゴシック" pitchFamily="-111" charset="-128"/>
              </a:rPr>
              <a:t>	~S </a:t>
            </a:r>
            <a:r>
              <a:rPr lang="en-US" sz="2400" dirty="0">
                <a:ea typeface="ＭＳ Ｐゴシック" pitchFamily="-111" charset="-128"/>
                <a:cs typeface="ＭＳ Ｐゴシック" pitchFamily="-111" charset="-128"/>
              </a:rPr>
              <a:t>is decided by </a:t>
            </a:r>
            <a:r>
              <a:rPr lang="en-US" sz="2400" b="1" dirty="0" err="1">
                <a:ea typeface="ＭＳ Ｐゴシック" pitchFamily="-111" charset="-128"/>
                <a:cs typeface="ＭＳ Ｐゴシック" pitchFamily="-111" charset="-128"/>
              </a:rPr>
              <a:t>g</a:t>
            </a:r>
            <a:r>
              <a:rPr lang="en-US" sz="2400" b="1" baseline="-25000" dirty="0" err="1">
                <a:ea typeface="ＭＳ Ｐゴシック" pitchFamily="-111" charset="-128"/>
                <a:cs typeface="ＭＳ Ｐゴシック" pitchFamily="-111" charset="-128"/>
              </a:rPr>
              <a:t>S’</a:t>
            </a:r>
            <a:r>
              <a:rPr lang="en-US" sz="2400" b="1" dirty="0">
                <a:ea typeface="ＭＳ Ｐゴシック" pitchFamily="-111" charset="-128"/>
                <a:cs typeface="ＭＳ Ｐゴシック" pitchFamily="-111" charset="-128"/>
              </a:rPr>
              <a:t>(x) = ~</a:t>
            </a:r>
            <a:r>
              <a:rPr lang="en-US" sz="2400" b="1" dirty="0" err="1">
                <a:ea typeface="ＭＳ Ｐゴシック" pitchFamily="-111" charset="-128"/>
                <a:cs typeface="ＭＳ Ｐゴシック" pitchFamily="-111" charset="-128"/>
              </a:rPr>
              <a:t>g</a:t>
            </a:r>
            <a:r>
              <a:rPr lang="en-US" sz="2400" b="1" baseline="-25000" dirty="0" err="1">
                <a:ea typeface="ＭＳ Ｐゴシック" pitchFamily="-111" charset="-128"/>
                <a:cs typeface="ＭＳ Ｐゴシック" pitchFamily="-111" charset="-128"/>
              </a:rPr>
              <a:t>S</a:t>
            </a:r>
            <a:r>
              <a:rPr lang="en-US" sz="2400" b="1" dirty="0">
                <a:ea typeface="ＭＳ Ｐゴシック" pitchFamily="-111" charset="-128"/>
                <a:cs typeface="ＭＳ Ｐゴシック" pitchFamily="-111" charset="-128"/>
              </a:rPr>
              <a:t>(x) = 1- </a:t>
            </a:r>
            <a:r>
              <a:rPr lang="en-US" sz="2400" b="1" dirty="0" err="1">
                <a:ea typeface="ＭＳ Ｐゴシック" pitchFamily="-111" charset="-128"/>
                <a:cs typeface="ＭＳ Ｐゴシック" pitchFamily="-111" charset="-128"/>
              </a:rPr>
              <a:t>g</a:t>
            </a:r>
            <a:r>
              <a:rPr lang="en-US" sz="2400" b="1" baseline="-25000" dirty="0" err="1">
                <a:ea typeface="ＭＳ Ｐゴシック" pitchFamily="-111" charset="-128"/>
                <a:cs typeface="ＭＳ Ｐゴシック" pitchFamily="-111" charset="-128"/>
              </a:rPr>
              <a:t>S</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a:t>
            </a:r>
            <a:endParaRPr lang="en-US" sz="2800" dirty="0">
              <a:ea typeface="ＭＳ Ｐゴシック" pitchFamily="-111" charset="-128"/>
              <a:cs typeface="ＭＳ Ｐゴシック" pitchFamily="-111" charset="-128"/>
            </a:endParaRPr>
          </a:p>
          <a:p>
            <a:pPr>
              <a:lnSpc>
                <a:spcPct val="90000"/>
              </a:lnSpc>
              <a:buFontTx/>
              <a:buNone/>
            </a:pPr>
            <a:r>
              <a:rPr lang="en-US" sz="28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The other direction is immediate since, if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is decidable then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is decidable (just complement </a:t>
            </a:r>
            <a:r>
              <a:rPr lang="en-US" sz="2400" b="1" dirty="0" err="1">
                <a:ea typeface="ＭＳ Ｐゴシック" pitchFamily="-111" charset="-128"/>
                <a:cs typeface="ＭＳ Ｐゴシック" pitchFamily="-111" charset="-128"/>
              </a:rPr>
              <a:t>g</a:t>
            </a:r>
            <a:r>
              <a:rPr lang="en-US" sz="2400" b="1" baseline="-25000" dirty="0" err="1">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and hence they are both re (semi-decidable).</a:t>
            </a:r>
          </a:p>
        </p:txBody>
      </p:sp>
      <p:sp>
        <p:nvSpPr>
          <p:cNvPr id="381958" name="Date Placeholder 3"/>
          <p:cNvSpPr>
            <a:spLocks noGrp="1"/>
          </p:cNvSpPr>
          <p:nvPr>
            <p:ph type="dt" sz="quarter" idx="10"/>
          </p:nvPr>
        </p:nvSpPr>
        <p:spPr>
          <a:noFill/>
        </p:spPr>
        <p:txBody>
          <a:bodyPr/>
          <a:lstStyle/>
          <a:p>
            <a:fld id="{8E6BFE3D-DE4A-704D-A13E-4909566EF127}"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84003" name="Slide Number Placeholder 5"/>
          <p:cNvSpPr>
            <a:spLocks noGrp="1"/>
          </p:cNvSpPr>
          <p:nvPr>
            <p:ph type="sldNum" sz="quarter" idx="12"/>
          </p:nvPr>
        </p:nvSpPr>
        <p:spPr>
          <a:noFill/>
        </p:spPr>
        <p:txBody>
          <a:bodyPr/>
          <a:lstStyle/>
          <a:p>
            <a:fld id="{E0CE0B66-275D-E144-849A-37CB3040E48C}" type="slidenum">
              <a:rPr lang="en-US">
                <a:latin typeface="Arial" pitchFamily="-111" charset="0"/>
                <a:ea typeface="ＭＳ Ｐゴシック" pitchFamily="-111" charset="-128"/>
                <a:cs typeface="ＭＳ Ｐゴシック" pitchFamily="-111" charset="-128"/>
              </a:rPr>
              <a:pPr/>
              <a:t>182</a:t>
            </a:fld>
            <a:endParaRPr lang="en-US">
              <a:latin typeface="Arial" pitchFamily="-111" charset="0"/>
              <a:ea typeface="ＭＳ Ｐゴシック" pitchFamily="-111" charset="-128"/>
              <a:cs typeface="ＭＳ Ｐゴシック" pitchFamily="-111" charset="-128"/>
            </a:endParaRPr>
          </a:p>
        </p:txBody>
      </p:sp>
      <p:sp>
        <p:nvSpPr>
          <p:cNvPr id="38400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Enumeration Theorem</a:t>
            </a:r>
          </a:p>
        </p:txBody>
      </p:sp>
      <p:sp>
        <p:nvSpPr>
          <p:cNvPr id="384005"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Define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W</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 { x </a:t>
            </a:r>
            <a:r>
              <a:rPr lang="en-US"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 | </a:t>
            </a:r>
            <a:r>
              <a:rPr lang="en-US" b="1" dirty="0" smtClean="0">
                <a:ea typeface="ＭＳ Ｐゴシック" pitchFamily="-111" charset="-128"/>
                <a:cs typeface="ＭＳ Ｐゴシック" pitchFamily="-111" charset="-128"/>
                <a:sym typeface="Symbol" pitchFamily="-111" charset="2"/>
              </a:rPr>
              <a:t>(</a:t>
            </a:r>
            <a:r>
              <a:rPr lang="en-US" b="1" dirty="0" err="1">
                <a:ea typeface="ＭＳ Ｐゴシック" pitchFamily="-111" charset="-128"/>
                <a:cs typeface="ＭＳ Ｐゴシック" pitchFamily="-111" charset="-128"/>
                <a:sym typeface="Symbol" pitchFamily="-111" charset="2"/>
              </a:rPr>
              <a:t>x,n</a:t>
            </a:r>
            <a:r>
              <a:rPr lang="en-US" b="1" dirty="0">
                <a:ea typeface="ＭＳ Ｐゴシック" pitchFamily="-111" charset="-128"/>
                <a:cs typeface="ＭＳ Ｐゴシック" pitchFamily="-111" charset="-128"/>
                <a:sym typeface="Symbol" pitchFamily="-111" charset="2"/>
              </a:rPr>
              <a:t>) }</a:t>
            </a:r>
          </a:p>
          <a:p>
            <a:pPr>
              <a:lnSpc>
                <a:spcPct val="90000"/>
              </a:lnSpc>
            </a:pPr>
            <a:r>
              <a:rPr lang="en-US" dirty="0">
                <a:ea typeface="ＭＳ Ｐゴシック" pitchFamily="-111" charset="-128"/>
                <a:cs typeface="ＭＳ Ｐゴシック" pitchFamily="-111" charset="-128"/>
                <a:sym typeface="Symbol" pitchFamily="-111" charset="2"/>
              </a:rPr>
              <a:t>Theorem: A set </a:t>
            </a:r>
            <a:r>
              <a:rPr lang="en-US" b="1" dirty="0">
                <a:ea typeface="ＭＳ Ｐゴシック" pitchFamily="-111" charset="-128"/>
                <a:cs typeface="ＭＳ Ｐゴシック" pitchFamily="-111" charset="-128"/>
                <a:sym typeface="Symbol" pitchFamily="-111" charset="2"/>
              </a:rPr>
              <a:t>B</a:t>
            </a:r>
            <a:r>
              <a:rPr lang="en-US" dirty="0">
                <a:ea typeface="ＭＳ Ｐゴシック" pitchFamily="-111" charset="-128"/>
                <a:cs typeface="ＭＳ Ｐゴシック" pitchFamily="-111" charset="-128"/>
                <a:sym typeface="Symbol" pitchFamily="-111" charset="2"/>
              </a:rPr>
              <a:t> is re </a:t>
            </a:r>
            <a:r>
              <a:rPr lang="en-US" dirty="0" err="1">
                <a:ea typeface="ＭＳ Ｐゴシック" pitchFamily="-111" charset="-128"/>
                <a:cs typeface="ＭＳ Ｐゴシック" pitchFamily="-111" charset="-128"/>
                <a:sym typeface="Symbol" pitchFamily="-111" charset="2"/>
              </a:rPr>
              <a:t>iff</a:t>
            </a:r>
            <a:r>
              <a:rPr lang="en-US" dirty="0">
                <a:ea typeface="ＭＳ Ｐゴシック" pitchFamily="-111" charset="-128"/>
                <a:cs typeface="ＭＳ Ｐゴシック" pitchFamily="-111" charset="-128"/>
                <a:sym typeface="Symbol" pitchFamily="-111" charset="2"/>
              </a:rPr>
              <a:t> there exists an </a:t>
            </a:r>
            <a:r>
              <a:rPr lang="en-US" b="1" dirty="0">
                <a:ea typeface="ＭＳ Ｐゴシック" pitchFamily="-111" charset="-128"/>
                <a:cs typeface="ＭＳ Ｐゴシック" pitchFamily="-111" charset="-128"/>
                <a:sym typeface="Symbol" pitchFamily="-111" charset="2"/>
              </a:rPr>
              <a:t>n</a:t>
            </a:r>
            <a:r>
              <a:rPr lang="en-US" dirty="0">
                <a:ea typeface="ＭＳ Ｐゴシック" pitchFamily="-111" charset="-128"/>
                <a:cs typeface="ＭＳ Ｐゴシック" pitchFamily="-111" charset="-128"/>
                <a:sym typeface="Symbol" pitchFamily="-111" charset="2"/>
              </a:rPr>
              <a:t> such that </a:t>
            </a:r>
            <a:r>
              <a:rPr lang="en-US" b="1" dirty="0">
                <a:ea typeface="ＭＳ Ｐゴシック" pitchFamily="-111" charset="-128"/>
                <a:cs typeface="ＭＳ Ｐゴシック" pitchFamily="-111" charset="-128"/>
                <a:sym typeface="Symbol" pitchFamily="-111" charset="2"/>
              </a:rPr>
              <a:t>B = </a:t>
            </a:r>
            <a:r>
              <a:rPr lang="en-US" b="1" dirty="0" err="1">
                <a:ea typeface="ＭＳ Ｐゴシック" pitchFamily="-111" charset="-128"/>
                <a:cs typeface="ＭＳ Ｐゴシック" pitchFamily="-111" charset="-128"/>
                <a:sym typeface="Symbol" pitchFamily="-111" charset="2"/>
              </a:rPr>
              <a:t>W</a:t>
            </a:r>
            <a:r>
              <a:rPr lang="en-US" b="1" baseline="-25000" dirty="0" err="1">
                <a:ea typeface="ＭＳ Ｐゴシック" pitchFamily="-111" charset="-128"/>
                <a:cs typeface="ＭＳ Ｐゴシック" pitchFamily="-111" charset="-128"/>
                <a:sym typeface="Symbol" pitchFamily="-111" charset="2"/>
              </a:rPr>
              <a:t>n</a:t>
            </a:r>
            <a:r>
              <a:rPr lang="en-US" dirty="0">
                <a:ea typeface="ＭＳ Ｐゴシック" pitchFamily="-111" charset="-128"/>
                <a:cs typeface="ＭＳ Ｐゴシック" pitchFamily="-111" charset="-128"/>
                <a:sym typeface="Symbol" pitchFamily="-111" charset="2"/>
              </a:rPr>
              <a:t>.</a:t>
            </a:r>
            <a:br>
              <a:rPr lang="en-US"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sym typeface="Symbol" pitchFamily="-111" charset="2"/>
              </a:rPr>
              <a:t>Proof: Follows from definition of </a:t>
            </a:r>
            <a:r>
              <a:rPr lang="en-US" b="1" dirty="0" smtClean="0">
                <a:ea typeface="ＭＳ Ｐゴシック" pitchFamily="-111" charset="-128"/>
                <a:cs typeface="ＭＳ Ｐゴシック" pitchFamily="-111" charset="-128"/>
                <a:sym typeface="Symbol" pitchFamily="-111" charset="2"/>
              </a:rPr>
              <a:t>(</a:t>
            </a:r>
            <a:r>
              <a:rPr lang="en-US" b="1" dirty="0" err="1">
                <a:ea typeface="ＭＳ Ｐゴシック" pitchFamily="-111" charset="-128"/>
                <a:cs typeface="ＭＳ Ｐゴシック" pitchFamily="-111" charset="-128"/>
                <a:sym typeface="Symbol" pitchFamily="-111" charset="2"/>
              </a:rPr>
              <a:t>x,n</a:t>
            </a:r>
            <a:r>
              <a:rPr lang="en-US" b="1" dirty="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sym typeface="Symbol" pitchFamily="-111" charset="2"/>
              </a:rPr>
              <a:t>.</a:t>
            </a:r>
          </a:p>
          <a:p>
            <a:pPr>
              <a:lnSpc>
                <a:spcPct val="90000"/>
              </a:lnSpc>
            </a:pPr>
            <a:r>
              <a:rPr lang="en-US" dirty="0">
                <a:ea typeface="ＭＳ Ｐゴシック" pitchFamily="-111" charset="-128"/>
                <a:cs typeface="ＭＳ Ｐゴシック" pitchFamily="-111" charset="-128"/>
                <a:sym typeface="Symbol" pitchFamily="-111" charset="2"/>
              </a:rPr>
              <a:t>This gives us a way to enumerate the recursively enumerable sets.</a:t>
            </a:r>
          </a:p>
          <a:p>
            <a:pPr>
              <a:lnSpc>
                <a:spcPct val="90000"/>
              </a:lnSpc>
            </a:pPr>
            <a:r>
              <a:rPr lang="en-US" dirty="0">
                <a:ea typeface="ＭＳ Ｐゴシック" pitchFamily="-111" charset="-128"/>
                <a:cs typeface="ＭＳ Ｐゴシック" pitchFamily="-111" charset="-128"/>
                <a:sym typeface="Symbol" pitchFamily="-111" charset="2"/>
              </a:rPr>
              <a:t>Note: We will later show (again) that we cannot enumerate the recursive sets.</a:t>
            </a:r>
          </a:p>
        </p:txBody>
      </p:sp>
      <p:sp>
        <p:nvSpPr>
          <p:cNvPr id="384006" name="Date Placeholder 3"/>
          <p:cNvSpPr>
            <a:spLocks noGrp="1"/>
          </p:cNvSpPr>
          <p:nvPr>
            <p:ph type="dt" sz="quarter" idx="10"/>
          </p:nvPr>
        </p:nvSpPr>
        <p:spPr>
          <a:noFill/>
        </p:spPr>
        <p:txBody>
          <a:bodyPr/>
          <a:lstStyle/>
          <a:p>
            <a:fld id="{75311392-7678-5546-A94D-CC79CCA19DC6}"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86051" name="Slide Number Placeholder 5"/>
          <p:cNvSpPr>
            <a:spLocks noGrp="1"/>
          </p:cNvSpPr>
          <p:nvPr>
            <p:ph type="sldNum" sz="quarter" idx="12"/>
          </p:nvPr>
        </p:nvSpPr>
        <p:spPr>
          <a:noFill/>
        </p:spPr>
        <p:txBody>
          <a:bodyPr/>
          <a:lstStyle/>
          <a:p>
            <a:fld id="{CF8350CC-1FD2-C241-8CDF-2115FC207B71}" type="slidenum">
              <a:rPr lang="en-US">
                <a:latin typeface="Arial" pitchFamily="-111" charset="0"/>
                <a:ea typeface="ＭＳ Ｐゴシック" pitchFamily="-111" charset="-128"/>
                <a:cs typeface="ＭＳ Ｐゴシック" pitchFamily="-111" charset="-128"/>
              </a:rPr>
              <a:pPr/>
              <a:t>183</a:t>
            </a:fld>
            <a:endParaRPr lang="en-US">
              <a:latin typeface="Arial" pitchFamily="-111" charset="0"/>
              <a:ea typeface="ＭＳ Ｐゴシック" pitchFamily="-111" charset="-128"/>
              <a:cs typeface="ＭＳ Ｐゴシック" pitchFamily="-111" charset="-128"/>
            </a:endParaRPr>
          </a:p>
        </p:txBody>
      </p:sp>
      <p:sp>
        <p:nvSpPr>
          <p:cNvPr id="38605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The Set K</a:t>
            </a:r>
          </a:p>
        </p:txBody>
      </p:sp>
      <p:sp>
        <p:nvSpPr>
          <p:cNvPr id="386053" name="Rectangle 3"/>
          <p:cNvSpPr>
            <a:spLocks noGrp="1" noChangeArrowheads="1"/>
          </p:cNvSpPr>
          <p:nvPr>
            <p:ph type="body" idx="1"/>
          </p:nvPr>
        </p:nvSpPr>
        <p:spPr/>
        <p:txBody>
          <a:bodyPr/>
          <a:lstStyle/>
          <a:p>
            <a:r>
              <a:rPr lang="en-US" b="1" dirty="0">
                <a:ea typeface="ＭＳ Ｐゴシック" pitchFamily="-111" charset="-128"/>
                <a:cs typeface="ＭＳ Ｐゴシック" pitchFamily="-111" charset="-128"/>
              </a:rPr>
              <a:t>K = { n </a:t>
            </a:r>
            <a:r>
              <a:rPr lang="en-US"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 | n </a:t>
            </a:r>
            <a:r>
              <a:rPr lang="en-US" b="1"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sym typeface="Symbol" pitchFamily="-111" charset="2"/>
              </a:rPr>
              <a:t>W</a:t>
            </a:r>
            <a:r>
              <a:rPr lang="en-US" b="1" baseline="-25000" dirty="0" err="1">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rPr>
              <a:t> }</a:t>
            </a:r>
          </a:p>
          <a:p>
            <a:r>
              <a:rPr lang="en-US" dirty="0">
                <a:ea typeface="ＭＳ Ｐゴシック" pitchFamily="-111" charset="-128"/>
                <a:cs typeface="ＭＳ Ｐゴシック" pitchFamily="-111" charset="-128"/>
              </a:rPr>
              <a:t>Note that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n </a:t>
            </a:r>
            <a:r>
              <a:rPr lang="en-US" b="1"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sym typeface="Symbol" pitchFamily="-111" charset="2"/>
              </a:rPr>
              <a:t>W</a:t>
            </a:r>
            <a:r>
              <a:rPr lang="en-US" b="1" baseline="-25000" dirty="0" err="1">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 </a:t>
            </a:r>
            <a:r>
              <a:rPr lang="en-US" b="1" dirty="0" smtClean="0">
                <a:ea typeface="ＭＳ Ｐゴシック" pitchFamily="-111" charset="-128"/>
                <a:cs typeface="ＭＳ Ｐゴシック" pitchFamily="-111" charset="-128"/>
                <a:sym typeface="Symbol" pitchFamily="-111" charset="2"/>
              </a:rPr>
              <a:t>(</a:t>
            </a:r>
            <a:r>
              <a:rPr lang="en-US" b="1" dirty="0" err="1">
                <a:ea typeface="ＭＳ Ｐゴシック" pitchFamily="-111" charset="-128"/>
                <a:cs typeface="ＭＳ Ｐゴシック" pitchFamily="-111" charset="-128"/>
                <a:sym typeface="Symbol" pitchFamily="-111" charset="2"/>
              </a:rPr>
              <a:t>n,n</a:t>
            </a:r>
            <a:r>
              <a:rPr lang="en-US" b="1" dirty="0">
                <a:ea typeface="ＭＳ Ｐゴシック" pitchFamily="-111" charset="-128"/>
                <a:cs typeface="ＭＳ Ｐゴシック" pitchFamily="-111" charset="-128"/>
                <a:sym typeface="Symbol" pitchFamily="-111" charset="2"/>
              </a:rPr>
              <a:t>)  HALT(</a:t>
            </a:r>
            <a:r>
              <a:rPr lang="en-US" b="1" dirty="0" err="1">
                <a:ea typeface="ＭＳ Ｐゴシック" pitchFamily="-111" charset="-128"/>
                <a:cs typeface="ＭＳ Ｐゴシック" pitchFamily="-111" charset="-128"/>
                <a:sym typeface="Symbol" pitchFamily="-111" charset="2"/>
              </a:rPr>
              <a:t>n,n</a:t>
            </a:r>
            <a:r>
              <a:rPr lang="en-US" b="1" dirty="0">
                <a:ea typeface="ＭＳ Ｐゴシック" pitchFamily="-111" charset="-128"/>
                <a:cs typeface="ＭＳ Ｐゴシック" pitchFamily="-111" charset="-128"/>
                <a:sym typeface="Symbol" pitchFamily="-111" charset="2"/>
              </a:rPr>
              <a:t>)</a:t>
            </a:r>
          </a:p>
          <a:p>
            <a:r>
              <a:rPr lang="en-US" dirty="0">
                <a:ea typeface="ＭＳ Ｐゴシック" pitchFamily="-111" charset="-128"/>
                <a:cs typeface="ＭＳ Ｐゴシック" pitchFamily="-111" charset="-128"/>
                <a:sym typeface="Symbol" pitchFamily="-111" charset="2"/>
              </a:rPr>
              <a:t>Thus, </a:t>
            </a:r>
            <a:r>
              <a:rPr lang="en-US" b="1" dirty="0">
                <a:ea typeface="ＭＳ Ｐゴシック" pitchFamily="-111" charset="-128"/>
                <a:cs typeface="ＭＳ Ｐゴシック" pitchFamily="-111" charset="-128"/>
                <a:sym typeface="Symbol" pitchFamily="-111" charset="2"/>
              </a:rPr>
              <a:t>K</a:t>
            </a:r>
            <a:r>
              <a:rPr lang="en-US" dirty="0">
                <a:ea typeface="ＭＳ Ｐゴシック" pitchFamily="-111" charset="-128"/>
                <a:cs typeface="ＭＳ Ｐゴシック" pitchFamily="-111" charset="-128"/>
                <a:sym typeface="Symbol" pitchFamily="-111" charset="2"/>
              </a:rPr>
              <a:t> is the set consisting of the indices of each program that halts when given its own index</a:t>
            </a:r>
          </a:p>
          <a:p>
            <a:r>
              <a:rPr lang="en-US" b="1" dirty="0">
                <a:ea typeface="ＭＳ Ｐゴシック" pitchFamily="-111" charset="-128"/>
                <a:cs typeface="ＭＳ Ｐゴシック" pitchFamily="-111" charset="-128"/>
              </a:rPr>
              <a:t>K</a:t>
            </a:r>
            <a:r>
              <a:rPr lang="en-US" dirty="0">
                <a:ea typeface="ＭＳ Ｐゴシック" pitchFamily="-111" charset="-128"/>
                <a:cs typeface="ＭＳ Ｐゴシック" pitchFamily="-111" charset="-128"/>
              </a:rPr>
              <a:t> can be semi-decided by the </a:t>
            </a:r>
            <a:r>
              <a:rPr lang="en-US" b="1" dirty="0">
                <a:ea typeface="ＭＳ Ｐゴシック" pitchFamily="-111" charset="-128"/>
                <a:cs typeface="ＭＳ Ｐゴシック" pitchFamily="-111" charset="-128"/>
              </a:rPr>
              <a:t>HALT</a:t>
            </a:r>
            <a:r>
              <a:rPr lang="en-US" dirty="0">
                <a:ea typeface="ＭＳ Ｐゴシック" pitchFamily="-111" charset="-128"/>
                <a:cs typeface="ＭＳ Ｐゴシック" pitchFamily="-111" charset="-128"/>
              </a:rPr>
              <a:t> predicate above, so it is re.</a:t>
            </a:r>
          </a:p>
        </p:txBody>
      </p:sp>
      <p:sp>
        <p:nvSpPr>
          <p:cNvPr id="386054" name="Date Placeholder 3"/>
          <p:cNvSpPr>
            <a:spLocks noGrp="1"/>
          </p:cNvSpPr>
          <p:nvPr>
            <p:ph type="dt" sz="quarter" idx="10"/>
          </p:nvPr>
        </p:nvSpPr>
        <p:spPr>
          <a:noFill/>
        </p:spPr>
        <p:txBody>
          <a:bodyPr/>
          <a:lstStyle/>
          <a:p>
            <a:fld id="{D37CECA7-2315-BA49-BEC2-4E005FACF293}"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88099" name="Slide Number Placeholder 5"/>
          <p:cNvSpPr>
            <a:spLocks noGrp="1"/>
          </p:cNvSpPr>
          <p:nvPr>
            <p:ph type="sldNum" sz="quarter" idx="12"/>
          </p:nvPr>
        </p:nvSpPr>
        <p:spPr>
          <a:noFill/>
        </p:spPr>
        <p:txBody>
          <a:bodyPr/>
          <a:lstStyle/>
          <a:p>
            <a:fld id="{A35E370B-EEAD-6B4A-92BE-DE7AF8F0752E}" type="slidenum">
              <a:rPr lang="en-US">
                <a:latin typeface="Arial" pitchFamily="-111" charset="0"/>
                <a:ea typeface="ＭＳ Ｐゴシック" pitchFamily="-111" charset="-128"/>
                <a:cs typeface="ＭＳ Ｐゴシック" pitchFamily="-111" charset="-128"/>
              </a:rPr>
              <a:pPr/>
              <a:t>184</a:t>
            </a:fld>
            <a:endParaRPr lang="en-US">
              <a:latin typeface="Arial" pitchFamily="-111" charset="0"/>
              <a:ea typeface="ＭＳ Ｐゴシック" pitchFamily="-111" charset="-128"/>
              <a:cs typeface="ＭＳ Ｐゴシック" pitchFamily="-111" charset="-128"/>
            </a:endParaRPr>
          </a:p>
        </p:txBody>
      </p:sp>
      <p:sp>
        <p:nvSpPr>
          <p:cNvPr id="38810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K is not Recursive</a:t>
            </a:r>
          </a:p>
        </p:txBody>
      </p:sp>
      <p:sp>
        <p:nvSpPr>
          <p:cNvPr id="388101"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Theorem: We can prove this by showing </a:t>
            </a:r>
            <a:r>
              <a:rPr lang="en-US" b="1" dirty="0">
                <a:ea typeface="ＭＳ Ｐゴシック" pitchFamily="-111" charset="-128"/>
                <a:cs typeface="ＭＳ Ｐゴシック" pitchFamily="-111" charset="-128"/>
              </a:rPr>
              <a:t>~K</a:t>
            </a:r>
            <a:r>
              <a:rPr lang="en-US" dirty="0">
                <a:ea typeface="ＭＳ Ｐゴシック" pitchFamily="-111" charset="-128"/>
                <a:cs typeface="ＭＳ Ｐゴシック" pitchFamily="-111" charset="-128"/>
              </a:rPr>
              <a:t> is not re.</a:t>
            </a:r>
          </a:p>
          <a:p>
            <a:r>
              <a:rPr lang="en-US" dirty="0">
                <a:ea typeface="ＭＳ Ｐゴシック" pitchFamily="-111" charset="-128"/>
                <a:cs typeface="ＭＳ Ｐゴシック" pitchFamily="-111" charset="-128"/>
              </a:rPr>
              <a:t>If </a:t>
            </a:r>
            <a:r>
              <a:rPr lang="en-US" b="1" dirty="0">
                <a:ea typeface="ＭＳ Ｐゴシック" pitchFamily="-111" charset="-128"/>
                <a:cs typeface="ＭＳ Ｐゴシック" pitchFamily="-111" charset="-128"/>
              </a:rPr>
              <a:t>~K</a:t>
            </a:r>
            <a:r>
              <a:rPr lang="en-US" dirty="0">
                <a:ea typeface="ＭＳ Ｐゴシック" pitchFamily="-111" charset="-128"/>
                <a:cs typeface="ＭＳ Ｐゴシック" pitchFamily="-111" charset="-128"/>
              </a:rPr>
              <a:t> is re then </a:t>
            </a:r>
            <a:r>
              <a:rPr lang="en-US" b="1" dirty="0">
                <a:ea typeface="ＭＳ Ｐゴシック" pitchFamily="-111" charset="-128"/>
                <a:cs typeface="ＭＳ Ｐゴシック" pitchFamily="-111" charset="-128"/>
              </a:rPr>
              <a:t>~K = W</a:t>
            </a:r>
            <a:r>
              <a:rPr lang="en-US" b="1" baseline="-25000" dirty="0">
                <a:ea typeface="ＭＳ Ｐゴシック" pitchFamily="-111" charset="-128"/>
                <a:cs typeface="ＭＳ Ｐゴシック" pitchFamily="-111" charset="-128"/>
              </a:rPr>
              <a:t>i</a:t>
            </a:r>
            <a:r>
              <a:rPr lang="en-US" dirty="0">
                <a:ea typeface="ＭＳ Ｐゴシック" pitchFamily="-111" charset="-128"/>
                <a:cs typeface="ＭＳ Ｐゴシック" pitchFamily="-111" charset="-128"/>
              </a:rPr>
              <a:t>, for some </a:t>
            </a:r>
            <a:r>
              <a:rPr lang="en-US" b="1" dirty="0" err="1">
                <a:ea typeface="ＭＳ Ｐゴシック" pitchFamily="-111" charset="-128"/>
                <a:cs typeface="ＭＳ Ｐゴシック" pitchFamily="-111" charset="-128"/>
              </a:rPr>
              <a:t>i</a:t>
            </a:r>
            <a:r>
              <a:rPr lang="en-US" dirty="0">
                <a:ea typeface="ＭＳ Ｐゴシック" pitchFamily="-111" charset="-128"/>
                <a:cs typeface="ＭＳ Ｐゴシック" pitchFamily="-111" charset="-128"/>
              </a:rPr>
              <a:t>.</a:t>
            </a:r>
          </a:p>
          <a:p>
            <a:r>
              <a:rPr lang="en-US" dirty="0">
                <a:ea typeface="ＭＳ Ｐゴシック" pitchFamily="-111" charset="-128"/>
                <a:cs typeface="ＭＳ Ｐゴシック" pitchFamily="-111" charset="-128"/>
              </a:rPr>
              <a:t>However, this is a contradiction since</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 K</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 W</a:t>
            </a:r>
            <a:r>
              <a:rPr lang="en-US" b="1" baseline="-25000" dirty="0">
                <a:ea typeface="ＭＳ Ｐゴシック" pitchFamily="-111" charset="-128"/>
                <a:cs typeface="ＭＳ Ｐゴシック" pitchFamily="-111" charset="-128"/>
                <a:sym typeface="Symbol" pitchFamily="-111" charset="2"/>
              </a:rPr>
              <a:t>i</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 ~K  </a:t>
            </a:r>
            <a:r>
              <a:rPr lang="en-US" b="1" dirty="0" err="1">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 K</a:t>
            </a:r>
          </a:p>
        </p:txBody>
      </p:sp>
      <p:sp>
        <p:nvSpPr>
          <p:cNvPr id="388102" name="Date Placeholder 3"/>
          <p:cNvSpPr>
            <a:spLocks noGrp="1"/>
          </p:cNvSpPr>
          <p:nvPr>
            <p:ph type="dt" sz="quarter" idx="10"/>
          </p:nvPr>
        </p:nvSpPr>
        <p:spPr>
          <a:noFill/>
        </p:spPr>
        <p:txBody>
          <a:bodyPr/>
          <a:lstStyle/>
          <a:p>
            <a:fld id="{451B0F6C-A136-4149-8680-2D91CBA02ACA}"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90147" name="Slide Number Placeholder 5"/>
          <p:cNvSpPr>
            <a:spLocks noGrp="1"/>
          </p:cNvSpPr>
          <p:nvPr>
            <p:ph type="sldNum" sz="quarter" idx="12"/>
          </p:nvPr>
        </p:nvSpPr>
        <p:spPr>
          <a:noFill/>
        </p:spPr>
        <p:txBody>
          <a:bodyPr/>
          <a:lstStyle/>
          <a:p>
            <a:fld id="{B311C576-A658-2D49-80FE-ED6521CACA73}" type="slidenum">
              <a:rPr lang="en-US">
                <a:latin typeface="Arial" pitchFamily="-111" charset="0"/>
                <a:ea typeface="ＭＳ Ｐゴシック" pitchFamily="-111" charset="-128"/>
                <a:cs typeface="ＭＳ Ｐゴシック" pitchFamily="-111" charset="-128"/>
              </a:rPr>
              <a:pPr/>
              <a:t>185</a:t>
            </a:fld>
            <a:endParaRPr lang="en-US">
              <a:latin typeface="Arial" pitchFamily="-111" charset="0"/>
              <a:ea typeface="ＭＳ Ｐゴシック" pitchFamily="-111" charset="-128"/>
              <a:cs typeface="ＭＳ Ｐゴシック" pitchFamily="-111" charset="-128"/>
            </a:endParaRPr>
          </a:p>
        </p:txBody>
      </p:sp>
      <p:sp>
        <p:nvSpPr>
          <p:cNvPr id="39014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re Characterizations</a:t>
            </a:r>
          </a:p>
        </p:txBody>
      </p:sp>
      <p:sp>
        <p:nvSpPr>
          <p:cNvPr id="390149" name="Rectangle 3"/>
          <p:cNvSpPr>
            <a:spLocks noGrp="1" noChangeArrowheads="1"/>
          </p:cNvSpPr>
          <p:nvPr>
            <p:ph type="body" idx="1"/>
          </p:nvPr>
        </p:nvSpPr>
        <p:spPr/>
        <p:txBody>
          <a:bodyPr/>
          <a:lstStyle/>
          <a:p>
            <a:pPr marL="609600" indent="-609600">
              <a:buFont typeface="Times" pitchFamily="-111" charset="0"/>
              <a:buNone/>
            </a:pPr>
            <a:r>
              <a:rPr lang="en-US" sz="2800" dirty="0">
                <a:ea typeface="ＭＳ Ｐゴシック" pitchFamily="-111" charset="-128"/>
                <a:cs typeface="ＭＳ Ｐゴシック" pitchFamily="-111" charset="-128"/>
              </a:rPr>
              <a:t>Theorem: Suppose </a:t>
            </a:r>
            <a:r>
              <a:rPr lang="en-US" sz="2800" b="1" dirty="0">
                <a:ea typeface="ＭＳ Ｐゴシック" pitchFamily="-111" charset="-128"/>
                <a:cs typeface="ＭＳ Ｐゴシック" pitchFamily="-111" charset="-128"/>
              </a:rPr>
              <a:t>S </a:t>
            </a:r>
            <a:r>
              <a:rPr lang="en-US" sz="2800" b="1" dirty="0">
                <a:ea typeface="ＭＳ Ｐゴシック" pitchFamily="-111" charset="-128"/>
                <a:cs typeface="ＭＳ Ｐゴシック" pitchFamily="-111" charset="-128"/>
                <a:sym typeface="Symbol" pitchFamily="-111" charset="2"/>
              </a:rPr>
              <a:t> </a:t>
            </a:r>
            <a:r>
              <a:rPr lang="en-US" sz="2800" dirty="0">
                <a:ea typeface="ＭＳ Ｐゴシック" pitchFamily="-111" charset="-128"/>
                <a:cs typeface="ＭＳ Ｐゴシック" pitchFamily="-111" charset="-128"/>
                <a:sym typeface="Symbol" pitchFamily="-111" charset="2"/>
              </a:rPr>
              <a:t>then the following are equivalent:</a:t>
            </a:r>
          </a:p>
          <a:p>
            <a:pPr marL="609600" indent="-609600">
              <a:buFont typeface="Times" pitchFamily="-111" charset="0"/>
              <a:buAutoNum type="arabicPeriod"/>
            </a:pPr>
            <a:r>
              <a:rPr lang="en-US" sz="2800" b="1" dirty="0">
                <a:ea typeface="ＭＳ Ｐゴシック" pitchFamily="-111" charset="-128"/>
                <a:cs typeface="ＭＳ Ｐゴシック" pitchFamily="-111" charset="-128"/>
                <a:sym typeface="Symbol" pitchFamily="-111" charset="2"/>
              </a:rPr>
              <a:t>S</a:t>
            </a:r>
            <a:r>
              <a:rPr lang="en-US" sz="2800" dirty="0">
                <a:ea typeface="ＭＳ Ｐゴシック" pitchFamily="-111" charset="-128"/>
                <a:cs typeface="ＭＳ Ｐゴシック" pitchFamily="-111" charset="-128"/>
                <a:sym typeface="Symbol" pitchFamily="-111" charset="2"/>
              </a:rPr>
              <a:t> is re</a:t>
            </a:r>
          </a:p>
          <a:p>
            <a:pPr marL="609600" indent="-609600">
              <a:buFont typeface="Times" pitchFamily="-111" charset="0"/>
              <a:buAutoNum type="arabicPeriod"/>
            </a:pPr>
            <a:r>
              <a:rPr lang="en-US" sz="2800" b="1" dirty="0">
                <a:ea typeface="ＭＳ Ｐゴシック" pitchFamily="-111" charset="-128"/>
                <a:cs typeface="ＭＳ Ｐゴシック" pitchFamily="-111" charset="-128"/>
                <a:sym typeface="Symbol" pitchFamily="-111" charset="2"/>
              </a:rPr>
              <a:t>S</a:t>
            </a:r>
            <a:r>
              <a:rPr lang="en-US" sz="2800" dirty="0">
                <a:ea typeface="ＭＳ Ｐゴシック" pitchFamily="-111" charset="-128"/>
                <a:cs typeface="ＭＳ Ｐゴシック" pitchFamily="-111" charset="-128"/>
                <a:sym typeface="Symbol" pitchFamily="-111" charset="2"/>
              </a:rPr>
              <a:t> is the range of a primitive rec. function</a:t>
            </a:r>
          </a:p>
          <a:p>
            <a:pPr marL="609600" indent="-609600">
              <a:buFont typeface="Times" pitchFamily="-111" charset="0"/>
              <a:buAutoNum type="arabicPeriod"/>
            </a:pPr>
            <a:r>
              <a:rPr lang="en-US" sz="2800" b="1" dirty="0">
                <a:ea typeface="ＭＳ Ｐゴシック" pitchFamily="-111" charset="-128"/>
                <a:cs typeface="ＭＳ Ｐゴシック" pitchFamily="-111" charset="-128"/>
                <a:sym typeface="Symbol" pitchFamily="-111" charset="2"/>
              </a:rPr>
              <a:t>S</a:t>
            </a:r>
            <a:r>
              <a:rPr lang="en-US" sz="2800" dirty="0">
                <a:ea typeface="ＭＳ Ｐゴシック" pitchFamily="-111" charset="-128"/>
                <a:cs typeface="ＭＳ Ｐゴシック" pitchFamily="-111" charset="-128"/>
                <a:sym typeface="Symbol" pitchFamily="-111" charset="2"/>
              </a:rPr>
              <a:t> is the range of a recursive function</a:t>
            </a:r>
          </a:p>
          <a:p>
            <a:pPr marL="609600" indent="-609600">
              <a:buFont typeface="Times" pitchFamily="-111" charset="0"/>
              <a:buAutoNum type="arabicPeriod"/>
            </a:pPr>
            <a:r>
              <a:rPr lang="en-US" sz="2800" b="1" dirty="0">
                <a:ea typeface="ＭＳ Ｐゴシック" pitchFamily="-111" charset="-128"/>
                <a:cs typeface="ＭＳ Ｐゴシック" pitchFamily="-111" charset="-128"/>
                <a:sym typeface="Symbol" pitchFamily="-111" charset="2"/>
              </a:rPr>
              <a:t>S</a:t>
            </a:r>
            <a:r>
              <a:rPr lang="en-US" sz="2800" dirty="0">
                <a:ea typeface="ＭＳ Ｐゴシック" pitchFamily="-111" charset="-128"/>
                <a:cs typeface="ＭＳ Ｐゴシック" pitchFamily="-111" charset="-128"/>
                <a:sym typeface="Symbol" pitchFamily="-111" charset="2"/>
              </a:rPr>
              <a:t> is the range of a partial rec. function</a:t>
            </a:r>
          </a:p>
          <a:p>
            <a:pPr marL="609600" indent="-609600">
              <a:buFont typeface="Times" pitchFamily="-111" charset="0"/>
              <a:buAutoNum type="arabicPeriod"/>
            </a:pPr>
            <a:r>
              <a:rPr lang="en-US" sz="2800" b="1" dirty="0">
                <a:ea typeface="ＭＳ Ｐゴシック" pitchFamily="-111" charset="-128"/>
                <a:cs typeface="ＭＳ Ｐゴシック" pitchFamily="-111" charset="-128"/>
                <a:sym typeface="Symbol" pitchFamily="-111" charset="2"/>
              </a:rPr>
              <a:t>S</a:t>
            </a:r>
            <a:r>
              <a:rPr lang="en-US" sz="2800" dirty="0">
                <a:ea typeface="ＭＳ Ｐゴシック" pitchFamily="-111" charset="-128"/>
                <a:cs typeface="ＭＳ Ｐゴシック" pitchFamily="-111" charset="-128"/>
                <a:sym typeface="Symbol" pitchFamily="-111" charset="2"/>
              </a:rPr>
              <a:t> is the domain of a partial rec. function</a:t>
            </a:r>
            <a:br>
              <a:rPr lang="en-US" sz="2800" dirty="0">
                <a:ea typeface="ＭＳ Ｐゴシック" pitchFamily="-111" charset="-128"/>
                <a:cs typeface="ＭＳ Ｐゴシック" pitchFamily="-111" charset="-128"/>
                <a:sym typeface="Symbol" pitchFamily="-111" charset="2"/>
              </a:rPr>
            </a:br>
            <a:endParaRPr lang="en-US" sz="2800" dirty="0">
              <a:ea typeface="ＭＳ Ｐゴシック" pitchFamily="-111" charset="-128"/>
              <a:cs typeface="ＭＳ Ｐゴシック" pitchFamily="-111" charset="-128"/>
            </a:endParaRPr>
          </a:p>
        </p:txBody>
      </p:sp>
      <p:sp>
        <p:nvSpPr>
          <p:cNvPr id="390150" name="Date Placeholder 3"/>
          <p:cNvSpPr>
            <a:spLocks noGrp="1"/>
          </p:cNvSpPr>
          <p:nvPr>
            <p:ph type="dt" sz="quarter" idx="10"/>
          </p:nvPr>
        </p:nvSpPr>
        <p:spPr>
          <a:noFill/>
        </p:spPr>
        <p:txBody>
          <a:bodyPr/>
          <a:lstStyle/>
          <a:p>
            <a:fld id="{5C011CE2-AD0B-9948-B70A-98CD1E794875}"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ctrTitle"/>
          </p:nvPr>
        </p:nvSpPr>
        <p:spPr>
          <a:xfrm>
            <a:off x="685800" y="2286000"/>
            <a:ext cx="7772400" cy="1143000"/>
          </a:xfrm>
        </p:spPr>
        <p:txBody>
          <a:bodyPr/>
          <a:lstStyle/>
          <a:p>
            <a:r>
              <a:rPr lang="en-US">
                <a:ea typeface="ＭＳ Ｐゴシック" pitchFamily="-111" charset="-128"/>
                <a:cs typeface="ＭＳ Ｐゴシック" pitchFamily="-111" charset="-128"/>
              </a:rPr>
              <a:t>S-m-n Theorem</a:t>
            </a:r>
          </a:p>
        </p:txBody>
      </p:sp>
      <p:sp>
        <p:nvSpPr>
          <p:cNvPr id="392195" name="Rectangle 3"/>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94243" name="Slide Number Placeholder 5"/>
          <p:cNvSpPr>
            <a:spLocks noGrp="1"/>
          </p:cNvSpPr>
          <p:nvPr>
            <p:ph type="sldNum" sz="quarter" idx="12"/>
          </p:nvPr>
        </p:nvSpPr>
        <p:spPr>
          <a:noFill/>
        </p:spPr>
        <p:txBody>
          <a:bodyPr/>
          <a:lstStyle/>
          <a:p>
            <a:fld id="{9163B0BF-2A44-B04F-A164-3BD09F42B104}" type="slidenum">
              <a:rPr lang="en-US">
                <a:latin typeface="Arial" pitchFamily="-111" charset="0"/>
                <a:ea typeface="ＭＳ Ｐゴシック" pitchFamily="-111" charset="-128"/>
                <a:cs typeface="ＭＳ Ｐゴシック" pitchFamily="-111" charset="-128"/>
              </a:rPr>
              <a:pPr/>
              <a:t>187</a:t>
            </a:fld>
            <a:endParaRPr lang="en-US">
              <a:latin typeface="Arial" pitchFamily="-111" charset="0"/>
              <a:ea typeface="ＭＳ Ｐゴシック" pitchFamily="-111" charset="-128"/>
              <a:cs typeface="ＭＳ Ｐゴシック" pitchFamily="-111" charset="-128"/>
            </a:endParaRPr>
          </a:p>
        </p:txBody>
      </p:sp>
      <p:sp>
        <p:nvSpPr>
          <p:cNvPr id="39424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Parameter (S-m-n) Theorem</a:t>
            </a:r>
          </a:p>
        </p:txBody>
      </p:sp>
      <p:sp>
        <p:nvSpPr>
          <p:cNvPr id="394245"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Theorem: For each </a:t>
            </a:r>
            <a:r>
              <a:rPr lang="en-US" b="1" dirty="0" err="1">
                <a:ea typeface="ＭＳ Ｐゴシック" pitchFamily="-111" charset="-128"/>
                <a:cs typeface="ＭＳ Ｐゴシック" pitchFamily="-111" charset="-128"/>
              </a:rPr>
              <a:t>n,m</a:t>
            </a:r>
            <a:r>
              <a:rPr lang="en-US" b="1" dirty="0">
                <a:ea typeface="ＭＳ Ｐゴシック" pitchFamily="-111" charset="-128"/>
                <a:cs typeface="ＭＳ Ｐゴシック" pitchFamily="-111" charset="-128"/>
              </a:rPr>
              <a:t>&gt;0</a:t>
            </a:r>
            <a:r>
              <a:rPr lang="en-US" dirty="0">
                <a:ea typeface="ＭＳ Ｐゴシック" pitchFamily="-111" charset="-128"/>
                <a:cs typeface="ＭＳ Ｐゴシック" pitchFamily="-111" charset="-128"/>
              </a:rPr>
              <a:t>, there is a </a:t>
            </a:r>
            <a:r>
              <a:rPr lang="en-US" dirty="0" err="1">
                <a:ea typeface="ＭＳ Ｐゴシック" pitchFamily="-111" charset="-128"/>
                <a:cs typeface="ＭＳ Ｐゴシック" pitchFamily="-111" charset="-128"/>
              </a:rPr>
              <a:t>prf</a:t>
            </a:r>
            <a:r>
              <a:rPr lang="en-US"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S</a:t>
            </a:r>
            <a:r>
              <a:rPr lang="en-US" b="1" baseline="-25000" dirty="0" err="1">
                <a:ea typeface="ＭＳ Ｐゴシック" pitchFamily="-111" charset="-128"/>
                <a:cs typeface="ＭＳ Ｐゴシック" pitchFamily="-111" charset="-128"/>
              </a:rPr>
              <a:t>m</a:t>
            </a:r>
            <a:r>
              <a:rPr lang="en-US" b="1" baseline="30000" dirty="0" err="1">
                <a:ea typeface="ＭＳ Ｐゴシック" pitchFamily="-111" charset="-128"/>
                <a:cs typeface="ＭＳ Ｐゴシック" pitchFamily="-111" charset="-128"/>
              </a:rPr>
              <a:t>n</a:t>
            </a:r>
            <a:r>
              <a:rPr lang="en-US" b="1" dirty="0" smtClean="0">
                <a:ea typeface="ＭＳ Ｐゴシック" pitchFamily="-111" charset="-128"/>
                <a:cs typeface="ＭＳ Ｐゴシック" pitchFamily="-111" charset="-128"/>
              </a:rPr>
              <a:t>(y, u</a:t>
            </a:r>
            <a:r>
              <a:rPr lang="en-US" b="1" baseline="-25000" dirty="0" smtClean="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a:t>
            </a:r>
            <a:r>
              <a:rPr lang="en-US" b="1" dirty="0" smtClean="0">
                <a:ea typeface="ＭＳ Ｐゴシック" pitchFamily="-111" charset="-128"/>
                <a:cs typeface="ＭＳ Ｐゴシック" pitchFamily="-111" charset="-128"/>
              </a:rPr>
              <a:t>u</a:t>
            </a:r>
            <a:r>
              <a:rPr lang="en-US" b="1" baseline="-25000" dirty="0" smtClean="0">
                <a:ea typeface="ＭＳ Ｐゴシック" pitchFamily="-111" charset="-128"/>
                <a:cs typeface="ＭＳ Ｐゴシック" pitchFamily="-111" charset="-128"/>
              </a:rPr>
              <a:t>n</a:t>
            </a:r>
            <a:r>
              <a:rPr lang="en-US" b="1" dirty="0" smtClean="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such that</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r>
            <a:br>
              <a:rPr lang="en-US" dirty="0">
                <a:ea typeface="ＭＳ Ｐゴシック" pitchFamily="-111" charset="-128"/>
                <a:cs typeface="ＭＳ Ｐゴシック" pitchFamily="-111" charset="-128"/>
              </a:rPr>
            </a:br>
            <a:r>
              <a:rPr lang="en-US" b="1" dirty="0" smtClean="0">
                <a:ea typeface="ＭＳ Ｐゴシック" pitchFamily="-111" charset="-128"/>
                <a:cs typeface="ＭＳ Ｐゴシック" pitchFamily="-111" charset="-128"/>
                <a:sym typeface="Symbol" pitchFamily="-111" charset="2"/>
              </a:rPr>
              <a:t></a:t>
            </a:r>
            <a:r>
              <a:rPr lang="en-US" b="1" baseline="30000" dirty="0" smtClean="0">
                <a:ea typeface="ＭＳ Ｐゴシック" pitchFamily="-111" charset="-128"/>
                <a:cs typeface="ＭＳ Ｐゴシック" pitchFamily="-111" charset="-128"/>
                <a:sym typeface="Symbol" pitchFamily="-111" charset="2"/>
              </a:rPr>
              <a:t>(</a:t>
            </a:r>
            <a:r>
              <a:rPr lang="en-US" b="1" baseline="30000" dirty="0" err="1">
                <a:ea typeface="ＭＳ Ｐゴシック" pitchFamily="-111" charset="-128"/>
                <a:cs typeface="ＭＳ Ｐゴシック" pitchFamily="-111" charset="-128"/>
                <a:sym typeface="Symbol" pitchFamily="-111" charset="2"/>
              </a:rPr>
              <a:t>m+n</a:t>
            </a:r>
            <a:r>
              <a:rPr lang="en-US" b="1" baseline="30000" dirty="0">
                <a:ea typeface="ＭＳ Ｐゴシック" pitchFamily="-111" charset="-128"/>
                <a:cs typeface="ＭＳ Ｐゴシック" pitchFamily="-111" charset="-128"/>
                <a:sym typeface="Symbol" pitchFamily="-111" charset="2"/>
              </a:rPr>
              <a:t>)</a:t>
            </a:r>
            <a:r>
              <a:rPr lang="en-US" b="1" dirty="0" smtClean="0">
                <a:ea typeface="ＭＳ Ｐゴシック" pitchFamily="-111" charset="-128"/>
                <a:cs typeface="ＭＳ Ｐゴシック" pitchFamily="-111" charset="-128"/>
                <a:sym typeface="Symbol" pitchFamily="-111" charset="2"/>
              </a:rPr>
              <a:t>(y, </a:t>
            </a:r>
            <a:r>
              <a:rPr lang="en-US" b="1" dirty="0" smtClean="0">
                <a:ea typeface="ＭＳ Ｐゴシック" pitchFamily="-111" charset="-128"/>
                <a:cs typeface="ＭＳ Ｐゴシック" pitchFamily="-111" charset="-128"/>
              </a:rPr>
              <a:t>x</a:t>
            </a:r>
            <a:r>
              <a:rPr lang="en-US" b="1" baseline="-25000" dirty="0" smtClean="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a:t>
            </a:r>
            <a:r>
              <a:rPr lang="en-US" b="1" baseline="-25000" dirty="0" err="1">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u</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a:t>
            </a:r>
            <a:r>
              <a:rPr lang="en-US" b="1" dirty="0" smtClean="0">
                <a:ea typeface="ＭＳ Ｐゴシック" pitchFamily="-111" charset="-128"/>
                <a:cs typeface="ＭＳ Ｐゴシック" pitchFamily="-111" charset="-128"/>
              </a:rPr>
              <a:t>u</a:t>
            </a:r>
            <a:r>
              <a:rPr lang="en-US" b="1" baseline="-25000" dirty="0" smtClean="0">
                <a:ea typeface="ＭＳ Ｐゴシック" pitchFamily="-111" charset="-128"/>
                <a:cs typeface="ＭＳ Ｐゴシック" pitchFamily="-111" charset="-128"/>
              </a:rPr>
              <a:t>n</a:t>
            </a:r>
            <a:r>
              <a:rPr lang="en-US" b="1" dirty="0" smtClean="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 </a:t>
            </a:r>
            <a:r>
              <a:rPr lang="en-US" b="1" dirty="0" smtClean="0">
                <a:ea typeface="ＭＳ Ｐゴシック" pitchFamily="-111" charset="-128"/>
                <a:cs typeface="ＭＳ Ｐゴシック" pitchFamily="-111" charset="-128"/>
                <a:sym typeface="Symbol" pitchFamily="-111" charset="2"/>
              </a:rPr>
              <a:t></a:t>
            </a:r>
            <a:r>
              <a:rPr lang="en-US" b="1" baseline="30000" dirty="0" smtClean="0">
                <a:ea typeface="ＭＳ Ｐゴシック" pitchFamily="-111" charset="-128"/>
                <a:cs typeface="ＭＳ Ｐゴシック" pitchFamily="-111" charset="-128"/>
                <a:sym typeface="Symbol" pitchFamily="-111" charset="2"/>
              </a:rPr>
              <a:t>(</a:t>
            </a:r>
            <a:r>
              <a:rPr lang="en-US" b="1" baseline="30000" dirty="0">
                <a:ea typeface="ＭＳ Ｐゴシック" pitchFamily="-111" charset="-128"/>
                <a:cs typeface="ＭＳ Ｐゴシック" pitchFamily="-111" charset="-128"/>
                <a:sym typeface="Symbol" pitchFamily="-111" charset="2"/>
              </a:rPr>
              <a:t>m)</a:t>
            </a:r>
            <a:r>
              <a:rPr lang="en-US" b="1" dirty="0" smtClean="0">
                <a:ea typeface="ＭＳ Ｐゴシック" pitchFamily="-111" charset="-128"/>
                <a:cs typeface="ＭＳ Ｐゴシック" pitchFamily="-111" charset="-128"/>
                <a:sym typeface="Symbol" pitchFamily="-111" charset="2"/>
              </a:rPr>
              <a:t>(</a:t>
            </a:r>
            <a:r>
              <a:rPr lang="en-US" b="1" dirty="0" err="1">
                <a:ea typeface="ＭＳ Ｐゴシック" pitchFamily="-111" charset="-128"/>
                <a:cs typeface="ＭＳ Ｐゴシック" pitchFamily="-111" charset="-128"/>
              </a:rPr>
              <a:t>S</a:t>
            </a:r>
            <a:r>
              <a:rPr lang="en-US" b="1" baseline="-25000" dirty="0" err="1">
                <a:ea typeface="ＭＳ Ｐゴシック" pitchFamily="-111" charset="-128"/>
                <a:cs typeface="ＭＳ Ｐゴシック" pitchFamily="-111" charset="-128"/>
              </a:rPr>
              <a:t>m</a:t>
            </a:r>
            <a:r>
              <a:rPr lang="en-US" b="1" baseline="30000" dirty="0" err="1">
                <a:ea typeface="ＭＳ Ｐゴシック" pitchFamily="-111" charset="-128"/>
                <a:cs typeface="ＭＳ Ｐゴシック" pitchFamily="-111" charset="-128"/>
              </a:rPr>
              <a:t>n</a:t>
            </a:r>
            <a:r>
              <a:rPr lang="en-US" b="1" dirty="0" smtClean="0">
                <a:ea typeface="ＭＳ Ｐゴシック" pitchFamily="-111" charset="-128"/>
                <a:cs typeface="ＭＳ Ｐゴシック" pitchFamily="-111" charset="-128"/>
              </a:rPr>
              <a:t>(y,u</a:t>
            </a:r>
            <a:r>
              <a:rPr lang="en-US" b="1" baseline="-25000" dirty="0" smtClean="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a:t>
            </a:r>
            <a:r>
              <a:rPr lang="en-US" b="1" dirty="0" smtClean="0">
                <a:ea typeface="ＭＳ Ｐゴシック" pitchFamily="-111" charset="-128"/>
                <a:cs typeface="ＭＳ Ｐゴシック" pitchFamily="-111" charset="-128"/>
              </a:rPr>
              <a:t>u</a:t>
            </a:r>
            <a:r>
              <a:rPr lang="en-US" b="1" baseline="-25000" dirty="0" smtClean="0">
                <a:ea typeface="ＭＳ Ｐゴシック" pitchFamily="-111" charset="-128"/>
                <a:cs typeface="ＭＳ Ｐゴシック" pitchFamily="-111" charset="-128"/>
              </a:rPr>
              <a:t>n</a:t>
            </a:r>
            <a:r>
              <a:rPr lang="en-US" b="1" dirty="0" smtClean="0">
                <a:ea typeface="ＭＳ Ｐゴシック" pitchFamily="-111" charset="-128"/>
                <a:cs typeface="ＭＳ Ｐゴシック" pitchFamily="-111" charset="-128"/>
              </a:rPr>
              <a:t>), x</a:t>
            </a:r>
            <a:r>
              <a:rPr lang="en-US" b="1" baseline="-25000" dirty="0" smtClean="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 </a:t>
            </a:r>
            <a:r>
              <a:rPr lang="en-US" b="1" dirty="0" err="1" smtClean="0">
                <a:ea typeface="ＭＳ Ｐゴシック" pitchFamily="-111" charset="-128"/>
                <a:cs typeface="ＭＳ Ｐゴシック" pitchFamily="-111" charset="-128"/>
              </a:rPr>
              <a:t>x</a:t>
            </a:r>
            <a:r>
              <a:rPr lang="en-US" b="1" baseline="-25000" dirty="0" err="1" smtClean="0">
                <a:ea typeface="ＭＳ Ｐゴシック" pitchFamily="-111" charset="-128"/>
                <a:cs typeface="ＭＳ Ｐゴシック" pitchFamily="-111" charset="-128"/>
              </a:rPr>
              <a:t>m</a:t>
            </a:r>
            <a:r>
              <a:rPr lang="en-US" b="1" dirty="0" smtClean="0">
                <a:ea typeface="ＭＳ Ｐゴシック" pitchFamily="-111" charset="-128"/>
                <a:cs typeface="ＭＳ Ｐゴシック" pitchFamily="-111" charset="-128"/>
              </a:rPr>
              <a:t>)</a:t>
            </a:r>
            <a:endParaRPr lang="en-US" b="1" dirty="0">
              <a:ea typeface="ＭＳ Ｐゴシック" pitchFamily="-111" charset="-128"/>
              <a:cs typeface="ＭＳ Ｐゴシック" pitchFamily="-111" charset="-128"/>
            </a:endParaRPr>
          </a:p>
          <a:p>
            <a:pPr>
              <a:lnSpc>
                <a:spcPct val="90000"/>
              </a:lnSpc>
            </a:pPr>
            <a:r>
              <a:rPr lang="en-US" dirty="0">
                <a:ea typeface="ＭＳ Ｐゴシック" pitchFamily="-111" charset="-128"/>
                <a:cs typeface="ＭＳ Ｐゴシック" pitchFamily="-111" charset="-128"/>
              </a:rPr>
              <a:t>The proof of this is highly dependent on the system in which you proved universality and the encoding you chose. </a:t>
            </a:r>
          </a:p>
        </p:txBody>
      </p:sp>
      <p:sp>
        <p:nvSpPr>
          <p:cNvPr id="394246" name="Date Placeholder 3"/>
          <p:cNvSpPr>
            <a:spLocks noGrp="1"/>
          </p:cNvSpPr>
          <p:nvPr>
            <p:ph type="dt" sz="quarter" idx="10"/>
          </p:nvPr>
        </p:nvSpPr>
        <p:spPr>
          <a:noFill/>
        </p:spPr>
        <p:txBody>
          <a:bodyPr/>
          <a:lstStyle/>
          <a:p>
            <a:fld id="{5EA7F80B-F014-C348-B9A7-E5D9040D4243}"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96291" name="Slide Number Placeholder 5"/>
          <p:cNvSpPr>
            <a:spLocks noGrp="1"/>
          </p:cNvSpPr>
          <p:nvPr>
            <p:ph type="sldNum" sz="quarter" idx="12"/>
          </p:nvPr>
        </p:nvSpPr>
        <p:spPr>
          <a:noFill/>
        </p:spPr>
        <p:txBody>
          <a:bodyPr/>
          <a:lstStyle/>
          <a:p>
            <a:fld id="{AC7E3974-8BCF-9544-AF2D-A6A8C092600C}" type="slidenum">
              <a:rPr lang="en-US">
                <a:latin typeface="Arial" pitchFamily="-111" charset="0"/>
                <a:ea typeface="ＭＳ Ｐゴシック" pitchFamily="-111" charset="-128"/>
                <a:cs typeface="ＭＳ Ｐゴシック" pitchFamily="-111" charset="-128"/>
              </a:rPr>
              <a:pPr/>
              <a:t>188</a:t>
            </a:fld>
            <a:endParaRPr lang="en-US">
              <a:latin typeface="Arial" pitchFamily="-111" charset="0"/>
              <a:ea typeface="ＭＳ Ｐゴシック" pitchFamily="-111" charset="-128"/>
              <a:cs typeface="ＭＳ Ｐゴシック" pitchFamily="-111" charset="-128"/>
            </a:endParaRPr>
          </a:p>
        </p:txBody>
      </p:sp>
      <p:sp>
        <p:nvSpPr>
          <p:cNvPr id="39629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S-m-n for FRS</a:t>
            </a:r>
          </a:p>
        </p:txBody>
      </p:sp>
      <p:sp>
        <p:nvSpPr>
          <p:cNvPr id="396293" name="Rectangle 3"/>
          <p:cNvSpPr>
            <a:spLocks noGrp="1" noChangeArrowheads="1"/>
          </p:cNvSpPr>
          <p:nvPr>
            <p:ph type="body" idx="1"/>
          </p:nvPr>
        </p:nvSpPr>
        <p:spPr/>
        <p:txBody>
          <a:bodyPr/>
          <a:lstStyle/>
          <a:p>
            <a:pPr>
              <a:lnSpc>
                <a:spcPct val="80000"/>
              </a:lnSpc>
            </a:pPr>
            <a:r>
              <a:rPr lang="en-US" sz="2000" dirty="0">
                <a:ea typeface="ＭＳ Ｐゴシック" pitchFamily="-111" charset="-128"/>
                <a:cs typeface="ＭＳ Ｐゴシック" pitchFamily="-111" charset="-128"/>
              </a:rPr>
              <a:t>We would need to create a new FRS, from an existing one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that fixes the value of </a:t>
            </a:r>
            <a:r>
              <a:rPr lang="en-US" sz="2000" b="1" dirty="0" err="1">
                <a:ea typeface="ＭＳ Ｐゴシック" pitchFamily="-111" charset="-128"/>
                <a:cs typeface="ＭＳ Ｐゴシック" pitchFamily="-111" charset="-128"/>
              </a:rPr>
              <a:t>u</a:t>
            </a:r>
            <a:r>
              <a:rPr lang="en-US" sz="2000" b="1" baseline="-25000"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as the exponent of the prime </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m+i</a:t>
            </a:r>
            <a:r>
              <a:rPr lang="en-US" sz="2000" dirty="0">
                <a:ea typeface="ＭＳ Ｐゴシック" pitchFamily="-111" charset="-128"/>
                <a:cs typeface="ＭＳ Ｐゴシック" pitchFamily="-111" charset="-128"/>
              </a:rPr>
              <a:t>. </a:t>
            </a:r>
          </a:p>
          <a:p>
            <a:pPr>
              <a:lnSpc>
                <a:spcPct val="80000"/>
              </a:lnSpc>
            </a:pPr>
            <a:r>
              <a:rPr lang="en-US" sz="2000" dirty="0">
                <a:ea typeface="ＭＳ Ｐゴシック" pitchFamily="-111" charset="-128"/>
                <a:cs typeface="ＭＳ Ｐゴシック" pitchFamily="-111" charset="-128"/>
              </a:rPr>
              <a:t>Sketch of proof:</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Assume we normally start with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1</a:t>
            </a:r>
            <a:r>
              <a:rPr lang="en-US" sz="2000" b="1" baseline="30000" dirty="0">
                <a:ea typeface="ＭＳ Ｐゴシック" pitchFamily="-111" charset="-128"/>
                <a:cs typeface="ＭＳ Ｐゴシック" pitchFamily="-111" charset="-128"/>
              </a:rPr>
              <a:t>x1</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m</a:t>
            </a:r>
            <a:r>
              <a:rPr lang="en-US" sz="2000" b="1" baseline="30000" dirty="0" err="1">
                <a:ea typeface="ＭＳ Ｐゴシック" pitchFamily="-111" charset="-128"/>
                <a:cs typeface="ＭＳ Ｐゴシック" pitchFamily="-111" charset="-128"/>
              </a:rPr>
              <a:t>xm</a:t>
            </a:r>
            <a:r>
              <a:rPr lang="en-US" sz="2000" b="1" dirty="0">
                <a:ea typeface="ＭＳ Ｐゴシック" pitchFamily="-111" charset="-128"/>
                <a:cs typeface="ＭＳ Ｐゴシック" pitchFamily="-111" charset="-128"/>
              </a:rPr>
              <a:t> p</a:t>
            </a:r>
            <a:r>
              <a:rPr lang="en-US" sz="2000" b="1" baseline="-25000" dirty="0">
                <a:ea typeface="ＭＳ Ｐゴシック" pitchFamily="-111" charset="-128"/>
                <a:cs typeface="ＭＳ Ｐゴシック" pitchFamily="-111" charset="-128"/>
              </a:rPr>
              <a:t>1</a:t>
            </a:r>
            <a:r>
              <a:rPr lang="en-US" sz="2000" b="1" baseline="30000" dirty="0">
                <a:ea typeface="ＭＳ Ｐゴシック" pitchFamily="-111" charset="-128"/>
                <a:cs typeface="ＭＳ Ｐゴシック" pitchFamily="-111" charset="-128"/>
              </a:rPr>
              <a:t>u1</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m+n</a:t>
            </a:r>
            <a:r>
              <a:rPr lang="en-US" sz="2000" b="1" baseline="30000" dirty="0" err="1">
                <a:ea typeface="ＭＳ Ｐゴシック" pitchFamily="-111" charset="-128"/>
                <a:cs typeface="ＭＳ Ｐゴシック" pitchFamily="-111" charset="-128"/>
              </a:rPr>
              <a:t>un</a:t>
            </a:r>
            <a:r>
              <a:rPr lang="en-US" sz="2000" b="1" dirty="0">
                <a:ea typeface="ＭＳ Ｐゴシック" pitchFamily="-111" charset="-128"/>
                <a:cs typeface="ＭＳ Ｐゴシック" pitchFamily="-111" charset="-128"/>
                <a:sym typeface="Symbol" pitchFamily="-111" charset="2"/>
              </a:rPr>
              <a:t> </a:t>
            </a:r>
            <a:r>
              <a:rPr lang="en-US" sz="2000" b="1" baseline="30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
            </a:r>
            <a:br>
              <a:rPr lang="en-US" sz="2000" b="1"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Here the first m are variable; the next </a:t>
            </a:r>
            <a:r>
              <a:rPr lang="en-US" sz="2000" b="1" dirty="0">
                <a:ea typeface="ＭＳ Ｐゴシック" pitchFamily="-111" charset="-128"/>
                <a:cs typeface="ＭＳ Ｐゴシック" pitchFamily="-111" charset="-128"/>
              </a:rPr>
              <a:t>n</a:t>
            </a:r>
            <a:r>
              <a:rPr lang="en-US" sz="2000" dirty="0">
                <a:ea typeface="ＭＳ Ｐゴシック" pitchFamily="-111" charset="-128"/>
                <a:cs typeface="ＭＳ Ｐゴシック" pitchFamily="-111" charset="-128"/>
              </a:rPr>
              <a:t> are fixed; </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denotes prime factors used to trigger first phase of computation.</a:t>
            </a:r>
            <a:r>
              <a:rPr lang="en-US" sz="2000"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Assume that we use fixed point as convergence.</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We start with just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1</a:t>
            </a:r>
            <a:r>
              <a:rPr lang="en-US" sz="2000" b="1" baseline="30000" dirty="0">
                <a:ea typeface="ＭＳ Ｐゴシック" pitchFamily="-111" charset="-128"/>
                <a:cs typeface="ＭＳ Ｐゴシック" pitchFamily="-111" charset="-128"/>
              </a:rPr>
              <a:t>x1</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m</a:t>
            </a:r>
            <a:r>
              <a:rPr lang="en-US" sz="2000" b="1" baseline="30000" dirty="0" err="1">
                <a:ea typeface="ＭＳ Ｐゴシック" pitchFamily="-111" charset="-128"/>
                <a:cs typeface="ＭＳ Ｐゴシック" pitchFamily="-111" charset="-128"/>
              </a:rPr>
              <a:t>xm</a:t>
            </a:r>
            <a:r>
              <a:rPr lang="en-US" sz="2000" dirty="0">
                <a:ea typeface="ＭＳ Ｐゴシック" pitchFamily="-111" charset="-128"/>
                <a:cs typeface="ＭＳ Ｐゴシック" pitchFamily="-111" charset="-128"/>
              </a:rPr>
              <a:t>, with </a:t>
            </a:r>
            <a:r>
              <a:rPr lang="en-US" sz="2000" b="1" dirty="0">
                <a:ea typeface="ＭＳ Ｐゴシック" pitchFamily="-111" charset="-128"/>
                <a:cs typeface="ＭＳ Ｐゴシック" pitchFamily="-111" charset="-128"/>
              </a:rPr>
              <a:t>q</a:t>
            </a:r>
            <a:r>
              <a:rPr lang="en-US" sz="2000" dirty="0">
                <a:ea typeface="ＭＳ Ｐゴシック" pitchFamily="-111" charset="-128"/>
                <a:cs typeface="ＭＳ Ｐゴシック" pitchFamily="-111" charset="-128"/>
              </a:rPr>
              <a:t> the first unused prime.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q </a:t>
            </a:r>
            <a:r>
              <a:rPr lang="en-US" sz="2000" b="1" dirty="0" smtClean="0">
                <a:ea typeface="ＭＳ Ｐゴシック" pitchFamily="-111" charset="-128"/>
                <a:cs typeface="ＭＳ Ｐゴシック" pitchFamily="-111" charset="-128"/>
                <a:sym typeface="Symbol" pitchFamily="-111" charset="2"/>
              </a:rPr>
              <a:t> </a:t>
            </a:r>
            <a:r>
              <a:rPr lang="en-US" sz="2000" b="1" dirty="0">
                <a:ea typeface="ＭＳ Ｐゴシック" pitchFamily="-111" charset="-128"/>
                <a:cs typeface="ＭＳ Ｐゴシック" pitchFamily="-111" charset="-128"/>
                <a:sym typeface="Symbol" pitchFamily="-111" charset="2"/>
              </a:rPr>
              <a:t>x  q </a:t>
            </a:r>
            <a:r>
              <a:rPr lang="en-US" sz="2000" b="1" dirty="0" smtClean="0">
                <a:ea typeface="ＭＳ Ｐゴシック" pitchFamily="-111" charset="-128"/>
                <a:cs typeface="ＭＳ Ｐゴシック" pitchFamily="-111" charset="-128"/>
                <a:sym typeface="Symbol" pitchFamily="-111" charset="2"/>
              </a:rPr>
              <a:t> </a:t>
            </a:r>
            <a:r>
              <a:rPr lang="en-US" sz="2000" b="1" dirty="0">
                <a:ea typeface="ＭＳ Ｐゴシック" pitchFamily="-111" charset="-128"/>
                <a:cs typeface="ＭＳ Ｐゴシック" pitchFamily="-111" charset="-128"/>
                <a:sym typeface="Symbol" pitchFamily="-111" charset="2"/>
              </a:rPr>
              <a:t>x</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	replaces </a:t>
            </a:r>
            <a:r>
              <a:rPr lang="en-US" sz="2000" b="1" dirty="0" smtClean="0">
                <a:ea typeface="ＭＳ Ｐゴシック" pitchFamily="-111" charset="-128"/>
                <a:cs typeface="ＭＳ Ｐゴシック" pitchFamily="-111" charset="-128"/>
                <a:sym typeface="Symbol" pitchFamily="-111" charset="2"/>
              </a:rPr>
              <a:t> </a:t>
            </a:r>
            <a:r>
              <a:rPr lang="en-US" sz="2000" b="1" dirty="0">
                <a:ea typeface="ＭＳ Ｐゴシック" pitchFamily="-111" charset="-128"/>
                <a:cs typeface="ＭＳ Ｐゴシック" pitchFamily="-111" charset="-128"/>
                <a:sym typeface="Symbol" pitchFamily="-111" charset="2"/>
              </a:rPr>
              <a:t>x  x </a:t>
            </a:r>
            <a:r>
              <a:rPr lang="en-US" sz="2000" dirty="0">
                <a:ea typeface="ＭＳ Ｐゴシック" pitchFamily="-111" charset="-128"/>
                <a:cs typeface="ＭＳ Ｐゴシック" pitchFamily="-111" charset="-128"/>
              </a:rPr>
              <a:t>in </a:t>
            </a:r>
            <a:r>
              <a:rPr lang="en-US" sz="2000" b="1" dirty="0" smtClean="0">
                <a:ea typeface="ＭＳ Ｐゴシック" pitchFamily="-111" charset="-128"/>
                <a:cs typeface="ＭＳ Ｐゴシック" pitchFamily="-111" charset="-128"/>
              </a:rPr>
              <a:t>F</a:t>
            </a:r>
            <a:r>
              <a:rPr lang="en-US" sz="2000" dirty="0" smtClean="0">
                <a:ea typeface="ＭＳ Ｐゴシック" pitchFamily="-111" charset="-128"/>
                <a:cs typeface="ＭＳ Ｐゴシック" pitchFamily="-111" charset="-128"/>
              </a:rPr>
              <a:t>, for each rule in </a:t>
            </a:r>
            <a:r>
              <a:rPr lang="en-US" sz="2000" b="1" dirty="0" smtClean="0">
                <a:ea typeface="ＭＳ Ｐゴシック" pitchFamily="-111" charset="-128"/>
                <a:cs typeface="ＭＳ Ｐゴシック" pitchFamily="-111" charset="-128"/>
              </a:rPr>
              <a:t>F</a:t>
            </a:r>
            <a:r>
              <a:rPr lang="en-US" sz="2000" dirty="0" smtClean="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q x </a:t>
            </a:r>
            <a:r>
              <a:rPr lang="en-US" sz="2000" b="1" dirty="0">
                <a:ea typeface="ＭＳ Ｐゴシック" pitchFamily="-111" charset="-128"/>
                <a:cs typeface="ＭＳ Ｐゴシック" pitchFamily="-111" charset="-128"/>
                <a:sym typeface="Symbol" pitchFamily="-111" charset="2"/>
              </a:rPr>
              <a:t> q x</a:t>
            </a:r>
            <a:r>
              <a:rPr lang="en-US" sz="2000" dirty="0">
                <a:ea typeface="ＭＳ Ｐゴシック" pitchFamily="-111" charset="-128"/>
                <a:cs typeface="ＭＳ Ｐゴシック" pitchFamily="-111" charset="-128"/>
                <a:sym typeface="Symbol" pitchFamily="-111" charset="2"/>
              </a:rPr>
              <a:t>		ensures we loop at end</a:t>
            </a: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x </a:t>
            </a:r>
            <a:r>
              <a:rPr lang="en-US" sz="2000" b="1" dirty="0">
                <a:ea typeface="ＭＳ Ｐゴシック" pitchFamily="-111" charset="-128"/>
                <a:cs typeface="ＭＳ Ｐゴシック" pitchFamily="-111" charset="-128"/>
                <a:sym typeface="Symbol" pitchFamily="-111" charset="2"/>
              </a:rPr>
              <a:t> q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m+1</a:t>
            </a:r>
            <a:r>
              <a:rPr lang="en-US" sz="2000" b="1" baseline="30000" dirty="0">
                <a:ea typeface="ＭＳ Ｐゴシック" pitchFamily="-111" charset="-128"/>
                <a:cs typeface="ＭＳ Ｐゴシック" pitchFamily="-111" charset="-128"/>
              </a:rPr>
              <a:t>u1</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m+n</a:t>
            </a:r>
            <a:r>
              <a:rPr lang="en-US" sz="2000" b="1" baseline="30000" dirty="0" err="1">
                <a:ea typeface="ＭＳ Ｐゴシック" pitchFamily="-111" charset="-128"/>
                <a:cs typeface="ＭＳ Ｐゴシック" pitchFamily="-111" charset="-128"/>
              </a:rPr>
              <a:t>un</a:t>
            </a:r>
            <a:r>
              <a:rPr lang="en-US" sz="2000" b="1" dirty="0">
                <a:ea typeface="ＭＳ Ｐゴシック" pitchFamily="-111" charset="-128"/>
                <a:cs typeface="ＭＳ Ｐゴシック" pitchFamily="-111" charset="-128"/>
                <a:sym typeface="Symbol" pitchFamily="-111" charset="2"/>
              </a:rPr>
              <a:t>  x</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adds fixed input, start state and </a:t>
            </a:r>
            <a:r>
              <a:rPr lang="en-US" sz="2000" b="1" dirty="0">
                <a:ea typeface="ＭＳ Ｐゴシック" pitchFamily="-111" charset="-128"/>
                <a:cs typeface="ＭＳ Ｐゴシック" pitchFamily="-111" charset="-128"/>
              </a:rPr>
              <a:t>q</a:t>
            </a: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this is selected once and never again</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Note: </a:t>
            </a:r>
            <a:r>
              <a:rPr lang="en-US" sz="2000" b="1" dirty="0">
                <a:ea typeface="ＭＳ Ｐゴシック" pitchFamily="-111" charset="-128"/>
                <a:cs typeface="ＭＳ Ｐゴシック" pitchFamily="-111" charset="-128"/>
              </a:rPr>
              <a:t>q = prime</a:t>
            </a:r>
            <a:r>
              <a:rPr lang="en-US" sz="2000" b="1" dirty="0" smtClean="0">
                <a:ea typeface="ＭＳ Ｐゴシック" pitchFamily="-111" charset="-128"/>
                <a:cs typeface="ＭＳ Ｐゴシック" pitchFamily="-111" charset="-128"/>
              </a:rPr>
              <a:t>(max</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n+m</a:t>
            </a: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lastFactor</a:t>
            </a:r>
            <a:r>
              <a:rPr lang="en-US" sz="2000" b="1" dirty="0">
                <a:ea typeface="ＭＳ Ｐゴシック" pitchFamily="-111" charset="-128"/>
                <a:cs typeface="ＭＳ Ｐゴシック" pitchFamily="-111" charset="-128"/>
              </a:rPr>
              <a:t>(Product[</a:t>
            </a:r>
            <a:r>
              <a:rPr lang="en-US" sz="2000" b="1" dirty="0" err="1">
                <a:ea typeface="ＭＳ Ｐゴシック" pitchFamily="-111" charset="-128"/>
                <a:cs typeface="ＭＳ Ｐゴシック" pitchFamily="-111" charset="-128"/>
              </a:rPr>
              <a:t>i</a:t>
            </a:r>
            <a:r>
              <a:rPr lang="en-US" sz="2000" b="1" dirty="0">
                <a:ea typeface="ＭＳ Ｐゴシック" pitchFamily="-111" charset="-128"/>
                <a:cs typeface="ＭＳ Ｐゴシック" pitchFamily="-111" charset="-128"/>
              </a:rPr>
              <a:t>=1 to r] </a:t>
            </a:r>
            <a:r>
              <a:rPr lang="en-US" sz="2000" b="1" dirty="0">
                <a:ea typeface="ＭＳ Ｐゴシック" pitchFamily="-111" charset="-128"/>
                <a:cs typeface="ＭＳ Ｐゴシック" pitchFamily="-111" charset="-128"/>
                <a:sym typeface="Symbol" pitchFamily="-111" charset="2"/>
              </a:rPr>
              <a:t></a:t>
            </a:r>
            <a:r>
              <a:rPr lang="en-US" sz="2000" b="1" baseline="-25000" dirty="0" err="1">
                <a:ea typeface="ＭＳ Ｐゴシック" pitchFamily="-111" charset="-128"/>
                <a:cs typeface="ＭＳ Ｐゴシック" pitchFamily="-111" charset="-128"/>
              </a:rPr>
              <a:t>i</a:t>
            </a:r>
            <a:r>
              <a:rPr lang="en-US" sz="2000" b="1" dirty="0">
                <a:ea typeface="ＭＳ Ｐゴシック" pitchFamily="-111" charset="-128"/>
                <a:cs typeface="ＭＳ Ｐゴシック" pitchFamily="-111" charset="-128"/>
                <a:sym typeface="Symbol" pitchFamily="-111" charset="2"/>
              </a:rPr>
              <a:t> </a:t>
            </a:r>
            <a:r>
              <a:rPr lang="en-US" sz="2000" b="1" baseline="-25000" dirty="0" err="1">
                <a:ea typeface="ＭＳ Ｐゴシック" pitchFamily="-111" charset="-128"/>
                <a:cs typeface="ＭＳ Ｐゴシック" pitchFamily="-111" charset="-128"/>
              </a:rPr>
              <a:t>i</a:t>
            </a:r>
            <a:r>
              <a:rPr lang="en-US" sz="2000" b="1" baseline="-25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sym typeface="Symbol" pitchFamily="-111" charset="2"/>
              </a:rPr>
              <a:t>)</a:t>
            </a:r>
            <a:r>
              <a:rPr lang="en-US" sz="2000" b="1" dirty="0" smtClean="0">
                <a:ea typeface="ＭＳ Ｐゴシック" pitchFamily="-111" charset="-128"/>
                <a:cs typeface="ＭＳ Ｐゴシック" pitchFamily="-111" charset="-128"/>
                <a:sym typeface="Symbol" pitchFamily="-111" charset="2"/>
              </a:rPr>
              <a:t>)+1)</a:t>
            </a:r>
            <a:r>
              <a:rPr lang="en-US" sz="2000" dirty="0">
                <a:ea typeface="ＭＳ Ｐゴシック" pitchFamily="-111" charset="-128"/>
                <a:cs typeface="ＭＳ Ｐゴシック" pitchFamily="-111" charset="-128"/>
                <a:sym typeface="Symbol" pitchFamily="-111" charset="2"/>
              </a:rPr>
              <a:t/>
            </a:r>
            <a:br>
              <a:rPr lang="en-US" sz="2000" dirty="0">
                <a:ea typeface="ＭＳ Ｐゴシック" pitchFamily="-111" charset="-128"/>
                <a:cs typeface="ＭＳ Ｐゴシック" pitchFamily="-111" charset="-128"/>
                <a:sym typeface="Symbol" pitchFamily="-111" charset="2"/>
              </a:rPr>
            </a:br>
            <a:r>
              <a:rPr lang="en-US" sz="2000" dirty="0">
                <a:ea typeface="ＭＳ Ｐゴシック" pitchFamily="-111" charset="-128"/>
                <a:cs typeface="ＭＳ Ｐゴシック" pitchFamily="-111" charset="-128"/>
                <a:sym typeface="Symbol" pitchFamily="-111" charset="2"/>
              </a:rPr>
              <a:t>	  where </a:t>
            </a:r>
            <a:r>
              <a:rPr lang="en-US" sz="2000" b="1" dirty="0">
                <a:ea typeface="ＭＳ Ｐゴシック" pitchFamily="-111" charset="-128"/>
                <a:cs typeface="ＭＳ Ｐゴシック" pitchFamily="-111" charset="-128"/>
                <a:sym typeface="Symbol" pitchFamily="-111" charset="2"/>
              </a:rPr>
              <a:t>r</a:t>
            </a:r>
            <a:r>
              <a:rPr lang="en-US" sz="2000" dirty="0">
                <a:ea typeface="ＭＳ Ｐゴシック" pitchFamily="-111" charset="-128"/>
                <a:cs typeface="ＭＳ Ｐゴシック" pitchFamily="-111" charset="-128"/>
                <a:sym typeface="Symbol" pitchFamily="-111" charset="2"/>
              </a:rPr>
              <a:t> is the number of rules in </a:t>
            </a:r>
            <a:r>
              <a:rPr lang="en-US" sz="2000" b="1" dirty="0">
                <a:ea typeface="ＭＳ Ｐゴシック" pitchFamily="-111" charset="-128"/>
                <a:cs typeface="ＭＳ Ｐゴシック" pitchFamily="-111" charset="-128"/>
                <a:sym typeface="Symbol" pitchFamily="-111" charset="2"/>
              </a:rPr>
              <a:t>F</a:t>
            </a:r>
            <a:r>
              <a:rPr lang="en-US" sz="2000" dirty="0">
                <a:ea typeface="ＭＳ Ｐゴシック" pitchFamily="-111" charset="-128"/>
                <a:cs typeface="ＭＳ Ｐゴシック" pitchFamily="-111" charset="-128"/>
                <a:sym typeface="Symbol" pitchFamily="-111" charset="2"/>
              </a:rPr>
              <a:t>.</a:t>
            </a:r>
          </a:p>
        </p:txBody>
      </p:sp>
      <p:sp>
        <p:nvSpPr>
          <p:cNvPr id="396294" name="Date Placeholder 3"/>
          <p:cNvSpPr>
            <a:spLocks noGrp="1"/>
          </p:cNvSpPr>
          <p:nvPr>
            <p:ph type="dt" sz="quarter" idx="10"/>
          </p:nvPr>
        </p:nvSpPr>
        <p:spPr>
          <a:noFill/>
        </p:spPr>
        <p:txBody>
          <a:bodyPr/>
          <a:lstStyle/>
          <a:p>
            <a:fld id="{B0D5FF00-8171-1E40-8D2E-F642E8158EFF}"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98339" name="Slide Number Placeholder 6"/>
          <p:cNvSpPr>
            <a:spLocks noGrp="1"/>
          </p:cNvSpPr>
          <p:nvPr>
            <p:ph type="sldNum" sz="quarter" idx="12"/>
          </p:nvPr>
        </p:nvSpPr>
        <p:spPr>
          <a:noFill/>
        </p:spPr>
        <p:txBody>
          <a:bodyPr/>
          <a:lstStyle/>
          <a:p>
            <a:fld id="{0DEC633D-D109-B843-97CF-F7728783ECD4}" type="slidenum">
              <a:rPr lang="en-US">
                <a:latin typeface="Arial" pitchFamily="-111" charset="0"/>
                <a:ea typeface="ＭＳ Ｐゴシック" pitchFamily="-111" charset="-128"/>
                <a:cs typeface="ＭＳ Ｐゴシック" pitchFamily="-111" charset="-128"/>
              </a:rPr>
              <a:pPr/>
              <a:t>189</a:t>
            </a:fld>
            <a:endParaRPr lang="en-US">
              <a:latin typeface="Arial" pitchFamily="-111" charset="0"/>
              <a:ea typeface="ＭＳ Ｐゴシック" pitchFamily="-111" charset="-128"/>
              <a:cs typeface="ＭＳ Ｐゴシック" pitchFamily="-111" charset="-128"/>
            </a:endParaRPr>
          </a:p>
        </p:txBody>
      </p:sp>
      <p:sp>
        <p:nvSpPr>
          <p:cNvPr id="39834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Details of S-m-n for FRS</a:t>
            </a:r>
          </a:p>
        </p:txBody>
      </p:sp>
      <p:sp>
        <p:nvSpPr>
          <p:cNvPr id="398341" name="Rectangle 3"/>
          <p:cNvSpPr>
            <a:spLocks noGrp="1" noChangeArrowheads="1"/>
          </p:cNvSpPr>
          <p:nvPr>
            <p:ph type="body" sz="half" idx="1"/>
          </p:nvPr>
        </p:nvSpPr>
        <p:spPr>
          <a:xfrm>
            <a:off x="457200" y="1600200"/>
            <a:ext cx="8229600" cy="4525963"/>
          </a:xfrm>
        </p:spPr>
        <p:txBody>
          <a:bodyPr/>
          <a:lstStyle/>
          <a:p>
            <a:pPr>
              <a:lnSpc>
                <a:spcPct val="90000"/>
              </a:lnSpc>
            </a:pPr>
            <a:r>
              <a:rPr lang="en-US" sz="2400" dirty="0">
                <a:ea typeface="ＭＳ Ｐゴシック" pitchFamily="-111" charset="-128"/>
                <a:cs typeface="ＭＳ Ｐゴシック" pitchFamily="-111" charset="-128"/>
              </a:rPr>
              <a:t>The number of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(called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also) is </a:t>
            </a:r>
            <a:r>
              <a:rPr lang="en-US" sz="2400" b="1" dirty="0">
                <a:ea typeface="ＭＳ Ｐゴシック" pitchFamily="-111" charset="-128"/>
                <a:cs typeface="ＭＳ Ｐゴシック" pitchFamily="-111" charset="-128"/>
              </a:rPr>
              <a:t>2</a:t>
            </a:r>
            <a:r>
              <a:rPr lang="en-US" sz="2400" b="1" baseline="30000" dirty="0">
                <a:ea typeface="ＭＳ Ｐゴシック" pitchFamily="-111" charset="-128"/>
                <a:cs typeface="ＭＳ Ｐゴシック" pitchFamily="-111" charset="-128"/>
              </a:rPr>
              <a:t>r</a:t>
            </a:r>
            <a:r>
              <a:rPr lang="en-US" sz="2400" b="1" dirty="0">
                <a:ea typeface="ＭＳ Ｐゴシック" pitchFamily="-111" charset="-128"/>
                <a:cs typeface="ＭＳ Ｐゴシック" pitchFamily="-111" charset="-128"/>
              </a:rPr>
              <a:t>3</a:t>
            </a:r>
            <a:r>
              <a:rPr lang="en-US" sz="2400" b="1" baseline="30000" dirty="0">
                <a:ea typeface="ＭＳ Ｐゴシック" pitchFamily="-111" charset="-128"/>
                <a:cs typeface="ＭＳ Ｐゴシック" pitchFamily="-111" charset="-128"/>
              </a:rPr>
              <a:t>a</a:t>
            </a:r>
            <a:r>
              <a:rPr lang="en-US" sz="2000" b="1" baseline="20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5</a:t>
            </a:r>
            <a:r>
              <a:rPr lang="en-US" sz="2400" b="1" baseline="30000" dirty="0">
                <a:ea typeface="ＭＳ Ｐゴシック" pitchFamily="-111" charset="-128"/>
                <a:cs typeface="ＭＳ Ｐゴシック" pitchFamily="-111" charset="-128"/>
              </a:rPr>
              <a:t>b</a:t>
            </a:r>
            <a:r>
              <a:rPr lang="en-US" sz="2000" b="1" baseline="20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2r-1</a:t>
            </a:r>
            <a:r>
              <a:rPr lang="en-US" sz="2400" b="1" baseline="30000" dirty="0">
                <a:ea typeface="ＭＳ Ｐゴシック" pitchFamily="-111" charset="-128"/>
                <a:cs typeface="ＭＳ Ｐゴシック" pitchFamily="-111" charset="-128"/>
              </a:rPr>
              <a:t>a</a:t>
            </a:r>
            <a:r>
              <a:rPr lang="en-US" sz="2000" b="1" baseline="20000" dirty="0">
                <a:ea typeface="ＭＳ Ｐゴシック" pitchFamily="-111" charset="-128"/>
                <a:cs typeface="ＭＳ Ｐゴシック" pitchFamily="-111" charset="-128"/>
              </a:rPr>
              <a:t>r</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2r</a:t>
            </a:r>
            <a:r>
              <a:rPr lang="en-US" sz="2400" b="1" baseline="30000" dirty="0">
                <a:ea typeface="ＭＳ Ｐゴシック" pitchFamily="-111" charset="-128"/>
                <a:cs typeface="ＭＳ Ｐゴシック" pitchFamily="-111" charset="-128"/>
              </a:rPr>
              <a:t>b</a:t>
            </a:r>
            <a:r>
              <a:rPr lang="en-US" sz="2000" baseline="20000" dirty="0">
                <a:ea typeface="ＭＳ Ｐゴシック" pitchFamily="-111" charset="-128"/>
                <a:cs typeface="ＭＳ Ｐゴシック" pitchFamily="-111" charset="-128"/>
              </a:rPr>
              <a:t>r</a:t>
            </a:r>
            <a:endParaRPr lang="en-US" sz="2400" baseline="30000" dirty="0">
              <a:ea typeface="ＭＳ Ｐゴシック" pitchFamily="-111" charset="-128"/>
              <a:cs typeface="ＭＳ Ｐゴシック" pitchFamily="-111" charset="-128"/>
            </a:endParaRPr>
          </a:p>
          <a:p>
            <a:pPr>
              <a:lnSpc>
                <a:spcPct val="90000"/>
              </a:lnSpc>
            </a:pPr>
            <a:r>
              <a:rPr lang="en-US" sz="2400" b="1" dirty="0" err="1">
                <a:ea typeface="ＭＳ Ｐゴシック" pitchFamily="-111" charset="-128"/>
                <a:cs typeface="ＭＳ Ｐゴシック" pitchFamily="-111" charset="-128"/>
              </a:rPr>
              <a:t>S</a:t>
            </a:r>
            <a:r>
              <a:rPr lang="en-US" sz="2400" b="1" baseline="-25000" dirty="0" err="1">
                <a:ea typeface="ＭＳ Ｐゴシック" pitchFamily="-111" charset="-128"/>
                <a:cs typeface="ＭＳ Ｐゴシック" pitchFamily="-111" charset="-128"/>
              </a:rPr>
              <a:t>m,n</a:t>
            </a:r>
            <a:r>
              <a:rPr lang="en-US" sz="2400" b="1" dirty="0" smtClean="0">
                <a:ea typeface="ＭＳ Ｐゴシック" pitchFamily="-111" charset="-128"/>
                <a:cs typeface="ＭＳ Ｐゴシック" pitchFamily="-111" charset="-128"/>
              </a:rPr>
              <a:t>(F, u</a:t>
            </a:r>
            <a:r>
              <a:rPr lang="en-US" sz="2400" b="1" baseline="-25000" dirty="0" smtClean="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a:t>
            </a:r>
            <a:r>
              <a:rPr lang="en-US" sz="2400" b="1" dirty="0" smtClean="0">
                <a:ea typeface="ＭＳ Ｐゴシック" pitchFamily="-111" charset="-128"/>
                <a:cs typeface="ＭＳ Ｐゴシック" pitchFamily="-111" charset="-128"/>
              </a:rPr>
              <a:t>u</a:t>
            </a:r>
            <a:r>
              <a:rPr lang="en-US" sz="2400" b="1" baseline="-25000" dirty="0" smtClean="0">
                <a:ea typeface="ＭＳ Ｐゴシック" pitchFamily="-111" charset="-128"/>
                <a:cs typeface="ＭＳ Ｐゴシック" pitchFamily="-111" charset="-128"/>
              </a:rPr>
              <a:t>n</a:t>
            </a:r>
            <a:r>
              <a:rPr lang="en-US" sz="2400" b="1" dirty="0" smtClean="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 2</a:t>
            </a:r>
            <a:r>
              <a:rPr lang="en-US" sz="2400" b="1" baseline="30000" dirty="0">
                <a:ea typeface="ＭＳ Ｐゴシック" pitchFamily="-111" charset="-128"/>
                <a:cs typeface="ＭＳ Ｐゴシック" pitchFamily="-111" charset="-128"/>
              </a:rPr>
              <a:t>r+2</a:t>
            </a:r>
            <a:r>
              <a:rPr lang="en-US" sz="2400" b="1" dirty="0">
                <a:ea typeface="ＭＳ Ｐゴシック" pitchFamily="-111" charset="-128"/>
                <a:cs typeface="ＭＳ Ｐゴシック" pitchFamily="-111" charset="-128"/>
              </a:rPr>
              <a:t>3</a:t>
            </a:r>
            <a:r>
              <a:rPr lang="en-US" sz="2400" b="1" baseline="30000" dirty="0">
                <a:ea typeface="ＭＳ Ｐゴシック" pitchFamily="-111" charset="-128"/>
                <a:cs typeface="ＭＳ Ｐゴシック" pitchFamily="-111" charset="-128"/>
              </a:rPr>
              <a:t>q</a:t>
            </a:r>
            <a:r>
              <a:rPr lang="en-US" sz="2400" b="1" baseline="30000" dirty="0">
                <a:ea typeface="ＭＳ Ｐゴシック" pitchFamily="-111" charset="-128"/>
                <a:cs typeface="ＭＳ Ｐゴシック" pitchFamily="-111" charset="-128"/>
                <a:sym typeface="Symbol" pitchFamily="-111" charset="2"/>
              </a:rPr>
              <a:t></a:t>
            </a:r>
            <a:r>
              <a:rPr lang="en-US" sz="2400" b="1" baseline="30000" dirty="0">
                <a:ea typeface="ＭＳ Ｐゴシック" pitchFamily="-111" charset="-128"/>
                <a:cs typeface="ＭＳ Ｐゴシック" pitchFamily="-111" charset="-128"/>
              </a:rPr>
              <a:t>a</a:t>
            </a:r>
            <a:r>
              <a:rPr lang="en-US" sz="2000" b="1" baseline="20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5</a:t>
            </a:r>
            <a:r>
              <a:rPr lang="en-US" sz="2400" b="1" baseline="30000" dirty="0">
                <a:ea typeface="ＭＳ Ｐゴシック" pitchFamily="-111" charset="-128"/>
                <a:cs typeface="ＭＳ Ｐゴシック" pitchFamily="-111" charset="-128"/>
              </a:rPr>
              <a:t>q</a:t>
            </a:r>
            <a:r>
              <a:rPr lang="en-US" sz="2400" b="1" baseline="30000" dirty="0">
                <a:ea typeface="ＭＳ Ｐゴシック" pitchFamily="-111" charset="-128"/>
                <a:cs typeface="ＭＳ Ｐゴシック" pitchFamily="-111" charset="-128"/>
                <a:sym typeface="Symbol" pitchFamily="-111" charset="2"/>
              </a:rPr>
              <a:t></a:t>
            </a:r>
            <a:r>
              <a:rPr lang="en-US" sz="2400" b="1" baseline="30000" dirty="0">
                <a:ea typeface="ＭＳ Ｐゴシック" pitchFamily="-111" charset="-128"/>
                <a:cs typeface="ＭＳ Ｐゴシック" pitchFamily="-111" charset="-128"/>
              </a:rPr>
              <a:t>b</a:t>
            </a:r>
            <a:r>
              <a:rPr lang="en-US" sz="2000" b="1" baseline="20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2r-1</a:t>
            </a:r>
            <a:r>
              <a:rPr lang="en-US" sz="2400" b="1" baseline="30000" dirty="0">
                <a:ea typeface="ＭＳ Ｐゴシック" pitchFamily="-111" charset="-128"/>
                <a:cs typeface="ＭＳ Ｐゴシック" pitchFamily="-111" charset="-128"/>
              </a:rPr>
              <a:t>q</a:t>
            </a:r>
            <a:r>
              <a:rPr lang="en-US" sz="2400" b="1" baseline="30000" dirty="0">
                <a:ea typeface="ＭＳ Ｐゴシック" pitchFamily="-111" charset="-128"/>
                <a:cs typeface="ＭＳ Ｐゴシック" pitchFamily="-111" charset="-128"/>
                <a:sym typeface="Symbol" pitchFamily="-111" charset="2"/>
              </a:rPr>
              <a:t></a:t>
            </a:r>
            <a:r>
              <a:rPr lang="en-US" sz="2400" b="1" baseline="30000" dirty="0">
                <a:ea typeface="ＭＳ Ｐゴシック" pitchFamily="-111" charset="-128"/>
                <a:cs typeface="ＭＳ Ｐゴシック" pitchFamily="-111" charset="-128"/>
              </a:rPr>
              <a:t>a</a:t>
            </a:r>
            <a:r>
              <a:rPr lang="en-US" sz="2000" b="1" baseline="20000" dirty="0">
                <a:ea typeface="ＭＳ Ｐゴシック" pitchFamily="-111" charset="-128"/>
                <a:cs typeface="ＭＳ Ｐゴシック" pitchFamily="-111" charset="-128"/>
              </a:rPr>
              <a:t>r</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2r</a:t>
            </a:r>
            <a:r>
              <a:rPr lang="en-US" sz="2400" b="1" baseline="30000" dirty="0">
                <a:ea typeface="ＭＳ Ｐゴシック" pitchFamily="-111" charset="-128"/>
                <a:cs typeface="ＭＳ Ｐゴシック" pitchFamily="-111" charset="-128"/>
              </a:rPr>
              <a:t>q</a:t>
            </a:r>
            <a:r>
              <a:rPr lang="en-US" sz="2400" b="1" baseline="30000" dirty="0">
                <a:ea typeface="ＭＳ Ｐゴシック" pitchFamily="-111" charset="-128"/>
                <a:cs typeface="ＭＳ Ｐゴシック" pitchFamily="-111" charset="-128"/>
                <a:sym typeface="Symbol" pitchFamily="-111" charset="2"/>
              </a:rPr>
              <a:t></a:t>
            </a:r>
            <a:r>
              <a:rPr lang="en-US" sz="2400" b="1" baseline="30000" dirty="0">
                <a:ea typeface="ＭＳ Ｐゴシック" pitchFamily="-111" charset="-128"/>
                <a:cs typeface="ＭＳ Ｐゴシック" pitchFamily="-111" charset="-128"/>
              </a:rPr>
              <a:t>b</a:t>
            </a:r>
            <a:r>
              <a:rPr lang="en-US" sz="2000" b="1" baseline="20000" dirty="0">
                <a:ea typeface="ＭＳ Ｐゴシック" pitchFamily="-111" charset="-128"/>
                <a:cs typeface="ＭＳ Ｐゴシック" pitchFamily="-111" charset="-128"/>
              </a:rPr>
              <a:t>r </a:t>
            </a:r>
            <a:r>
              <a:rPr lang="en-US" sz="2000" b="1" baseline="20000" dirty="0" smtClean="0">
                <a:ea typeface="ＭＳ Ｐゴシック" pitchFamily="-111" charset="-128"/>
                <a:cs typeface="ＭＳ Ｐゴシック" pitchFamily="-111" charset="-128"/>
              </a:rPr>
              <a:t/>
            </a:r>
            <a:br>
              <a:rPr lang="en-US" sz="2000" b="1" baseline="20000" dirty="0" smtClean="0">
                <a:ea typeface="ＭＳ Ｐゴシック" pitchFamily="-111" charset="-128"/>
                <a:cs typeface="ＭＳ Ｐゴシック" pitchFamily="-111" charset="-128"/>
              </a:rPr>
            </a:br>
            <a:r>
              <a:rPr lang="en-US" sz="2000" b="1" baseline="20000" dirty="0" smtClean="0">
                <a:ea typeface="ＭＳ Ｐゴシック" pitchFamily="-111" charset="-128"/>
                <a:cs typeface="ＭＳ Ｐゴシック" pitchFamily="-111" charset="-128"/>
              </a:rPr>
              <a:t>                                                    </a:t>
            </a:r>
            <a:r>
              <a:rPr lang="en-US" sz="2400" b="1" dirty="0" smtClean="0">
                <a:ea typeface="ＭＳ Ｐゴシック" pitchFamily="-111" charset="-128"/>
                <a:cs typeface="ＭＳ Ｐゴシック" pitchFamily="-111" charset="-128"/>
              </a:rPr>
              <a:t>p</a:t>
            </a:r>
            <a:r>
              <a:rPr lang="en-US" sz="2400" b="1" baseline="-25000" dirty="0" smtClean="0">
                <a:ea typeface="ＭＳ Ｐゴシック" pitchFamily="-111" charset="-128"/>
                <a:cs typeface="ＭＳ Ｐゴシック" pitchFamily="-111" charset="-128"/>
              </a:rPr>
              <a:t>2r</a:t>
            </a:r>
            <a:r>
              <a:rPr lang="en-US" sz="2400" b="1" baseline="-25000" dirty="0">
                <a:ea typeface="ＭＳ Ｐゴシック" pitchFamily="-111" charset="-128"/>
                <a:cs typeface="ＭＳ Ｐゴシック" pitchFamily="-111" charset="-128"/>
              </a:rPr>
              <a:t>+1</a:t>
            </a:r>
            <a:r>
              <a:rPr lang="en-US" sz="2400" b="1" baseline="30000" dirty="0">
                <a:ea typeface="ＭＳ Ｐゴシック" pitchFamily="-111" charset="-128"/>
                <a:cs typeface="ＭＳ Ｐゴシック" pitchFamily="-111" charset="-128"/>
              </a:rPr>
              <a:t>q</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2r+2</a:t>
            </a:r>
            <a:r>
              <a:rPr lang="en-US" sz="2400" b="1" baseline="30000" dirty="0">
                <a:ea typeface="ＭＳ Ｐゴシック" pitchFamily="-111" charset="-128"/>
                <a:cs typeface="ＭＳ Ｐゴシック" pitchFamily="-111" charset="-128"/>
              </a:rPr>
              <a:t>q</a:t>
            </a:r>
            <a:r>
              <a:rPr lang="en-US" sz="2000" b="1" baseline="200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2r+3</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2r+4 </a:t>
            </a:r>
            <a:r>
              <a:rPr lang="en-US" sz="2400" b="1" baseline="30000" dirty="0">
                <a:ea typeface="ＭＳ Ｐゴシック" pitchFamily="-111" charset="-128"/>
                <a:cs typeface="ＭＳ Ｐゴシック" pitchFamily="-111" charset="-128"/>
                <a:sym typeface="Symbol" pitchFamily="-111" charset="2"/>
              </a:rPr>
              <a:t>q </a:t>
            </a:r>
            <a:r>
              <a:rPr lang="en-US" sz="2400" b="1" baseline="30000" dirty="0">
                <a:ea typeface="ＭＳ Ｐゴシック" pitchFamily="-111" charset="-128"/>
                <a:cs typeface="ＭＳ Ｐゴシック" pitchFamily="-111" charset="-128"/>
              </a:rPr>
              <a:t>p</a:t>
            </a:r>
            <a:r>
              <a:rPr lang="en-US" sz="2000" b="1" baseline="20000" dirty="0">
                <a:ea typeface="ＭＳ Ｐゴシック" pitchFamily="-111" charset="-128"/>
                <a:cs typeface="ＭＳ Ｐゴシック" pitchFamily="-111" charset="-128"/>
              </a:rPr>
              <a:t>m+1</a:t>
            </a:r>
            <a:r>
              <a:rPr lang="en-US" sz="2400" b="1" baseline="50000" dirty="0">
                <a:ea typeface="ＭＳ Ｐゴシック" pitchFamily="-111" charset="-128"/>
                <a:cs typeface="ＭＳ Ｐゴシック" pitchFamily="-111" charset="-128"/>
              </a:rPr>
              <a:t>u</a:t>
            </a:r>
            <a:r>
              <a:rPr lang="en-US" sz="2000" b="1" baseline="40000" dirty="0">
                <a:ea typeface="ＭＳ Ｐゴシック" pitchFamily="-111" charset="-128"/>
                <a:cs typeface="ＭＳ Ｐゴシック" pitchFamily="-111" charset="-128"/>
              </a:rPr>
              <a:t>1</a:t>
            </a:r>
            <a:r>
              <a:rPr lang="en-US" sz="2400" b="1" baseline="30000" dirty="0">
                <a:ea typeface="ＭＳ Ｐゴシック" pitchFamily="-111" charset="-128"/>
                <a:cs typeface="ＭＳ Ｐゴシック" pitchFamily="-111" charset="-128"/>
              </a:rPr>
              <a:t> … </a:t>
            </a:r>
            <a:r>
              <a:rPr lang="en-US" sz="2400" b="1" baseline="30000" dirty="0" err="1">
                <a:ea typeface="ＭＳ Ｐゴシック" pitchFamily="-111" charset="-128"/>
                <a:cs typeface="ＭＳ Ｐゴシック" pitchFamily="-111" charset="-128"/>
              </a:rPr>
              <a:t>p</a:t>
            </a:r>
            <a:r>
              <a:rPr lang="en-US" sz="2000" b="1" baseline="20000" dirty="0" err="1">
                <a:ea typeface="ＭＳ Ｐゴシック" pitchFamily="-111" charset="-128"/>
                <a:cs typeface="ＭＳ Ｐゴシック" pitchFamily="-111" charset="-128"/>
              </a:rPr>
              <a:t>m+n</a:t>
            </a:r>
            <a:r>
              <a:rPr lang="en-US" sz="2400" b="1" baseline="50000" dirty="0" err="1">
                <a:ea typeface="ＭＳ Ｐゴシック" pitchFamily="-111" charset="-128"/>
                <a:cs typeface="ＭＳ Ｐゴシック" pitchFamily="-111" charset="-128"/>
              </a:rPr>
              <a:t>u</a:t>
            </a:r>
            <a:r>
              <a:rPr lang="en-US" sz="2000" b="1" baseline="40000" dirty="0" err="1">
                <a:ea typeface="ＭＳ Ｐゴシック" pitchFamily="-111" charset="-128"/>
                <a:cs typeface="ＭＳ Ｐゴシック" pitchFamily="-111" charset="-128"/>
              </a:rPr>
              <a:t>n</a:t>
            </a:r>
            <a:r>
              <a:rPr lang="en-US" sz="2400" b="1" baseline="300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sym typeface="Symbol" pitchFamily="-111" charset="2"/>
              </a:rPr>
              <a:t> </a:t>
            </a:r>
            <a:endParaRPr lang="en-US" sz="2400" b="1" baseline="30000" dirty="0">
              <a:ea typeface="ＭＳ Ｐゴシック" pitchFamily="-111" charset="-128"/>
              <a:cs typeface="ＭＳ Ｐゴシック" pitchFamily="-111" charset="-128"/>
            </a:endParaRPr>
          </a:p>
          <a:p>
            <a:pPr>
              <a:lnSpc>
                <a:spcPct val="90000"/>
              </a:lnSpc>
            </a:pPr>
            <a:r>
              <a:rPr lang="en-US" sz="2400" dirty="0">
                <a:ea typeface="ＭＳ Ｐゴシック" pitchFamily="-111" charset="-128"/>
                <a:cs typeface="ＭＳ Ｐゴシック" pitchFamily="-111" charset="-128"/>
              </a:rPr>
              <a:t>This represents the rules we just talked about. The first added rule pair means that if the algorithm does not use fixed point, we force it to do so. The last rule pair is the only one initially enabled and it adds the prime </a:t>
            </a:r>
            <a:r>
              <a:rPr lang="en-US" sz="2400" b="1" dirty="0">
                <a:ea typeface="ＭＳ Ｐゴシック" pitchFamily="-111" charset="-128"/>
                <a:cs typeface="ＭＳ Ｐゴシック" pitchFamily="-111" charset="-128"/>
              </a:rPr>
              <a:t>q</a:t>
            </a:r>
            <a:r>
              <a:rPr lang="en-US" sz="2400" dirty="0">
                <a:ea typeface="ＭＳ Ｐゴシック" pitchFamily="-111" charset="-128"/>
                <a:cs typeface="ＭＳ Ｐゴシック" pitchFamily="-111" charset="-128"/>
              </a:rPr>
              <a:t>, the fixed arguments </a:t>
            </a:r>
            <a:r>
              <a:rPr lang="en-US" sz="2400" b="1" dirty="0">
                <a:ea typeface="ＭＳ Ｐゴシック" pitchFamily="-111" charset="-128"/>
                <a:cs typeface="ＭＳ Ｐゴシック" pitchFamily="-111" charset="-128"/>
              </a:rPr>
              <a:t>u</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,…u</a:t>
            </a:r>
            <a:r>
              <a:rPr lang="en-US" sz="2400" b="1" baseline="-25000"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the enabling prime </a:t>
            </a:r>
            <a:r>
              <a:rPr lang="en-US" sz="2400" b="1" dirty="0">
                <a:ea typeface="ＭＳ Ｐゴシック" pitchFamily="-111" charset="-128"/>
                <a:cs typeface="ＭＳ Ｐゴシック" pitchFamily="-111" charset="-128"/>
              </a:rPr>
              <a:t>q</a:t>
            </a:r>
            <a:r>
              <a:rPr lang="en-US" sz="2400" dirty="0">
                <a:ea typeface="ＭＳ Ｐゴシック" pitchFamily="-111" charset="-128"/>
                <a:cs typeface="ＭＳ Ｐゴシック" pitchFamily="-111" charset="-128"/>
              </a:rPr>
              <a:t>, and the </a:t>
            </a:r>
            <a:r>
              <a:rPr lang="en-US" sz="2400" b="1"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sym typeface="Symbol" pitchFamily="-111" charset="2"/>
              </a:rPr>
              <a:t> needed to kick start computation. Note that </a:t>
            </a:r>
            <a:r>
              <a:rPr lang="en-US" sz="2400" b="1"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sym typeface="Symbol" pitchFamily="-111" charset="2"/>
              </a:rPr>
              <a:t> could be a </a:t>
            </a:r>
            <a:r>
              <a:rPr lang="en-US" sz="2400" b="1" dirty="0">
                <a:ea typeface="ＭＳ Ｐゴシック" pitchFamily="-111" charset="-128"/>
                <a:cs typeface="ＭＳ Ｐゴシック" pitchFamily="-111" charset="-128"/>
                <a:sym typeface="Symbol" pitchFamily="-111" charset="2"/>
              </a:rPr>
              <a:t>1</a:t>
            </a:r>
            <a:r>
              <a:rPr lang="en-US" sz="2400" dirty="0">
                <a:ea typeface="ＭＳ Ｐゴシック" pitchFamily="-111" charset="-128"/>
                <a:cs typeface="ＭＳ Ｐゴシック" pitchFamily="-111" charset="-128"/>
                <a:sym typeface="Symbol" pitchFamily="-111" charset="2"/>
              </a:rPr>
              <a:t>, if no kick start is required.</a:t>
            </a:r>
            <a:endParaRPr lang="en-US" sz="2400" dirty="0">
              <a:ea typeface="ＭＳ Ｐゴシック" pitchFamily="-111" charset="-128"/>
              <a:cs typeface="ＭＳ Ｐゴシック" pitchFamily="-111" charset="-128"/>
            </a:endParaRPr>
          </a:p>
          <a:p>
            <a:pPr>
              <a:lnSpc>
                <a:spcPct val="90000"/>
              </a:lnSpc>
            </a:pPr>
            <a:r>
              <a:rPr lang="en-US" sz="2400" b="1" dirty="0" err="1">
                <a:ea typeface="ＭＳ Ｐゴシック" pitchFamily="-111" charset="-128"/>
                <a:cs typeface="ＭＳ Ｐゴシック" pitchFamily="-111" charset="-128"/>
              </a:rPr>
              <a:t>S</a:t>
            </a:r>
            <a:r>
              <a:rPr lang="en-US" sz="2400" b="1" baseline="-25000" dirty="0" err="1">
                <a:ea typeface="ＭＳ Ｐゴシック" pitchFamily="-111" charset="-128"/>
                <a:cs typeface="ＭＳ Ｐゴシック" pitchFamily="-111" charset="-128"/>
              </a:rPr>
              <a:t>m,n</a:t>
            </a:r>
            <a:r>
              <a:rPr lang="en-US" sz="2400" b="1" dirty="0" smtClean="0">
                <a:ea typeface="ＭＳ Ｐゴシック" pitchFamily="-111" charset="-128"/>
                <a:cs typeface="ＭＳ Ｐゴシック" pitchFamily="-111" charset="-128"/>
              </a:rPr>
              <a:t>= </a:t>
            </a:r>
            <a:r>
              <a:rPr lang="en-US" sz="2400" b="1" dirty="0" err="1" smtClean="0">
                <a:ea typeface="ＭＳ Ｐゴシック" pitchFamily="-111" charset="-128"/>
                <a:cs typeface="ＭＳ Ｐゴシック" pitchFamily="-111" charset="-128"/>
              </a:rPr>
              <a:t>S</a:t>
            </a:r>
            <a:r>
              <a:rPr lang="en-US" sz="2400" b="1" baseline="-25000" dirty="0" err="1" smtClean="0">
                <a:ea typeface="ＭＳ Ｐゴシック" pitchFamily="-111" charset="-128"/>
                <a:cs typeface="ＭＳ Ｐゴシック" pitchFamily="-111" charset="-128"/>
              </a:rPr>
              <a:t>m</a:t>
            </a:r>
            <a:r>
              <a:rPr lang="en-US" sz="2400" b="1" baseline="30000" dirty="0" err="1" smtClean="0">
                <a:ea typeface="ＭＳ Ｐゴシック" pitchFamily="-111" charset="-128"/>
                <a:cs typeface="ＭＳ Ｐゴシック" pitchFamily="-111" charset="-128"/>
              </a:rPr>
              <a:t>n</a:t>
            </a:r>
            <a:r>
              <a:rPr lang="en-US" sz="2400" dirty="0" smtClean="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is clearly primitive recursive. I’ll leave the precise proof of that as a challenge to you.</a:t>
            </a:r>
          </a:p>
        </p:txBody>
      </p:sp>
      <p:sp>
        <p:nvSpPr>
          <p:cNvPr id="398342" name="Date Placeholder 3"/>
          <p:cNvSpPr>
            <a:spLocks noGrp="1"/>
          </p:cNvSpPr>
          <p:nvPr>
            <p:ph type="dt" sz="quarter" idx="10"/>
          </p:nvPr>
        </p:nvSpPr>
        <p:spPr>
          <a:noFill/>
        </p:spPr>
        <p:txBody>
          <a:bodyPr/>
          <a:lstStyle/>
          <a:p>
            <a:fld id="{E9789D56-BA35-5E48-9A06-0614BCF8A360}"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ea typeface="ＭＳ Ｐゴシック" pitchFamily="-111" charset="-128"/>
                <a:cs typeface="ＭＳ Ｐゴシック" pitchFamily="-111" charset="-128"/>
              </a:rPr>
              <a:t>Instances vs Problems</a:t>
            </a:r>
          </a:p>
        </p:txBody>
      </p:sp>
      <p:sp>
        <p:nvSpPr>
          <p:cNvPr id="53251" name="Content Placeholder 2"/>
          <p:cNvSpPr>
            <a:spLocks noGrp="1"/>
          </p:cNvSpPr>
          <p:nvPr>
            <p:ph idx="1"/>
          </p:nvPr>
        </p:nvSpPr>
        <p:spPr/>
        <p:txBody>
          <a:bodyPr/>
          <a:lstStyle/>
          <a:p>
            <a:pPr eaLnBrk="1" hangingPunct="1">
              <a:lnSpc>
                <a:spcPct val="90000"/>
              </a:lnSpc>
            </a:pPr>
            <a:r>
              <a:rPr lang="en-US" dirty="0">
                <a:ea typeface="ＭＳ Ｐゴシック" pitchFamily="-111" charset="-128"/>
                <a:cs typeface="ＭＳ Ｐゴシック" pitchFamily="-111" charset="-128"/>
              </a:rPr>
              <a:t>Each instance has an </a:t>
            </a:r>
            <a:r>
              <a:rPr lang="en-US" i="1" dirty="0">
                <a:ea typeface="ＭＳ Ｐゴシック" pitchFamily="-111" charset="-128"/>
                <a:cs typeface="ＭＳ Ｐゴシック" pitchFamily="-111" charset="-128"/>
              </a:rPr>
              <a:t>'answer</a:t>
            </a:r>
            <a:r>
              <a:rPr lang="en-US" dirty="0">
                <a:ea typeface="ＭＳ Ｐゴシック" pitchFamily="-111" charset="-128"/>
                <a:cs typeface="ＭＳ Ｐゴシック" pitchFamily="-111" charset="-128"/>
              </a:rPr>
              <a:t>.‘</a:t>
            </a:r>
          </a:p>
          <a:p>
            <a:pPr lvl="1" eaLnBrk="1" hangingPunct="1">
              <a:lnSpc>
                <a:spcPct val="90000"/>
              </a:lnSpc>
            </a:pPr>
            <a:r>
              <a:rPr lang="en-US" dirty="0"/>
              <a:t>An instance’s answer is the solution of the instance - it is </a:t>
            </a:r>
            <a:r>
              <a:rPr lang="en-US" i="1" u="sng" dirty="0"/>
              <a:t>not</a:t>
            </a:r>
            <a:r>
              <a:rPr lang="en-US" dirty="0"/>
              <a:t> the solution of the problem.</a:t>
            </a:r>
          </a:p>
          <a:p>
            <a:pPr lvl="1" eaLnBrk="1" hangingPunct="1">
              <a:lnSpc>
                <a:spcPct val="90000"/>
              </a:lnSpc>
            </a:pPr>
            <a:r>
              <a:rPr lang="en-US" dirty="0"/>
              <a:t>A solution of the problem is a computational procedure that finds the answer of any instance given to it – the procedure must halt on all instances – it must be an </a:t>
            </a:r>
            <a:r>
              <a:rPr lang="en-US" i="1" dirty="0"/>
              <a:t>'algorithm</a:t>
            </a:r>
            <a:r>
              <a:rPr lang="en-US" dirty="0"/>
              <a:t>.'</a:t>
            </a:r>
          </a:p>
        </p:txBody>
      </p:sp>
      <p:sp>
        <p:nvSpPr>
          <p:cNvPr id="53252" name="Date Placeholder 3"/>
          <p:cNvSpPr>
            <a:spLocks noGrp="1"/>
          </p:cNvSpPr>
          <p:nvPr>
            <p:ph type="dt" sz="quarter" idx="10"/>
          </p:nvPr>
        </p:nvSpPr>
        <p:spPr>
          <a:noFill/>
        </p:spPr>
        <p:txBody>
          <a:bodyPr/>
          <a:lstStyle/>
          <a:p>
            <a:fld id="{5BD1F5DC-26F5-B54F-8011-DA0B30E848F3}"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325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3254" name="Slide Number Placeholder 5"/>
          <p:cNvSpPr>
            <a:spLocks noGrp="1"/>
          </p:cNvSpPr>
          <p:nvPr>
            <p:ph type="sldNum" sz="quarter" idx="12"/>
          </p:nvPr>
        </p:nvSpPr>
        <p:spPr>
          <a:noFill/>
        </p:spPr>
        <p:txBody>
          <a:bodyPr/>
          <a:lstStyle/>
          <a:p>
            <a:fld id="{956AB614-67CB-A648-B573-1055C3E329F9}" type="slidenum">
              <a:rPr lang="en-US">
                <a:latin typeface="Arial" pitchFamily="-111" charset="0"/>
                <a:ea typeface="ＭＳ Ｐゴシック" pitchFamily="-111" charset="-128"/>
                <a:cs typeface="ＭＳ Ｐゴシック" pitchFamily="-111" charset="-128"/>
              </a:rPr>
              <a:pPr/>
              <a:t>19</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00387" name="Slide Number Placeholder 5"/>
          <p:cNvSpPr>
            <a:spLocks noGrp="1"/>
          </p:cNvSpPr>
          <p:nvPr>
            <p:ph type="sldNum" sz="quarter" idx="12"/>
          </p:nvPr>
        </p:nvSpPr>
        <p:spPr>
          <a:noFill/>
        </p:spPr>
        <p:txBody>
          <a:bodyPr/>
          <a:lstStyle/>
          <a:p>
            <a:fld id="{731469B2-3E49-374D-A32D-6615E0B73A56}" type="slidenum">
              <a:rPr lang="en-US">
                <a:latin typeface="Arial" pitchFamily="-111" charset="0"/>
                <a:ea typeface="ＭＳ Ｐゴシック" pitchFamily="-111" charset="-128"/>
                <a:cs typeface="ＭＳ Ｐゴシック" pitchFamily="-111" charset="-128"/>
              </a:rPr>
              <a:pPr/>
              <a:t>190</a:t>
            </a:fld>
            <a:endParaRPr lang="en-US">
              <a:latin typeface="Arial" pitchFamily="-111" charset="0"/>
              <a:ea typeface="ＭＳ Ｐゴシック" pitchFamily="-111" charset="-128"/>
              <a:cs typeface="ＭＳ Ｐゴシック" pitchFamily="-111" charset="-128"/>
            </a:endParaRPr>
          </a:p>
        </p:txBody>
      </p:sp>
      <p:sp>
        <p:nvSpPr>
          <p:cNvPr id="40038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Quantification#1</a:t>
            </a:r>
          </a:p>
        </p:txBody>
      </p:sp>
      <p:sp>
        <p:nvSpPr>
          <p:cNvPr id="400389" name="Rectangle 3"/>
          <p:cNvSpPr>
            <a:spLocks noGrp="1" noChangeArrowheads="1"/>
          </p:cNvSpPr>
          <p:nvPr>
            <p:ph type="body" idx="1"/>
          </p:nvPr>
        </p:nvSpPr>
        <p:spPr/>
        <p:txBody>
          <a:bodyPr/>
          <a:lstStyle/>
          <a:p>
            <a:pPr>
              <a:lnSpc>
                <a:spcPct val="80000"/>
              </a:lnSpc>
            </a:pP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is decidable </a:t>
            </a: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there exists an algorithm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(called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’s characteristic function) such that</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 S  </a:t>
            </a:r>
            <a:r>
              <a:rPr lang="en-US" sz="2400" b="1" baseline="-25000" dirty="0">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(x)</a:t>
            </a:r>
            <a:br>
              <a:rPr lang="en-US" sz="2400" b="1" dirty="0">
                <a:ea typeface="ＭＳ Ｐゴシック" pitchFamily="-111" charset="-128"/>
                <a:cs typeface="ＭＳ Ｐゴシック" pitchFamily="-111" charset="-128"/>
                <a:sym typeface="Symbol" pitchFamily="-111" charset="2"/>
              </a:rPr>
            </a:br>
            <a:r>
              <a:rPr lang="en-US" sz="2400" dirty="0">
                <a:ea typeface="ＭＳ Ｐゴシック" pitchFamily="-111" charset="-128"/>
                <a:cs typeface="ＭＳ Ｐゴシック" pitchFamily="-111" charset="-128"/>
                <a:sym typeface="Symbol" pitchFamily="-111" charset="2"/>
              </a:rPr>
              <a:t>This is just the definition of decidable.</a:t>
            </a:r>
          </a:p>
          <a:p>
            <a:pPr>
              <a:lnSpc>
                <a:spcPct val="80000"/>
              </a:lnSpc>
            </a:pP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is re </a:t>
            </a: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there exists an algorithm </a:t>
            </a:r>
            <a:r>
              <a:rPr lang="en-US" sz="2400" b="1" dirty="0">
                <a:ea typeface="ＭＳ Ｐゴシック" pitchFamily="-111" charset="-128"/>
                <a:cs typeface="ＭＳ Ｐゴシック" pitchFamily="-111" charset="-128"/>
                <a:sym typeface="Symbol" pitchFamily="-111" charset="2"/>
              </a:rPr>
              <a:t>A</a:t>
            </a:r>
            <a:r>
              <a:rPr lang="en-US" sz="2400" b="1" baseline="-25000"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where </a:t>
            </a:r>
            <a:br>
              <a:rPr lang="en-US" sz="2400" dirty="0">
                <a:ea typeface="ＭＳ Ｐゴシック" pitchFamily="-111" charset="-128"/>
                <a:cs typeface="ＭＳ Ｐゴシック" pitchFamily="-111" charset="-128"/>
              </a:rPr>
            </a:br>
            <a:r>
              <a:rPr lang="en-US" sz="2400" dirty="0" smtClean="0">
                <a:ea typeface="ＭＳ Ｐゴシック" pitchFamily="-111" charset="-128"/>
                <a:cs typeface="ＭＳ Ｐゴシック" pitchFamily="-111" charset="-128"/>
              </a:rPr>
              <a:t> </a:t>
            </a:r>
            <a:r>
              <a:rPr lang="en-US" sz="2400" b="1" dirty="0" smtClean="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 S  t A</a:t>
            </a:r>
            <a:r>
              <a:rPr lang="en-US" sz="2400" b="1" baseline="-25000" dirty="0">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a:t>
            </a:r>
            <a:r>
              <a:rPr lang="en-US" sz="2400" b="1" dirty="0" err="1">
                <a:ea typeface="ＭＳ Ｐゴシック" pitchFamily="-111" charset="-128"/>
                <a:cs typeface="ＭＳ Ｐゴシック" pitchFamily="-111" charset="-128"/>
                <a:sym typeface="Symbol" pitchFamily="-111" charset="2"/>
              </a:rPr>
              <a:t>x,t</a:t>
            </a:r>
            <a:r>
              <a:rPr lang="en-US" sz="2400" b="1" dirty="0">
                <a:ea typeface="ＭＳ Ｐゴシック" pitchFamily="-111" charset="-128"/>
                <a:cs typeface="ＭＳ Ｐゴシック" pitchFamily="-111" charset="-128"/>
                <a:sym typeface="Symbol" pitchFamily="-111" charset="2"/>
              </a:rPr>
              <a:t>)</a:t>
            </a:r>
            <a:br>
              <a:rPr lang="en-US" sz="2400" b="1" dirty="0">
                <a:ea typeface="ＭＳ Ｐゴシック" pitchFamily="-111" charset="-128"/>
                <a:cs typeface="ＭＳ Ｐゴシック" pitchFamily="-111" charset="-128"/>
                <a:sym typeface="Symbol" pitchFamily="-111" charset="2"/>
              </a:rPr>
            </a:br>
            <a:r>
              <a:rPr lang="en-US" sz="2400" dirty="0">
                <a:ea typeface="ＭＳ Ｐゴシック" pitchFamily="-111" charset="-128"/>
                <a:cs typeface="ＭＳ Ｐゴシック" pitchFamily="-111" charset="-128"/>
                <a:sym typeface="Symbol" pitchFamily="-111" charset="2"/>
              </a:rPr>
              <a:t>This is clear since, if </a:t>
            </a:r>
            <a:r>
              <a:rPr lang="en-US" sz="2400" b="1" dirty="0" err="1">
                <a:ea typeface="ＭＳ Ｐゴシック" pitchFamily="-111" charset="-128"/>
                <a:cs typeface="ＭＳ Ｐゴシック" pitchFamily="-111" charset="-128"/>
                <a:sym typeface="Symbol" pitchFamily="-111" charset="2"/>
              </a:rPr>
              <a:t>g</a:t>
            </a:r>
            <a:r>
              <a:rPr lang="en-US" sz="2400" b="1" baseline="-25000" dirty="0" err="1">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is the index of the procedure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S</a:t>
            </a:r>
            <a:r>
              <a:rPr lang="en-US" sz="2400" baseline="-25000" dirty="0">
                <a:ea typeface="ＭＳ Ｐゴシック" pitchFamily="-111" charset="-128"/>
                <a:cs typeface="ＭＳ Ｐゴシック" pitchFamily="-111" charset="-128"/>
                <a:sym typeface="Symbol" pitchFamily="-111" charset="2"/>
              </a:rPr>
              <a:t> </a:t>
            </a:r>
            <a:r>
              <a:rPr lang="en-US" sz="2400" dirty="0">
                <a:ea typeface="ＭＳ Ｐゴシック" pitchFamily="-111" charset="-128"/>
                <a:cs typeface="ＭＳ Ｐゴシック" pitchFamily="-111" charset="-128"/>
                <a:sym typeface="Symbol" pitchFamily="-111" charset="2"/>
              </a:rPr>
              <a:t>defined earlier that semi-decides </a:t>
            </a:r>
            <a:r>
              <a:rPr lang="en-US" sz="2400" b="1" dirty="0">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then</a:t>
            </a:r>
            <a:br>
              <a:rPr lang="en-US" sz="2400" dirty="0">
                <a:ea typeface="ＭＳ Ｐゴシック" pitchFamily="-111" charset="-128"/>
                <a:cs typeface="ＭＳ Ｐゴシック" pitchFamily="-111" charset="-128"/>
                <a:sym typeface="Symbol" pitchFamily="-111" charset="2"/>
              </a:rPr>
            </a:br>
            <a:r>
              <a:rPr lang="en-US" sz="24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 S  t STP(</a:t>
            </a:r>
            <a:r>
              <a:rPr lang="en-US" sz="2400" b="1" dirty="0" err="1">
                <a:ea typeface="ＭＳ Ｐゴシック" pitchFamily="-111" charset="-128"/>
                <a:cs typeface="ＭＳ Ｐゴシック" pitchFamily="-111" charset="-128"/>
                <a:sym typeface="Symbol" pitchFamily="-111" charset="2"/>
              </a:rPr>
              <a:t>g</a:t>
            </a:r>
            <a:r>
              <a:rPr lang="en-US" sz="2400" b="1" baseline="-25000" dirty="0" err="1">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 x, </a:t>
            </a:r>
            <a:r>
              <a:rPr lang="en-US" sz="2400" b="1" dirty="0" smtClean="0">
                <a:ea typeface="ＭＳ Ｐゴシック" pitchFamily="-111" charset="-128"/>
                <a:cs typeface="ＭＳ Ｐゴシック" pitchFamily="-111" charset="-128"/>
                <a:sym typeface="Symbol" pitchFamily="-111" charset="2"/>
              </a:rPr>
              <a:t>t</a:t>
            </a:r>
            <a:r>
              <a:rPr lang="en-US" sz="2400" b="1" dirty="0">
                <a:ea typeface="ＭＳ Ｐゴシック" pitchFamily="-111" charset="-128"/>
                <a:cs typeface="ＭＳ Ｐゴシック" pitchFamily="-111" charset="-128"/>
                <a:sym typeface="Symbol" pitchFamily="-111" charset="2"/>
              </a:rPr>
              <a:t>)</a:t>
            </a:r>
            <a:br>
              <a:rPr lang="en-US" sz="2400" b="1" dirty="0">
                <a:ea typeface="ＭＳ Ｐゴシック" pitchFamily="-111" charset="-128"/>
                <a:cs typeface="ＭＳ Ｐゴシック" pitchFamily="-111" charset="-128"/>
                <a:sym typeface="Symbol" pitchFamily="-111" charset="2"/>
              </a:rPr>
            </a:br>
            <a:r>
              <a:rPr lang="en-US" sz="2400" dirty="0">
                <a:ea typeface="ＭＳ Ｐゴシック" pitchFamily="-111" charset="-128"/>
                <a:cs typeface="ＭＳ Ｐゴシック" pitchFamily="-111" charset="-128"/>
                <a:sym typeface="Symbol" pitchFamily="-111" charset="2"/>
              </a:rPr>
              <a:t>So, </a:t>
            </a:r>
            <a:r>
              <a:rPr lang="en-US" sz="2400" b="1" dirty="0">
                <a:ea typeface="ＭＳ Ｐゴシック" pitchFamily="-111" charset="-128"/>
                <a:cs typeface="ＭＳ Ｐゴシック" pitchFamily="-111" charset="-128"/>
                <a:sym typeface="Symbol" pitchFamily="-111" charset="2"/>
              </a:rPr>
              <a:t>A</a:t>
            </a:r>
            <a:r>
              <a:rPr lang="en-US" sz="2400" b="1" baseline="-25000" dirty="0">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a:t>
            </a:r>
            <a:r>
              <a:rPr lang="en-US" sz="2400" b="1" dirty="0" err="1">
                <a:ea typeface="ＭＳ Ｐゴシック" pitchFamily="-111" charset="-128"/>
                <a:cs typeface="ＭＳ Ｐゴシック" pitchFamily="-111" charset="-128"/>
                <a:sym typeface="Symbol" pitchFamily="-111" charset="2"/>
              </a:rPr>
              <a:t>x,t</a:t>
            </a:r>
            <a:r>
              <a:rPr lang="en-US" sz="2400" b="1" dirty="0">
                <a:ea typeface="ＭＳ Ｐゴシック" pitchFamily="-111" charset="-128"/>
                <a:cs typeface="ＭＳ Ｐゴシック" pitchFamily="-111" charset="-128"/>
                <a:sym typeface="Symbol" pitchFamily="-111" charset="2"/>
              </a:rPr>
              <a:t>) = </a:t>
            </a:r>
            <a:r>
              <a:rPr lang="en-US" sz="2400" b="1" dirty="0" err="1">
                <a:ea typeface="ＭＳ Ｐゴシック" pitchFamily="-111" charset="-128"/>
                <a:cs typeface="ＭＳ Ｐゴシック" pitchFamily="-111" charset="-128"/>
                <a:sym typeface="Symbol" pitchFamily="-111" charset="2"/>
              </a:rPr>
              <a:t>STP</a:t>
            </a:r>
            <a:r>
              <a:rPr lang="en-US" sz="2400" b="1" baseline="-2000" dirty="0" err="1">
                <a:ea typeface="ＭＳ Ｐゴシック" pitchFamily="-111" charset="-128"/>
                <a:cs typeface="ＭＳ Ｐゴシック" pitchFamily="-111" charset="-128"/>
                <a:sym typeface="Symbol" pitchFamily="-111" charset="2"/>
              </a:rPr>
              <a:t>g</a:t>
            </a:r>
            <a:r>
              <a:rPr lang="en-US" sz="2400" b="1" baseline="-25000" dirty="0" err="1">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 x, t )</a:t>
            </a:r>
            <a:r>
              <a:rPr lang="en-US" sz="2400" dirty="0">
                <a:ea typeface="ＭＳ Ｐゴシック" pitchFamily="-111" charset="-128"/>
                <a:cs typeface="ＭＳ Ｐゴシック" pitchFamily="-111" charset="-128"/>
                <a:sym typeface="Symbol" pitchFamily="-111" charset="2"/>
              </a:rPr>
              <a:t>, where </a:t>
            </a:r>
            <a:r>
              <a:rPr lang="en-US" sz="2400" b="1" dirty="0" err="1">
                <a:ea typeface="ＭＳ Ｐゴシック" pitchFamily="-111" charset="-128"/>
                <a:cs typeface="ＭＳ Ｐゴシック" pitchFamily="-111" charset="-128"/>
                <a:sym typeface="Symbol" pitchFamily="-111" charset="2"/>
              </a:rPr>
              <a:t>STP</a:t>
            </a:r>
            <a:r>
              <a:rPr lang="en-US" sz="2400" b="1" baseline="-2000" dirty="0" err="1">
                <a:ea typeface="ＭＳ Ｐゴシック" pitchFamily="-111" charset="-128"/>
                <a:cs typeface="ＭＳ Ｐゴシック" pitchFamily="-111" charset="-128"/>
                <a:sym typeface="Symbol" pitchFamily="-111" charset="2"/>
              </a:rPr>
              <a:t>g</a:t>
            </a:r>
            <a:r>
              <a:rPr lang="en-US" sz="2400" b="1" baseline="-25000" dirty="0" err="1">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is the </a:t>
            </a:r>
            <a:r>
              <a:rPr lang="en-US" sz="2400" b="1" dirty="0">
                <a:ea typeface="ＭＳ Ｐゴシック" pitchFamily="-111" charset="-128"/>
                <a:cs typeface="ＭＳ Ｐゴシック" pitchFamily="-111" charset="-128"/>
                <a:sym typeface="Symbol" pitchFamily="-111" charset="2"/>
              </a:rPr>
              <a:t>STP</a:t>
            </a:r>
            <a:r>
              <a:rPr lang="en-US" sz="2400" dirty="0">
                <a:ea typeface="ＭＳ Ｐゴシック" pitchFamily="-111" charset="-128"/>
                <a:cs typeface="ＭＳ Ｐゴシック" pitchFamily="-111" charset="-128"/>
                <a:sym typeface="Symbol" pitchFamily="-111" charset="2"/>
              </a:rPr>
              <a:t> function with its </a:t>
            </a:r>
            <a:r>
              <a:rPr lang="en-US" sz="2400" dirty="0" smtClean="0">
                <a:ea typeface="ＭＳ Ｐゴシック" pitchFamily="-111" charset="-128"/>
                <a:cs typeface="ＭＳ Ｐゴシック" pitchFamily="-111" charset="-128"/>
                <a:sym typeface="Symbol" pitchFamily="-111" charset="2"/>
              </a:rPr>
              <a:t>first argument </a:t>
            </a:r>
            <a:r>
              <a:rPr lang="en-US" sz="2400" dirty="0">
                <a:ea typeface="ＭＳ Ｐゴシック" pitchFamily="-111" charset="-128"/>
                <a:cs typeface="ＭＳ Ｐゴシック" pitchFamily="-111" charset="-128"/>
                <a:sym typeface="Symbol" pitchFamily="-111" charset="2"/>
              </a:rPr>
              <a:t>fixed. </a:t>
            </a:r>
          </a:p>
          <a:p>
            <a:pPr>
              <a:lnSpc>
                <a:spcPct val="80000"/>
              </a:lnSpc>
            </a:pPr>
            <a:r>
              <a:rPr lang="en-US" sz="2400" dirty="0">
                <a:ea typeface="ＭＳ Ｐゴシック" pitchFamily="-111" charset="-128"/>
                <a:cs typeface="ＭＳ Ｐゴシック" pitchFamily="-111" charset="-128"/>
                <a:sym typeface="Symbol" pitchFamily="-111" charset="2"/>
              </a:rPr>
              <a:t>Creating new functions by setting some one or more arguments to constants is an application of </a:t>
            </a:r>
            <a:r>
              <a:rPr lang="en-US" sz="2400" b="1" dirty="0" err="1">
                <a:ea typeface="ＭＳ Ｐゴシック" pitchFamily="-111" charset="-128"/>
                <a:cs typeface="ＭＳ Ｐゴシック" pitchFamily="-111" charset="-128"/>
                <a:sym typeface="Symbol" pitchFamily="-111" charset="2"/>
              </a:rPr>
              <a:t>S</a:t>
            </a:r>
            <a:r>
              <a:rPr lang="en-US" sz="2400" b="1" baseline="-25000" dirty="0" err="1">
                <a:ea typeface="ＭＳ Ｐゴシック" pitchFamily="-111" charset="-128"/>
                <a:cs typeface="ＭＳ Ｐゴシック" pitchFamily="-111" charset="-128"/>
                <a:sym typeface="Symbol" pitchFamily="-111" charset="2"/>
              </a:rPr>
              <a:t>m</a:t>
            </a:r>
            <a:r>
              <a:rPr lang="en-US" sz="2400" b="1" baseline="30000" dirty="0" err="1">
                <a:ea typeface="ＭＳ Ｐゴシック" pitchFamily="-111" charset="-128"/>
                <a:cs typeface="ＭＳ Ｐゴシック" pitchFamily="-111" charset="-128"/>
                <a:sym typeface="Symbol" pitchFamily="-111" charset="2"/>
              </a:rPr>
              <a:t>n</a:t>
            </a:r>
            <a:r>
              <a:rPr lang="en-US" sz="2400" dirty="0">
                <a:ea typeface="ＭＳ Ｐゴシック" pitchFamily="-111" charset="-128"/>
                <a:cs typeface="ＭＳ Ｐゴシック" pitchFamily="-111" charset="-128"/>
                <a:sym typeface="Symbol" pitchFamily="-111" charset="2"/>
              </a:rPr>
              <a:t>.</a:t>
            </a:r>
          </a:p>
        </p:txBody>
      </p:sp>
      <p:sp>
        <p:nvSpPr>
          <p:cNvPr id="400390" name="Date Placeholder 3"/>
          <p:cNvSpPr>
            <a:spLocks noGrp="1"/>
          </p:cNvSpPr>
          <p:nvPr>
            <p:ph type="dt" sz="quarter" idx="10"/>
          </p:nvPr>
        </p:nvSpPr>
        <p:spPr>
          <a:noFill/>
        </p:spPr>
        <p:txBody>
          <a:bodyPr/>
          <a:lstStyle/>
          <a:p>
            <a:fld id="{6DC8157B-6B99-844B-967A-EA82BA8B4D05}"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02435" name="Slide Number Placeholder 5"/>
          <p:cNvSpPr>
            <a:spLocks noGrp="1"/>
          </p:cNvSpPr>
          <p:nvPr>
            <p:ph type="sldNum" sz="quarter" idx="12"/>
          </p:nvPr>
        </p:nvSpPr>
        <p:spPr>
          <a:noFill/>
        </p:spPr>
        <p:txBody>
          <a:bodyPr/>
          <a:lstStyle/>
          <a:p>
            <a:fld id="{2B752FB0-7C26-FB4B-B55D-B0CC4317B853}" type="slidenum">
              <a:rPr lang="en-US">
                <a:latin typeface="Arial" pitchFamily="-111" charset="0"/>
                <a:ea typeface="ＭＳ Ｐゴシック" pitchFamily="-111" charset="-128"/>
                <a:cs typeface="ＭＳ Ｐゴシック" pitchFamily="-111" charset="-128"/>
              </a:rPr>
              <a:pPr/>
              <a:t>191</a:t>
            </a:fld>
            <a:endParaRPr lang="en-US">
              <a:latin typeface="Arial" pitchFamily="-111" charset="0"/>
              <a:ea typeface="ＭＳ Ｐゴシック" pitchFamily="-111" charset="-128"/>
              <a:cs typeface="ＭＳ Ｐゴシック" pitchFamily="-111" charset="-128"/>
            </a:endParaRPr>
          </a:p>
        </p:txBody>
      </p:sp>
      <p:sp>
        <p:nvSpPr>
          <p:cNvPr id="40243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Quantification#2</a:t>
            </a:r>
          </a:p>
        </p:txBody>
      </p:sp>
      <p:sp>
        <p:nvSpPr>
          <p:cNvPr id="402437" name="Rectangle 3"/>
          <p:cNvSpPr>
            <a:spLocks noGrp="1" noChangeArrowheads="1"/>
          </p:cNvSpPr>
          <p:nvPr>
            <p:ph type="body" idx="1"/>
          </p:nvPr>
        </p:nvSpPr>
        <p:spPr>
          <a:xfrm>
            <a:off x="381000" y="1447800"/>
            <a:ext cx="8229600" cy="4525963"/>
          </a:xfrm>
        </p:spPr>
        <p:txBody>
          <a:bodyPr/>
          <a:lstStyle/>
          <a:p>
            <a:pPr>
              <a:lnSpc>
                <a:spcPct val="80000"/>
              </a:lnSpc>
            </a:pP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is re </a:t>
            </a: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there exists an algorithm </a:t>
            </a:r>
            <a:r>
              <a:rPr lang="en-US" sz="2400" b="1" dirty="0">
                <a:ea typeface="ＭＳ Ｐゴシック" pitchFamily="-111" charset="-128"/>
                <a:cs typeface="ＭＳ Ｐゴシック" pitchFamily="-111" charset="-128"/>
              </a:rPr>
              <a:t>A</a:t>
            </a:r>
            <a:r>
              <a:rPr lang="en-US" sz="2400" b="1" baseline="-25000"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such that</a:t>
            </a:r>
            <a:br>
              <a:rPr lang="en-US" sz="2400" dirty="0">
                <a:ea typeface="ＭＳ Ｐゴシック" pitchFamily="-111" charset="-128"/>
                <a:cs typeface="ＭＳ Ｐゴシック" pitchFamily="-111" charset="-128"/>
              </a:rPr>
            </a:br>
            <a:r>
              <a:rPr lang="en-US" sz="2400" dirty="0" smtClean="0">
                <a:ea typeface="ＭＳ Ｐゴシック" pitchFamily="-111" charset="-128"/>
                <a:cs typeface="ＭＳ Ｐゴシック" pitchFamily="-111" charset="-128"/>
              </a:rPr>
              <a:t> </a:t>
            </a:r>
            <a:r>
              <a:rPr lang="en-US" sz="2400" b="1" dirty="0" smtClean="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 S  t A</a:t>
            </a:r>
            <a:r>
              <a:rPr lang="en-US" sz="2400" b="1" baseline="-25000" dirty="0">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a:t>
            </a:r>
            <a:r>
              <a:rPr lang="en-US" sz="2400" b="1" dirty="0" err="1">
                <a:ea typeface="ＭＳ Ｐゴシック" pitchFamily="-111" charset="-128"/>
                <a:cs typeface="ＭＳ Ｐゴシック" pitchFamily="-111" charset="-128"/>
                <a:sym typeface="Symbol" pitchFamily="-111" charset="2"/>
              </a:rPr>
              <a:t>x,t</a:t>
            </a:r>
            <a:r>
              <a:rPr lang="en-US" sz="2400" b="1" dirty="0">
                <a:ea typeface="ＭＳ Ｐゴシック" pitchFamily="-111" charset="-128"/>
                <a:cs typeface="ＭＳ Ｐゴシック" pitchFamily="-111" charset="-128"/>
                <a:sym typeface="Symbol" pitchFamily="-111" charset="2"/>
              </a:rPr>
              <a:t>)</a:t>
            </a:r>
            <a:br>
              <a:rPr lang="en-US" sz="2400" b="1" dirty="0">
                <a:ea typeface="ＭＳ Ｐゴシック" pitchFamily="-111" charset="-128"/>
                <a:cs typeface="ＭＳ Ｐゴシック" pitchFamily="-111" charset="-128"/>
                <a:sym typeface="Symbol" pitchFamily="-111" charset="2"/>
              </a:rPr>
            </a:br>
            <a:r>
              <a:rPr lang="en-US" sz="2400" dirty="0">
                <a:ea typeface="ＭＳ Ｐゴシック" pitchFamily="-111" charset="-128"/>
                <a:cs typeface="ＭＳ Ｐゴシック" pitchFamily="-111" charset="-128"/>
                <a:sym typeface="Symbol" pitchFamily="-111" charset="2"/>
              </a:rPr>
              <a:t>This is clear since, if </a:t>
            </a:r>
            <a:r>
              <a:rPr lang="en-US" sz="2400" dirty="0" err="1">
                <a:ea typeface="ＭＳ Ｐゴシック" pitchFamily="-111" charset="-128"/>
                <a:cs typeface="ＭＳ Ｐゴシック" pitchFamily="-111" charset="-128"/>
                <a:sym typeface="Symbol" pitchFamily="-111" charset="2"/>
              </a:rPr>
              <a:t>g</a:t>
            </a:r>
            <a:r>
              <a:rPr lang="en-US" sz="2400" baseline="-25000" dirty="0" err="1">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is the index of the procedure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that semi-decides </a:t>
            </a:r>
            <a:r>
              <a:rPr lang="en-US" sz="2400" b="1" dirty="0">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then</a:t>
            </a:r>
            <a:br>
              <a:rPr lang="en-US" sz="2400" dirty="0">
                <a:ea typeface="ＭＳ Ｐゴシック" pitchFamily="-111" charset="-128"/>
                <a:cs typeface="ＭＳ Ｐゴシック" pitchFamily="-111" charset="-128"/>
                <a:sym typeface="Symbol" pitchFamily="-111" charset="2"/>
              </a:rPr>
            </a:br>
            <a:r>
              <a:rPr lang="en-US" sz="24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 S  ~t STP(</a:t>
            </a:r>
            <a:r>
              <a:rPr lang="en-US" sz="2400" b="1" dirty="0" err="1">
                <a:ea typeface="ＭＳ Ｐゴシック" pitchFamily="-111" charset="-128"/>
                <a:cs typeface="ＭＳ Ｐゴシック" pitchFamily="-111" charset="-128"/>
                <a:sym typeface="Symbol" pitchFamily="-111" charset="2"/>
              </a:rPr>
              <a:t>g</a:t>
            </a:r>
            <a:r>
              <a:rPr lang="en-US" sz="2400" b="1" baseline="-25000" dirty="0" err="1">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 x, </a:t>
            </a:r>
            <a:r>
              <a:rPr lang="en-US" sz="2400" b="1" dirty="0" smtClean="0">
                <a:ea typeface="ＭＳ Ｐゴシック" pitchFamily="-111" charset="-128"/>
                <a:cs typeface="ＭＳ Ｐゴシック" pitchFamily="-111" charset="-128"/>
                <a:sym typeface="Symbol" pitchFamily="-111" charset="2"/>
              </a:rPr>
              <a:t>t</a:t>
            </a:r>
            <a:r>
              <a:rPr lang="en-US" sz="2400" b="1" dirty="0">
                <a:ea typeface="ＭＳ Ｐゴシック" pitchFamily="-111" charset="-128"/>
                <a:cs typeface="ＭＳ Ｐゴシック" pitchFamily="-111" charset="-128"/>
                <a:sym typeface="Symbol" pitchFamily="-111" charset="2"/>
              </a:rPr>
              <a:t>)  t ~STP(</a:t>
            </a:r>
            <a:r>
              <a:rPr lang="en-US" sz="2400" b="1" dirty="0" err="1">
                <a:ea typeface="ＭＳ Ｐゴシック" pitchFamily="-111" charset="-128"/>
                <a:cs typeface="ＭＳ Ｐゴシック" pitchFamily="-111" charset="-128"/>
                <a:sym typeface="Symbol" pitchFamily="-111" charset="2"/>
              </a:rPr>
              <a:t>g</a:t>
            </a:r>
            <a:r>
              <a:rPr lang="en-US" sz="2400" b="1" baseline="-25000" dirty="0" err="1">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 x, </a:t>
            </a:r>
            <a:r>
              <a:rPr lang="en-US" sz="2400" b="1" dirty="0" smtClean="0">
                <a:ea typeface="ＭＳ Ｐゴシック" pitchFamily="-111" charset="-128"/>
                <a:cs typeface="ＭＳ Ｐゴシック" pitchFamily="-111" charset="-128"/>
                <a:sym typeface="Symbol" pitchFamily="-111" charset="2"/>
              </a:rPr>
              <a:t>t</a:t>
            </a:r>
            <a:r>
              <a:rPr lang="en-US" sz="2400" b="1" dirty="0">
                <a:ea typeface="ＭＳ Ｐゴシック" pitchFamily="-111" charset="-128"/>
                <a:cs typeface="ＭＳ Ｐゴシック" pitchFamily="-111" charset="-128"/>
                <a:sym typeface="Symbol" pitchFamily="-111" charset="2"/>
              </a:rPr>
              <a:t>)</a:t>
            </a:r>
            <a:br>
              <a:rPr lang="en-US" sz="2400" b="1" dirty="0">
                <a:ea typeface="ＭＳ Ｐゴシック" pitchFamily="-111" charset="-128"/>
                <a:cs typeface="ＭＳ Ｐゴシック" pitchFamily="-111" charset="-128"/>
                <a:sym typeface="Symbol" pitchFamily="-111" charset="2"/>
              </a:rPr>
            </a:br>
            <a:r>
              <a:rPr lang="en-US" sz="2400" dirty="0">
                <a:ea typeface="ＭＳ Ｐゴシック" pitchFamily="-111" charset="-128"/>
                <a:cs typeface="ＭＳ Ｐゴシック" pitchFamily="-111" charset="-128"/>
                <a:sym typeface="Symbol" pitchFamily="-111" charset="2"/>
              </a:rPr>
              <a:t>So, </a:t>
            </a:r>
            <a:r>
              <a:rPr lang="en-US" sz="2400" b="1" dirty="0">
                <a:ea typeface="ＭＳ Ｐゴシック" pitchFamily="-111" charset="-128"/>
                <a:cs typeface="ＭＳ Ｐゴシック" pitchFamily="-111" charset="-128"/>
                <a:sym typeface="Symbol" pitchFamily="-111" charset="2"/>
              </a:rPr>
              <a:t>A</a:t>
            </a:r>
            <a:r>
              <a:rPr lang="en-US" sz="2400" b="1" baseline="-25000" dirty="0">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a:t>
            </a:r>
            <a:r>
              <a:rPr lang="en-US" sz="2400" b="1" dirty="0" err="1">
                <a:ea typeface="ＭＳ Ｐゴシック" pitchFamily="-111" charset="-128"/>
                <a:cs typeface="ＭＳ Ｐゴシック" pitchFamily="-111" charset="-128"/>
                <a:sym typeface="Symbol" pitchFamily="-111" charset="2"/>
              </a:rPr>
              <a:t>x,t</a:t>
            </a:r>
            <a:r>
              <a:rPr lang="en-US" sz="2400" b="1" dirty="0">
                <a:ea typeface="ＭＳ Ｐゴシック" pitchFamily="-111" charset="-128"/>
                <a:cs typeface="ＭＳ Ｐゴシック" pitchFamily="-111" charset="-128"/>
                <a:sym typeface="Symbol" pitchFamily="-111" charset="2"/>
              </a:rPr>
              <a:t>) = ~</a:t>
            </a:r>
            <a:r>
              <a:rPr lang="en-US" sz="2400" b="1" dirty="0" err="1">
                <a:ea typeface="ＭＳ Ｐゴシック" pitchFamily="-111" charset="-128"/>
                <a:cs typeface="ＭＳ Ｐゴシック" pitchFamily="-111" charset="-128"/>
                <a:sym typeface="Symbol" pitchFamily="-111" charset="2"/>
              </a:rPr>
              <a:t>STP</a:t>
            </a:r>
            <a:r>
              <a:rPr lang="en-US" sz="2400" b="1" baseline="-2000" dirty="0" err="1">
                <a:ea typeface="ＭＳ Ｐゴシック" pitchFamily="-111" charset="-128"/>
                <a:cs typeface="ＭＳ Ｐゴシック" pitchFamily="-111" charset="-128"/>
                <a:sym typeface="Symbol" pitchFamily="-111" charset="2"/>
              </a:rPr>
              <a:t>g</a:t>
            </a:r>
            <a:r>
              <a:rPr lang="en-US" sz="2400" b="1" baseline="-25000" dirty="0" err="1">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 x, t )</a:t>
            </a:r>
            <a:r>
              <a:rPr lang="en-US" sz="2400" dirty="0">
                <a:ea typeface="ＭＳ Ｐゴシック" pitchFamily="-111" charset="-128"/>
                <a:cs typeface="ＭＳ Ｐゴシック" pitchFamily="-111" charset="-128"/>
                <a:sym typeface="Symbol" pitchFamily="-111" charset="2"/>
              </a:rPr>
              <a:t>, where </a:t>
            </a:r>
            <a:r>
              <a:rPr lang="en-US" sz="2400" b="1" dirty="0" err="1">
                <a:ea typeface="ＭＳ Ｐゴシック" pitchFamily="-111" charset="-128"/>
                <a:cs typeface="ＭＳ Ｐゴシック" pitchFamily="-111" charset="-128"/>
                <a:sym typeface="Symbol" pitchFamily="-111" charset="2"/>
              </a:rPr>
              <a:t>STP</a:t>
            </a:r>
            <a:r>
              <a:rPr lang="en-US" sz="2400" b="1" baseline="-2000" dirty="0" err="1">
                <a:ea typeface="ＭＳ Ｐゴシック" pitchFamily="-111" charset="-128"/>
                <a:cs typeface="ＭＳ Ｐゴシック" pitchFamily="-111" charset="-128"/>
                <a:sym typeface="Symbol" pitchFamily="-111" charset="2"/>
              </a:rPr>
              <a:t>g</a:t>
            </a:r>
            <a:r>
              <a:rPr lang="en-US" sz="2400" b="1" baseline="-25000" dirty="0" err="1">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is the </a:t>
            </a:r>
            <a:r>
              <a:rPr lang="en-US" sz="2400" b="1" dirty="0">
                <a:ea typeface="ＭＳ Ｐゴシック" pitchFamily="-111" charset="-128"/>
                <a:cs typeface="ＭＳ Ｐゴシック" pitchFamily="-111" charset="-128"/>
                <a:sym typeface="Symbol" pitchFamily="-111" charset="2"/>
              </a:rPr>
              <a:t>STP</a:t>
            </a:r>
            <a:r>
              <a:rPr lang="en-US" sz="2400" dirty="0">
                <a:ea typeface="ＭＳ Ｐゴシック" pitchFamily="-111" charset="-128"/>
                <a:cs typeface="ＭＳ Ｐゴシック" pitchFamily="-111" charset="-128"/>
                <a:sym typeface="Symbol" pitchFamily="-111" charset="2"/>
              </a:rPr>
              <a:t> function with its </a:t>
            </a:r>
            <a:r>
              <a:rPr lang="en-US" sz="2400" dirty="0" smtClean="0">
                <a:ea typeface="ＭＳ Ｐゴシック" pitchFamily="-111" charset="-128"/>
                <a:cs typeface="ＭＳ Ｐゴシック" pitchFamily="-111" charset="-128"/>
                <a:sym typeface="Symbol" pitchFamily="-111" charset="2"/>
              </a:rPr>
              <a:t>first argument </a:t>
            </a:r>
            <a:r>
              <a:rPr lang="en-US" sz="2400" dirty="0">
                <a:ea typeface="ＭＳ Ｐゴシック" pitchFamily="-111" charset="-128"/>
                <a:cs typeface="ＭＳ Ｐゴシック" pitchFamily="-111" charset="-128"/>
                <a:sym typeface="Symbol" pitchFamily="-111" charset="2"/>
              </a:rPr>
              <a:t>fixed. </a:t>
            </a:r>
          </a:p>
          <a:p>
            <a:pPr>
              <a:lnSpc>
                <a:spcPct val="80000"/>
              </a:lnSpc>
            </a:pPr>
            <a:r>
              <a:rPr lang="en-US" sz="2400" dirty="0">
                <a:ea typeface="ＭＳ Ｐゴシック" pitchFamily="-111" charset="-128"/>
                <a:cs typeface="ＭＳ Ｐゴシック" pitchFamily="-111" charset="-128"/>
                <a:sym typeface="Symbol" pitchFamily="-111" charset="2"/>
              </a:rPr>
              <a:t>Note that this works even if </a:t>
            </a:r>
            <a:r>
              <a:rPr lang="en-US" sz="2400" b="1" dirty="0">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is recursive (decidable). The important thing there is that if </a:t>
            </a:r>
            <a:r>
              <a:rPr lang="en-US" sz="2400" b="1" dirty="0">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is recursive then it may be viewed in two normal forms, one with existential quantification and the other with universal quantification.</a:t>
            </a:r>
          </a:p>
          <a:p>
            <a:pPr>
              <a:lnSpc>
                <a:spcPct val="80000"/>
              </a:lnSpc>
            </a:pPr>
            <a:r>
              <a:rPr lang="en-US" sz="2400" dirty="0">
                <a:ea typeface="ＭＳ Ｐゴシック" pitchFamily="-111" charset="-128"/>
                <a:cs typeface="ＭＳ Ｐゴシック" pitchFamily="-111" charset="-128"/>
                <a:sym typeface="Symbol" pitchFamily="-111" charset="2"/>
              </a:rPr>
              <a:t>The complement of an re set is co-re. A set is recursive (decidable) </a:t>
            </a:r>
            <a:r>
              <a:rPr lang="en-US" sz="2400" dirty="0" err="1">
                <a:ea typeface="ＭＳ Ｐゴシック" pitchFamily="-111" charset="-128"/>
                <a:cs typeface="ＭＳ Ｐゴシック" pitchFamily="-111" charset="-128"/>
                <a:sym typeface="Symbol" pitchFamily="-111" charset="2"/>
              </a:rPr>
              <a:t>iff</a:t>
            </a:r>
            <a:r>
              <a:rPr lang="en-US" sz="2400" dirty="0">
                <a:ea typeface="ＭＳ Ｐゴシック" pitchFamily="-111" charset="-128"/>
                <a:cs typeface="ＭＳ Ｐゴシック" pitchFamily="-111" charset="-128"/>
                <a:sym typeface="Symbol" pitchFamily="-111" charset="2"/>
              </a:rPr>
              <a:t> it is both re and co-re.</a:t>
            </a:r>
          </a:p>
        </p:txBody>
      </p:sp>
      <p:sp>
        <p:nvSpPr>
          <p:cNvPr id="402438" name="Date Placeholder 3"/>
          <p:cNvSpPr>
            <a:spLocks noGrp="1"/>
          </p:cNvSpPr>
          <p:nvPr>
            <p:ph type="dt" sz="quarter" idx="10"/>
          </p:nvPr>
        </p:nvSpPr>
        <p:spPr>
          <a:noFill/>
        </p:spPr>
        <p:txBody>
          <a:bodyPr/>
          <a:lstStyle/>
          <a:p>
            <a:fld id="{67674790-FE3B-934B-B758-452EBD3B03E6}"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ctrTitle"/>
          </p:nvPr>
        </p:nvSpPr>
        <p:spPr>
          <a:xfrm>
            <a:off x="685800" y="2286000"/>
            <a:ext cx="7772400" cy="1143000"/>
          </a:xfrm>
        </p:spPr>
        <p:txBody>
          <a:bodyPr/>
          <a:lstStyle/>
          <a:p>
            <a:r>
              <a:rPr lang="en-US">
                <a:ea typeface="ＭＳ Ｐゴシック" pitchFamily="-111" charset="-128"/>
                <a:cs typeface="ＭＳ Ｐゴシック" pitchFamily="-111" charset="-128"/>
              </a:rPr>
              <a:t>Diagonalization and Reducibility</a:t>
            </a:r>
          </a:p>
        </p:txBody>
      </p:sp>
      <p:sp>
        <p:nvSpPr>
          <p:cNvPr id="404483" name="Rectangle 3"/>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06531" name="Slide Number Placeholder 5"/>
          <p:cNvSpPr>
            <a:spLocks noGrp="1"/>
          </p:cNvSpPr>
          <p:nvPr>
            <p:ph type="sldNum" sz="quarter" idx="12"/>
          </p:nvPr>
        </p:nvSpPr>
        <p:spPr>
          <a:noFill/>
        </p:spPr>
        <p:txBody>
          <a:bodyPr/>
          <a:lstStyle/>
          <a:p>
            <a:fld id="{B4D1960D-3A8E-6342-A76F-BBD04EED1D94}" type="slidenum">
              <a:rPr lang="en-US">
                <a:latin typeface="Arial" pitchFamily="-111" charset="0"/>
                <a:ea typeface="ＭＳ Ｐゴシック" pitchFamily="-111" charset="-128"/>
                <a:cs typeface="ＭＳ Ｐゴシック" pitchFamily="-111" charset="-128"/>
              </a:rPr>
              <a:pPr/>
              <a:t>193</a:t>
            </a:fld>
            <a:endParaRPr lang="en-US">
              <a:latin typeface="Arial" pitchFamily="-111" charset="0"/>
              <a:ea typeface="ＭＳ Ｐゴシック" pitchFamily="-111" charset="-128"/>
              <a:cs typeface="ＭＳ Ｐゴシック" pitchFamily="-111" charset="-128"/>
            </a:endParaRPr>
          </a:p>
        </p:txBody>
      </p:sp>
      <p:sp>
        <p:nvSpPr>
          <p:cNvPr id="40653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Non-re Problems</a:t>
            </a:r>
          </a:p>
        </p:txBody>
      </p:sp>
      <p:sp>
        <p:nvSpPr>
          <p:cNvPr id="406533"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There are even “practical” problems that are worse than unsolvable -- they’re not even semi-decidable.  </a:t>
            </a:r>
          </a:p>
          <a:p>
            <a:pPr>
              <a:lnSpc>
                <a:spcPct val="90000"/>
              </a:lnSpc>
            </a:pPr>
            <a:r>
              <a:rPr lang="en-US" sz="2400" dirty="0">
                <a:ea typeface="ＭＳ Ｐゴシック" pitchFamily="-111" charset="-128"/>
                <a:cs typeface="ＭＳ Ｐゴシック" pitchFamily="-111" charset="-128"/>
              </a:rPr>
              <a:t>The classic non-re problem is the </a:t>
            </a:r>
            <a:r>
              <a:rPr lang="en-US" sz="2400" b="1" dirty="0">
                <a:ea typeface="ＭＳ Ｐゴシック" pitchFamily="-111" charset="-128"/>
                <a:cs typeface="ＭＳ Ｐゴシック" pitchFamily="-111" charset="-128"/>
              </a:rPr>
              <a:t>Uniform Halting Problem</a:t>
            </a:r>
            <a:r>
              <a:rPr lang="en-US" sz="2400" dirty="0">
                <a:ea typeface="ＭＳ Ｐゴシック" pitchFamily="-111" charset="-128"/>
                <a:cs typeface="ＭＳ Ｐゴシック" pitchFamily="-111" charset="-128"/>
              </a:rPr>
              <a:t>, that is, the problem to decide of an arbitrary effective procedure </a:t>
            </a:r>
            <a:r>
              <a:rPr lang="en-US" sz="2400" b="1" dirty="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whether or not </a:t>
            </a:r>
            <a:r>
              <a:rPr lang="en-US" sz="2400" b="1" dirty="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is an algorithm.  </a:t>
            </a:r>
          </a:p>
          <a:p>
            <a:pPr>
              <a:lnSpc>
                <a:spcPct val="90000"/>
              </a:lnSpc>
            </a:pPr>
            <a:r>
              <a:rPr lang="en-US" sz="2400" dirty="0">
                <a:ea typeface="ＭＳ Ｐゴシック" pitchFamily="-111" charset="-128"/>
                <a:cs typeface="ＭＳ Ｐゴシック" pitchFamily="-111" charset="-128"/>
              </a:rPr>
              <a:t>Assume that the algorithms can be enumerated, and that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accomplishes this.  Then</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F(x) =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where </a:t>
            </a:r>
            <a:r>
              <a:rPr lang="en-US" sz="2400" b="1" dirty="0">
                <a:ea typeface="ＭＳ Ｐゴシック" pitchFamily="-111" charset="-128"/>
                <a:cs typeface="ＭＳ Ｐゴシック" pitchFamily="-111" charset="-128"/>
              </a:rPr>
              <a:t>F</a:t>
            </a:r>
            <a:r>
              <a:rPr lang="en-US" sz="2400" b="1" baseline="-25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F</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F</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 </a:t>
            </a:r>
            <a:r>
              <a:rPr lang="en-US" sz="2400" dirty="0">
                <a:ea typeface="ＭＳ Ｐゴシック" pitchFamily="-111" charset="-128"/>
                <a:cs typeface="ＭＳ Ｐゴシック" pitchFamily="-111" charset="-128"/>
              </a:rPr>
              <a:t>is a list of all the algorithms</a:t>
            </a:r>
          </a:p>
        </p:txBody>
      </p:sp>
      <p:sp>
        <p:nvSpPr>
          <p:cNvPr id="406534" name="Date Placeholder 3"/>
          <p:cNvSpPr>
            <a:spLocks noGrp="1"/>
          </p:cNvSpPr>
          <p:nvPr>
            <p:ph type="dt" sz="quarter" idx="10"/>
          </p:nvPr>
        </p:nvSpPr>
        <p:spPr>
          <a:noFill/>
        </p:spPr>
        <p:txBody>
          <a:bodyPr/>
          <a:lstStyle/>
          <a:p>
            <a:fld id="{2704BE2E-6020-2449-9D2F-CD0A04CACA7C}"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08579" name="Slide Number Placeholder 5"/>
          <p:cNvSpPr>
            <a:spLocks noGrp="1"/>
          </p:cNvSpPr>
          <p:nvPr>
            <p:ph type="sldNum" sz="quarter" idx="12"/>
          </p:nvPr>
        </p:nvSpPr>
        <p:spPr>
          <a:noFill/>
        </p:spPr>
        <p:txBody>
          <a:bodyPr/>
          <a:lstStyle/>
          <a:p>
            <a:fld id="{92E17FB0-E67E-E04F-BF0B-C4CAFE4037E8}" type="slidenum">
              <a:rPr lang="en-US">
                <a:latin typeface="Arial" pitchFamily="-111" charset="0"/>
                <a:ea typeface="ＭＳ Ｐゴシック" pitchFamily="-111" charset="-128"/>
                <a:cs typeface="ＭＳ Ｐゴシック" pitchFamily="-111" charset="-128"/>
              </a:rPr>
              <a:pPr/>
              <a:t>194</a:t>
            </a:fld>
            <a:endParaRPr lang="en-US">
              <a:latin typeface="Arial" pitchFamily="-111" charset="0"/>
              <a:ea typeface="ＭＳ Ｐゴシック" pitchFamily="-111" charset="-128"/>
              <a:cs typeface="ＭＳ Ｐゴシック" pitchFamily="-111" charset="-128"/>
            </a:endParaRPr>
          </a:p>
        </p:txBody>
      </p:sp>
      <p:sp>
        <p:nvSpPr>
          <p:cNvPr id="40858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The Contradiction</a:t>
            </a:r>
          </a:p>
        </p:txBody>
      </p:sp>
      <p:sp>
        <p:nvSpPr>
          <p:cNvPr id="408581" name="Rectangle 3"/>
          <p:cNvSpPr>
            <a:spLocks noGrp="1" noChangeArrowheads="1"/>
          </p:cNvSpPr>
          <p:nvPr>
            <p:ph type="body" idx="1"/>
          </p:nvPr>
        </p:nvSpPr>
        <p:spPr/>
        <p:txBody>
          <a:bodyPr/>
          <a:lstStyle/>
          <a:p>
            <a:pPr>
              <a:lnSpc>
                <a:spcPct val="80000"/>
              </a:lnSpc>
            </a:pPr>
            <a:r>
              <a:rPr lang="en-US" sz="2000" dirty="0">
                <a:ea typeface="ＭＳ Ｐゴシック" pitchFamily="-111" charset="-128"/>
                <a:cs typeface="ＭＳ Ｐゴシック" pitchFamily="-111" charset="-128"/>
              </a:rPr>
              <a:t>Define 	</a:t>
            </a:r>
            <a:r>
              <a:rPr lang="en-US" sz="2000" b="1" dirty="0">
                <a:ea typeface="ＭＳ Ｐゴシック" pitchFamily="-111" charset="-128"/>
                <a:cs typeface="ＭＳ Ｐゴシック" pitchFamily="-111" charset="-128"/>
              </a:rPr>
              <a:t>G( x ) = </a:t>
            </a:r>
            <a:r>
              <a:rPr lang="en-US" sz="2000" b="1" dirty="0" err="1">
                <a:ea typeface="ＭＳ Ｐゴシック" pitchFamily="-111" charset="-128"/>
                <a:cs typeface="ＭＳ Ｐゴシック" pitchFamily="-111" charset="-128"/>
              </a:rPr>
              <a:t>Univ</a:t>
            </a:r>
            <a:r>
              <a:rPr lang="en-US" sz="2000" b="1" dirty="0">
                <a:ea typeface="ＭＳ Ｐゴシック" pitchFamily="-111" charset="-128"/>
                <a:cs typeface="ＭＳ Ｐゴシック" pitchFamily="-111" charset="-128"/>
              </a:rPr>
              <a:t> ( F(x) , x ) + 1 = </a:t>
            </a:r>
            <a:r>
              <a:rPr lang="en-US" sz="2000" b="1" dirty="0" smtClean="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sym typeface="Symbol" pitchFamily="-111" charset="2"/>
              </a:rPr>
              <a:t>F(x</a:t>
            </a:r>
            <a:r>
              <a:rPr lang="en-US" sz="2000" b="1" dirty="0" smtClean="0">
                <a:ea typeface="ＭＳ Ｐゴシック" pitchFamily="-111" charset="-128"/>
                <a:cs typeface="ＭＳ Ｐゴシック" pitchFamily="-111" charset="-128"/>
                <a:sym typeface="Symbol" pitchFamily="-111" charset="2"/>
              </a:rPr>
              <a:t>), x)+1</a:t>
            </a:r>
            <a:r>
              <a:rPr lang="en-US" sz="2000" b="1" dirty="0" smtClean="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F</a:t>
            </a:r>
            <a:r>
              <a:rPr lang="en-US" sz="2000" b="1" baseline="-25000" dirty="0" err="1">
                <a:ea typeface="ＭＳ Ｐゴシック" pitchFamily="-111" charset="-128"/>
                <a:cs typeface="ＭＳ Ｐゴシック" pitchFamily="-111" charset="-128"/>
              </a:rPr>
              <a:t>x</a:t>
            </a:r>
            <a:r>
              <a:rPr lang="en-US" sz="2000" b="1" dirty="0">
                <a:ea typeface="ＭＳ Ｐゴシック" pitchFamily="-111" charset="-128"/>
                <a:cs typeface="ＭＳ Ｐゴシック" pitchFamily="-111" charset="-128"/>
              </a:rPr>
              <a:t>(x) + 1</a:t>
            </a:r>
          </a:p>
          <a:p>
            <a:pPr>
              <a:lnSpc>
                <a:spcPct val="80000"/>
              </a:lnSpc>
            </a:pPr>
            <a:endParaRPr lang="en-US" sz="2000" dirty="0">
              <a:ea typeface="ＭＳ Ｐゴシック" pitchFamily="-111" charset="-128"/>
              <a:cs typeface="ＭＳ Ｐゴシック" pitchFamily="-111" charset="-128"/>
            </a:endParaRPr>
          </a:p>
          <a:p>
            <a:pPr>
              <a:lnSpc>
                <a:spcPct val="80000"/>
              </a:lnSpc>
            </a:pPr>
            <a:r>
              <a:rPr lang="en-US" sz="2000" dirty="0">
                <a:ea typeface="ＭＳ Ｐゴシック" pitchFamily="-111" charset="-128"/>
                <a:cs typeface="ＭＳ Ｐゴシック" pitchFamily="-111" charset="-128"/>
              </a:rPr>
              <a:t>But then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is itself an algorithm.  Assume it is the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a:t>
            </a:r>
            <a:r>
              <a:rPr lang="en-US" sz="2000" dirty="0" err="1">
                <a:ea typeface="ＭＳ Ｐゴシック" pitchFamily="-111" charset="-128"/>
                <a:cs typeface="ＭＳ Ｐゴシック" pitchFamily="-111" charset="-128"/>
              </a:rPr>
              <a:t>th</a:t>
            </a:r>
            <a:r>
              <a:rPr lang="en-US" sz="2000" dirty="0">
                <a:ea typeface="ＭＳ Ｐゴシック" pitchFamily="-111" charset="-128"/>
                <a:cs typeface="ＭＳ Ｐゴシック" pitchFamily="-111" charset="-128"/>
              </a:rPr>
              <a:t> one</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F(g) = </a:t>
            </a:r>
            <a:r>
              <a:rPr lang="en-US" sz="2000" b="1" dirty="0" err="1">
                <a:ea typeface="ＭＳ Ｐゴシック" pitchFamily="-111" charset="-128"/>
                <a:cs typeface="ＭＳ Ｐゴシック" pitchFamily="-111" charset="-128"/>
              </a:rPr>
              <a:t>F</a:t>
            </a:r>
            <a:r>
              <a:rPr lang="en-US" sz="2000" b="1" baseline="-25000" dirty="0" err="1">
                <a:ea typeface="ＭＳ Ｐゴシック" pitchFamily="-111" charset="-128"/>
                <a:cs typeface="ＭＳ Ｐゴシック" pitchFamily="-111" charset="-128"/>
              </a:rPr>
              <a:t>g</a:t>
            </a:r>
            <a:r>
              <a:rPr lang="en-US" sz="2000" b="1" dirty="0">
                <a:ea typeface="ＭＳ Ｐゴシック" pitchFamily="-111" charset="-128"/>
                <a:cs typeface="ＭＳ Ｐゴシック" pitchFamily="-111" charset="-128"/>
              </a:rPr>
              <a:t> = G</a:t>
            </a:r>
            <a:br>
              <a:rPr lang="en-US" sz="2000" b="1"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Then, 	</a:t>
            </a:r>
            <a:r>
              <a:rPr lang="en-US" sz="2000" b="1" dirty="0">
                <a:ea typeface="ＭＳ Ｐゴシック" pitchFamily="-111" charset="-128"/>
                <a:cs typeface="ＭＳ Ｐゴシック" pitchFamily="-111" charset="-128"/>
              </a:rPr>
              <a:t>G(g) = </a:t>
            </a:r>
            <a:r>
              <a:rPr lang="en-US" sz="2000" b="1" dirty="0" err="1">
                <a:ea typeface="ＭＳ Ｐゴシック" pitchFamily="-111" charset="-128"/>
                <a:cs typeface="ＭＳ Ｐゴシック" pitchFamily="-111" charset="-128"/>
              </a:rPr>
              <a:t>F</a:t>
            </a:r>
            <a:r>
              <a:rPr lang="en-US" sz="2000" b="1" baseline="-25000" dirty="0" err="1">
                <a:ea typeface="ＭＳ Ｐゴシック" pitchFamily="-111" charset="-128"/>
                <a:cs typeface="ＭＳ Ｐゴシック" pitchFamily="-111" charset="-128"/>
              </a:rPr>
              <a:t>g</a:t>
            </a:r>
            <a:r>
              <a:rPr lang="en-US" sz="2000" b="1" dirty="0">
                <a:ea typeface="ＭＳ Ｐゴシック" pitchFamily="-111" charset="-128"/>
                <a:cs typeface="ＭＳ Ｐゴシック" pitchFamily="-111" charset="-128"/>
              </a:rPr>
              <a:t>(g) + 1 = G(g) + 1</a:t>
            </a:r>
            <a:br>
              <a:rPr lang="en-US" sz="2000" b="1" dirty="0">
                <a:ea typeface="ＭＳ Ｐゴシック" pitchFamily="-111" charset="-128"/>
                <a:cs typeface="ＭＳ Ｐゴシック" pitchFamily="-111" charset="-128"/>
              </a:rPr>
            </a:br>
            <a:endParaRPr lang="en-US" sz="2000" b="1" dirty="0">
              <a:ea typeface="ＭＳ Ｐゴシック" pitchFamily="-111" charset="-128"/>
              <a:cs typeface="ＭＳ Ｐゴシック" pitchFamily="-111" charset="-128"/>
            </a:endParaRPr>
          </a:p>
          <a:p>
            <a:pPr>
              <a:lnSpc>
                <a:spcPct val="80000"/>
              </a:lnSpc>
            </a:pPr>
            <a:r>
              <a:rPr lang="en-US" sz="2000" dirty="0">
                <a:ea typeface="ＭＳ Ｐゴシック" pitchFamily="-111" charset="-128"/>
                <a:cs typeface="ＭＳ Ｐゴシック" pitchFamily="-111" charset="-128"/>
              </a:rPr>
              <a:t>But then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contradicts its own existence since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would need to be an algorithm.</a:t>
            </a:r>
          </a:p>
          <a:p>
            <a:pPr>
              <a:lnSpc>
                <a:spcPct val="80000"/>
              </a:lnSpc>
            </a:pPr>
            <a:r>
              <a:rPr lang="en-US" sz="2000" dirty="0">
                <a:ea typeface="ＭＳ Ｐゴシック" pitchFamily="-111" charset="-128"/>
                <a:cs typeface="ＭＳ Ｐゴシック" pitchFamily="-111" charset="-128"/>
              </a:rPr>
              <a:t>This cannot be used to show that the effective procedures are non-enumerable, since the above is not a contradiction when </a:t>
            </a:r>
            <a:r>
              <a:rPr lang="en-US" sz="2000" b="1" dirty="0">
                <a:ea typeface="ＭＳ Ｐゴシック" pitchFamily="-111" charset="-128"/>
                <a:cs typeface="ＭＳ Ｐゴシック" pitchFamily="-111" charset="-128"/>
              </a:rPr>
              <a:t>G(g)</a:t>
            </a:r>
            <a:r>
              <a:rPr lang="en-US" sz="2000" dirty="0">
                <a:ea typeface="ＭＳ Ｐゴシック" pitchFamily="-111" charset="-128"/>
                <a:cs typeface="ＭＳ Ｐゴシック" pitchFamily="-111" charset="-128"/>
              </a:rPr>
              <a:t> is undefined.  In fact, we already have shown how to enumerate the (partial) recursive functions.</a:t>
            </a:r>
          </a:p>
        </p:txBody>
      </p:sp>
      <p:sp>
        <p:nvSpPr>
          <p:cNvPr id="408582" name="Date Placeholder 3"/>
          <p:cNvSpPr>
            <a:spLocks noGrp="1"/>
          </p:cNvSpPr>
          <p:nvPr>
            <p:ph type="dt" sz="quarter" idx="10"/>
          </p:nvPr>
        </p:nvSpPr>
        <p:spPr>
          <a:noFill/>
        </p:spPr>
        <p:txBody>
          <a:bodyPr/>
          <a:lstStyle/>
          <a:p>
            <a:fld id="{73CF047B-50BF-E849-9555-0127C02C606C}"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10627" name="Slide Number Placeholder 5"/>
          <p:cNvSpPr>
            <a:spLocks noGrp="1"/>
          </p:cNvSpPr>
          <p:nvPr>
            <p:ph type="sldNum" sz="quarter" idx="12"/>
          </p:nvPr>
        </p:nvSpPr>
        <p:spPr>
          <a:noFill/>
        </p:spPr>
        <p:txBody>
          <a:bodyPr/>
          <a:lstStyle/>
          <a:p>
            <a:fld id="{CB2750FF-BC04-7F47-9DB6-95CD22DA1C20}" type="slidenum">
              <a:rPr lang="en-US">
                <a:latin typeface="Arial" pitchFamily="-111" charset="0"/>
                <a:ea typeface="ＭＳ Ｐゴシック" pitchFamily="-111" charset="-128"/>
                <a:cs typeface="ＭＳ Ｐゴシック" pitchFamily="-111" charset="-128"/>
              </a:rPr>
              <a:pPr/>
              <a:t>195</a:t>
            </a:fld>
            <a:endParaRPr lang="en-US">
              <a:latin typeface="Arial" pitchFamily="-111" charset="0"/>
              <a:ea typeface="ＭＳ Ｐゴシック" pitchFamily="-111" charset="-128"/>
              <a:cs typeface="ＭＳ Ｐゴシック" pitchFamily="-111" charset="-128"/>
            </a:endParaRPr>
          </a:p>
        </p:txBody>
      </p:sp>
      <p:sp>
        <p:nvSpPr>
          <p:cNvPr id="41062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The Set TOT</a:t>
            </a:r>
          </a:p>
        </p:txBody>
      </p:sp>
      <p:sp>
        <p:nvSpPr>
          <p:cNvPr id="410629"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The listing of all algorithms can be viewed as</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TOT = { f </a:t>
            </a:r>
            <a:r>
              <a:rPr lang="en-US"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 | </a:t>
            </a:r>
            <a:r>
              <a:rPr lang="en-US" b="1" dirty="0">
                <a:ea typeface="ＭＳ Ｐゴシック" pitchFamily="-111" charset="-128"/>
                <a:cs typeface="ＭＳ Ｐゴシック" pitchFamily="-111" charset="-128"/>
                <a:sym typeface="Symbol" pitchFamily="-111" charset="2"/>
              </a:rPr>
              <a:t>x </a:t>
            </a:r>
            <a:r>
              <a:rPr lang="en-US" b="1" dirty="0" smtClean="0">
                <a:ea typeface="ＭＳ Ｐゴシック" pitchFamily="-111" charset="-128"/>
                <a:cs typeface="ＭＳ Ｐゴシック" pitchFamily="-111" charset="-128"/>
                <a:sym typeface="Symbol" pitchFamily="-111" charset="2"/>
              </a:rPr>
              <a:t>(f, x)</a:t>
            </a:r>
            <a:r>
              <a:rPr lang="en-US" b="1" dirty="0">
                <a:ea typeface="ＭＳ Ｐゴシック" pitchFamily="-111" charset="-128"/>
                <a:cs typeface="ＭＳ Ｐゴシック" pitchFamily="-111" charset="-128"/>
                <a:sym typeface="Symbol" pitchFamily="-111" charset="2"/>
              </a:rPr>
              <a:t> }</a:t>
            </a:r>
          </a:p>
          <a:p>
            <a:r>
              <a:rPr lang="en-US" dirty="0">
                <a:ea typeface="ＭＳ Ｐゴシック" pitchFamily="-111" charset="-128"/>
                <a:cs typeface="ＭＳ Ｐゴシック" pitchFamily="-111" charset="-128"/>
                <a:sym typeface="Symbol" pitchFamily="-111" charset="2"/>
              </a:rPr>
              <a:t>We can also note that</a:t>
            </a:r>
            <a:br>
              <a:rPr lang="en-US"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sym typeface="Symbol" pitchFamily="-111" charset="2"/>
              </a:rPr>
              <a:t/>
            </a:r>
            <a:br>
              <a:rPr lang="en-US" dirty="0">
                <a:ea typeface="ＭＳ Ｐゴシック" pitchFamily="-111" charset="-128"/>
                <a:cs typeface="ＭＳ Ｐゴシック" pitchFamily="-111" charset="-128"/>
                <a:sym typeface="Symbol" pitchFamily="-111" charset="2"/>
              </a:rPr>
            </a:br>
            <a:r>
              <a:rPr lang="en-US" b="1" dirty="0">
                <a:ea typeface="ＭＳ Ｐゴシック" pitchFamily="-111" charset="-128"/>
                <a:cs typeface="ＭＳ Ｐゴシック" pitchFamily="-111" charset="-128"/>
              </a:rPr>
              <a:t>TOT = { f </a:t>
            </a:r>
            <a:r>
              <a:rPr lang="en-US"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 | </a:t>
            </a:r>
            <a:r>
              <a:rPr lang="en-US" b="1" dirty="0" err="1">
                <a:ea typeface="ＭＳ Ｐゴシック" pitchFamily="-111" charset="-128"/>
                <a:cs typeface="ＭＳ Ｐゴシック" pitchFamily="-111" charset="-128"/>
                <a:sym typeface="Symbol" pitchFamily="-111" charset="2"/>
              </a:rPr>
              <a:t>W</a:t>
            </a:r>
            <a:r>
              <a:rPr lang="en-US" b="1" baseline="-25000" dirty="0" err="1">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 = }</a:t>
            </a:r>
          </a:p>
          <a:p>
            <a:r>
              <a:rPr lang="en-US" dirty="0">
                <a:ea typeface="ＭＳ Ｐゴシック" pitchFamily="-111" charset="-128"/>
                <a:cs typeface="ＭＳ Ｐゴシック" pitchFamily="-111" charset="-128"/>
                <a:sym typeface="Symbol" pitchFamily="-111" charset="2"/>
              </a:rPr>
              <a:t>Theorem: </a:t>
            </a:r>
            <a:r>
              <a:rPr lang="en-US" b="1" dirty="0">
                <a:ea typeface="ＭＳ Ｐゴシック" pitchFamily="-111" charset="-128"/>
                <a:cs typeface="ＭＳ Ｐゴシック" pitchFamily="-111" charset="-128"/>
                <a:sym typeface="Symbol" pitchFamily="-111" charset="2"/>
              </a:rPr>
              <a:t>TOT</a:t>
            </a:r>
            <a:r>
              <a:rPr lang="en-US" dirty="0">
                <a:ea typeface="ＭＳ Ｐゴシック" pitchFamily="-111" charset="-128"/>
                <a:cs typeface="ＭＳ Ｐゴシック" pitchFamily="-111" charset="-128"/>
                <a:sym typeface="Symbol" pitchFamily="-111" charset="2"/>
              </a:rPr>
              <a:t> is not re.</a:t>
            </a:r>
          </a:p>
        </p:txBody>
      </p:sp>
      <p:sp>
        <p:nvSpPr>
          <p:cNvPr id="410630" name="Date Placeholder 3"/>
          <p:cNvSpPr>
            <a:spLocks noGrp="1"/>
          </p:cNvSpPr>
          <p:nvPr>
            <p:ph type="dt" sz="quarter" idx="10"/>
          </p:nvPr>
        </p:nvSpPr>
        <p:spPr>
          <a:noFill/>
        </p:spPr>
        <p:txBody>
          <a:bodyPr/>
          <a:lstStyle/>
          <a:p>
            <a:fld id="{2F41451B-4B8D-F344-B261-CEC74AED5909}"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12675" name="Slide Number Placeholder 5"/>
          <p:cNvSpPr>
            <a:spLocks noGrp="1"/>
          </p:cNvSpPr>
          <p:nvPr>
            <p:ph type="sldNum" sz="quarter" idx="12"/>
          </p:nvPr>
        </p:nvSpPr>
        <p:spPr>
          <a:noFill/>
        </p:spPr>
        <p:txBody>
          <a:bodyPr/>
          <a:lstStyle/>
          <a:p>
            <a:fld id="{E0DB2A58-F9AF-264C-B45B-DA564728001E}" type="slidenum">
              <a:rPr lang="en-US">
                <a:latin typeface="Arial" pitchFamily="-111" charset="0"/>
                <a:ea typeface="ＭＳ Ｐゴシック" pitchFamily="-111" charset="-128"/>
                <a:cs typeface="ＭＳ Ｐゴシック" pitchFamily="-111" charset="-128"/>
              </a:rPr>
              <a:pPr/>
              <a:t>196</a:t>
            </a:fld>
            <a:endParaRPr lang="en-US">
              <a:latin typeface="Arial" pitchFamily="-111" charset="0"/>
              <a:ea typeface="ＭＳ Ｐゴシック" pitchFamily="-111" charset="-128"/>
              <a:cs typeface="ＭＳ Ｐゴシック" pitchFamily="-111" charset="-128"/>
            </a:endParaRPr>
          </a:p>
        </p:txBody>
      </p:sp>
      <p:sp>
        <p:nvSpPr>
          <p:cNvPr id="41267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Quantification#3</a:t>
            </a:r>
          </a:p>
        </p:txBody>
      </p:sp>
      <p:sp>
        <p:nvSpPr>
          <p:cNvPr id="412677" name="Rectangle 3"/>
          <p:cNvSpPr>
            <a:spLocks noGrp="1" noChangeArrowheads="1"/>
          </p:cNvSpPr>
          <p:nvPr>
            <p:ph type="body" idx="1"/>
          </p:nvPr>
        </p:nvSpPr>
        <p:spPr/>
        <p:txBody>
          <a:bodyPr/>
          <a:lstStyle/>
          <a:p>
            <a:r>
              <a:rPr lang="en-US" sz="2800" dirty="0">
                <a:ea typeface="ＭＳ Ｐゴシック" pitchFamily="-111" charset="-128"/>
                <a:cs typeface="ＭＳ Ｐゴシック" pitchFamily="-111" charset="-128"/>
              </a:rPr>
              <a:t>The </a:t>
            </a:r>
            <a:r>
              <a:rPr lang="en-US" sz="2800" b="1" dirty="0">
                <a:ea typeface="ＭＳ Ｐゴシック" pitchFamily="-111" charset="-128"/>
                <a:cs typeface="ＭＳ Ｐゴシック" pitchFamily="-111" charset="-128"/>
              </a:rPr>
              <a:t>Uniform Halting Problem </a:t>
            </a:r>
            <a:r>
              <a:rPr lang="en-US" sz="2800" dirty="0">
                <a:ea typeface="ＭＳ Ｐゴシック" pitchFamily="-111" charset="-128"/>
                <a:cs typeface="ＭＳ Ｐゴシック" pitchFamily="-111" charset="-128"/>
              </a:rPr>
              <a:t>was already shown to be non-re. It turns out its complement is also not re. We’ll cover that later. In fact, we will show that </a:t>
            </a:r>
            <a:r>
              <a:rPr lang="en-US" sz="2800" b="1" dirty="0">
                <a:ea typeface="ＭＳ Ｐゴシック" pitchFamily="-111" charset="-128"/>
                <a:cs typeface="ＭＳ Ｐゴシック" pitchFamily="-111" charset="-128"/>
              </a:rPr>
              <a:t>TOT</a:t>
            </a:r>
            <a:r>
              <a:rPr lang="en-US" sz="2800" dirty="0">
                <a:ea typeface="ＭＳ Ｐゴシック" pitchFamily="-111" charset="-128"/>
                <a:cs typeface="ＭＳ Ｐゴシック" pitchFamily="-111" charset="-128"/>
              </a:rPr>
              <a:t> requires an alternation of quantifiers. Specifically,</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
            </a:r>
            <a:br>
              <a:rPr lang="en-US" sz="2800"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f </a:t>
            </a:r>
            <a:r>
              <a:rPr lang="en-US" sz="2800" b="1" dirty="0">
                <a:ea typeface="ＭＳ Ｐゴシック" pitchFamily="-111" charset="-128"/>
                <a:cs typeface="ＭＳ Ｐゴシック" pitchFamily="-111" charset="-128"/>
                <a:sym typeface="Symbol" pitchFamily="-111" charset="2"/>
              </a:rPr>
              <a:t> TOT </a:t>
            </a:r>
            <a:r>
              <a:rPr lang="en-US" sz="2800" b="1" dirty="0" err="1">
                <a:ea typeface="ＭＳ Ｐゴシック" pitchFamily="-111" charset="-128"/>
                <a:cs typeface="ＭＳ Ｐゴシック" pitchFamily="-111" charset="-128"/>
                <a:sym typeface="Symbol" pitchFamily="-111" charset="2"/>
              </a:rPr>
              <a:t>xt</a:t>
            </a:r>
            <a:r>
              <a:rPr lang="en-US" sz="2800" b="1" dirty="0">
                <a:ea typeface="ＭＳ Ｐゴシック" pitchFamily="-111" charset="-128"/>
                <a:cs typeface="ＭＳ Ｐゴシック" pitchFamily="-111" charset="-128"/>
                <a:sym typeface="Symbol" pitchFamily="-111" charset="2"/>
              </a:rPr>
              <a:t> ( STP</a:t>
            </a:r>
            <a:r>
              <a:rPr lang="en-US" sz="2800" b="1" dirty="0" smtClean="0">
                <a:ea typeface="ＭＳ Ｐゴシック" pitchFamily="-111" charset="-128"/>
                <a:cs typeface="ＭＳ Ｐゴシック" pitchFamily="-111" charset="-128"/>
                <a:sym typeface="Symbol" pitchFamily="-111" charset="2"/>
              </a:rPr>
              <a:t>( f</a:t>
            </a:r>
            <a:r>
              <a:rPr lang="en-US" sz="2800" b="1" dirty="0">
                <a:ea typeface="ＭＳ Ｐゴシック" pitchFamily="-111" charset="-128"/>
                <a:cs typeface="ＭＳ Ｐゴシック" pitchFamily="-111" charset="-128"/>
                <a:sym typeface="Symbol" pitchFamily="-111" charset="2"/>
              </a:rPr>
              <a:t>, x, </a:t>
            </a:r>
            <a:r>
              <a:rPr lang="en-US" sz="2800" b="1" dirty="0" smtClean="0">
                <a:ea typeface="ＭＳ Ｐゴシック" pitchFamily="-111" charset="-128"/>
                <a:cs typeface="ＭＳ Ｐゴシック" pitchFamily="-111" charset="-128"/>
                <a:sym typeface="Symbol" pitchFamily="-111" charset="2"/>
              </a:rPr>
              <a:t>t </a:t>
            </a:r>
            <a:r>
              <a:rPr lang="en-US" sz="2800" b="1" dirty="0">
                <a:ea typeface="ＭＳ Ｐゴシック" pitchFamily="-111" charset="-128"/>
                <a:cs typeface="ＭＳ Ｐゴシック" pitchFamily="-111" charset="-128"/>
                <a:sym typeface="Symbol" pitchFamily="-111" charset="2"/>
              </a:rPr>
              <a:t>) )</a:t>
            </a:r>
            <a:br>
              <a:rPr lang="en-US" sz="2800" b="1" dirty="0">
                <a:ea typeface="ＭＳ Ｐゴシック" pitchFamily="-111" charset="-128"/>
                <a:cs typeface="ＭＳ Ｐゴシック" pitchFamily="-111" charset="-128"/>
                <a:sym typeface="Symbol" pitchFamily="-111" charset="2"/>
              </a:rPr>
            </a:br>
            <a:r>
              <a:rPr lang="en-US" sz="2800" dirty="0">
                <a:ea typeface="ＭＳ Ｐゴシック" pitchFamily="-111" charset="-128"/>
                <a:cs typeface="ＭＳ Ｐゴシック" pitchFamily="-111" charset="-128"/>
                <a:sym typeface="Symbol" pitchFamily="-111" charset="2"/>
              </a:rPr>
              <a:t>and this is the minimum quantification we can use, given that the quantified predicate is recursive.</a:t>
            </a:r>
            <a:endParaRPr lang="en-US" sz="2800" dirty="0">
              <a:ea typeface="ＭＳ Ｐゴシック" pitchFamily="-111" charset="-128"/>
              <a:cs typeface="ＭＳ Ｐゴシック" pitchFamily="-111" charset="-128"/>
            </a:endParaRPr>
          </a:p>
        </p:txBody>
      </p:sp>
      <p:sp>
        <p:nvSpPr>
          <p:cNvPr id="412678" name="Date Placeholder 3"/>
          <p:cNvSpPr>
            <a:spLocks noGrp="1"/>
          </p:cNvSpPr>
          <p:nvPr>
            <p:ph type="dt" sz="quarter" idx="10"/>
          </p:nvPr>
        </p:nvSpPr>
        <p:spPr>
          <a:noFill/>
        </p:spPr>
        <p:txBody>
          <a:bodyPr/>
          <a:lstStyle/>
          <a:p>
            <a:fld id="{C7B5766D-2B4B-1C46-86F1-570CF2DA407C}"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ctrTitle"/>
          </p:nvPr>
        </p:nvSpPr>
        <p:spPr>
          <a:xfrm>
            <a:off x="685800" y="2286000"/>
            <a:ext cx="7772400" cy="1143000"/>
          </a:xfrm>
        </p:spPr>
        <p:txBody>
          <a:bodyPr/>
          <a:lstStyle/>
          <a:p>
            <a:pPr eaLnBrk="1" hangingPunct="1"/>
            <a:r>
              <a:rPr lang="en-US">
                <a:ea typeface="ＭＳ Ｐゴシック" pitchFamily="-111" charset="-128"/>
                <a:cs typeface="ＭＳ Ｐゴシック" pitchFamily="-111" charset="-128"/>
              </a:rPr>
              <a:t>Reducibility</a:t>
            </a:r>
          </a:p>
        </p:txBody>
      </p:sp>
      <p:sp>
        <p:nvSpPr>
          <p:cNvPr id="414723" name="Rectangle 3"/>
          <p:cNvSpPr>
            <a:spLocks noGrp="1" noChangeArrowheads="1"/>
          </p:cNvSpPr>
          <p:nvPr>
            <p:ph type="subTitle" idx="1"/>
          </p:nvPr>
        </p:nvSpPr>
        <p:spPr/>
        <p:txBody>
          <a:bodyPr/>
          <a:lstStyle/>
          <a:p>
            <a:pPr eaLnBrk="1" hangingPunct="1"/>
            <a:endParaRPr lang="en-US">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Date Placeholder 3"/>
          <p:cNvSpPr>
            <a:spLocks noGrp="1"/>
          </p:cNvSpPr>
          <p:nvPr>
            <p:ph type="dt" sz="quarter" idx="10"/>
          </p:nvPr>
        </p:nvSpPr>
        <p:spPr>
          <a:noFill/>
        </p:spPr>
        <p:txBody>
          <a:bodyPr/>
          <a:lstStyle/>
          <a:p>
            <a:fld id="{029F8BC3-5EF8-354F-87E6-70DA8E8C1379}"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41677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16772" name="Slide Number Placeholder 5"/>
          <p:cNvSpPr>
            <a:spLocks noGrp="1"/>
          </p:cNvSpPr>
          <p:nvPr>
            <p:ph type="sldNum" sz="quarter" idx="12"/>
          </p:nvPr>
        </p:nvSpPr>
        <p:spPr>
          <a:noFill/>
        </p:spPr>
        <p:txBody>
          <a:bodyPr/>
          <a:lstStyle/>
          <a:p>
            <a:fld id="{FE4CA2EB-213A-0045-B2FD-A68C1CE44256}" type="slidenum">
              <a:rPr lang="en-US">
                <a:latin typeface="Arial" pitchFamily="-111" charset="0"/>
                <a:ea typeface="ＭＳ Ｐゴシック" pitchFamily="-111" charset="-128"/>
                <a:cs typeface="ＭＳ Ｐゴシック" pitchFamily="-111" charset="-128"/>
              </a:rPr>
              <a:pPr/>
              <a:t>198</a:t>
            </a:fld>
            <a:endParaRPr lang="en-US">
              <a:latin typeface="Arial" pitchFamily="-111" charset="0"/>
              <a:ea typeface="ＭＳ Ｐゴシック" pitchFamily="-111" charset="-128"/>
              <a:cs typeface="ＭＳ Ｐゴシック" pitchFamily="-111" charset="-128"/>
            </a:endParaRPr>
          </a:p>
        </p:txBody>
      </p:sp>
      <p:sp>
        <p:nvSpPr>
          <p:cNvPr id="41677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Reduction Concepts</a:t>
            </a:r>
          </a:p>
        </p:txBody>
      </p:sp>
      <p:sp>
        <p:nvSpPr>
          <p:cNvPr id="416774" name="Rectangle 3"/>
          <p:cNvSpPr>
            <a:spLocks noGrp="1" noChangeArrowheads="1"/>
          </p:cNvSpPr>
          <p:nvPr>
            <p:ph type="body" idx="1"/>
          </p:nvPr>
        </p:nvSpPr>
        <p:spPr/>
        <p:txBody>
          <a:bodyPr/>
          <a:lstStyle/>
          <a:p>
            <a:pPr eaLnBrk="1" hangingPunct="1"/>
            <a:r>
              <a:rPr lang="en-US" sz="2800">
                <a:ea typeface="ＭＳ Ｐゴシック" pitchFamily="-111" charset="-128"/>
                <a:cs typeface="ＭＳ Ｐゴシック" pitchFamily="-111" charset="-128"/>
              </a:rPr>
              <a:t>Proofs by contradiction are tedious after you’ve seen a few.  We really would like proofs that build on known unsolvable problems to show other, open problems are unsolvable.  The technique commonly used is called reduction.  It starts with some known unsolvable problem and then shows that this problem is no harder than some open problem in which we are interested.</a:t>
            </a:r>
          </a:p>
        </p:txBody>
      </p:sp>
    </p:spTree>
  </p:cSld>
  <p:clrMapOvr>
    <a:masterClrMapping/>
  </p:clrMapOvr>
  <p:timing>
    <p:tnLst>
      <p:par>
        <p:cTn xmlns:p14="http://schemas.microsoft.com/office/powerpoint/2010/mai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Title 1"/>
          <p:cNvSpPr>
            <a:spLocks noGrp="1"/>
          </p:cNvSpPr>
          <p:nvPr>
            <p:ph type="title"/>
          </p:nvPr>
        </p:nvSpPr>
        <p:spPr/>
        <p:txBody>
          <a:bodyPr/>
          <a:lstStyle/>
          <a:p>
            <a:r>
              <a:rPr lang="en-US">
                <a:ea typeface="ＭＳ Ｐゴシック" pitchFamily="-111" charset="-128"/>
                <a:cs typeface="ＭＳ Ｐゴシック" pitchFamily="-111" charset="-128"/>
              </a:rPr>
              <a:t>Diagonalization is a Bummer</a:t>
            </a:r>
          </a:p>
        </p:txBody>
      </p:sp>
      <p:sp>
        <p:nvSpPr>
          <p:cNvPr id="418819" name="Content Placeholder 2"/>
          <p:cNvSpPr>
            <a:spLocks noGrp="1"/>
          </p:cNvSpPr>
          <p:nvPr>
            <p:ph idx="1"/>
          </p:nvPr>
        </p:nvSpPr>
        <p:spPr/>
        <p:txBody>
          <a:bodyPr/>
          <a:lstStyle/>
          <a:p>
            <a:pPr eaLnBrk="1" hangingPunct="1">
              <a:lnSpc>
                <a:spcPct val="90000"/>
              </a:lnSpc>
            </a:pPr>
            <a:r>
              <a:rPr lang="en-US" sz="2400">
                <a:ea typeface="ＭＳ Ｐゴシック" pitchFamily="-111" charset="-128"/>
                <a:cs typeface="ＭＳ Ｐゴシック" pitchFamily="-111" charset="-128"/>
              </a:rPr>
              <a:t>The issues with diagonalization are that it is tedious and is applicable as a proof of undecidability or non-re-ness for only a small subset of the problems that interest us.</a:t>
            </a:r>
          </a:p>
          <a:p>
            <a:pPr eaLnBrk="1" hangingPunct="1">
              <a:lnSpc>
                <a:spcPct val="90000"/>
              </a:lnSpc>
            </a:pPr>
            <a:r>
              <a:rPr lang="en-US" sz="2400">
                <a:ea typeface="ＭＳ Ｐゴシック" pitchFamily="-111" charset="-128"/>
                <a:cs typeface="ＭＳ Ｐゴシック" pitchFamily="-111" charset="-128"/>
              </a:rPr>
              <a:t>Thus, we will now seek to use reduction wherever possible.</a:t>
            </a:r>
          </a:p>
          <a:p>
            <a:pPr eaLnBrk="1" hangingPunct="1">
              <a:lnSpc>
                <a:spcPct val="90000"/>
              </a:lnSpc>
            </a:pPr>
            <a:r>
              <a:rPr lang="en-US" sz="2400">
                <a:ea typeface="ＭＳ Ｐゴシック" pitchFamily="-111" charset="-128"/>
                <a:cs typeface="ＭＳ Ｐゴシック" pitchFamily="-111" charset="-128"/>
              </a:rPr>
              <a:t>To show a set, </a:t>
            </a:r>
            <a:r>
              <a:rPr lang="en-US" sz="2400" b="1">
                <a:ea typeface="ＭＳ Ｐゴシック" pitchFamily="-111" charset="-128"/>
                <a:cs typeface="ＭＳ Ｐゴシック" pitchFamily="-111" charset="-128"/>
              </a:rPr>
              <a:t>S</a:t>
            </a:r>
            <a:r>
              <a:rPr lang="en-US" sz="2400">
                <a:ea typeface="ＭＳ Ｐゴシック" pitchFamily="-111" charset="-128"/>
                <a:cs typeface="ＭＳ Ｐゴシック" pitchFamily="-111" charset="-128"/>
              </a:rPr>
              <a:t>, is undecidable, we can show it is as least as hard as the set </a:t>
            </a:r>
            <a:r>
              <a:rPr lang="en-US" sz="2400" b="1">
                <a:ea typeface="ＭＳ Ｐゴシック" pitchFamily="-111" charset="-128"/>
                <a:cs typeface="ＭＳ Ｐゴシック" pitchFamily="-111" charset="-128"/>
              </a:rPr>
              <a:t>K</a:t>
            </a:r>
            <a:r>
              <a:rPr lang="en-US" sz="2400" b="1" baseline="-25000">
                <a:ea typeface="ＭＳ Ｐゴシック" pitchFamily="-111" charset="-128"/>
                <a:cs typeface="ＭＳ Ｐゴシック" pitchFamily="-111" charset="-128"/>
              </a:rPr>
              <a:t>0</a:t>
            </a:r>
            <a:r>
              <a:rPr lang="en-US" sz="2400">
                <a:ea typeface="ＭＳ Ｐゴシック" pitchFamily="-111" charset="-128"/>
                <a:cs typeface="ＭＳ Ｐゴシック" pitchFamily="-111" charset="-128"/>
              </a:rPr>
              <a:t>. That is, </a:t>
            </a:r>
            <a:r>
              <a:rPr lang="en-US" sz="2400" b="1">
                <a:ea typeface="ＭＳ Ｐゴシック" pitchFamily="-111" charset="-128"/>
                <a:cs typeface="ＭＳ Ｐゴシック" pitchFamily="-111" charset="-128"/>
              </a:rPr>
              <a:t>K</a:t>
            </a:r>
            <a:r>
              <a:rPr lang="en-US" sz="2400" b="1" baseline="-25000">
                <a:ea typeface="ＭＳ Ｐゴシック" pitchFamily="-111" charset="-128"/>
                <a:cs typeface="ＭＳ Ｐゴシック" pitchFamily="-111" charset="-128"/>
              </a:rPr>
              <a:t>0</a:t>
            </a:r>
            <a:r>
              <a:rPr lang="en-US" sz="2400" b="1">
                <a:ea typeface="ＭＳ Ｐゴシック" pitchFamily="-111" charset="-128"/>
                <a:cs typeface="ＭＳ Ｐゴシック" pitchFamily="-111" charset="-128"/>
              </a:rPr>
              <a:t> ≤ S</a:t>
            </a:r>
            <a:r>
              <a:rPr lang="en-US" sz="2400">
                <a:ea typeface="ＭＳ Ｐゴシック" pitchFamily="-111" charset="-128"/>
                <a:cs typeface="ＭＳ Ｐゴシック" pitchFamily="-111" charset="-128"/>
              </a:rPr>
              <a:t>. Here the mapping used in the reduction does not need to run in polynomial time, it just needs to be an algorithm. </a:t>
            </a:r>
          </a:p>
          <a:p>
            <a:pPr eaLnBrk="1" hangingPunct="1">
              <a:lnSpc>
                <a:spcPct val="90000"/>
              </a:lnSpc>
            </a:pPr>
            <a:r>
              <a:rPr lang="en-US" sz="2400">
                <a:ea typeface="ＭＳ Ｐゴシック" pitchFamily="-111" charset="-128"/>
                <a:cs typeface="ＭＳ Ｐゴシック" pitchFamily="-111" charset="-128"/>
              </a:rPr>
              <a:t>To show a set, </a:t>
            </a:r>
            <a:r>
              <a:rPr lang="en-US" sz="2400" b="1">
                <a:ea typeface="ＭＳ Ｐゴシック" pitchFamily="-111" charset="-128"/>
                <a:cs typeface="ＭＳ Ｐゴシック" pitchFamily="-111" charset="-128"/>
              </a:rPr>
              <a:t>S</a:t>
            </a:r>
            <a:r>
              <a:rPr lang="en-US" sz="2400">
                <a:ea typeface="ＭＳ Ｐゴシック" pitchFamily="-111" charset="-128"/>
                <a:cs typeface="ＭＳ Ｐゴシック" pitchFamily="-111" charset="-128"/>
              </a:rPr>
              <a:t>, is not re, we can show it is as least as hard as the set </a:t>
            </a:r>
            <a:r>
              <a:rPr lang="en-US" sz="2400" b="1">
                <a:ea typeface="ＭＳ Ｐゴシック" pitchFamily="-111" charset="-128"/>
                <a:cs typeface="ＭＳ Ｐゴシック" pitchFamily="-111" charset="-128"/>
              </a:rPr>
              <a:t>TOTAL (the set of algorithms)</a:t>
            </a:r>
            <a:r>
              <a:rPr lang="en-US" sz="2400">
                <a:ea typeface="ＭＳ Ｐゴシック" pitchFamily="-111" charset="-128"/>
                <a:cs typeface="ＭＳ Ｐゴシック" pitchFamily="-111" charset="-128"/>
              </a:rPr>
              <a:t>. That is, </a:t>
            </a:r>
            <a:r>
              <a:rPr lang="en-US" sz="2400" b="1">
                <a:ea typeface="ＭＳ Ｐゴシック" pitchFamily="-111" charset="-128"/>
                <a:cs typeface="ＭＳ Ｐゴシック" pitchFamily="-111" charset="-128"/>
              </a:rPr>
              <a:t>TOTAL ≤ S</a:t>
            </a:r>
            <a:r>
              <a:rPr lang="en-US" sz="2400">
                <a:ea typeface="ＭＳ Ｐゴシック" pitchFamily="-111" charset="-128"/>
                <a:cs typeface="ＭＳ Ｐゴシック" pitchFamily="-111" charset="-128"/>
              </a:rPr>
              <a:t>. </a:t>
            </a:r>
          </a:p>
        </p:txBody>
      </p:sp>
      <p:sp>
        <p:nvSpPr>
          <p:cNvPr id="418820" name="Date Placeholder 3"/>
          <p:cNvSpPr>
            <a:spLocks noGrp="1"/>
          </p:cNvSpPr>
          <p:nvPr>
            <p:ph type="dt" sz="quarter" idx="10"/>
          </p:nvPr>
        </p:nvSpPr>
        <p:spPr>
          <a:noFill/>
        </p:spPr>
        <p:txBody>
          <a:bodyPr/>
          <a:lstStyle/>
          <a:p>
            <a:fld id="{67A9FA47-F35C-3349-A193-A7147A707506}"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41882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18822" name="Slide Number Placeholder 5"/>
          <p:cNvSpPr>
            <a:spLocks noGrp="1"/>
          </p:cNvSpPr>
          <p:nvPr>
            <p:ph type="sldNum" sz="quarter" idx="12"/>
          </p:nvPr>
        </p:nvSpPr>
        <p:spPr>
          <a:noFill/>
        </p:spPr>
        <p:txBody>
          <a:bodyPr/>
          <a:lstStyle/>
          <a:p>
            <a:fld id="{A6BD5A28-FCBE-5946-A5B2-EF68EE9D0CF9}" type="slidenum">
              <a:rPr lang="en-US">
                <a:latin typeface="Arial" pitchFamily="-111" charset="0"/>
                <a:ea typeface="ＭＳ Ｐゴシック" pitchFamily="-111" charset="-128"/>
                <a:cs typeface="ＭＳ Ｐゴシック" pitchFamily="-111" charset="-128"/>
              </a:rPr>
              <a:pPr/>
              <a:t>199</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dt" sz="quarter" idx="10"/>
          </p:nvPr>
        </p:nvSpPr>
        <p:spPr>
          <a:noFill/>
        </p:spPr>
        <p:txBody>
          <a:bodyPr/>
          <a:lstStyle/>
          <a:p>
            <a:fld id="{3AD01C33-145B-2A48-8F3B-8153CDDF690B}" type="datetime1">
              <a:rPr lang="en-US">
                <a:latin typeface="Arial" pitchFamily="-111" charset="0"/>
                <a:ea typeface="ＭＳ Ｐゴシック" pitchFamily="-111" charset="-128"/>
                <a:cs typeface="ＭＳ Ｐゴシック" pitchFamily="-111" charset="-128"/>
              </a:rPr>
              <a:pPr/>
              <a:t>4/8/14</a:t>
            </a:fld>
            <a:endParaRPr lang="en-US" dirty="0">
              <a:latin typeface="Arial" pitchFamily="-111" charset="0"/>
              <a:ea typeface="ＭＳ Ｐゴシック" pitchFamily="-111" charset="-128"/>
              <a:cs typeface="ＭＳ Ｐゴシック" pitchFamily="-111" charset="-128"/>
            </a:endParaRPr>
          </a:p>
        </p:txBody>
      </p:sp>
      <p:sp>
        <p:nvSpPr>
          <p:cNvPr id="23555"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3556" name="Slide Number Placeholder 3"/>
          <p:cNvSpPr>
            <a:spLocks noGrp="1"/>
          </p:cNvSpPr>
          <p:nvPr>
            <p:ph type="sldNum" sz="quarter" idx="12"/>
          </p:nvPr>
        </p:nvSpPr>
        <p:spPr>
          <a:noFill/>
        </p:spPr>
        <p:txBody>
          <a:bodyPr/>
          <a:lstStyle/>
          <a:p>
            <a:fld id="{57B9CD7D-EC35-7C49-9CA2-0545C33075AF}" type="slidenum">
              <a:rPr lang="en-US">
                <a:latin typeface="Arial" pitchFamily="-111" charset="0"/>
                <a:ea typeface="ＭＳ Ｐゴシック" pitchFamily="-111" charset="-128"/>
                <a:cs typeface="ＭＳ Ｐゴシック" pitchFamily="-111" charset="-128"/>
              </a:rPr>
              <a:pPr/>
              <a:t>2</a:t>
            </a:fld>
            <a:endParaRPr lang="en-US">
              <a:latin typeface="Arial" pitchFamily="-111" charset="0"/>
              <a:ea typeface="ＭＳ Ｐゴシック" pitchFamily="-111" charset="-128"/>
              <a:cs typeface="ＭＳ Ｐゴシック" pitchFamily="-111" charset="-128"/>
            </a:endParaRPr>
          </a:p>
        </p:txBody>
      </p:sp>
      <p:sp>
        <p:nvSpPr>
          <p:cNvPr id="23557"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Who, What, Where and When</a:t>
            </a:r>
          </a:p>
        </p:txBody>
      </p:sp>
      <p:sp>
        <p:nvSpPr>
          <p:cNvPr id="23558" name="Rectangle 3"/>
          <p:cNvSpPr>
            <a:spLocks noGrp="1" noChangeArrowheads="1"/>
          </p:cNvSpPr>
          <p:nvPr>
            <p:ph type="body" idx="4294967295"/>
          </p:nvPr>
        </p:nvSpPr>
        <p:spPr/>
        <p:txBody>
          <a:bodyPr/>
          <a:lstStyle/>
          <a:p>
            <a:pPr eaLnBrk="1" hangingPunct="1">
              <a:lnSpc>
                <a:spcPct val="80000"/>
              </a:lnSpc>
            </a:pPr>
            <a:r>
              <a:rPr lang="en-US" sz="2400" dirty="0">
                <a:ea typeface="ＭＳ Ｐゴシック" pitchFamily="-111" charset="-128"/>
                <a:cs typeface="ＭＳ Ｐゴシック" pitchFamily="-111" charset="-128"/>
              </a:rPr>
              <a:t>Instructor: </a:t>
            </a:r>
            <a:r>
              <a:rPr lang="en-US" sz="2400" b="1" dirty="0">
                <a:ea typeface="ＭＳ Ｐゴシック" pitchFamily="-111" charset="-128"/>
                <a:cs typeface="ＭＳ Ｐゴシック" pitchFamily="-111" charset="-128"/>
              </a:rPr>
              <a:t>Charles Hughes; </a:t>
            </a: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Harris Engineering 247C; 823-2762 </a:t>
            </a: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(phone is not a good way to get me); </a:t>
            </a:r>
            <a:br>
              <a:rPr lang="en-US" sz="2400" b="1" dirty="0">
                <a:ea typeface="ＭＳ Ｐゴシック" pitchFamily="-111" charset="-128"/>
                <a:cs typeface="ＭＳ Ｐゴシック" pitchFamily="-111" charset="-128"/>
              </a:rPr>
            </a:br>
            <a:r>
              <a:rPr lang="en-US" sz="2000" b="1" dirty="0" smtClean="0">
                <a:ea typeface="ＭＳ Ｐゴシック" pitchFamily="-111" charset="-128"/>
                <a:cs typeface="ＭＳ Ｐゴシック" pitchFamily="-111" charset="-128"/>
                <a:hlinkClick r:id="rId3"/>
              </a:rPr>
              <a:t>charles.e.hughes@knights.ucf.edu</a:t>
            </a:r>
            <a:r>
              <a:rPr lang="en-US" sz="2000" b="1" dirty="0" smtClean="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(e-mail is a good way to get me)</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Subject: COT6410 </a:t>
            </a:r>
          </a:p>
          <a:p>
            <a:pPr eaLnBrk="1" hangingPunct="1">
              <a:lnSpc>
                <a:spcPct val="80000"/>
              </a:lnSpc>
            </a:pPr>
            <a:r>
              <a:rPr lang="en-US" sz="2400" dirty="0">
                <a:ea typeface="ＭＳ Ｐゴシック" pitchFamily="-111" charset="-128"/>
                <a:cs typeface="ＭＳ Ｐゴシック" pitchFamily="-111" charset="-128"/>
              </a:rPr>
              <a:t>Web Page: </a:t>
            </a:r>
            <a:r>
              <a:rPr lang="en-US" sz="2000" b="1" dirty="0">
                <a:ea typeface="ＭＳ Ｐゴシック" pitchFamily="-111" charset="-128"/>
                <a:cs typeface="ＭＳ Ｐゴシック" pitchFamily="-111" charset="-128"/>
                <a:hlinkClick r:id="rId4"/>
              </a:rPr>
              <a:t>http://</a:t>
            </a:r>
            <a:r>
              <a:rPr lang="en-US" sz="2000" b="1" dirty="0" smtClean="0">
                <a:ea typeface="ＭＳ Ｐゴシック" pitchFamily="-111" charset="-128"/>
                <a:cs typeface="ＭＳ Ｐゴシック" pitchFamily="-111" charset="-128"/>
                <a:hlinkClick r:id="rId4"/>
              </a:rPr>
              <a:t>www.cs.ucf.edu/courses/cot6410/spr20124</a:t>
            </a:r>
            <a:r>
              <a:rPr lang="en-US" sz="2000" b="1" dirty="0" smtClean="0">
                <a:ea typeface="ＭＳ Ｐゴシック" pitchFamily="-111" charset="-128"/>
                <a:cs typeface="ＭＳ Ｐゴシック" pitchFamily="-111" charset="-128"/>
              </a:rPr>
              <a:t>   </a:t>
            </a:r>
            <a:endParaRPr lang="en-US" sz="2000" b="1" dirty="0">
              <a:ea typeface="ＭＳ Ｐゴシック" pitchFamily="-111" charset="-128"/>
              <a:cs typeface="ＭＳ Ｐゴシック" pitchFamily="-111" charset="-128"/>
            </a:endParaRPr>
          </a:p>
          <a:p>
            <a:pPr eaLnBrk="1" hangingPunct="1">
              <a:lnSpc>
                <a:spcPct val="80000"/>
              </a:lnSpc>
            </a:pPr>
            <a:r>
              <a:rPr lang="en-US" sz="2400" dirty="0">
                <a:ea typeface="ＭＳ Ｐゴシック" pitchFamily="-111" charset="-128"/>
                <a:cs typeface="ＭＳ Ｐゴシック" pitchFamily="-111" charset="-128"/>
              </a:rPr>
              <a:t>Meetings: </a:t>
            </a:r>
            <a:r>
              <a:rPr lang="en-US" sz="2400" b="1" dirty="0">
                <a:ea typeface="ＭＳ Ｐゴシック" pitchFamily="-111" charset="-128"/>
                <a:cs typeface="ＭＳ Ｐゴシック" pitchFamily="-111" charset="-128"/>
              </a:rPr>
              <a:t>TR </a:t>
            </a:r>
            <a:r>
              <a:rPr lang="en-US" sz="2400" b="1" dirty="0" smtClean="0">
                <a:ea typeface="ＭＳ Ｐゴシック" pitchFamily="-111" charset="-128"/>
                <a:cs typeface="ＭＳ Ｐゴシック" pitchFamily="-111" charset="-128"/>
              </a:rPr>
              <a:t>1:30PM-2:45PM</a:t>
            </a:r>
            <a:r>
              <a:rPr lang="en-US" sz="2400" b="1" dirty="0">
                <a:ea typeface="ＭＳ Ｐゴシック" pitchFamily="-111" charset="-128"/>
                <a:cs typeface="ＭＳ Ｐゴシック" pitchFamily="-111" charset="-128"/>
              </a:rPr>
              <a:t>, </a:t>
            </a:r>
            <a:r>
              <a:rPr lang="en-US" sz="2400" b="1" dirty="0" smtClean="0">
                <a:ea typeface="ＭＳ Ｐゴシック" pitchFamily="-111" charset="-128"/>
                <a:cs typeface="ＭＳ Ｐゴシック" pitchFamily="-111" charset="-128"/>
              </a:rPr>
              <a:t>CB1-120; </a:t>
            </a:r>
            <a:r>
              <a:rPr lang="en-US" sz="2400" b="1" dirty="0">
                <a:ea typeface="ＭＳ Ｐゴシック" pitchFamily="-111" charset="-128"/>
                <a:cs typeface="ＭＳ Ｐゴシック" pitchFamily="-111" charset="-128"/>
              </a:rPr>
              <a:t/>
            </a:r>
            <a:br>
              <a:rPr lang="en-US" sz="24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28 periods, each 75 minutes long. </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Final Exam </a:t>
            </a:r>
            <a:r>
              <a:rPr lang="en-US" sz="2000" b="1" dirty="0" smtClean="0">
                <a:ea typeface="ＭＳ Ｐゴシック" pitchFamily="-111" charset="-128"/>
                <a:cs typeface="ＭＳ Ｐゴシック" pitchFamily="-111" charset="-128"/>
              </a:rPr>
              <a:t>(Tuesday, April 29 from 1:00PM to 3:50PM) is </a:t>
            </a:r>
            <a:r>
              <a:rPr lang="en-US" sz="2000" b="1" dirty="0">
                <a:ea typeface="ＭＳ Ｐゴシック" pitchFamily="-111" charset="-128"/>
                <a:cs typeface="ＭＳ Ｐゴシック" pitchFamily="-111" charset="-128"/>
              </a:rPr>
              <a:t>separate from class meetings </a:t>
            </a:r>
          </a:p>
          <a:p>
            <a:pPr eaLnBrk="1" hangingPunct="1">
              <a:lnSpc>
                <a:spcPct val="80000"/>
              </a:lnSpc>
            </a:pPr>
            <a:r>
              <a:rPr lang="en-US" sz="2400" dirty="0">
                <a:ea typeface="ＭＳ Ｐゴシック" pitchFamily="-111" charset="-128"/>
                <a:cs typeface="ＭＳ Ｐゴシック" pitchFamily="-111" charset="-128"/>
              </a:rPr>
              <a:t>Office Hours: </a:t>
            </a:r>
            <a:r>
              <a:rPr lang="en-US" sz="2400" b="1" dirty="0">
                <a:ea typeface="ＭＳ Ｐゴシック" pitchFamily="-111" charset="-128"/>
                <a:cs typeface="ＭＳ Ｐゴシック" pitchFamily="-111" charset="-128"/>
              </a:rPr>
              <a:t>TR </a:t>
            </a:r>
            <a:r>
              <a:rPr lang="en-US" sz="2400" b="1" dirty="0" smtClean="0">
                <a:ea typeface="ＭＳ Ｐゴシック" pitchFamily="-111" charset="-128"/>
                <a:cs typeface="ＭＳ Ｐゴシック" pitchFamily="-111" charset="-128"/>
              </a:rPr>
              <a:t>3:00PM-4:15PM</a:t>
            </a:r>
            <a:endParaRPr lang="en-US" sz="2400" dirty="0">
              <a:ea typeface="ＭＳ Ｐゴシック" pitchFamily="-111" charset="-128"/>
              <a:cs typeface="ＭＳ Ｐゴシック" pitchFamily="-111" charset="-128"/>
            </a:endParaRPr>
          </a:p>
        </p:txBody>
      </p:sp>
      <p:sp>
        <p:nvSpPr>
          <p:cNvPr id="23559"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CE1576B7-0154-4D4F-9C85-70B74AB11AE5}" type="slidenum">
              <a:rPr lang="en-US" sz="1400"/>
              <a:pPr algn="r"/>
              <a:t>2</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en-US">
                <a:ea typeface="ＭＳ Ｐゴシック" pitchFamily="-111" charset="-128"/>
                <a:cs typeface="ＭＳ Ｐゴシック" pitchFamily="-111" charset="-128"/>
              </a:rPr>
              <a:t>Three Classes of Problems</a:t>
            </a:r>
          </a:p>
        </p:txBody>
      </p:sp>
      <p:sp>
        <p:nvSpPr>
          <p:cNvPr id="131075" name="Content Placeholder 2"/>
          <p:cNvSpPr>
            <a:spLocks noGrp="1"/>
          </p:cNvSpPr>
          <p:nvPr>
            <p:ph idx="1"/>
          </p:nvPr>
        </p:nvSpPr>
        <p:spPr/>
        <p:txBody>
          <a:bodyPr/>
          <a:lstStyle/>
          <a:p>
            <a:pPr lvl="1" eaLnBrk="1" hangingPunct="1">
              <a:buFont typeface="Times" pitchFamily="-111" charset="0"/>
              <a:buNone/>
            </a:pPr>
            <a:r>
              <a:rPr lang="en-US" dirty="0"/>
              <a:t>	Problems </a:t>
            </a:r>
            <a:r>
              <a:rPr lang="en-US" dirty="0" smtClean="0"/>
              <a:t>can be classified to be in one of three </a:t>
            </a:r>
            <a:r>
              <a:rPr lang="en-US" dirty="0"/>
              <a:t>groups (classes</a:t>
            </a:r>
            <a:r>
              <a:rPr lang="en-US" dirty="0" smtClean="0"/>
              <a:t>):</a:t>
            </a:r>
            <a:endParaRPr lang="en-US" dirty="0"/>
          </a:p>
          <a:p>
            <a:pPr lvl="1" eaLnBrk="1" hangingPunct="1"/>
            <a:endParaRPr lang="en-US" dirty="0"/>
          </a:p>
          <a:p>
            <a:pPr lvl="1" eaLnBrk="1" hangingPunct="1">
              <a:buFont typeface="Times" pitchFamily="-111" charset="0"/>
              <a:buNone/>
            </a:pPr>
            <a:r>
              <a:rPr lang="en-US" dirty="0"/>
              <a:t>	</a:t>
            </a:r>
            <a:r>
              <a:rPr lang="en-US" dirty="0" err="1"/>
              <a:t>Undecidable</a:t>
            </a:r>
            <a:r>
              <a:rPr lang="en-US" dirty="0"/>
              <a:t>, Exponential, and Polynomial.</a:t>
            </a:r>
          </a:p>
          <a:p>
            <a:pPr lvl="1" eaLnBrk="1" hangingPunct="1"/>
            <a:endParaRPr lang="en-US" dirty="0"/>
          </a:p>
          <a:p>
            <a:pPr lvl="1" eaLnBrk="1" hangingPunct="1"/>
            <a:endParaRPr lang="en-US" dirty="0"/>
          </a:p>
          <a:p>
            <a:pPr lvl="1" eaLnBrk="1" hangingPunct="1">
              <a:buFont typeface="Times" pitchFamily="-111" charset="0"/>
              <a:buNone/>
            </a:pPr>
            <a:r>
              <a:rPr lang="en-US" dirty="0"/>
              <a:t>	</a:t>
            </a:r>
            <a:r>
              <a:rPr lang="en-US" dirty="0" smtClean="0"/>
              <a:t>Theoretically</a:t>
            </a:r>
            <a:r>
              <a:rPr lang="en-US" dirty="0"/>
              <a:t>, all problems belong to exactly one of these three </a:t>
            </a:r>
            <a:r>
              <a:rPr lang="en-US" dirty="0" smtClean="0"/>
              <a:t>classes and our job is often to find which one. </a:t>
            </a:r>
            <a:endParaRPr lang="en-US" dirty="0"/>
          </a:p>
        </p:txBody>
      </p:sp>
      <p:sp>
        <p:nvSpPr>
          <p:cNvPr id="131076" name="Date Placeholder 3"/>
          <p:cNvSpPr>
            <a:spLocks noGrp="1"/>
          </p:cNvSpPr>
          <p:nvPr>
            <p:ph type="dt" sz="quarter" idx="10"/>
          </p:nvPr>
        </p:nvSpPr>
        <p:spPr>
          <a:noFill/>
        </p:spPr>
        <p:txBody>
          <a:bodyPr/>
          <a:lstStyle/>
          <a:p>
            <a:fld id="{0CA5A3DE-515F-9B40-B828-245A35028B59}"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3107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31078" name="Slide Number Placeholder 5"/>
          <p:cNvSpPr>
            <a:spLocks noGrp="1"/>
          </p:cNvSpPr>
          <p:nvPr>
            <p:ph type="sldNum" sz="quarter" idx="12"/>
          </p:nvPr>
        </p:nvSpPr>
        <p:spPr>
          <a:noFill/>
        </p:spPr>
        <p:txBody>
          <a:bodyPr/>
          <a:lstStyle/>
          <a:p>
            <a:fld id="{E2A9846F-C453-384A-8BD4-20D649C3637D}" type="slidenum">
              <a:rPr lang="en-US">
                <a:latin typeface="Arial" pitchFamily="-111" charset="0"/>
                <a:ea typeface="ＭＳ Ｐゴシック" pitchFamily="-111" charset="-128"/>
                <a:cs typeface="ＭＳ Ｐゴシック" pitchFamily="-111" charset="-128"/>
              </a:rPr>
              <a:pPr/>
              <a:t>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4724418"/>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Title 1"/>
          <p:cNvSpPr>
            <a:spLocks noGrp="1"/>
          </p:cNvSpPr>
          <p:nvPr>
            <p:ph type="title"/>
          </p:nvPr>
        </p:nvSpPr>
        <p:spPr/>
        <p:txBody>
          <a:bodyPr/>
          <a:lstStyle/>
          <a:p>
            <a:r>
              <a:rPr lang="en-US">
                <a:ea typeface="ＭＳ Ｐゴシック" pitchFamily="-111" charset="-128"/>
                <a:cs typeface="ＭＳ Ｐゴシック" pitchFamily="-111" charset="-128"/>
              </a:rPr>
              <a:t>Reduction to TOTAL</a:t>
            </a:r>
          </a:p>
        </p:txBody>
      </p:sp>
      <p:sp>
        <p:nvSpPr>
          <p:cNvPr id="419843" name="Content Placeholder 2"/>
          <p:cNvSpPr>
            <a:spLocks noGrp="1"/>
          </p:cNvSpPr>
          <p:nvPr>
            <p:ph idx="1"/>
          </p:nvPr>
        </p:nvSpPr>
        <p:spPr/>
        <p:txBody>
          <a:bodyPr/>
          <a:lstStyle/>
          <a:p>
            <a:pPr eaLnBrk="1" hangingPunct="1">
              <a:lnSpc>
                <a:spcPct val="80000"/>
              </a:lnSpc>
            </a:pPr>
            <a:r>
              <a:rPr lang="en-US" sz="2400" dirty="0">
                <a:ea typeface="ＭＳ Ｐゴシック" pitchFamily="-111" charset="-128"/>
                <a:cs typeface="ＭＳ Ｐゴシック" pitchFamily="-111" charset="-128"/>
              </a:rPr>
              <a:t>We can show that the set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(Halting) is no harder than the set </a:t>
            </a:r>
            <a:r>
              <a:rPr lang="en-US" sz="2400" b="1" dirty="0">
                <a:ea typeface="ＭＳ Ｐゴシック" pitchFamily="-111" charset="-128"/>
                <a:cs typeface="ＭＳ Ｐゴシック" pitchFamily="-111" charset="-128"/>
              </a:rPr>
              <a:t>TOTAL</a:t>
            </a:r>
            <a:r>
              <a:rPr lang="en-US" sz="2400" dirty="0">
                <a:ea typeface="ＭＳ Ｐゴシック" pitchFamily="-111" charset="-128"/>
                <a:cs typeface="ＭＳ Ｐゴシック" pitchFamily="-111" charset="-128"/>
              </a:rPr>
              <a:t> (Uniform Halting).  Since we already know that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is unsolvable, we would now know that </a:t>
            </a:r>
            <a:r>
              <a:rPr lang="en-US" sz="2400" b="1" dirty="0">
                <a:ea typeface="ＭＳ Ｐゴシック" pitchFamily="-111" charset="-128"/>
                <a:cs typeface="ＭＳ Ｐゴシック" pitchFamily="-111" charset="-128"/>
              </a:rPr>
              <a:t>TOTAL</a:t>
            </a:r>
            <a:r>
              <a:rPr lang="en-US" sz="2400" dirty="0">
                <a:ea typeface="ＭＳ Ｐゴシック" pitchFamily="-111" charset="-128"/>
                <a:cs typeface="ＭＳ Ｐゴシック" pitchFamily="-111" charset="-128"/>
              </a:rPr>
              <a:t> is also unsolvable.  We cannot reduce in the other direction since </a:t>
            </a:r>
            <a:r>
              <a:rPr lang="en-US" sz="2400" b="1" dirty="0">
                <a:ea typeface="ＭＳ Ｐゴシック" pitchFamily="-111" charset="-128"/>
                <a:cs typeface="ＭＳ Ｐゴシック" pitchFamily="-111" charset="-128"/>
              </a:rPr>
              <a:t>TOTAL</a:t>
            </a:r>
            <a:r>
              <a:rPr lang="en-US" sz="2400" dirty="0">
                <a:ea typeface="ＭＳ Ｐゴシック" pitchFamily="-111" charset="-128"/>
                <a:cs typeface="ＭＳ Ｐゴシック" pitchFamily="-111" charset="-128"/>
              </a:rPr>
              <a:t> is in fact harder than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a:t>
            </a:r>
          </a:p>
          <a:p>
            <a:pPr eaLnBrk="1" hangingPunct="1">
              <a:lnSpc>
                <a:spcPct val="80000"/>
              </a:lnSpc>
            </a:pPr>
            <a:r>
              <a:rPr lang="en-US" sz="2400" dirty="0">
                <a:ea typeface="ＭＳ Ｐゴシック" pitchFamily="-111" charset="-128"/>
                <a:cs typeface="ＭＳ Ｐゴシック" pitchFamily="-111" charset="-128"/>
              </a:rPr>
              <a:t>Let </a:t>
            </a:r>
            <a:r>
              <a:rPr lang="en-US" sz="2400" b="1" dirty="0">
                <a:ea typeface="ＭＳ Ｐゴシック" pitchFamily="-111" charset="-128"/>
                <a:cs typeface="ＭＳ Ｐゴシック" pitchFamily="-111" charset="-128"/>
                <a:sym typeface="Symbol" pitchFamily="-111" charset="2"/>
              </a:rPr>
              <a:t></a:t>
            </a:r>
            <a:r>
              <a:rPr lang="en-US" sz="2400" b="1" baseline="-25000" dirty="0" smtClean="0">
                <a:ea typeface="ＭＳ Ｐゴシック" pitchFamily="-111" charset="-128"/>
                <a:cs typeface="ＭＳ Ｐゴシック" pitchFamily="-111" charset="-128"/>
              </a:rPr>
              <a:t>F</a:t>
            </a:r>
            <a:r>
              <a:rPr lang="en-US" sz="2400" dirty="0" smtClean="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be some arbitrary effective procedure and let x be some arbitrary natural number.</a:t>
            </a:r>
          </a:p>
          <a:p>
            <a:pPr eaLnBrk="1" hangingPunct="1">
              <a:lnSpc>
                <a:spcPct val="80000"/>
              </a:lnSpc>
            </a:pPr>
            <a:r>
              <a:rPr lang="en-US" sz="2400" dirty="0">
                <a:ea typeface="ＭＳ Ｐゴシック" pitchFamily="-111" charset="-128"/>
                <a:cs typeface="ＭＳ Ｐゴシック" pitchFamily="-111" charset="-128"/>
              </a:rPr>
              <a:t>Define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(y) = </a:t>
            </a:r>
            <a:r>
              <a:rPr lang="en-US" sz="2400" b="1" dirty="0">
                <a:ea typeface="ＭＳ Ｐゴシック" pitchFamily="-111" charset="-128"/>
                <a:cs typeface="ＭＳ Ｐゴシック" pitchFamily="-111" charset="-128"/>
                <a:sym typeface="Symbol" pitchFamily="-111" charset="2"/>
              </a:rPr>
              <a:t></a:t>
            </a:r>
            <a:r>
              <a:rPr lang="en-US" sz="2400" b="1" baseline="-25000" dirty="0" smtClean="0">
                <a:ea typeface="ＭＳ Ｐゴシック" pitchFamily="-111" charset="-128"/>
                <a:cs typeface="ＭＳ Ｐゴシック" pitchFamily="-111" charset="-128"/>
              </a:rPr>
              <a:t>F</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for all  </a:t>
            </a:r>
            <a:r>
              <a:rPr lang="en-US" sz="2400" b="1" dirty="0">
                <a:ea typeface="ＭＳ Ｐゴシック" pitchFamily="-111" charset="-128"/>
                <a:cs typeface="ＭＳ Ｐゴシック" pitchFamily="-111" charset="-128"/>
              </a:rPr>
              <a:t>y </a:t>
            </a:r>
            <a:r>
              <a:rPr lang="en-US" sz="2400" b="1" dirty="0">
                <a:ea typeface="ＭＳ Ｐゴシック" pitchFamily="-111" charset="-128"/>
                <a:cs typeface="ＭＳ Ｐゴシック" pitchFamily="-111" charset="-128"/>
                <a:sym typeface="Symbol" pitchFamily="-111" charset="2"/>
              </a:rPr>
              <a:t> </a:t>
            </a:r>
          </a:p>
          <a:p>
            <a:pPr eaLnBrk="1" hangingPunct="1">
              <a:lnSpc>
                <a:spcPct val="80000"/>
              </a:lnSpc>
            </a:pPr>
            <a:r>
              <a:rPr lang="en-US" sz="2400" dirty="0">
                <a:ea typeface="ＭＳ Ｐゴシック" pitchFamily="-111" charset="-128"/>
                <a:cs typeface="ＭＳ Ｐゴシック" pitchFamily="-111" charset="-128"/>
              </a:rPr>
              <a:t>Then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is an algorithm if and only if </a:t>
            </a:r>
            <a:r>
              <a:rPr lang="en-US" sz="2400" b="1" dirty="0">
                <a:ea typeface="ＭＳ Ｐゴシック" pitchFamily="-111" charset="-128"/>
                <a:cs typeface="ＭＳ Ｐゴシック" pitchFamily="-111" charset="-128"/>
                <a:sym typeface="Symbol" pitchFamily="-111" charset="2"/>
              </a:rPr>
              <a:t></a:t>
            </a:r>
            <a:r>
              <a:rPr lang="en-US" sz="2400" b="1" baseline="-25000" dirty="0" smtClean="0">
                <a:ea typeface="ＭＳ Ｐゴシック" pitchFamily="-111" charset="-128"/>
                <a:cs typeface="ＭＳ Ｐゴシック" pitchFamily="-111" charset="-128"/>
              </a:rPr>
              <a:t>F</a:t>
            </a:r>
            <a:r>
              <a:rPr lang="en-US" sz="2400" dirty="0" smtClean="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halts on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a:t>
            </a:r>
            <a:endParaRPr lang="en-US" sz="2400" baseline="30000" dirty="0">
              <a:ea typeface="ＭＳ Ｐゴシック" pitchFamily="-111" charset="-128"/>
              <a:cs typeface="ＭＳ Ｐゴシック" pitchFamily="-111" charset="-128"/>
            </a:endParaRPr>
          </a:p>
          <a:p>
            <a:pPr eaLnBrk="1" hangingPunct="1">
              <a:lnSpc>
                <a:spcPct val="80000"/>
              </a:lnSpc>
            </a:pPr>
            <a:r>
              <a:rPr lang="en-US" sz="2400" dirty="0">
                <a:ea typeface="ＭＳ Ｐゴシック" pitchFamily="-111" charset="-128"/>
                <a:cs typeface="ＭＳ Ｐゴシック" pitchFamily="-111" charset="-128"/>
              </a:rPr>
              <a:t>Thus,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 TOTAL</a:t>
            </a:r>
            <a:r>
              <a:rPr lang="en-US" sz="2400" dirty="0">
                <a:ea typeface="ＭＳ Ｐゴシック" pitchFamily="-111" charset="-128"/>
                <a:cs typeface="ＭＳ Ｐゴシック" pitchFamily="-111" charset="-128"/>
              </a:rPr>
              <a:t>, and so a solution to membership in </a:t>
            </a:r>
            <a:r>
              <a:rPr lang="en-US" sz="2400" b="1" dirty="0">
                <a:ea typeface="ＭＳ Ｐゴシック" pitchFamily="-111" charset="-128"/>
                <a:cs typeface="ＭＳ Ｐゴシック" pitchFamily="-111" charset="-128"/>
              </a:rPr>
              <a:t>TOTAL </a:t>
            </a:r>
            <a:r>
              <a:rPr lang="en-US" sz="2400" dirty="0">
                <a:ea typeface="ＭＳ Ｐゴシック" pitchFamily="-111" charset="-128"/>
                <a:cs typeface="ＭＳ Ｐゴシック" pitchFamily="-111" charset="-128"/>
              </a:rPr>
              <a:t>would provide a solution to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which we know is not possible.</a:t>
            </a:r>
          </a:p>
        </p:txBody>
      </p:sp>
      <p:sp>
        <p:nvSpPr>
          <p:cNvPr id="419844" name="Date Placeholder 3"/>
          <p:cNvSpPr>
            <a:spLocks noGrp="1"/>
          </p:cNvSpPr>
          <p:nvPr>
            <p:ph type="dt" sz="quarter" idx="10"/>
          </p:nvPr>
        </p:nvSpPr>
        <p:spPr>
          <a:noFill/>
        </p:spPr>
        <p:txBody>
          <a:bodyPr/>
          <a:lstStyle/>
          <a:p>
            <a:fld id="{464BDAC2-C6D4-C142-B7B8-4C24C5E7E09C}"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41984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19846" name="Slide Number Placeholder 5"/>
          <p:cNvSpPr>
            <a:spLocks noGrp="1"/>
          </p:cNvSpPr>
          <p:nvPr>
            <p:ph type="sldNum" sz="quarter" idx="12"/>
          </p:nvPr>
        </p:nvSpPr>
        <p:spPr>
          <a:noFill/>
        </p:spPr>
        <p:txBody>
          <a:bodyPr/>
          <a:lstStyle/>
          <a:p>
            <a:fld id="{FA94F9AC-44A7-3049-8D73-53BF3902DDF9}" type="slidenum">
              <a:rPr lang="en-US">
                <a:latin typeface="Arial" pitchFamily="-111" charset="0"/>
                <a:ea typeface="ＭＳ Ｐゴシック" pitchFamily="-111" charset="-128"/>
                <a:cs typeface="ＭＳ Ｐゴシック" pitchFamily="-111" charset="-128"/>
              </a:rPr>
              <a:pPr/>
              <a:t>200</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Title 1"/>
          <p:cNvSpPr>
            <a:spLocks noGrp="1"/>
          </p:cNvSpPr>
          <p:nvPr>
            <p:ph type="title"/>
          </p:nvPr>
        </p:nvSpPr>
        <p:spPr/>
        <p:txBody>
          <a:bodyPr/>
          <a:lstStyle/>
          <a:p>
            <a:r>
              <a:rPr lang="en-US">
                <a:ea typeface="ＭＳ Ｐゴシック" pitchFamily="-111" charset="-128"/>
                <a:cs typeface="ＭＳ Ｐゴシック" pitchFamily="-111" charset="-128"/>
              </a:rPr>
              <a:t>Reduction to ZERO</a:t>
            </a:r>
          </a:p>
        </p:txBody>
      </p:sp>
      <p:sp>
        <p:nvSpPr>
          <p:cNvPr id="420867" name="Content Placeholder 2"/>
          <p:cNvSpPr>
            <a:spLocks noGrp="1"/>
          </p:cNvSpPr>
          <p:nvPr>
            <p:ph idx="1"/>
          </p:nvPr>
        </p:nvSpPr>
        <p:spPr/>
        <p:txBody>
          <a:bodyPr/>
          <a:lstStyle/>
          <a:p>
            <a:pPr eaLnBrk="1" hangingPunct="1">
              <a:lnSpc>
                <a:spcPct val="80000"/>
              </a:lnSpc>
            </a:pPr>
            <a:r>
              <a:rPr lang="en-US" sz="2800" dirty="0">
                <a:ea typeface="ＭＳ Ｐゴシック" pitchFamily="-111" charset="-128"/>
                <a:cs typeface="ＭＳ Ｐゴシック" pitchFamily="-111" charset="-128"/>
              </a:rPr>
              <a:t>We can show that the set </a:t>
            </a:r>
            <a:r>
              <a:rPr lang="en-US" sz="2800" b="1" dirty="0">
                <a:ea typeface="ＭＳ Ｐゴシック" pitchFamily="-111" charset="-128"/>
                <a:cs typeface="ＭＳ Ｐゴシック" pitchFamily="-111" charset="-128"/>
              </a:rPr>
              <a:t>TOTAL </a:t>
            </a:r>
            <a:r>
              <a:rPr lang="en-US" sz="2800" dirty="0">
                <a:ea typeface="ＭＳ Ｐゴシック" pitchFamily="-111" charset="-128"/>
                <a:cs typeface="ＭＳ Ｐゴシック" pitchFamily="-111" charset="-128"/>
              </a:rPr>
              <a:t>is no harder than the set </a:t>
            </a:r>
            <a:r>
              <a:rPr lang="en-US" sz="2800" b="1" dirty="0">
                <a:ea typeface="ＭＳ Ｐゴシック" pitchFamily="-111" charset="-128"/>
                <a:cs typeface="ＭＳ Ｐゴシック" pitchFamily="-111" charset="-128"/>
              </a:rPr>
              <a:t>ZERO = { f | </a:t>
            </a:r>
            <a:r>
              <a:rPr lang="en-US" sz="2800" b="1" dirty="0">
                <a:ea typeface="ＭＳ Ｐゴシック" pitchFamily="-111" charset="-128"/>
                <a:cs typeface="ＭＳ Ｐゴシック" pitchFamily="-111" charset="-128"/>
                <a:sym typeface="Symbol" pitchFamily="-111" charset="2"/>
              </a:rPr>
              <a:t>x </a:t>
            </a:r>
            <a:r>
              <a:rPr lang="en-US" sz="2800" b="1" baseline="-25000" dirty="0" smtClean="0">
                <a:ea typeface="ＭＳ Ｐゴシック" pitchFamily="-111" charset="-128"/>
                <a:cs typeface="ＭＳ Ｐゴシック" pitchFamily="-111" charset="-128"/>
                <a:sym typeface="Symbol" pitchFamily="-111" charset="2"/>
              </a:rPr>
              <a:t>f</a:t>
            </a:r>
            <a:r>
              <a:rPr lang="en-US" sz="2800" b="1" dirty="0">
                <a:ea typeface="ＭＳ Ｐゴシック" pitchFamily="-111" charset="-128"/>
                <a:cs typeface="ＭＳ Ｐゴシック" pitchFamily="-111" charset="-128"/>
                <a:sym typeface="Symbol" pitchFamily="-111" charset="2"/>
              </a:rPr>
              <a:t>(x) = 0 }</a:t>
            </a:r>
            <a:r>
              <a:rPr lang="en-US" sz="2800" dirty="0">
                <a:ea typeface="ＭＳ Ｐゴシック" pitchFamily="-111" charset="-128"/>
                <a:cs typeface="ＭＳ Ｐゴシック" pitchFamily="-111" charset="-128"/>
              </a:rPr>
              <a:t>.  Since we already know that </a:t>
            </a:r>
            <a:r>
              <a:rPr lang="en-US" sz="2800" b="1" dirty="0">
                <a:ea typeface="ＭＳ Ｐゴシック" pitchFamily="-111" charset="-128"/>
                <a:cs typeface="ＭＳ Ｐゴシック" pitchFamily="-111" charset="-128"/>
              </a:rPr>
              <a:t>TOTAL </a:t>
            </a:r>
            <a:r>
              <a:rPr lang="en-US" sz="2800" dirty="0">
                <a:ea typeface="ＭＳ Ｐゴシック" pitchFamily="-111" charset="-128"/>
                <a:cs typeface="ＭＳ Ｐゴシック" pitchFamily="-111" charset="-128"/>
              </a:rPr>
              <a:t>is non-re, we would now know that </a:t>
            </a:r>
            <a:r>
              <a:rPr lang="en-US" sz="2800" b="1" dirty="0">
                <a:ea typeface="ＭＳ Ｐゴシック" pitchFamily="-111" charset="-128"/>
                <a:cs typeface="ＭＳ Ｐゴシック" pitchFamily="-111" charset="-128"/>
              </a:rPr>
              <a:t>ZERO </a:t>
            </a:r>
            <a:r>
              <a:rPr lang="en-US" sz="2800" dirty="0">
                <a:ea typeface="ＭＳ Ｐゴシック" pitchFamily="-111" charset="-128"/>
                <a:cs typeface="ＭＳ Ｐゴシック" pitchFamily="-111" charset="-128"/>
              </a:rPr>
              <a:t>is also non-re. </a:t>
            </a:r>
          </a:p>
          <a:p>
            <a:pPr eaLnBrk="1" hangingPunct="1">
              <a:lnSpc>
                <a:spcPct val="80000"/>
              </a:lnSpc>
            </a:pPr>
            <a:r>
              <a:rPr lang="en-US" sz="2800" dirty="0">
                <a:ea typeface="ＭＳ Ｐゴシック" pitchFamily="-111" charset="-128"/>
                <a:cs typeface="ＭＳ Ｐゴシック" pitchFamily="-111" charset="-128"/>
              </a:rPr>
              <a:t>Let </a:t>
            </a:r>
            <a:r>
              <a:rPr lang="en-US" sz="2800" b="1" dirty="0" smtClean="0">
                <a:ea typeface="ＭＳ Ｐゴシック" pitchFamily="-111" charset="-128"/>
                <a:cs typeface="ＭＳ Ｐゴシック" pitchFamily="-111" charset="-128"/>
                <a:sym typeface="Symbol" pitchFamily="-111" charset="2"/>
              </a:rPr>
              <a:t></a:t>
            </a:r>
            <a:r>
              <a:rPr lang="en-US" sz="2800" b="1" baseline="-25000" dirty="0" smtClean="0">
                <a:ea typeface="ＭＳ Ｐゴシック" pitchFamily="-111" charset="-128"/>
                <a:cs typeface="ＭＳ Ｐゴシック" pitchFamily="-111" charset="-128"/>
              </a:rPr>
              <a:t>f</a:t>
            </a:r>
            <a:r>
              <a:rPr lang="en-US" sz="2800" dirty="0" smtClean="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be some arbitrary effective procedure.</a:t>
            </a:r>
          </a:p>
          <a:p>
            <a:pPr eaLnBrk="1" hangingPunct="1">
              <a:lnSpc>
                <a:spcPct val="80000"/>
              </a:lnSpc>
            </a:pPr>
            <a:r>
              <a:rPr lang="en-US" sz="2800" dirty="0">
                <a:ea typeface="ＭＳ Ｐゴシック" pitchFamily="-111" charset="-128"/>
                <a:cs typeface="ＭＳ Ｐゴシック" pitchFamily="-111" charset="-128"/>
              </a:rPr>
              <a:t>Define </a:t>
            </a:r>
            <a:r>
              <a:rPr lang="en-US" sz="2800" b="1" dirty="0" err="1" smtClean="0">
                <a:ea typeface="ＭＳ Ｐゴシック" pitchFamily="-111" charset="-128"/>
                <a:cs typeface="ＭＳ Ｐゴシック" pitchFamily="-111" charset="-128"/>
              </a:rPr>
              <a:t>F</a:t>
            </a:r>
            <a:r>
              <a:rPr lang="en-US" sz="2800" b="1" baseline="-25000" dirty="0" err="1" smtClean="0">
                <a:ea typeface="ＭＳ Ｐゴシック" pitchFamily="-111" charset="-128"/>
                <a:cs typeface="ＭＳ Ｐゴシック" pitchFamily="-111" charset="-128"/>
              </a:rPr>
              <a:t>f</a:t>
            </a:r>
            <a:r>
              <a:rPr lang="en-US" sz="2800" b="1" dirty="0" smtClean="0">
                <a:ea typeface="ＭＳ Ｐゴシック" pitchFamily="-111" charset="-128"/>
                <a:cs typeface="ＭＳ Ｐゴシック" pitchFamily="-111" charset="-128"/>
              </a:rPr>
              <a:t>(</a:t>
            </a:r>
            <a:r>
              <a:rPr lang="en-US" sz="2800" b="1" dirty="0">
                <a:ea typeface="ＭＳ Ｐゴシック" pitchFamily="-111" charset="-128"/>
                <a:cs typeface="ＭＳ Ｐゴシック" pitchFamily="-111" charset="-128"/>
              </a:rPr>
              <a:t>y) = </a:t>
            </a:r>
            <a:r>
              <a:rPr lang="en-US" sz="2800" b="1" dirty="0" smtClean="0">
                <a:ea typeface="ＭＳ Ｐゴシック" pitchFamily="-111" charset="-128"/>
                <a:cs typeface="ＭＳ Ｐゴシック" pitchFamily="-111" charset="-128"/>
                <a:sym typeface="Symbol" pitchFamily="-111" charset="2"/>
              </a:rPr>
              <a:t></a:t>
            </a:r>
            <a:r>
              <a:rPr lang="en-US" sz="2800" b="1" baseline="-25000" dirty="0" smtClean="0">
                <a:ea typeface="ＭＳ Ｐゴシック" pitchFamily="-111" charset="-128"/>
                <a:cs typeface="ＭＳ Ｐゴシック" pitchFamily="-111" charset="-128"/>
              </a:rPr>
              <a:t>f</a:t>
            </a:r>
            <a:r>
              <a:rPr lang="en-US" sz="2800" b="1" dirty="0" smtClean="0">
                <a:ea typeface="ＭＳ Ｐゴシック" pitchFamily="-111" charset="-128"/>
                <a:cs typeface="ＭＳ Ｐゴシック" pitchFamily="-111" charset="-128"/>
              </a:rPr>
              <a:t>(x) </a:t>
            </a:r>
            <a:r>
              <a:rPr lang="en-US" sz="2800" b="1" dirty="0">
                <a:ea typeface="ＭＳ Ｐゴシック" pitchFamily="-111" charset="-128"/>
                <a:cs typeface="ＭＳ Ｐゴシック" pitchFamily="-111" charset="-128"/>
              </a:rPr>
              <a:t>– </a:t>
            </a:r>
            <a:r>
              <a:rPr lang="en-US" sz="2800" b="1" dirty="0" smtClean="0">
                <a:ea typeface="ＭＳ Ｐゴシック" pitchFamily="-111" charset="-128"/>
                <a:cs typeface="ＭＳ Ｐゴシック" pitchFamily="-111" charset="-128"/>
                <a:sym typeface="Symbol" pitchFamily="-111" charset="2"/>
              </a:rPr>
              <a:t></a:t>
            </a:r>
            <a:r>
              <a:rPr lang="en-US" sz="2800" b="1" baseline="-25000" dirty="0" smtClean="0">
                <a:ea typeface="ＭＳ Ｐゴシック" pitchFamily="-111" charset="-128"/>
                <a:cs typeface="ＭＳ Ｐゴシック" pitchFamily="-111" charset="-128"/>
              </a:rPr>
              <a:t>f</a:t>
            </a:r>
            <a:r>
              <a:rPr lang="en-US" sz="2800" b="1" dirty="0" smtClean="0">
                <a:ea typeface="ＭＳ Ｐゴシック" pitchFamily="-111" charset="-128"/>
                <a:cs typeface="ＭＳ Ｐゴシック" pitchFamily="-111" charset="-128"/>
              </a:rPr>
              <a:t>(x)</a:t>
            </a:r>
            <a:r>
              <a:rPr lang="en-US" sz="2800" dirty="0">
                <a:ea typeface="ＭＳ Ｐゴシック" pitchFamily="-111" charset="-128"/>
                <a:cs typeface="ＭＳ Ｐゴシック" pitchFamily="-111" charset="-128"/>
              </a:rPr>
              <a:t>, for all  </a:t>
            </a:r>
            <a:r>
              <a:rPr lang="en-US" sz="2800" b="1" dirty="0" smtClean="0">
                <a:ea typeface="ＭＳ Ｐゴシック" pitchFamily="-111" charset="-128"/>
                <a:cs typeface="ＭＳ Ｐゴシック" pitchFamily="-111" charset="-128"/>
              </a:rPr>
              <a:t>x </a:t>
            </a:r>
            <a:r>
              <a:rPr lang="en-US" sz="2800" b="1" dirty="0">
                <a:ea typeface="ＭＳ Ｐゴシック" pitchFamily="-111" charset="-128"/>
                <a:cs typeface="ＭＳ Ｐゴシック" pitchFamily="-111" charset="-128"/>
                <a:sym typeface="Symbol" pitchFamily="-111" charset="2"/>
              </a:rPr>
              <a:t> </a:t>
            </a:r>
          </a:p>
          <a:p>
            <a:pPr eaLnBrk="1" hangingPunct="1">
              <a:lnSpc>
                <a:spcPct val="80000"/>
              </a:lnSpc>
            </a:pPr>
            <a:r>
              <a:rPr lang="en-US" sz="2800" dirty="0">
                <a:ea typeface="ＭＳ Ｐゴシック" pitchFamily="-111" charset="-128"/>
                <a:cs typeface="ＭＳ Ｐゴシック" pitchFamily="-111" charset="-128"/>
              </a:rPr>
              <a:t>Then </a:t>
            </a:r>
            <a:r>
              <a:rPr lang="en-US" sz="2800" b="1" dirty="0" err="1" smtClean="0">
                <a:ea typeface="ＭＳ Ｐゴシック" pitchFamily="-111" charset="-128"/>
                <a:cs typeface="ＭＳ Ｐゴシック" pitchFamily="-111" charset="-128"/>
              </a:rPr>
              <a:t>F</a:t>
            </a:r>
            <a:r>
              <a:rPr lang="en-US" sz="2800" b="1" baseline="-25000" dirty="0" err="1" smtClean="0">
                <a:ea typeface="ＭＳ Ｐゴシック" pitchFamily="-111" charset="-128"/>
                <a:cs typeface="ＭＳ Ｐゴシック" pitchFamily="-111" charset="-128"/>
              </a:rPr>
              <a:t>f</a:t>
            </a:r>
            <a:r>
              <a:rPr lang="en-US" sz="2800" dirty="0" smtClean="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is an algorithm that produces </a:t>
            </a:r>
            <a:r>
              <a:rPr lang="en-US" sz="2800" b="1" dirty="0">
                <a:ea typeface="ＭＳ Ｐゴシック" pitchFamily="-111" charset="-128"/>
                <a:cs typeface="ＭＳ Ｐゴシック" pitchFamily="-111" charset="-128"/>
              </a:rPr>
              <a:t>0</a:t>
            </a:r>
            <a:r>
              <a:rPr lang="en-US" sz="2800" dirty="0">
                <a:ea typeface="ＭＳ Ｐゴシック" pitchFamily="-111" charset="-128"/>
                <a:cs typeface="ＭＳ Ｐゴシック" pitchFamily="-111" charset="-128"/>
              </a:rPr>
              <a:t> for all input (is in the set </a:t>
            </a:r>
            <a:r>
              <a:rPr lang="en-US" sz="2800" b="1" dirty="0">
                <a:ea typeface="ＭＳ Ｐゴシック" pitchFamily="-111" charset="-128"/>
                <a:cs typeface="ＭＳ Ｐゴシック" pitchFamily="-111" charset="-128"/>
              </a:rPr>
              <a:t>ZERO</a:t>
            </a:r>
            <a:r>
              <a:rPr lang="en-US" sz="2800" dirty="0">
                <a:ea typeface="ＭＳ Ｐゴシック" pitchFamily="-111" charset="-128"/>
                <a:cs typeface="ＭＳ Ｐゴシック" pitchFamily="-111" charset="-128"/>
              </a:rPr>
              <a:t>) if and only if </a:t>
            </a:r>
            <a:r>
              <a:rPr lang="en-US" sz="2800" b="1" dirty="0" smtClean="0">
                <a:ea typeface="ＭＳ Ｐゴシック" pitchFamily="-111" charset="-128"/>
                <a:cs typeface="ＭＳ Ｐゴシック" pitchFamily="-111" charset="-128"/>
                <a:sym typeface="Symbol" pitchFamily="-111" charset="2"/>
              </a:rPr>
              <a:t></a:t>
            </a:r>
            <a:r>
              <a:rPr lang="en-US" sz="2800" b="1" baseline="-25000" dirty="0" smtClean="0">
                <a:ea typeface="ＭＳ Ｐゴシック" pitchFamily="-111" charset="-128"/>
                <a:cs typeface="ＭＳ Ｐゴシック" pitchFamily="-111" charset="-128"/>
              </a:rPr>
              <a:t>f</a:t>
            </a:r>
            <a:r>
              <a:rPr lang="en-US" sz="2800" dirty="0" smtClean="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halts on all input </a:t>
            </a:r>
            <a:r>
              <a:rPr lang="en-US" sz="2800" b="1" dirty="0" smtClean="0">
                <a:ea typeface="ＭＳ Ｐゴシック" pitchFamily="-111" charset="-128"/>
                <a:cs typeface="ＭＳ Ｐゴシック" pitchFamily="-111" charset="-128"/>
              </a:rPr>
              <a:t>x</a:t>
            </a:r>
            <a:r>
              <a:rPr lang="en-US" sz="2800" dirty="0" smtClean="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Thus, </a:t>
            </a:r>
            <a:r>
              <a:rPr lang="en-US" sz="2800" b="1" dirty="0">
                <a:ea typeface="ＭＳ Ｐゴシック" pitchFamily="-111" charset="-128"/>
                <a:cs typeface="ＭＳ Ｐゴシック" pitchFamily="-111" charset="-128"/>
              </a:rPr>
              <a:t>TOTAL ≤ ZERO.</a:t>
            </a:r>
            <a:endParaRPr lang="en-US" sz="2800" b="1" baseline="30000" dirty="0">
              <a:ea typeface="ＭＳ Ｐゴシック" pitchFamily="-111" charset="-128"/>
              <a:cs typeface="ＭＳ Ｐゴシック" pitchFamily="-111" charset="-128"/>
            </a:endParaRPr>
          </a:p>
          <a:p>
            <a:pPr eaLnBrk="1" hangingPunct="1">
              <a:lnSpc>
                <a:spcPct val="80000"/>
              </a:lnSpc>
            </a:pPr>
            <a:r>
              <a:rPr lang="en-US" sz="2800" dirty="0">
                <a:ea typeface="ＭＳ Ｐゴシック" pitchFamily="-111" charset="-128"/>
                <a:cs typeface="ＭＳ Ｐゴシック" pitchFamily="-111" charset="-128"/>
              </a:rPr>
              <a:t>Thus a semi-decision procedure for </a:t>
            </a:r>
            <a:r>
              <a:rPr lang="en-US" sz="2800" b="1" dirty="0">
                <a:ea typeface="ＭＳ Ｐゴシック" pitchFamily="-111" charset="-128"/>
                <a:cs typeface="ＭＳ Ｐゴシック" pitchFamily="-111" charset="-128"/>
              </a:rPr>
              <a:t>ZERO</a:t>
            </a:r>
            <a:r>
              <a:rPr lang="en-US" sz="2800" dirty="0">
                <a:ea typeface="ＭＳ Ｐゴシック" pitchFamily="-111" charset="-128"/>
                <a:cs typeface="ＭＳ Ｐゴシック" pitchFamily="-111" charset="-128"/>
              </a:rPr>
              <a:t> would provide one for </a:t>
            </a:r>
            <a:r>
              <a:rPr lang="en-US" sz="2800" b="1" dirty="0">
                <a:ea typeface="ＭＳ Ｐゴシック" pitchFamily="-111" charset="-128"/>
                <a:cs typeface="ＭＳ Ｐゴシック" pitchFamily="-111" charset="-128"/>
              </a:rPr>
              <a:t>TOTAL</a:t>
            </a:r>
            <a:r>
              <a:rPr lang="en-US" sz="2800" dirty="0">
                <a:ea typeface="ＭＳ Ｐゴシック" pitchFamily="-111" charset="-128"/>
                <a:cs typeface="ＭＳ Ｐゴシック" pitchFamily="-111" charset="-128"/>
              </a:rPr>
              <a:t>, a set already known to be non-re.</a:t>
            </a:r>
          </a:p>
        </p:txBody>
      </p:sp>
      <p:sp>
        <p:nvSpPr>
          <p:cNvPr id="420868" name="Date Placeholder 3"/>
          <p:cNvSpPr>
            <a:spLocks noGrp="1"/>
          </p:cNvSpPr>
          <p:nvPr>
            <p:ph type="dt" sz="quarter" idx="10"/>
          </p:nvPr>
        </p:nvSpPr>
        <p:spPr>
          <a:noFill/>
        </p:spPr>
        <p:txBody>
          <a:bodyPr/>
          <a:lstStyle/>
          <a:p>
            <a:fld id="{DC2DF396-109C-DF4C-B603-90EEBCD108C0}"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42086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20870" name="Slide Number Placeholder 5"/>
          <p:cNvSpPr>
            <a:spLocks noGrp="1"/>
          </p:cNvSpPr>
          <p:nvPr>
            <p:ph type="sldNum" sz="quarter" idx="12"/>
          </p:nvPr>
        </p:nvSpPr>
        <p:spPr>
          <a:noFill/>
        </p:spPr>
        <p:txBody>
          <a:bodyPr/>
          <a:lstStyle/>
          <a:p>
            <a:fld id="{033CAE6A-1FA9-2D48-9699-0613C7CC42F6}" type="slidenum">
              <a:rPr lang="en-US">
                <a:latin typeface="Arial" pitchFamily="-111" charset="0"/>
                <a:ea typeface="ＭＳ Ｐゴシック" pitchFamily="-111" charset="-128"/>
                <a:cs typeface="ＭＳ Ｐゴシック" pitchFamily="-111" charset="-128"/>
              </a:rPr>
              <a:pPr/>
              <a:t>201</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21891" name="Slide Number Placeholder 5"/>
          <p:cNvSpPr>
            <a:spLocks noGrp="1"/>
          </p:cNvSpPr>
          <p:nvPr>
            <p:ph type="sldNum" sz="quarter" idx="12"/>
          </p:nvPr>
        </p:nvSpPr>
        <p:spPr>
          <a:noFill/>
        </p:spPr>
        <p:txBody>
          <a:bodyPr/>
          <a:lstStyle/>
          <a:p>
            <a:fld id="{4AE2D8F0-FF98-0446-9D6E-2F7B647BD544}" type="slidenum">
              <a:rPr lang="en-US">
                <a:latin typeface="Arial" pitchFamily="-111" charset="0"/>
                <a:ea typeface="ＭＳ Ｐゴシック" pitchFamily="-111" charset="-128"/>
                <a:cs typeface="ＭＳ Ｐゴシック" pitchFamily="-111" charset="-128"/>
              </a:rPr>
              <a:pPr/>
              <a:t>202</a:t>
            </a:fld>
            <a:endParaRPr lang="en-US">
              <a:latin typeface="Arial" pitchFamily="-111" charset="0"/>
              <a:ea typeface="ＭＳ Ｐゴシック" pitchFamily="-111" charset="-128"/>
              <a:cs typeface="ＭＳ Ｐゴシック" pitchFamily="-111" charset="-128"/>
            </a:endParaRPr>
          </a:p>
        </p:txBody>
      </p:sp>
      <p:sp>
        <p:nvSpPr>
          <p:cNvPr id="42189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Classic Undecidable Sets</a:t>
            </a:r>
          </a:p>
        </p:txBody>
      </p:sp>
      <p:sp>
        <p:nvSpPr>
          <p:cNvPr id="421893"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The universal </a:t>
            </a:r>
            <a:r>
              <a:rPr lang="en-US" sz="2400" dirty="0" smtClean="0">
                <a:ea typeface="ＭＳ Ｐゴシック" pitchFamily="-111" charset="-128"/>
                <a:cs typeface="ＭＳ Ｐゴシック" pitchFamily="-111" charset="-128"/>
              </a:rPr>
              <a:t>language</a:t>
            </a:r>
            <a:r>
              <a:rPr lang="en-US" sz="2400" dirty="0">
                <a:ea typeface="ＭＳ Ｐゴシック" pitchFamily="-111" charset="-128"/>
                <a:cs typeface="ＭＳ Ｐゴシック" pitchFamily="-111" charset="-128"/>
              </a:rPr>
              <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 L</a:t>
            </a:r>
            <a:r>
              <a:rPr lang="en-US" sz="2400" b="1" baseline="-25000" dirty="0">
                <a:ea typeface="ＭＳ Ｐゴシック" pitchFamily="-111" charset="-128"/>
                <a:cs typeface="ＭＳ Ｐゴシック" pitchFamily="-111" charset="-128"/>
              </a:rPr>
              <a:t>u</a:t>
            </a:r>
            <a:r>
              <a:rPr lang="en-US" sz="2400" b="1" dirty="0">
                <a:ea typeface="ＭＳ Ｐゴシック" pitchFamily="-111" charset="-128"/>
                <a:cs typeface="ＭＳ Ｐゴシック" pitchFamily="-111" charset="-128"/>
              </a:rPr>
              <a:t> = { &lt;f, x&gt; | </a:t>
            </a:r>
            <a:r>
              <a:rPr lang="en-US" sz="2400" b="1" dirty="0">
                <a:ea typeface="ＭＳ Ｐゴシック" pitchFamily="-111" charset="-128"/>
                <a:cs typeface="ＭＳ Ｐゴシック" pitchFamily="-111" charset="-128"/>
                <a:sym typeface="Symbol" pitchFamily="-111" charset="2"/>
              </a:rPr>
              <a:t></a:t>
            </a:r>
            <a:r>
              <a:rPr lang="en-US" sz="2400" b="1" baseline="-25000" dirty="0" smtClean="0">
                <a:ea typeface="ＭＳ Ｐゴシック" pitchFamily="-111" charset="-128"/>
                <a:cs typeface="ＭＳ Ｐゴシック" pitchFamily="-111" charset="-128"/>
                <a:sym typeface="Symbol" pitchFamily="-111" charset="2"/>
              </a:rPr>
              <a:t>f</a:t>
            </a:r>
            <a:r>
              <a:rPr lang="en-US" sz="2400" b="1" dirty="0" smtClean="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(x) is defined }</a:t>
            </a:r>
            <a:br>
              <a:rPr lang="en-US" sz="2400" b="1" dirty="0">
                <a:ea typeface="ＭＳ Ｐゴシック" pitchFamily="-111" charset="-128"/>
                <a:cs typeface="ＭＳ Ｐゴシック" pitchFamily="-111" charset="-128"/>
              </a:rPr>
            </a:br>
            <a:endParaRPr lang="en-US" sz="2400" b="1" dirty="0">
              <a:ea typeface="ＭＳ Ｐゴシック" pitchFamily="-111" charset="-128"/>
              <a:cs typeface="ＭＳ Ｐゴシック" pitchFamily="-111" charset="-128"/>
            </a:endParaRPr>
          </a:p>
          <a:p>
            <a:pPr>
              <a:lnSpc>
                <a:spcPct val="90000"/>
              </a:lnSpc>
            </a:pPr>
            <a:r>
              <a:rPr lang="en-US" sz="2400" dirty="0">
                <a:ea typeface="ＭＳ Ｐゴシック" pitchFamily="-111" charset="-128"/>
                <a:cs typeface="ＭＳ Ｐゴシック" pitchFamily="-111" charset="-128"/>
              </a:rPr>
              <a:t>Membership problem for </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u</a:t>
            </a:r>
            <a:r>
              <a:rPr lang="en-US" sz="2400" dirty="0">
                <a:ea typeface="ＭＳ Ｐゴシック" pitchFamily="-111" charset="-128"/>
                <a:cs typeface="ＭＳ Ｐゴシック" pitchFamily="-111" charset="-128"/>
              </a:rPr>
              <a:t> is the </a:t>
            </a:r>
            <a:r>
              <a:rPr lang="en-US" sz="2400" b="1" dirty="0">
                <a:ea typeface="ＭＳ Ｐゴシック" pitchFamily="-111" charset="-128"/>
                <a:cs typeface="ＭＳ Ｐゴシック" pitchFamily="-111" charset="-128"/>
              </a:rPr>
              <a:t>Halting Problem</a:t>
            </a:r>
            <a:r>
              <a:rPr lang="en-US" sz="2400"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The sets </a:t>
            </a:r>
            <a:r>
              <a:rPr lang="en-US" sz="2400" b="1" dirty="0" err="1">
                <a:ea typeface="ＭＳ Ｐゴシック" pitchFamily="-111" charset="-128"/>
                <a:cs typeface="ＭＳ Ｐゴシック" pitchFamily="-111" charset="-128"/>
              </a:rPr>
              <a:t>L</a:t>
            </a:r>
            <a:r>
              <a:rPr lang="en-US" sz="2400" b="1" baseline="-25000" dirty="0" err="1">
                <a:ea typeface="ＭＳ Ｐゴシック" pitchFamily="-111" charset="-128"/>
                <a:cs typeface="ＭＳ Ｐゴシック" pitchFamily="-111" charset="-128"/>
              </a:rPr>
              <a:t>ne</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e</a:t>
            </a:r>
            <a:r>
              <a:rPr lang="en-US" sz="2400" dirty="0">
                <a:ea typeface="ＭＳ Ｐゴシック" pitchFamily="-111" charset="-128"/>
                <a:cs typeface="ＭＳ Ｐゴシック" pitchFamily="-111" charset="-128"/>
              </a:rPr>
              <a:t>, where</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NON-EMPTY = </a:t>
            </a:r>
            <a:r>
              <a:rPr lang="en-US" sz="2400" b="1" dirty="0" err="1">
                <a:ea typeface="ＭＳ Ｐゴシック" pitchFamily="-111" charset="-128"/>
                <a:cs typeface="ＭＳ Ｐゴシック" pitchFamily="-111" charset="-128"/>
              </a:rPr>
              <a:t>L</a:t>
            </a:r>
            <a:r>
              <a:rPr lang="en-US" sz="2400" b="1" baseline="-25000" dirty="0" err="1">
                <a:ea typeface="ＭＳ Ｐゴシック" pitchFamily="-111" charset="-128"/>
                <a:cs typeface="ＭＳ Ｐゴシック" pitchFamily="-111" charset="-128"/>
              </a:rPr>
              <a:t>ne</a:t>
            </a:r>
            <a:r>
              <a:rPr lang="en-US" sz="2400" b="1" dirty="0">
                <a:ea typeface="ＭＳ Ｐゴシック" pitchFamily="-111" charset="-128"/>
                <a:cs typeface="ＭＳ Ｐゴシック" pitchFamily="-111" charset="-128"/>
              </a:rPr>
              <a:t> = { f |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x </a:t>
            </a:r>
            <a:r>
              <a:rPr lang="en-US" sz="2400" b="1" dirty="0">
                <a:ea typeface="ＭＳ Ｐゴシック" pitchFamily="-111" charset="-128"/>
                <a:cs typeface="ＭＳ Ｐゴシック" pitchFamily="-111" charset="-128"/>
                <a:sym typeface="Symbol" pitchFamily="-111" charset="2"/>
              </a:rPr>
              <a:t></a:t>
            </a:r>
            <a:r>
              <a:rPr lang="en-US" sz="2400" b="1" baseline="-25000" dirty="0" smtClean="0">
                <a:ea typeface="ＭＳ Ｐゴシック" pitchFamily="-111" charset="-128"/>
                <a:cs typeface="ＭＳ Ｐゴシック" pitchFamily="-111" charset="-128"/>
                <a:sym typeface="Symbol" pitchFamily="-111" charset="2"/>
              </a:rPr>
              <a:t>f</a:t>
            </a:r>
            <a:r>
              <a:rPr lang="en-US" sz="2400" b="1" dirty="0" smtClean="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(x) </a:t>
            </a:r>
            <a:r>
              <a:rPr lang="en-US" sz="2400" b="1" dirty="0" smtClean="0">
                <a:ea typeface="ＭＳ Ｐゴシック" pitchFamily="-111" charset="-128"/>
                <a:cs typeface="ＭＳ Ｐゴシック" pitchFamily="-111" charset="-128"/>
                <a:sym typeface="Symbol"/>
              </a:rPr>
              <a:t> </a:t>
            </a:r>
            <a:r>
              <a:rPr lang="en-US" sz="2400" b="1" dirty="0" smtClean="0">
                <a:ea typeface="ＭＳ Ｐゴシック" pitchFamily="-111" charset="-128"/>
                <a:cs typeface="ＭＳ Ｐゴシック" pitchFamily="-111" charset="-128"/>
              </a:rPr>
              <a:t>}</a:t>
            </a:r>
            <a:r>
              <a:rPr lang="en-US" sz="2400" b="1" dirty="0">
                <a:ea typeface="ＭＳ Ｐゴシック" pitchFamily="-111" charset="-128"/>
                <a:cs typeface="ＭＳ Ｐゴシック" pitchFamily="-111" charset="-128"/>
              </a:rPr>
              <a:t/>
            </a: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
            </a: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EMPTY = L</a:t>
            </a:r>
            <a:r>
              <a:rPr lang="en-US" sz="2400" b="1" baseline="-25000" dirty="0">
                <a:ea typeface="ＭＳ Ｐゴシック" pitchFamily="-111" charset="-128"/>
                <a:cs typeface="ＭＳ Ｐゴシック" pitchFamily="-111" charset="-128"/>
              </a:rPr>
              <a:t>e</a:t>
            </a:r>
            <a:r>
              <a:rPr lang="en-US" sz="2400" b="1" dirty="0">
                <a:ea typeface="ＭＳ Ｐゴシック" pitchFamily="-111" charset="-128"/>
                <a:cs typeface="ＭＳ Ｐゴシック" pitchFamily="-111" charset="-128"/>
              </a:rPr>
              <a:t> = { f |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x </a:t>
            </a:r>
            <a:r>
              <a:rPr lang="en-US" sz="2400" b="1" dirty="0">
                <a:ea typeface="ＭＳ Ｐゴシック" pitchFamily="-111" charset="-128"/>
                <a:cs typeface="ＭＳ Ｐゴシック" pitchFamily="-111" charset="-128"/>
                <a:sym typeface="Symbol" pitchFamily="-111" charset="2"/>
              </a:rPr>
              <a:t></a:t>
            </a:r>
            <a:r>
              <a:rPr lang="en-US" sz="2400" b="1" baseline="-25000" dirty="0" smtClean="0">
                <a:ea typeface="ＭＳ Ｐゴシック" pitchFamily="-111" charset="-128"/>
                <a:cs typeface="ＭＳ Ｐゴシック" pitchFamily="-111" charset="-128"/>
                <a:sym typeface="Symbol" pitchFamily="-111" charset="2"/>
              </a:rPr>
              <a:t>f</a:t>
            </a:r>
            <a:r>
              <a:rPr lang="en-US" sz="2400" b="1" dirty="0" smtClean="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(x) </a:t>
            </a:r>
            <a:r>
              <a:rPr lang="en-US" sz="2400" b="1" dirty="0" smtClean="0">
                <a:ea typeface="ＭＳ Ｐゴシック" pitchFamily="-111" charset="-128"/>
                <a:cs typeface="ＭＳ Ｐゴシック" pitchFamily="-111" charset="-128"/>
                <a:sym typeface="Symbol"/>
              </a:rPr>
              <a:t> </a:t>
            </a:r>
            <a:r>
              <a:rPr lang="en-US" sz="2400" b="1" dirty="0" smtClean="0">
                <a:ea typeface="ＭＳ Ｐゴシック" pitchFamily="-111" charset="-128"/>
                <a:cs typeface="ＭＳ Ｐゴシック" pitchFamily="-111" charset="-128"/>
              </a:rPr>
              <a:t>}</a:t>
            </a:r>
            <a:r>
              <a:rPr lang="en-US" sz="2400" b="1" dirty="0">
                <a:ea typeface="ＭＳ Ｐゴシック" pitchFamily="-111" charset="-128"/>
                <a:cs typeface="ＭＳ Ｐゴシック" pitchFamily="-111" charset="-128"/>
              </a:rPr>
              <a:t/>
            </a:r>
            <a:br>
              <a:rPr lang="en-US" sz="2400" b="1"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are the next ones we will study.</a:t>
            </a:r>
          </a:p>
        </p:txBody>
      </p:sp>
      <p:sp>
        <p:nvSpPr>
          <p:cNvPr id="421894" name="Date Placeholder 3"/>
          <p:cNvSpPr>
            <a:spLocks noGrp="1"/>
          </p:cNvSpPr>
          <p:nvPr>
            <p:ph type="dt" sz="quarter" idx="10"/>
          </p:nvPr>
        </p:nvSpPr>
        <p:spPr>
          <a:noFill/>
        </p:spPr>
        <p:txBody>
          <a:bodyPr/>
          <a:lstStyle/>
          <a:p>
            <a:fld id="{DBDE0552-2624-E146-963F-F9734AE13C71}"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23939" name="Slide Number Placeholder 5"/>
          <p:cNvSpPr>
            <a:spLocks noGrp="1"/>
          </p:cNvSpPr>
          <p:nvPr>
            <p:ph type="sldNum" sz="quarter" idx="12"/>
          </p:nvPr>
        </p:nvSpPr>
        <p:spPr>
          <a:noFill/>
        </p:spPr>
        <p:txBody>
          <a:bodyPr/>
          <a:lstStyle/>
          <a:p>
            <a:fld id="{B39A35A1-5872-5845-9908-048FE416A3A7}" type="slidenum">
              <a:rPr lang="en-US">
                <a:latin typeface="Arial" pitchFamily="-111" charset="0"/>
                <a:ea typeface="ＭＳ Ｐゴシック" pitchFamily="-111" charset="-128"/>
                <a:cs typeface="ＭＳ Ｐゴシック" pitchFamily="-111" charset="-128"/>
              </a:rPr>
              <a:pPr/>
              <a:t>203</a:t>
            </a:fld>
            <a:endParaRPr lang="en-US">
              <a:latin typeface="Arial" pitchFamily="-111" charset="0"/>
              <a:ea typeface="ＭＳ Ｐゴシック" pitchFamily="-111" charset="-128"/>
              <a:cs typeface="ＭＳ Ｐゴシック" pitchFamily="-111" charset="-128"/>
            </a:endParaRPr>
          </a:p>
        </p:txBody>
      </p:sp>
      <p:sp>
        <p:nvSpPr>
          <p:cNvPr id="42394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L</a:t>
            </a:r>
            <a:r>
              <a:rPr lang="en-US" baseline="-25000">
                <a:ea typeface="ＭＳ Ｐゴシック" pitchFamily="-111" charset="-128"/>
                <a:cs typeface="ＭＳ Ｐゴシック" pitchFamily="-111" charset="-128"/>
              </a:rPr>
              <a:t>ne </a:t>
            </a:r>
            <a:r>
              <a:rPr lang="en-US">
                <a:ea typeface="ＭＳ Ｐゴシック" pitchFamily="-111" charset="-128"/>
                <a:cs typeface="ＭＳ Ｐゴシック" pitchFamily="-111" charset="-128"/>
              </a:rPr>
              <a:t>is re</a:t>
            </a:r>
          </a:p>
        </p:txBody>
      </p:sp>
      <p:sp>
        <p:nvSpPr>
          <p:cNvPr id="423941" name="Rectangle 3"/>
          <p:cNvSpPr>
            <a:spLocks noGrp="1" noChangeArrowheads="1"/>
          </p:cNvSpPr>
          <p:nvPr>
            <p:ph type="body" idx="1"/>
          </p:nvPr>
        </p:nvSpPr>
        <p:spPr/>
        <p:txBody>
          <a:bodyPr/>
          <a:lstStyle/>
          <a:p>
            <a:pPr>
              <a:lnSpc>
                <a:spcPct val="80000"/>
              </a:lnSpc>
            </a:pPr>
            <a:r>
              <a:rPr lang="en-US" sz="2800" b="1" dirty="0" err="1">
                <a:ea typeface="ＭＳ Ｐゴシック" pitchFamily="-111" charset="-128"/>
                <a:cs typeface="ＭＳ Ｐゴシック" pitchFamily="-111" charset="-128"/>
              </a:rPr>
              <a:t>L</a:t>
            </a:r>
            <a:r>
              <a:rPr lang="en-US" sz="2800" b="1" baseline="-25000" dirty="0" err="1">
                <a:ea typeface="ＭＳ Ｐゴシック" pitchFamily="-111" charset="-128"/>
                <a:cs typeface="ＭＳ Ｐゴシック" pitchFamily="-111" charset="-128"/>
              </a:rPr>
              <a:t>ne</a:t>
            </a:r>
            <a:r>
              <a:rPr lang="en-US" sz="2800" dirty="0">
                <a:ea typeface="ＭＳ Ｐゴシック" pitchFamily="-111" charset="-128"/>
                <a:cs typeface="ＭＳ Ｐゴシック" pitchFamily="-111" charset="-128"/>
              </a:rPr>
              <a:t> is enumerated by </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F( &lt;f, x, t&gt; ) = f * STP( </a:t>
            </a:r>
            <a:r>
              <a:rPr lang="en-US" sz="2800" b="1" dirty="0" smtClean="0">
                <a:ea typeface="ＭＳ Ｐゴシック" pitchFamily="-111" charset="-128"/>
                <a:cs typeface="ＭＳ Ｐゴシック" pitchFamily="-111" charset="-128"/>
              </a:rPr>
              <a:t>f, x, </a:t>
            </a:r>
            <a:r>
              <a:rPr lang="en-US" sz="2800" b="1" dirty="0">
                <a:ea typeface="ＭＳ Ｐゴシック" pitchFamily="-111" charset="-128"/>
                <a:cs typeface="ＭＳ Ｐゴシック" pitchFamily="-111" charset="-128"/>
              </a:rPr>
              <a:t>t</a:t>
            </a:r>
            <a:r>
              <a:rPr lang="en-US" sz="2800" b="1" i="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a:t>
            </a:r>
            <a:br>
              <a:rPr lang="en-US" sz="2800" b="1" dirty="0">
                <a:ea typeface="ＭＳ Ｐゴシック" pitchFamily="-111" charset="-128"/>
                <a:cs typeface="ＭＳ Ｐゴシック" pitchFamily="-111" charset="-128"/>
              </a:rPr>
            </a:br>
            <a:endParaRPr lang="en-US" sz="2800" b="1" dirty="0">
              <a:ea typeface="ＭＳ Ｐゴシック" pitchFamily="-111" charset="-128"/>
              <a:cs typeface="ＭＳ Ｐゴシック" pitchFamily="-111" charset="-128"/>
            </a:endParaRPr>
          </a:p>
          <a:p>
            <a:pPr>
              <a:lnSpc>
                <a:spcPct val="80000"/>
              </a:lnSpc>
            </a:pPr>
            <a:r>
              <a:rPr lang="en-US" sz="2800" dirty="0">
                <a:ea typeface="ＭＳ Ｐゴシック" pitchFamily="-111" charset="-128"/>
                <a:cs typeface="ＭＳ Ｐゴシック" pitchFamily="-111" charset="-128"/>
              </a:rPr>
              <a:t>This assumes that </a:t>
            </a:r>
            <a:r>
              <a:rPr lang="en-US" sz="2800" b="1" dirty="0">
                <a:ea typeface="ＭＳ Ｐゴシック" pitchFamily="-111" charset="-128"/>
                <a:cs typeface="ＭＳ Ｐゴシック" pitchFamily="-111" charset="-128"/>
              </a:rPr>
              <a:t>0</a:t>
            </a:r>
            <a:r>
              <a:rPr lang="en-US" sz="2800" dirty="0">
                <a:ea typeface="ＭＳ Ｐゴシック" pitchFamily="-111" charset="-128"/>
                <a:cs typeface="ＭＳ Ｐゴシック" pitchFamily="-111" charset="-128"/>
              </a:rPr>
              <a:t> is in </a:t>
            </a:r>
            <a:r>
              <a:rPr lang="en-US" sz="2800" b="1" dirty="0" err="1">
                <a:ea typeface="ＭＳ Ｐゴシック" pitchFamily="-111" charset="-128"/>
                <a:cs typeface="ＭＳ Ｐゴシック" pitchFamily="-111" charset="-128"/>
              </a:rPr>
              <a:t>L</a:t>
            </a:r>
            <a:r>
              <a:rPr lang="en-US" sz="2800" b="1" baseline="-25000" dirty="0" err="1">
                <a:ea typeface="ＭＳ Ｐゴシック" pitchFamily="-111" charset="-128"/>
                <a:cs typeface="ＭＳ Ｐゴシック" pitchFamily="-111" charset="-128"/>
              </a:rPr>
              <a:t>ne</a:t>
            </a:r>
            <a:r>
              <a:rPr lang="en-US" sz="2800" dirty="0">
                <a:ea typeface="ＭＳ Ｐゴシック" pitchFamily="-111" charset="-128"/>
                <a:cs typeface="ＭＳ Ｐゴシック" pitchFamily="-111" charset="-128"/>
              </a:rPr>
              <a:t>  since </a:t>
            </a:r>
            <a:r>
              <a:rPr lang="en-US" sz="2800" b="1" dirty="0">
                <a:ea typeface="ＭＳ Ｐゴシック" pitchFamily="-111" charset="-128"/>
                <a:cs typeface="ＭＳ Ｐゴシック" pitchFamily="-111" charset="-128"/>
              </a:rPr>
              <a:t>0</a:t>
            </a:r>
            <a:r>
              <a:rPr lang="en-US" sz="2800" dirty="0">
                <a:ea typeface="ＭＳ Ｐゴシック" pitchFamily="-111" charset="-128"/>
                <a:cs typeface="ＭＳ Ｐゴシック" pitchFamily="-111" charset="-128"/>
              </a:rPr>
              <a:t> probably encodes some trivial machine.  If this isn’t so, we’ll just slightly vary our enumeration of the recursive functions so it is true.  </a:t>
            </a:r>
          </a:p>
          <a:p>
            <a:pPr>
              <a:lnSpc>
                <a:spcPct val="80000"/>
              </a:lnSpc>
            </a:pPr>
            <a:r>
              <a:rPr lang="en-US" sz="2800" dirty="0">
                <a:ea typeface="ＭＳ Ｐゴシック" pitchFamily="-111" charset="-128"/>
                <a:cs typeface="ＭＳ Ｐゴシック" pitchFamily="-111" charset="-128"/>
              </a:rPr>
              <a:t>Thus, the range of this total function </a:t>
            </a:r>
            <a:r>
              <a:rPr lang="en-US" sz="2800" b="1"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is exactly the indices of functions that converge for some input, and that’s </a:t>
            </a:r>
            <a:r>
              <a:rPr lang="en-US" sz="2800" b="1" dirty="0" err="1">
                <a:ea typeface="ＭＳ Ｐゴシック" pitchFamily="-111" charset="-128"/>
                <a:cs typeface="ＭＳ Ｐゴシック" pitchFamily="-111" charset="-128"/>
              </a:rPr>
              <a:t>L</a:t>
            </a:r>
            <a:r>
              <a:rPr lang="en-US" sz="2800" b="1" baseline="-25000" dirty="0" err="1">
                <a:ea typeface="ＭＳ Ｐゴシック" pitchFamily="-111" charset="-128"/>
                <a:cs typeface="ＭＳ Ｐゴシック" pitchFamily="-111" charset="-128"/>
              </a:rPr>
              <a:t>ne</a:t>
            </a:r>
            <a:r>
              <a:rPr lang="en-US" sz="2800" dirty="0">
                <a:ea typeface="ＭＳ Ｐゴシック" pitchFamily="-111" charset="-128"/>
                <a:cs typeface="ＭＳ Ｐゴシック" pitchFamily="-111" charset="-128"/>
              </a:rPr>
              <a:t>.</a:t>
            </a:r>
          </a:p>
        </p:txBody>
      </p:sp>
      <p:sp>
        <p:nvSpPr>
          <p:cNvPr id="423942" name="Date Placeholder 3"/>
          <p:cNvSpPr>
            <a:spLocks noGrp="1"/>
          </p:cNvSpPr>
          <p:nvPr>
            <p:ph type="dt" sz="quarter" idx="10"/>
          </p:nvPr>
        </p:nvSpPr>
        <p:spPr>
          <a:noFill/>
        </p:spPr>
        <p:txBody>
          <a:bodyPr/>
          <a:lstStyle/>
          <a:p>
            <a:fld id="{C7A4A0A1-AE02-5E41-9D1D-93B8566BF89A}"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25987" name="Slide Number Placeholder 5"/>
          <p:cNvSpPr>
            <a:spLocks noGrp="1"/>
          </p:cNvSpPr>
          <p:nvPr>
            <p:ph type="sldNum" sz="quarter" idx="12"/>
          </p:nvPr>
        </p:nvSpPr>
        <p:spPr>
          <a:noFill/>
        </p:spPr>
        <p:txBody>
          <a:bodyPr/>
          <a:lstStyle/>
          <a:p>
            <a:fld id="{7B6A0412-13B2-CC44-B177-8400B4D461DB}" type="slidenum">
              <a:rPr lang="en-US">
                <a:latin typeface="Arial" pitchFamily="-111" charset="0"/>
                <a:ea typeface="ＭＳ Ｐゴシック" pitchFamily="-111" charset="-128"/>
                <a:cs typeface="ＭＳ Ｐゴシック" pitchFamily="-111" charset="-128"/>
              </a:rPr>
              <a:pPr/>
              <a:t>204</a:t>
            </a:fld>
            <a:endParaRPr lang="en-US">
              <a:latin typeface="Arial" pitchFamily="-111" charset="0"/>
              <a:ea typeface="ＭＳ Ｐゴシック" pitchFamily="-111" charset="-128"/>
              <a:cs typeface="ＭＳ Ｐゴシック" pitchFamily="-111" charset="-128"/>
            </a:endParaRPr>
          </a:p>
        </p:txBody>
      </p:sp>
      <p:sp>
        <p:nvSpPr>
          <p:cNvPr id="42598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L</a:t>
            </a:r>
            <a:r>
              <a:rPr lang="en-US" baseline="-25000">
                <a:ea typeface="ＭＳ Ｐゴシック" pitchFamily="-111" charset="-128"/>
                <a:cs typeface="ＭＳ Ｐゴシック" pitchFamily="-111" charset="-128"/>
              </a:rPr>
              <a:t>ne</a:t>
            </a:r>
            <a:r>
              <a:rPr lang="en-US">
                <a:ea typeface="ＭＳ Ｐゴシック" pitchFamily="-111" charset="-128"/>
                <a:cs typeface="ＭＳ Ｐゴシック" pitchFamily="-111" charset="-128"/>
              </a:rPr>
              <a:t> is Non-Recursive</a:t>
            </a:r>
          </a:p>
        </p:txBody>
      </p:sp>
      <p:sp>
        <p:nvSpPr>
          <p:cNvPr id="425989"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Note in the previous enumeration that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is a function of just one argument, as we are using an extended pairing function </a:t>
            </a:r>
            <a:r>
              <a:rPr lang="en-US" sz="2400" b="1" dirty="0">
                <a:ea typeface="ＭＳ Ｐゴシック" pitchFamily="-111" charset="-128"/>
                <a:cs typeface="ＭＳ Ｐゴシック" pitchFamily="-111" charset="-128"/>
              </a:rPr>
              <a:t>&lt;</a:t>
            </a:r>
            <a:r>
              <a:rPr lang="en-US" sz="2400" b="1" dirty="0" err="1">
                <a:ea typeface="ＭＳ Ｐゴシック" pitchFamily="-111" charset="-128"/>
                <a:cs typeface="ＭＳ Ｐゴシック" pitchFamily="-111" charset="-128"/>
              </a:rPr>
              <a:t>x,y,z</a:t>
            </a:r>
            <a:r>
              <a:rPr lang="en-US" sz="2400" b="1" dirty="0">
                <a:ea typeface="ＭＳ Ｐゴシック" pitchFamily="-111" charset="-128"/>
                <a:cs typeface="ＭＳ Ｐゴシック" pitchFamily="-111" charset="-128"/>
              </a:rPr>
              <a:t>&gt; = &lt;x,&lt;</a:t>
            </a:r>
            <a:r>
              <a:rPr lang="en-US" sz="2400" b="1" dirty="0" err="1">
                <a:ea typeface="ＭＳ Ｐゴシック" pitchFamily="-111" charset="-128"/>
                <a:cs typeface="ＭＳ Ｐゴシック" pitchFamily="-111" charset="-128"/>
              </a:rPr>
              <a:t>y,z</a:t>
            </a:r>
            <a:r>
              <a:rPr lang="en-US" sz="2400" b="1" dirty="0">
                <a:ea typeface="ＭＳ Ｐゴシック" pitchFamily="-111" charset="-128"/>
                <a:cs typeface="ＭＳ Ｐゴシック" pitchFamily="-111" charset="-128"/>
              </a:rPr>
              <a:t>&gt;&gt;</a:t>
            </a:r>
            <a:r>
              <a:rPr lang="en-US" sz="2400" dirty="0">
                <a:ea typeface="ＭＳ Ｐゴシック" pitchFamily="-111" charset="-128"/>
                <a:cs typeface="ＭＳ Ｐゴシック" pitchFamily="-111" charset="-128"/>
              </a:rPr>
              <a:t>.</a:t>
            </a:r>
          </a:p>
          <a:p>
            <a:pPr>
              <a:lnSpc>
                <a:spcPct val="90000"/>
              </a:lnSpc>
            </a:pPr>
            <a:r>
              <a:rPr lang="en-US" sz="2400" dirty="0">
                <a:ea typeface="ＭＳ Ｐゴシック" pitchFamily="-111" charset="-128"/>
                <a:cs typeface="ＭＳ Ｐゴシック" pitchFamily="-111" charset="-128"/>
              </a:rPr>
              <a:t>Now </a:t>
            </a:r>
            <a:r>
              <a:rPr lang="en-US" sz="2400" b="1" dirty="0" err="1">
                <a:ea typeface="ＭＳ Ｐゴシック" pitchFamily="-111" charset="-128"/>
                <a:cs typeface="ＭＳ Ｐゴシック" pitchFamily="-111" charset="-128"/>
              </a:rPr>
              <a:t>L</a:t>
            </a:r>
            <a:r>
              <a:rPr lang="en-US" sz="2400" b="1" baseline="-25000" dirty="0" err="1">
                <a:ea typeface="ＭＳ Ｐゴシック" pitchFamily="-111" charset="-128"/>
                <a:cs typeface="ＭＳ Ｐゴシック" pitchFamily="-111" charset="-128"/>
              </a:rPr>
              <a:t>ne</a:t>
            </a:r>
            <a:r>
              <a:rPr lang="en-US" sz="2400" dirty="0">
                <a:ea typeface="ＭＳ Ｐゴシック" pitchFamily="-111" charset="-128"/>
                <a:cs typeface="ＭＳ Ｐゴシック" pitchFamily="-111" charset="-128"/>
              </a:rPr>
              <a:t> cannot be recursive, for if it were then </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u</a:t>
            </a:r>
            <a:r>
              <a:rPr lang="en-US" sz="2400" dirty="0">
                <a:ea typeface="ＭＳ Ｐゴシック" pitchFamily="-111" charset="-128"/>
                <a:cs typeface="ＭＳ Ｐゴシック" pitchFamily="-111" charset="-128"/>
              </a:rPr>
              <a:t> is recursive by the reduction we showed before.  </a:t>
            </a:r>
          </a:p>
          <a:p>
            <a:pPr>
              <a:lnSpc>
                <a:spcPct val="90000"/>
              </a:lnSpc>
            </a:pPr>
            <a:r>
              <a:rPr lang="en-US" sz="2400" dirty="0">
                <a:ea typeface="ＭＳ Ｐゴシック" pitchFamily="-111" charset="-128"/>
                <a:cs typeface="ＭＳ Ｐゴシック" pitchFamily="-111" charset="-128"/>
              </a:rPr>
              <a:t>In particular, from any index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and input </a:t>
            </a:r>
            <a:r>
              <a:rPr lang="en-US" sz="2400" b="1" dirty="0">
                <a:ea typeface="ＭＳ Ｐゴシック" pitchFamily="-111" charset="-128"/>
                <a:cs typeface="ＭＳ Ｐゴシック" pitchFamily="-111" charset="-128"/>
              </a:rPr>
              <a:t>y</a:t>
            </a:r>
            <a:r>
              <a:rPr lang="en-US" sz="2400" dirty="0">
                <a:ea typeface="ＭＳ Ｐゴシック" pitchFamily="-111" charset="-128"/>
                <a:cs typeface="ＭＳ Ｐゴシック" pitchFamily="-111" charset="-128"/>
              </a:rPr>
              <a:t>, we created a new function which accepts all input just in case the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a:t>
            </a:r>
            <a:r>
              <a:rPr lang="en-US" sz="2400" dirty="0" err="1">
                <a:ea typeface="ＭＳ Ｐゴシック" pitchFamily="-111" charset="-128"/>
                <a:cs typeface="ＭＳ Ｐゴシック" pitchFamily="-111" charset="-128"/>
              </a:rPr>
              <a:t>th</a:t>
            </a:r>
            <a:r>
              <a:rPr lang="en-US" sz="2400" dirty="0">
                <a:ea typeface="ＭＳ Ｐゴシック" pitchFamily="-111" charset="-128"/>
                <a:cs typeface="ＭＳ Ｐゴシック" pitchFamily="-111" charset="-128"/>
              </a:rPr>
              <a:t> function accepts </a:t>
            </a:r>
            <a:r>
              <a:rPr lang="en-US" sz="2400" b="1" dirty="0" smtClean="0">
                <a:ea typeface="ＭＳ Ｐゴシック" pitchFamily="-111" charset="-128"/>
                <a:cs typeface="ＭＳ Ｐゴシック" pitchFamily="-111" charset="-128"/>
              </a:rPr>
              <a:t>y</a:t>
            </a:r>
            <a:r>
              <a:rPr lang="en-US" sz="2400" dirty="0" smtClean="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Hence, this new function’s index is in </a:t>
            </a:r>
            <a:r>
              <a:rPr lang="en-US" sz="2400" b="1" dirty="0" err="1">
                <a:ea typeface="ＭＳ Ｐゴシック" pitchFamily="-111" charset="-128"/>
                <a:cs typeface="ＭＳ Ｐゴシック" pitchFamily="-111" charset="-128"/>
              </a:rPr>
              <a:t>L</a:t>
            </a:r>
            <a:r>
              <a:rPr lang="en-US" sz="2400" b="1" baseline="-25000" dirty="0" err="1">
                <a:ea typeface="ＭＳ Ｐゴシック" pitchFamily="-111" charset="-128"/>
                <a:cs typeface="ＭＳ Ｐゴシック" pitchFamily="-111" charset="-128"/>
              </a:rPr>
              <a:t>ne</a:t>
            </a:r>
            <a:r>
              <a:rPr lang="en-US" sz="2400" dirty="0">
                <a:ea typeface="ＭＳ Ｐゴシック" pitchFamily="-111" charset="-128"/>
                <a:cs typeface="ＭＳ Ｐゴシック" pitchFamily="-111" charset="-128"/>
              </a:rPr>
              <a:t> just in case (</a:t>
            </a:r>
            <a:r>
              <a:rPr lang="en-US" sz="2400" b="1" dirty="0">
                <a:ea typeface="ＭＳ Ｐゴシック" pitchFamily="-111" charset="-128"/>
                <a:cs typeface="ＭＳ Ｐゴシック" pitchFamily="-111" charset="-128"/>
              </a:rPr>
              <a:t>x, y</a:t>
            </a:r>
            <a:r>
              <a:rPr lang="en-US" sz="2400" dirty="0">
                <a:ea typeface="ＭＳ Ｐゴシック" pitchFamily="-111" charset="-128"/>
                <a:cs typeface="ＭＳ Ｐゴシック" pitchFamily="-111" charset="-128"/>
              </a:rPr>
              <a:t>)  is in </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u</a:t>
            </a:r>
            <a:r>
              <a:rPr lang="en-US" sz="2400"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Thus, a decision procedure for </a:t>
            </a:r>
            <a:r>
              <a:rPr lang="en-US" sz="2400" b="1" dirty="0" err="1">
                <a:ea typeface="ＭＳ Ｐゴシック" pitchFamily="-111" charset="-128"/>
                <a:cs typeface="ＭＳ Ｐゴシック" pitchFamily="-111" charset="-128"/>
              </a:rPr>
              <a:t>L</a:t>
            </a:r>
            <a:r>
              <a:rPr lang="en-US" sz="2400" b="1" baseline="-25000" dirty="0" err="1">
                <a:ea typeface="ＭＳ Ｐゴシック" pitchFamily="-111" charset="-128"/>
                <a:cs typeface="ＭＳ Ｐゴシック" pitchFamily="-111" charset="-128"/>
              </a:rPr>
              <a:t>ne</a:t>
            </a:r>
            <a:r>
              <a:rPr lang="en-US" sz="2400" dirty="0">
                <a:ea typeface="ＭＳ Ｐゴシック" pitchFamily="-111" charset="-128"/>
                <a:cs typeface="ＭＳ Ｐゴシック" pitchFamily="-111" charset="-128"/>
              </a:rPr>
              <a:t> (equivalently for </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e</a:t>
            </a:r>
            <a:r>
              <a:rPr lang="en-US" sz="2400" dirty="0">
                <a:ea typeface="ＭＳ Ｐゴシック" pitchFamily="-111" charset="-128"/>
                <a:cs typeface="ＭＳ Ｐゴシック" pitchFamily="-111" charset="-128"/>
              </a:rPr>
              <a:t>) implies one for </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u</a:t>
            </a:r>
            <a:r>
              <a:rPr lang="en-US" sz="2400" dirty="0">
                <a:ea typeface="ＭＳ Ｐゴシック" pitchFamily="-111" charset="-128"/>
                <a:cs typeface="ＭＳ Ｐゴシック" pitchFamily="-111" charset="-128"/>
              </a:rPr>
              <a:t>.</a:t>
            </a:r>
          </a:p>
        </p:txBody>
      </p:sp>
      <p:sp>
        <p:nvSpPr>
          <p:cNvPr id="425990" name="Date Placeholder 3"/>
          <p:cNvSpPr>
            <a:spLocks noGrp="1"/>
          </p:cNvSpPr>
          <p:nvPr>
            <p:ph type="dt" sz="quarter" idx="10"/>
          </p:nvPr>
        </p:nvSpPr>
        <p:spPr>
          <a:noFill/>
        </p:spPr>
        <p:txBody>
          <a:bodyPr/>
          <a:lstStyle/>
          <a:p>
            <a:fld id="{D212BE2B-4ADE-3647-94F2-C8D9B1BFDE72}"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28035" name="Slide Number Placeholder 5"/>
          <p:cNvSpPr>
            <a:spLocks noGrp="1"/>
          </p:cNvSpPr>
          <p:nvPr>
            <p:ph type="sldNum" sz="quarter" idx="12"/>
          </p:nvPr>
        </p:nvSpPr>
        <p:spPr>
          <a:noFill/>
        </p:spPr>
        <p:txBody>
          <a:bodyPr/>
          <a:lstStyle/>
          <a:p>
            <a:fld id="{48BF8DF7-B99D-AB47-97EF-337C5EE3CC4C}" type="slidenum">
              <a:rPr lang="en-US">
                <a:latin typeface="Arial" pitchFamily="-111" charset="0"/>
                <a:ea typeface="ＭＳ Ｐゴシック" pitchFamily="-111" charset="-128"/>
                <a:cs typeface="ＭＳ Ｐゴシック" pitchFamily="-111" charset="-128"/>
              </a:rPr>
              <a:pPr/>
              <a:t>205</a:t>
            </a:fld>
            <a:endParaRPr lang="en-US">
              <a:latin typeface="Arial" pitchFamily="-111" charset="0"/>
              <a:ea typeface="ＭＳ Ｐゴシック" pitchFamily="-111" charset="-128"/>
              <a:cs typeface="ＭＳ Ｐゴシック" pitchFamily="-111" charset="-128"/>
            </a:endParaRPr>
          </a:p>
        </p:txBody>
      </p:sp>
      <p:sp>
        <p:nvSpPr>
          <p:cNvPr id="42803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L</a:t>
            </a:r>
            <a:r>
              <a:rPr lang="en-US" baseline="-25000">
                <a:ea typeface="ＭＳ Ｐゴシック" pitchFamily="-111" charset="-128"/>
                <a:cs typeface="ＭＳ Ｐゴシック" pitchFamily="-111" charset="-128"/>
              </a:rPr>
              <a:t>ne </a:t>
            </a:r>
            <a:r>
              <a:rPr lang="en-US">
                <a:ea typeface="ＭＳ Ｐゴシック" pitchFamily="-111" charset="-128"/>
                <a:cs typeface="ＭＳ Ｐゴシック" pitchFamily="-111" charset="-128"/>
              </a:rPr>
              <a:t>is re by Quantification</a:t>
            </a:r>
          </a:p>
        </p:txBody>
      </p:sp>
      <p:sp>
        <p:nvSpPr>
          <p:cNvPr id="428037"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Can do by observing that</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f </a:t>
            </a:r>
            <a:r>
              <a:rPr lang="en-US" b="1" dirty="0">
                <a:ea typeface="ＭＳ Ｐゴシック" pitchFamily="-111" charset="-128"/>
                <a:cs typeface="ＭＳ Ｐゴシック" pitchFamily="-111" charset="-128"/>
                <a:sym typeface="Symbol" pitchFamily="-111" charset="2"/>
              </a:rPr>
              <a:t> </a:t>
            </a:r>
            <a:r>
              <a:rPr lang="en-US" sz="2800" b="1" dirty="0" err="1">
                <a:ea typeface="ＭＳ Ｐゴシック" pitchFamily="-111" charset="-128"/>
                <a:cs typeface="ＭＳ Ｐゴシック" pitchFamily="-111" charset="-128"/>
              </a:rPr>
              <a:t>L</a:t>
            </a:r>
            <a:r>
              <a:rPr lang="en-US" sz="2800" b="1" baseline="-25000" dirty="0" err="1">
                <a:ea typeface="ＭＳ Ｐゴシック" pitchFamily="-111" charset="-128"/>
                <a:cs typeface="ＭＳ Ｐゴシック" pitchFamily="-111" charset="-128"/>
              </a:rPr>
              <a:t>ne</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rPr>
              <a:t> &lt;</a:t>
            </a:r>
            <a:r>
              <a:rPr lang="en-US" sz="2800" b="1" dirty="0" err="1">
                <a:ea typeface="ＭＳ Ｐゴシック" pitchFamily="-111" charset="-128"/>
                <a:cs typeface="ＭＳ Ｐゴシック" pitchFamily="-111" charset="-128"/>
              </a:rPr>
              <a:t>x,t</a:t>
            </a:r>
            <a:r>
              <a:rPr lang="en-US" sz="2800" b="1" dirty="0">
                <a:ea typeface="ＭＳ Ｐゴシック" pitchFamily="-111" charset="-128"/>
                <a:cs typeface="ＭＳ Ｐゴシック" pitchFamily="-111" charset="-128"/>
              </a:rPr>
              <a:t>&gt; STP</a:t>
            </a:r>
            <a:r>
              <a:rPr lang="en-US" sz="2800" b="1" dirty="0" smtClean="0">
                <a:ea typeface="ＭＳ Ｐゴシック" pitchFamily="-111" charset="-128"/>
                <a:cs typeface="ＭＳ Ｐゴシック" pitchFamily="-111" charset="-128"/>
              </a:rPr>
              <a:t>( f</a:t>
            </a:r>
            <a:r>
              <a:rPr lang="en-US" sz="2800" b="1" dirty="0">
                <a:ea typeface="ＭＳ Ｐゴシック" pitchFamily="-111" charset="-128"/>
                <a:cs typeface="ＭＳ Ｐゴシック" pitchFamily="-111" charset="-128"/>
              </a:rPr>
              <a:t>, x, </a:t>
            </a:r>
            <a:r>
              <a:rPr lang="en-US" sz="2800" b="1" dirty="0" smtClean="0">
                <a:ea typeface="ＭＳ Ｐゴシック" pitchFamily="-111" charset="-128"/>
                <a:cs typeface="ＭＳ Ｐゴシック" pitchFamily="-111" charset="-128"/>
              </a:rPr>
              <a:t>t</a:t>
            </a:r>
            <a:r>
              <a:rPr lang="en-US" sz="2800" b="1" dirty="0">
                <a:ea typeface="ＭＳ Ｐゴシック" pitchFamily="-111" charset="-128"/>
                <a:cs typeface="ＭＳ Ｐゴシック" pitchFamily="-111" charset="-128"/>
              </a:rPr>
              <a:t>)</a:t>
            </a:r>
          </a:p>
          <a:p>
            <a:endParaRPr lang="en-US" sz="2800" dirty="0">
              <a:ea typeface="ＭＳ Ｐゴシック" pitchFamily="-111" charset="-128"/>
              <a:cs typeface="ＭＳ Ｐゴシック" pitchFamily="-111" charset="-128"/>
            </a:endParaRPr>
          </a:p>
          <a:p>
            <a:r>
              <a:rPr lang="en-US" sz="2800" dirty="0">
                <a:ea typeface="ＭＳ Ｐゴシック" pitchFamily="-111" charset="-128"/>
                <a:cs typeface="ＭＳ Ｐゴシック" pitchFamily="-111" charset="-128"/>
              </a:rPr>
              <a:t>By our earlier results, any set whose membership can be described by an existentially quantified recursive predicate is re (semi-decidable). </a:t>
            </a:r>
          </a:p>
        </p:txBody>
      </p:sp>
      <p:sp>
        <p:nvSpPr>
          <p:cNvPr id="428038" name="Date Placeholder 3"/>
          <p:cNvSpPr>
            <a:spLocks noGrp="1"/>
          </p:cNvSpPr>
          <p:nvPr>
            <p:ph type="dt" sz="quarter" idx="10"/>
          </p:nvPr>
        </p:nvSpPr>
        <p:spPr>
          <a:noFill/>
        </p:spPr>
        <p:txBody>
          <a:bodyPr/>
          <a:lstStyle/>
          <a:p>
            <a:fld id="{9DDE3578-78BF-1046-BE94-A67CD2FD4022}"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30083" name="Slide Number Placeholder 5"/>
          <p:cNvSpPr>
            <a:spLocks noGrp="1"/>
          </p:cNvSpPr>
          <p:nvPr>
            <p:ph type="sldNum" sz="quarter" idx="12"/>
          </p:nvPr>
        </p:nvSpPr>
        <p:spPr>
          <a:noFill/>
        </p:spPr>
        <p:txBody>
          <a:bodyPr/>
          <a:lstStyle/>
          <a:p>
            <a:fld id="{0DC55017-9001-3B48-BB62-C8EE50F47C95}" type="slidenum">
              <a:rPr lang="en-US">
                <a:latin typeface="Arial" pitchFamily="-111" charset="0"/>
                <a:ea typeface="ＭＳ Ｐゴシック" pitchFamily="-111" charset="-128"/>
                <a:cs typeface="ＭＳ Ｐゴシック" pitchFamily="-111" charset="-128"/>
              </a:rPr>
              <a:pPr/>
              <a:t>206</a:t>
            </a:fld>
            <a:endParaRPr lang="en-US">
              <a:latin typeface="Arial" pitchFamily="-111" charset="0"/>
              <a:ea typeface="ＭＳ Ｐゴシック" pitchFamily="-111" charset="-128"/>
              <a:cs typeface="ＭＳ Ｐゴシック" pitchFamily="-111" charset="-128"/>
            </a:endParaRPr>
          </a:p>
        </p:txBody>
      </p:sp>
      <p:sp>
        <p:nvSpPr>
          <p:cNvPr id="43008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L</a:t>
            </a:r>
            <a:r>
              <a:rPr lang="en-US" baseline="-25000">
                <a:ea typeface="ＭＳ Ｐゴシック" pitchFamily="-111" charset="-128"/>
                <a:cs typeface="ＭＳ Ｐゴシック" pitchFamily="-111" charset="-128"/>
              </a:rPr>
              <a:t>e </a:t>
            </a:r>
            <a:r>
              <a:rPr lang="en-US">
                <a:ea typeface="ＭＳ Ｐゴシック" pitchFamily="-111" charset="-128"/>
                <a:cs typeface="ＭＳ Ｐゴシック" pitchFamily="-111" charset="-128"/>
              </a:rPr>
              <a:t>is not re</a:t>
            </a:r>
          </a:p>
        </p:txBody>
      </p:sp>
      <p:sp>
        <p:nvSpPr>
          <p:cNvPr id="430085"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If </a:t>
            </a:r>
            <a:r>
              <a:rPr lang="en-US" b="1" dirty="0">
                <a:ea typeface="ＭＳ Ｐゴシック" pitchFamily="-111" charset="-128"/>
                <a:cs typeface="ＭＳ Ｐゴシック" pitchFamily="-111" charset="-128"/>
              </a:rPr>
              <a:t>L</a:t>
            </a:r>
            <a:r>
              <a:rPr lang="en-US" b="1" baseline="-25000" dirty="0">
                <a:ea typeface="ＭＳ Ｐゴシック" pitchFamily="-111" charset="-128"/>
                <a:cs typeface="ＭＳ Ｐゴシック" pitchFamily="-111" charset="-128"/>
              </a:rPr>
              <a:t>e</a:t>
            </a:r>
            <a:r>
              <a:rPr lang="en-US" dirty="0">
                <a:ea typeface="ＭＳ Ｐゴシック" pitchFamily="-111" charset="-128"/>
                <a:cs typeface="ＭＳ Ｐゴシック" pitchFamily="-111" charset="-128"/>
              </a:rPr>
              <a:t> were re, then </a:t>
            </a:r>
            <a:r>
              <a:rPr lang="en-US" b="1" dirty="0" err="1">
                <a:ea typeface="ＭＳ Ｐゴシック" pitchFamily="-111" charset="-128"/>
                <a:cs typeface="ＭＳ Ｐゴシック" pitchFamily="-111" charset="-128"/>
              </a:rPr>
              <a:t>L</a:t>
            </a:r>
            <a:r>
              <a:rPr lang="en-US" b="1" baseline="-25000" dirty="0" err="1">
                <a:ea typeface="ＭＳ Ｐゴシック" pitchFamily="-111" charset="-128"/>
                <a:cs typeface="ＭＳ Ｐゴシック" pitchFamily="-111" charset="-128"/>
              </a:rPr>
              <a:t>ne</a:t>
            </a:r>
            <a:r>
              <a:rPr lang="en-US" dirty="0">
                <a:ea typeface="ＭＳ Ｐゴシック" pitchFamily="-111" charset="-128"/>
                <a:cs typeface="ＭＳ Ｐゴシック" pitchFamily="-111" charset="-128"/>
              </a:rPr>
              <a:t> would be recursive since it and its complement would be re.</a:t>
            </a:r>
          </a:p>
          <a:p>
            <a:pPr>
              <a:lnSpc>
                <a:spcPct val="90000"/>
              </a:lnSpc>
            </a:pPr>
            <a:r>
              <a:rPr lang="en-US" dirty="0">
                <a:ea typeface="ＭＳ Ｐゴシック" pitchFamily="-111" charset="-128"/>
                <a:cs typeface="ＭＳ Ｐゴシック" pitchFamily="-111" charset="-128"/>
              </a:rPr>
              <a:t>Can also observe that </a:t>
            </a:r>
            <a:r>
              <a:rPr lang="en-US" b="1" dirty="0">
                <a:ea typeface="ＭＳ Ｐゴシック" pitchFamily="-111" charset="-128"/>
                <a:cs typeface="ＭＳ Ｐゴシック" pitchFamily="-111" charset="-128"/>
              </a:rPr>
              <a:t>L</a:t>
            </a:r>
            <a:r>
              <a:rPr lang="en-US" b="1" baseline="-25000" dirty="0">
                <a:ea typeface="ＭＳ Ｐゴシック" pitchFamily="-111" charset="-128"/>
                <a:cs typeface="ＭＳ Ｐゴシック" pitchFamily="-111" charset="-128"/>
              </a:rPr>
              <a:t>e</a:t>
            </a:r>
            <a:r>
              <a:rPr lang="en-US" dirty="0">
                <a:ea typeface="ＭＳ Ｐゴシック" pitchFamily="-111" charset="-128"/>
                <a:cs typeface="ＭＳ Ｐゴシック" pitchFamily="-111" charset="-128"/>
              </a:rPr>
              <a:t> is the complement of an re set since</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f </a:t>
            </a:r>
            <a:r>
              <a:rPr lang="en-US" b="1"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rPr>
              <a:t>L</a:t>
            </a:r>
            <a:r>
              <a:rPr lang="en-US" sz="2800" b="1" baseline="-25000" dirty="0">
                <a:ea typeface="ＭＳ Ｐゴシック" pitchFamily="-111" charset="-128"/>
                <a:cs typeface="ＭＳ Ｐゴシック" pitchFamily="-111" charset="-128"/>
              </a:rPr>
              <a:t>e</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rPr>
              <a:t> &lt;</a:t>
            </a:r>
            <a:r>
              <a:rPr lang="en-US" sz="2800" b="1" dirty="0" err="1">
                <a:ea typeface="ＭＳ Ｐゴシック" pitchFamily="-111" charset="-128"/>
                <a:cs typeface="ＭＳ Ｐゴシック" pitchFamily="-111" charset="-128"/>
              </a:rPr>
              <a:t>x,t</a:t>
            </a:r>
            <a:r>
              <a:rPr lang="en-US" sz="2800" b="1" dirty="0">
                <a:ea typeface="ＭＳ Ｐゴシック" pitchFamily="-111" charset="-128"/>
                <a:cs typeface="ＭＳ Ｐゴシック" pitchFamily="-111" charset="-128"/>
              </a:rPr>
              <a:t>&gt; ~STP( </a:t>
            </a:r>
            <a:r>
              <a:rPr lang="en-US" sz="2800" b="1" dirty="0" smtClean="0">
                <a:ea typeface="ＭＳ Ｐゴシック" pitchFamily="-111" charset="-128"/>
                <a:cs typeface="ＭＳ Ｐゴシック" pitchFamily="-111" charset="-128"/>
              </a:rPr>
              <a:t>f, x</a:t>
            </a:r>
            <a:r>
              <a:rPr lang="en-US" sz="2800" b="1" dirty="0">
                <a:ea typeface="ＭＳ Ｐゴシック" pitchFamily="-111" charset="-128"/>
                <a:cs typeface="ＭＳ Ｐゴシック" pitchFamily="-111" charset="-128"/>
              </a:rPr>
              <a:t>, </a:t>
            </a:r>
            <a:r>
              <a:rPr lang="en-US" sz="2800" b="1" dirty="0" smtClean="0">
                <a:ea typeface="ＭＳ Ｐゴシック" pitchFamily="-111" charset="-128"/>
                <a:cs typeface="ＭＳ Ｐゴシック" pitchFamily="-111" charset="-128"/>
              </a:rPr>
              <a:t>t</a:t>
            </a:r>
            <a:r>
              <a:rPr lang="en-US" sz="2800" b="1" dirty="0">
                <a:ea typeface="ＭＳ Ｐゴシック" pitchFamily="-111" charset="-128"/>
                <a:cs typeface="ＭＳ Ｐゴシック" pitchFamily="-111" charset="-128"/>
              </a:rPr>
              <a:t>) </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rPr>
              <a:t> &lt;</a:t>
            </a:r>
            <a:r>
              <a:rPr lang="en-US" sz="2800" b="1" dirty="0" err="1">
                <a:ea typeface="ＭＳ Ｐゴシック" pitchFamily="-111" charset="-128"/>
                <a:cs typeface="ＭＳ Ｐゴシック" pitchFamily="-111" charset="-128"/>
              </a:rPr>
              <a:t>x,t</a:t>
            </a:r>
            <a:r>
              <a:rPr lang="en-US" sz="2800" b="1" dirty="0">
                <a:ea typeface="ＭＳ Ｐゴシック" pitchFamily="-111" charset="-128"/>
                <a:cs typeface="ＭＳ Ｐゴシック" pitchFamily="-111" charset="-128"/>
              </a:rPr>
              <a:t>&gt; STP( </a:t>
            </a:r>
            <a:r>
              <a:rPr lang="en-US" sz="2800" b="1" dirty="0" smtClean="0">
                <a:ea typeface="ＭＳ Ｐゴシック" pitchFamily="-111" charset="-128"/>
                <a:cs typeface="ＭＳ Ｐゴシック" pitchFamily="-111" charset="-128"/>
              </a:rPr>
              <a:t>f, x</a:t>
            </a:r>
            <a:r>
              <a:rPr lang="en-US" sz="2800" b="1" dirty="0">
                <a:ea typeface="ＭＳ Ｐゴシック" pitchFamily="-111" charset="-128"/>
                <a:cs typeface="ＭＳ Ｐゴシック" pitchFamily="-111" charset="-128"/>
              </a:rPr>
              <a:t>, </a:t>
            </a:r>
            <a:r>
              <a:rPr lang="en-US" sz="2800" b="1" dirty="0" smtClean="0">
                <a:ea typeface="ＭＳ Ｐゴシック" pitchFamily="-111" charset="-128"/>
                <a:cs typeface="ＭＳ Ｐゴシック" pitchFamily="-111" charset="-128"/>
              </a:rPr>
              <a:t>t</a:t>
            </a:r>
            <a:r>
              <a:rPr lang="en-US" sz="2800" b="1" dirty="0">
                <a:ea typeface="ＭＳ Ｐゴシック" pitchFamily="-111" charset="-128"/>
                <a:cs typeface="ＭＳ Ｐゴシック" pitchFamily="-111" charset="-128"/>
              </a:rPr>
              <a:t>)</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f </a:t>
            </a:r>
            <a:r>
              <a:rPr lang="en-US" b="1" dirty="0">
                <a:ea typeface="ＭＳ Ｐゴシック" pitchFamily="-111" charset="-128"/>
                <a:cs typeface="ＭＳ Ｐゴシック" pitchFamily="-111" charset="-128"/>
                <a:sym typeface="Symbol" pitchFamily="-111" charset="2"/>
              </a:rPr>
              <a:t> </a:t>
            </a:r>
            <a:r>
              <a:rPr lang="en-US" sz="2800" b="1" dirty="0" err="1">
                <a:ea typeface="ＭＳ Ｐゴシック" pitchFamily="-111" charset="-128"/>
                <a:cs typeface="ＭＳ Ｐゴシック" pitchFamily="-111" charset="-128"/>
              </a:rPr>
              <a:t>L</a:t>
            </a:r>
            <a:r>
              <a:rPr lang="en-US" sz="2800" b="1" baseline="-25000" dirty="0" err="1">
                <a:ea typeface="ＭＳ Ｐゴシック" pitchFamily="-111" charset="-128"/>
                <a:cs typeface="ＭＳ Ｐゴシック" pitchFamily="-111" charset="-128"/>
              </a:rPr>
              <a:t>ne</a:t>
            </a:r>
            <a:r>
              <a:rPr lang="en-US" sz="2800" b="1" dirty="0">
                <a:ea typeface="ＭＳ Ｐゴシック" pitchFamily="-111" charset="-128"/>
                <a:cs typeface="ＭＳ Ｐゴシック" pitchFamily="-111" charset="-128"/>
              </a:rPr>
              <a:t> </a:t>
            </a:r>
          </a:p>
        </p:txBody>
      </p:sp>
      <p:sp>
        <p:nvSpPr>
          <p:cNvPr id="430086" name="Date Placeholder 3"/>
          <p:cNvSpPr>
            <a:spLocks noGrp="1"/>
          </p:cNvSpPr>
          <p:nvPr>
            <p:ph type="dt" sz="quarter" idx="10"/>
          </p:nvPr>
        </p:nvSpPr>
        <p:spPr>
          <a:noFill/>
        </p:spPr>
        <p:txBody>
          <a:bodyPr/>
          <a:lstStyle/>
          <a:p>
            <a:fld id="{B462E3A2-D8FF-1840-AF21-2615CC26565C}"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ctrTitle"/>
          </p:nvPr>
        </p:nvSpPr>
        <p:spPr>
          <a:xfrm>
            <a:off x="685800" y="2286000"/>
            <a:ext cx="7772400" cy="1143000"/>
          </a:xfrm>
        </p:spPr>
        <p:txBody>
          <a:bodyPr/>
          <a:lstStyle/>
          <a:p>
            <a:r>
              <a:rPr lang="en-US">
                <a:ea typeface="ＭＳ Ｐゴシック" pitchFamily="-111" charset="-128"/>
                <a:cs typeface="ＭＳ Ｐゴシック" pitchFamily="-111" charset="-128"/>
              </a:rPr>
              <a:t>Reduction and Equivalence</a:t>
            </a:r>
          </a:p>
        </p:txBody>
      </p:sp>
      <p:sp>
        <p:nvSpPr>
          <p:cNvPr id="432131" name="Rectangle 3"/>
          <p:cNvSpPr>
            <a:spLocks noGrp="1" noChangeArrowheads="1"/>
          </p:cNvSpPr>
          <p:nvPr>
            <p:ph type="subTitle" idx="1"/>
          </p:nvPr>
        </p:nvSpPr>
        <p:spPr/>
        <p:txBody>
          <a:bodyPr/>
          <a:lstStyle/>
          <a:p>
            <a:r>
              <a:rPr lang="en-US">
                <a:ea typeface="ＭＳ Ｐゴシック" pitchFamily="-111" charset="-128"/>
                <a:cs typeface="ＭＳ Ｐゴシック" pitchFamily="-111" charset="-128"/>
              </a:rPr>
              <a:t>m-1, 1-1, Turing Degrees</a:t>
            </a:r>
          </a:p>
        </p:txBody>
      </p:sp>
    </p:spTree>
  </p:cSld>
  <p:clrMapOvr>
    <a:masterClrMapping/>
  </p:clrMapOvr>
  <p:timing>
    <p:tnLst>
      <p:par>
        <p:cTn xmlns:p14="http://schemas.microsoft.com/office/powerpoint/2010/mai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34179" name="Slide Number Placeholder 5"/>
          <p:cNvSpPr>
            <a:spLocks noGrp="1"/>
          </p:cNvSpPr>
          <p:nvPr>
            <p:ph type="sldNum" sz="quarter" idx="12"/>
          </p:nvPr>
        </p:nvSpPr>
        <p:spPr>
          <a:noFill/>
        </p:spPr>
        <p:txBody>
          <a:bodyPr/>
          <a:lstStyle/>
          <a:p>
            <a:fld id="{F17A54A3-6DF5-C341-B35A-03DA5A9C9D2A}" type="slidenum">
              <a:rPr lang="en-US">
                <a:latin typeface="Arial" pitchFamily="-111" charset="0"/>
                <a:ea typeface="ＭＳ Ｐゴシック" pitchFamily="-111" charset="-128"/>
                <a:cs typeface="ＭＳ Ｐゴシック" pitchFamily="-111" charset="-128"/>
              </a:rPr>
              <a:pPr/>
              <a:t>208</a:t>
            </a:fld>
            <a:endParaRPr lang="en-US">
              <a:latin typeface="Arial" pitchFamily="-111" charset="0"/>
              <a:ea typeface="ＭＳ Ｐゴシック" pitchFamily="-111" charset="-128"/>
              <a:cs typeface="ＭＳ Ｐゴシック" pitchFamily="-111" charset="-128"/>
            </a:endParaRPr>
          </a:p>
        </p:txBody>
      </p:sp>
      <p:sp>
        <p:nvSpPr>
          <p:cNvPr id="43418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Many-One Reduction</a:t>
            </a:r>
          </a:p>
        </p:txBody>
      </p:sp>
      <p:sp>
        <p:nvSpPr>
          <p:cNvPr id="434181" name="Rectangle 3"/>
          <p:cNvSpPr>
            <a:spLocks noGrp="1" noChangeArrowheads="1"/>
          </p:cNvSpPr>
          <p:nvPr>
            <p:ph type="body" idx="1"/>
          </p:nvPr>
        </p:nvSpPr>
        <p:spPr/>
        <p:txBody>
          <a:bodyPr/>
          <a:lstStyle/>
          <a:p>
            <a:pPr>
              <a:lnSpc>
                <a:spcPct val="90000"/>
              </a:lnSpc>
            </a:pPr>
            <a:r>
              <a:rPr lang="en-US" sz="2800" dirty="0">
                <a:ea typeface="ＭＳ Ｐゴシック" pitchFamily="-111" charset="-128"/>
                <a:cs typeface="ＭＳ Ｐゴシック" pitchFamily="-111" charset="-128"/>
              </a:rPr>
              <a:t>Let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 and </a:t>
            </a:r>
            <a:r>
              <a:rPr lang="en-US" sz="2800" b="1" dirty="0">
                <a:ea typeface="ＭＳ Ｐゴシック" pitchFamily="-111" charset="-128"/>
                <a:cs typeface="ＭＳ Ｐゴシック" pitchFamily="-111" charset="-128"/>
              </a:rPr>
              <a:t>B</a:t>
            </a:r>
            <a:r>
              <a:rPr lang="en-US" sz="2800" dirty="0">
                <a:ea typeface="ＭＳ Ｐゴシック" pitchFamily="-111" charset="-128"/>
                <a:cs typeface="ＭＳ Ｐゴシック" pitchFamily="-111" charset="-128"/>
              </a:rPr>
              <a:t> be two sets. </a:t>
            </a:r>
          </a:p>
          <a:p>
            <a:pPr>
              <a:lnSpc>
                <a:spcPct val="90000"/>
              </a:lnSpc>
            </a:pPr>
            <a:r>
              <a:rPr lang="en-US" sz="2800" dirty="0">
                <a:ea typeface="ＭＳ Ｐゴシック" pitchFamily="-111" charset="-128"/>
                <a:cs typeface="ＭＳ Ｐゴシック" pitchFamily="-111" charset="-128"/>
              </a:rPr>
              <a:t>We say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 many-one reduces to </a:t>
            </a:r>
            <a:r>
              <a:rPr lang="en-US" sz="2800" b="1" dirty="0">
                <a:ea typeface="ＭＳ Ｐゴシック" pitchFamily="-111" charset="-128"/>
                <a:cs typeface="ＭＳ Ｐゴシック" pitchFamily="-111" charset="-128"/>
              </a:rPr>
              <a:t>B</a:t>
            </a:r>
            <a:r>
              <a:rPr lang="en-US" sz="2800" dirty="0">
                <a:ea typeface="ＭＳ Ｐゴシック" pitchFamily="-111" charset="-128"/>
                <a:cs typeface="ＭＳ Ｐゴシック" pitchFamily="-111" charset="-128"/>
              </a:rPr>
              <a:t>, </a:t>
            </a:r>
            <a:br>
              <a:rPr lang="en-US" sz="2800"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m</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if </a:t>
            </a:r>
            <a:r>
              <a:rPr lang="en-US" sz="2800" dirty="0">
                <a:ea typeface="ＭＳ Ｐゴシック" pitchFamily="-111" charset="-128"/>
                <a:cs typeface="ＭＳ Ｐゴシック" pitchFamily="-111" charset="-128"/>
              </a:rPr>
              <a:t>there exists a total recursive function </a:t>
            </a:r>
            <a:r>
              <a:rPr lang="en-US" sz="2800" b="1"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such that</a:t>
            </a:r>
            <a:br>
              <a:rPr lang="en-US" sz="2800"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x </a:t>
            </a:r>
            <a:r>
              <a:rPr lang="en-US" sz="2800" b="1" dirty="0">
                <a:ea typeface="ＭＳ Ｐゴシック" pitchFamily="-111" charset="-128"/>
                <a:cs typeface="ＭＳ Ｐゴシック" pitchFamily="-111" charset="-128"/>
                <a:sym typeface="Symbol" pitchFamily="-111" charset="2"/>
              </a:rPr>
              <a:t> A  f(x)  B</a:t>
            </a:r>
          </a:p>
          <a:p>
            <a:pPr>
              <a:lnSpc>
                <a:spcPct val="90000"/>
              </a:lnSpc>
            </a:pPr>
            <a:r>
              <a:rPr lang="en-US" sz="2800" dirty="0">
                <a:ea typeface="ＭＳ Ｐゴシック" pitchFamily="-111" charset="-128"/>
                <a:cs typeface="ＭＳ Ｐゴシック" pitchFamily="-111" charset="-128"/>
                <a:sym typeface="Symbol" pitchFamily="-111" charset="2"/>
              </a:rPr>
              <a:t>We say that </a:t>
            </a:r>
            <a:r>
              <a:rPr lang="en-US" sz="2800" b="1" dirty="0">
                <a:ea typeface="ＭＳ Ｐゴシック" pitchFamily="-111" charset="-128"/>
                <a:cs typeface="ＭＳ Ｐゴシック" pitchFamily="-111" charset="-128"/>
                <a:sym typeface="Symbol" pitchFamily="-111" charset="2"/>
              </a:rPr>
              <a:t>A</a:t>
            </a:r>
            <a:r>
              <a:rPr lang="en-US" sz="2800" dirty="0">
                <a:ea typeface="ＭＳ Ｐゴシック" pitchFamily="-111" charset="-128"/>
                <a:cs typeface="ＭＳ Ｐゴシック" pitchFamily="-111" charset="-128"/>
                <a:sym typeface="Symbol" pitchFamily="-111" charset="2"/>
              </a:rPr>
              <a:t> is many-one equivalent to </a:t>
            </a:r>
            <a:r>
              <a:rPr lang="en-US" sz="2800" b="1" dirty="0">
                <a:ea typeface="ＭＳ Ｐゴシック" pitchFamily="-111" charset="-128"/>
                <a:cs typeface="ＭＳ Ｐゴシック" pitchFamily="-111" charset="-128"/>
                <a:sym typeface="Symbol" pitchFamily="-111" charset="2"/>
              </a:rPr>
              <a:t>B</a:t>
            </a:r>
            <a:r>
              <a:rPr lang="en-US" sz="2800" dirty="0">
                <a:ea typeface="ＭＳ Ｐゴシック" pitchFamily="-111" charset="-128"/>
                <a:cs typeface="ＭＳ Ｐゴシック" pitchFamily="-111" charset="-128"/>
                <a:sym typeface="Symbol" pitchFamily="-111" charset="2"/>
              </a:rPr>
              <a:t>, </a:t>
            </a:r>
            <a:br>
              <a:rPr lang="en-US" sz="2800" dirty="0">
                <a:ea typeface="ＭＳ Ｐゴシック" pitchFamily="-111" charset="-128"/>
                <a:cs typeface="ＭＳ Ｐゴシック" pitchFamily="-111" charset="-128"/>
                <a:sym typeface="Symbol" pitchFamily="-111" charset="2"/>
              </a:rPr>
            </a:b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m</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if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m</a:t>
            </a:r>
            <a:r>
              <a:rPr lang="en-US" sz="2800" b="1" dirty="0">
                <a:ea typeface="ＭＳ Ｐゴシック" pitchFamily="-111" charset="-128"/>
                <a:cs typeface="ＭＳ Ｐゴシック" pitchFamily="-111" charset="-128"/>
                <a:sym typeface="Symbol" pitchFamily="-111" charset="2"/>
              </a:rPr>
              <a:t> B </a:t>
            </a:r>
            <a:r>
              <a:rPr lang="en-US" sz="2800" dirty="0">
                <a:ea typeface="ＭＳ Ｐゴシック" pitchFamily="-111" charset="-128"/>
                <a:cs typeface="ＭＳ Ｐゴシック" pitchFamily="-111" charset="-128"/>
                <a:sym typeface="Symbol" pitchFamily="-111" charset="2"/>
              </a:rPr>
              <a:t>and </a:t>
            </a:r>
            <a:r>
              <a:rPr lang="en-US" sz="2800" b="1" dirty="0">
                <a:ea typeface="ＭＳ Ｐゴシック" pitchFamily="-111" charset="-128"/>
                <a:cs typeface="ＭＳ Ｐゴシック" pitchFamily="-111" charset="-128"/>
              </a:rPr>
              <a:t>B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m</a:t>
            </a:r>
            <a:r>
              <a:rPr lang="en-US" sz="2800" b="1" dirty="0">
                <a:ea typeface="ＭＳ Ｐゴシック" pitchFamily="-111" charset="-128"/>
                <a:cs typeface="ＭＳ Ｐゴシック" pitchFamily="-111" charset="-128"/>
                <a:sym typeface="Symbol" pitchFamily="-111" charset="2"/>
              </a:rPr>
              <a:t> A</a:t>
            </a:r>
          </a:p>
          <a:p>
            <a:pPr>
              <a:lnSpc>
                <a:spcPct val="90000"/>
              </a:lnSpc>
            </a:pPr>
            <a:r>
              <a:rPr lang="en-US" sz="2800" dirty="0">
                <a:ea typeface="ＭＳ Ｐゴシック" pitchFamily="-111" charset="-128"/>
                <a:cs typeface="ＭＳ Ｐゴシック" pitchFamily="-111" charset="-128"/>
                <a:sym typeface="Symbol" pitchFamily="-111" charset="2"/>
              </a:rPr>
              <a:t>Sets that are many-one equivalent are in some sense equally hard or easy.</a:t>
            </a:r>
          </a:p>
        </p:txBody>
      </p:sp>
      <p:sp>
        <p:nvSpPr>
          <p:cNvPr id="434182" name="Date Placeholder 3"/>
          <p:cNvSpPr>
            <a:spLocks noGrp="1"/>
          </p:cNvSpPr>
          <p:nvPr>
            <p:ph type="dt" sz="quarter" idx="10"/>
          </p:nvPr>
        </p:nvSpPr>
        <p:spPr>
          <a:noFill/>
        </p:spPr>
        <p:txBody>
          <a:bodyPr/>
          <a:lstStyle/>
          <a:p>
            <a:fld id="{0335F4CF-E6F9-3B47-94DD-D55F631DB902}"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36227" name="Slide Number Placeholder 5"/>
          <p:cNvSpPr>
            <a:spLocks noGrp="1"/>
          </p:cNvSpPr>
          <p:nvPr>
            <p:ph type="sldNum" sz="quarter" idx="12"/>
          </p:nvPr>
        </p:nvSpPr>
        <p:spPr>
          <a:noFill/>
        </p:spPr>
        <p:txBody>
          <a:bodyPr/>
          <a:lstStyle/>
          <a:p>
            <a:fld id="{424BC21E-323B-034A-A529-9C7D688DB7E3}" type="slidenum">
              <a:rPr lang="en-US">
                <a:latin typeface="Arial" pitchFamily="-111" charset="0"/>
                <a:ea typeface="ＭＳ Ｐゴシック" pitchFamily="-111" charset="-128"/>
                <a:cs typeface="ＭＳ Ｐゴシック" pitchFamily="-111" charset="-128"/>
              </a:rPr>
              <a:pPr/>
              <a:t>209</a:t>
            </a:fld>
            <a:endParaRPr lang="en-US">
              <a:latin typeface="Arial" pitchFamily="-111" charset="0"/>
              <a:ea typeface="ＭＳ Ｐゴシック" pitchFamily="-111" charset="-128"/>
              <a:cs typeface="ＭＳ Ｐゴシック" pitchFamily="-111" charset="-128"/>
            </a:endParaRPr>
          </a:p>
        </p:txBody>
      </p:sp>
      <p:sp>
        <p:nvSpPr>
          <p:cNvPr id="43622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Many-One Degrees</a:t>
            </a:r>
          </a:p>
        </p:txBody>
      </p:sp>
      <p:sp>
        <p:nvSpPr>
          <p:cNvPr id="436229" name="Rectangle 3"/>
          <p:cNvSpPr>
            <a:spLocks noGrp="1" noChangeArrowheads="1"/>
          </p:cNvSpPr>
          <p:nvPr>
            <p:ph type="body" idx="1"/>
          </p:nvPr>
        </p:nvSpPr>
        <p:spPr/>
        <p:txBody>
          <a:bodyPr/>
          <a:lstStyle/>
          <a:p>
            <a:r>
              <a:rPr lang="en-US" sz="2800" dirty="0">
                <a:ea typeface="ＭＳ Ｐゴシック" pitchFamily="-111" charset="-128"/>
                <a:cs typeface="ＭＳ Ｐゴシック" pitchFamily="-111" charset="-128"/>
              </a:rPr>
              <a:t>The relationship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m</a:t>
            </a:r>
            <a:r>
              <a:rPr lang="en-US" sz="2800" b="1" dirty="0">
                <a:ea typeface="ＭＳ Ｐゴシック" pitchFamily="-111" charset="-128"/>
                <a:cs typeface="ＭＳ Ｐゴシック" pitchFamily="-111" charset="-128"/>
              </a:rPr>
              <a:t> B </a:t>
            </a:r>
            <a:r>
              <a:rPr lang="en-US" sz="2800" dirty="0">
                <a:ea typeface="ＭＳ Ｐゴシック" pitchFamily="-111" charset="-128"/>
                <a:cs typeface="ＭＳ Ｐゴシック" pitchFamily="-111" charset="-128"/>
              </a:rPr>
              <a:t>is an equivalence relationship (why?)</a:t>
            </a:r>
          </a:p>
          <a:p>
            <a:pPr>
              <a:lnSpc>
                <a:spcPct val="90000"/>
              </a:lnSpc>
            </a:pPr>
            <a:r>
              <a:rPr lang="en-US" sz="2800" dirty="0">
                <a:ea typeface="ＭＳ Ｐゴシック" pitchFamily="-111" charset="-128"/>
                <a:cs typeface="ＭＳ Ｐゴシック" pitchFamily="-111" charset="-128"/>
                <a:sym typeface="Symbol" pitchFamily="-111" charset="2"/>
              </a:rPr>
              <a:t>If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m</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we say </a:t>
            </a:r>
            <a:r>
              <a:rPr lang="en-US" sz="2800" b="1" dirty="0">
                <a:ea typeface="ＭＳ Ｐゴシック" pitchFamily="-111" charset="-128"/>
                <a:cs typeface="ＭＳ Ｐゴシック" pitchFamily="-111" charset="-128"/>
                <a:sym typeface="Symbol" pitchFamily="-111" charset="2"/>
              </a:rPr>
              <a:t>A</a:t>
            </a:r>
            <a:r>
              <a:rPr lang="en-US" sz="2800" dirty="0">
                <a:ea typeface="ＭＳ Ｐゴシック" pitchFamily="-111" charset="-128"/>
                <a:cs typeface="ＭＳ Ｐゴシック" pitchFamily="-111" charset="-128"/>
                <a:sym typeface="Symbol" pitchFamily="-111" charset="2"/>
              </a:rPr>
              <a:t> and </a:t>
            </a:r>
            <a:r>
              <a:rPr lang="en-US" sz="2800" b="1" dirty="0">
                <a:ea typeface="ＭＳ Ｐゴシック" pitchFamily="-111" charset="-128"/>
                <a:cs typeface="ＭＳ Ｐゴシック" pitchFamily="-111" charset="-128"/>
                <a:sym typeface="Symbol" pitchFamily="-111" charset="2"/>
              </a:rPr>
              <a:t>B</a:t>
            </a:r>
            <a:r>
              <a:rPr lang="en-US" sz="2800" dirty="0">
                <a:ea typeface="ＭＳ Ｐゴシック" pitchFamily="-111" charset="-128"/>
                <a:cs typeface="ＭＳ Ｐゴシック" pitchFamily="-111" charset="-128"/>
                <a:sym typeface="Symbol" pitchFamily="-111" charset="2"/>
              </a:rPr>
              <a:t> are of the same many-one degree (of </a:t>
            </a:r>
            <a:r>
              <a:rPr lang="en-US" sz="2800" dirty="0" err="1">
                <a:ea typeface="ＭＳ Ｐゴシック" pitchFamily="-111" charset="-128"/>
                <a:cs typeface="ＭＳ Ｐゴシック" pitchFamily="-111" charset="-128"/>
                <a:sym typeface="Symbol" pitchFamily="-111" charset="2"/>
              </a:rPr>
              <a:t>unsolvability</a:t>
            </a:r>
            <a:r>
              <a:rPr lang="en-US" sz="2800" dirty="0">
                <a:ea typeface="ＭＳ Ｐゴシック" pitchFamily="-111" charset="-128"/>
                <a:cs typeface="ＭＳ Ｐゴシック" pitchFamily="-111" charset="-128"/>
                <a:sym typeface="Symbol" pitchFamily="-111" charset="2"/>
              </a:rPr>
              <a:t>).</a:t>
            </a:r>
          </a:p>
          <a:p>
            <a:pPr>
              <a:lnSpc>
                <a:spcPct val="90000"/>
              </a:lnSpc>
            </a:pPr>
            <a:r>
              <a:rPr lang="en-US" sz="2800" dirty="0">
                <a:ea typeface="ＭＳ Ｐゴシック" pitchFamily="-111" charset="-128"/>
                <a:cs typeface="ＭＳ Ｐゴシック" pitchFamily="-111" charset="-128"/>
                <a:sym typeface="Symbol" pitchFamily="-111" charset="2"/>
              </a:rPr>
              <a:t>Decidable problems occupy three m-1 degrees: </a:t>
            </a:r>
            <a:r>
              <a:rPr lang="en-US" sz="2800" b="1" dirty="0">
                <a:ea typeface="ＭＳ Ｐゴシック" pitchFamily="-111" charset="-128"/>
                <a:cs typeface="ＭＳ Ｐゴシック" pitchFamily="-111" charset="-128"/>
                <a:sym typeface="Symbol" pitchFamily="-111" charset="2"/>
              </a:rPr>
              <a:t></a:t>
            </a:r>
            <a:r>
              <a:rPr lang="en-US" sz="2800"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sym typeface="Symbol" pitchFamily="-111" charset="2"/>
              </a:rPr>
              <a:t></a:t>
            </a:r>
            <a:r>
              <a:rPr lang="en-US" sz="2800" dirty="0">
                <a:ea typeface="ＭＳ Ｐゴシック" pitchFamily="-111" charset="-128"/>
                <a:cs typeface="ＭＳ Ｐゴシック" pitchFamily="-111" charset="-128"/>
                <a:sym typeface="Symbol" pitchFamily="-111" charset="2"/>
              </a:rPr>
              <a:t>, all others.</a:t>
            </a:r>
          </a:p>
          <a:p>
            <a:pPr>
              <a:lnSpc>
                <a:spcPct val="90000"/>
              </a:lnSpc>
            </a:pPr>
            <a:r>
              <a:rPr lang="en-US" sz="2800" dirty="0">
                <a:ea typeface="ＭＳ Ｐゴシック" pitchFamily="-111" charset="-128"/>
                <a:cs typeface="ＭＳ Ｐゴシック" pitchFamily="-111" charset="-128"/>
                <a:sym typeface="Symbol" pitchFamily="-111" charset="2"/>
              </a:rPr>
              <a:t>The hierarchy of </a:t>
            </a:r>
            <a:r>
              <a:rPr lang="en-US" sz="2800" dirty="0" err="1">
                <a:ea typeface="ＭＳ Ｐゴシック" pitchFamily="-111" charset="-128"/>
                <a:cs typeface="ＭＳ Ｐゴシック" pitchFamily="-111" charset="-128"/>
                <a:sym typeface="Symbol" pitchFamily="-111" charset="2"/>
              </a:rPr>
              <a:t>undecidable</a:t>
            </a:r>
            <a:r>
              <a:rPr lang="en-US" sz="2800" dirty="0">
                <a:ea typeface="ＭＳ Ｐゴシック" pitchFamily="-111" charset="-128"/>
                <a:cs typeface="ＭＳ Ｐゴシック" pitchFamily="-111" charset="-128"/>
                <a:sym typeface="Symbol" pitchFamily="-111" charset="2"/>
              </a:rPr>
              <a:t> m-1 degrees is an infinite lattice (I’ll discuss in class)</a:t>
            </a:r>
          </a:p>
        </p:txBody>
      </p:sp>
      <p:sp>
        <p:nvSpPr>
          <p:cNvPr id="436230" name="Date Placeholder 3"/>
          <p:cNvSpPr>
            <a:spLocks noGrp="1"/>
          </p:cNvSpPr>
          <p:nvPr>
            <p:ph type="dt" sz="quarter" idx="10"/>
          </p:nvPr>
        </p:nvSpPr>
        <p:spPr>
          <a:noFill/>
        </p:spPr>
        <p:txBody>
          <a:bodyPr/>
          <a:lstStyle/>
          <a:p>
            <a:fld id="{61B0A93F-B19D-5844-86F4-3F2B66179B1B}"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r>
              <a:rPr lang="en-US">
                <a:ea typeface="ＭＳ Ｐゴシック" pitchFamily="-111" charset="-128"/>
                <a:cs typeface="ＭＳ Ｐゴシック" pitchFamily="-111" charset="-128"/>
              </a:rPr>
              <a:t>Why do we Care?</a:t>
            </a:r>
          </a:p>
        </p:txBody>
      </p:sp>
      <p:sp>
        <p:nvSpPr>
          <p:cNvPr id="137219" name="Content Placeholder 2"/>
          <p:cNvSpPr>
            <a:spLocks noGrp="1"/>
          </p:cNvSpPr>
          <p:nvPr>
            <p:ph idx="1"/>
          </p:nvPr>
        </p:nvSpPr>
        <p:spPr/>
        <p:txBody>
          <a:bodyPr/>
          <a:lstStyle/>
          <a:p>
            <a:pPr eaLnBrk="1" hangingPunct="1">
              <a:lnSpc>
                <a:spcPct val="90000"/>
              </a:lnSpc>
              <a:buFont typeface="Times" pitchFamily="-111" charset="0"/>
              <a:buNone/>
            </a:pPr>
            <a:r>
              <a:rPr lang="en-US" sz="20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When given a new problem to solve (design an algorithm for), if it's </a:t>
            </a:r>
            <a:r>
              <a:rPr lang="en-US" sz="2400" dirty="0" err="1">
                <a:ea typeface="ＭＳ Ｐゴシック" pitchFamily="-111" charset="-128"/>
                <a:cs typeface="ＭＳ Ｐゴシック" pitchFamily="-111" charset="-128"/>
              </a:rPr>
              <a:t>undecidable</a:t>
            </a:r>
            <a:r>
              <a:rPr lang="en-US" sz="2400" dirty="0">
                <a:ea typeface="ＭＳ Ｐゴシック" pitchFamily="-111" charset="-128"/>
                <a:cs typeface="ＭＳ Ｐゴシック" pitchFamily="-111" charset="-128"/>
              </a:rPr>
              <a:t>, or even exponential, you will waste a lot of time trying to write a polynomial solution for it!!</a:t>
            </a:r>
          </a:p>
          <a:p>
            <a:pPr eaLnBrk="1" hangingPunct="1">
              <a:lnSpc>
                <a:spcPct val="90000"/>
              </a:lnSpc>
              <a:buFont typeface="Times" pitchFamily="-111" charset="0"/>
              <a:buNone/>
            </a:pPr>
            <a:endParaRPr lang="en-US" sz="2400"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If the problem really is polynomial, it will be worthwhile spending some time and effort to find a polynomial solution.</a:t>
            </a:r>
          </a:p>
          <a:p>
            <a:pPr eaLnBrk="1" hangingPunct="1">
              <a:lnSpc>
                <a:spcPct val="90000"/>
              </a:lnSpc>
              <a:buFont typeface="Times" pitchFamily="-111" charset="0"/>
              <a:buNone/>
            </a:pPr>
            <a:endParaRPr lang="en-US" sz="2400"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a:t>
            </a:r>
            <a:r>
              <a:rPr lang="en-US" sz="2400" i="1" dirty="0">
                <a:ea typeface="ＭＳ Ｐゴシック" pitchFamily="-111" charset="-128"/>
                <a:cs typeface="ＭＳ Ｐゴシック" pitchFamily="-111" charset="-128"/>
              </a:rPr>
              <a:t>You should know something about how hard a problem is before you try to solve it.</a:t>
            </a:r>
          </a:p>
        </p:txBody>
      </p:sp>
      <p:sp>
        <p:nvSpPr>
          <p:cNvPr id="137220" name="Date Placeholder 3"/>
          <p:cNvSpPr>
            <a:spLocks noGrp="1"/>
          </p:cNvSpPr>
          <p:nvPr>
            <p:ph type="dt" sz="quarter" idx="10"/>
          </p:nvPr>
        </p:nvSpPr>
        <p:spPr>
          <a:noFill/>
        </p:spPr>
        <p:txBody>
          <a:bodyPr/>
          <a:lstStyle/>
          <a:p>
            <a:fld id="{C3162923-0E0F-4142-BE77-78A3FEAD12F4}"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3722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37222" name="Slide Number Placeholder 5"/>
          <p:cNvSpPr>
            <a:spLocks noGrp="1"/>
          </p:cNvSpPr>
          <p:nvPr>
            <p:ph type="sldNum" sz="quarter" idx="12"/>
          </p:nvPr>
        </p:nvSpPr>
        <p:spPr>
          <a:noFill/>
        </p:spPr>
        <p:txBody>
          <a:bodyPr/>
          <a:lstStyle/>
          <a:p>
            <a:fld id="{DF247840-2687-AA41-80D3-BF0BD5492473}" type="slidenum">
              <a:rPr lang="en-US">
                <a:latin typeface="Arial" pitchFamily="-111" charset="0"/>
                <a:ea typeface="ＭＳ Ｐゴシック" pitchFamily="-111" charset="-128"/>
                <a:cs typeface="ＭＳ Ｐゴシック" pitchFamily="-111" charset="-128"/>
              </a:rPr>
              <a:pPr/>
              <a:t>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79724885"/>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38275" name="Slide Number Placeholder 5"/>
          <p:cNvSpPr>
            <a:spLocks noGrp="1"/>
          </p:cNvSpPr>
          <p:nvPr>
            <p:ph type="sldNum" sz="quarter" idx="12"/>
          </p:nvPr>
        </p:nvSpPr>
        <p:spPr>
          <a:noFill/>
        </p:spPr>
        <p:txBody>
          <a:bodyPr/>
          <a:lstStyle/>
          <a:p>
            <a:fld id="{3D05E943-C9FA-9E40-BC11-4142AE99ABDB}" type="slidenum">
              <a:rPr lang="en-US">
                <a:latin typeface="Arial" pitchFamily="-111" charset="0"/>
                <a:ea typeface="ＭＳ Ｐゴシック" pitchFamily="-111" charset="-128"/>
                <a:cs typeface="ＭＳ Ｐゴシック" pitchFamily="-111" charset="-128"/>
              </a:rPr>
              <a:pPr/>
              <a:t>210</a:t>
            </a:fld>
            <a:endParaRPr lang="en-US">
              <a:latin typeface="Arial" pitchFamily="-111" charset="0"/>
              <a:ea typeface="ＭＳ Ｐゴシック" pitchFamily="-111" charset="-128"/>
              <a:cs typeface="ＭＳ Ｐゴシック" pitchFamily="-111" charset="-128"/>
            </a:endParaRPr>
          </a:p>
        </p:txBody>
      </p:sp>
      <p:sp>
        <p:nvSpPr>
          <p:cNvPr id="43827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One-One Reduction</a:t>
            </a:r>
          </a:p>
        </p:txBody>
      </p:sp>
      <p:sp>
        <p:nvSpPr>
          <p:cNvPr id="438277" name="Rectangle 3"/>
          <p:cNvSpPr>
            <a:spLocks noGrp="1" noChangeArrowheads="1"/>
          </p:cNvSpPr>
          <p:nvPr>
            <p:ph type="body" idx="1"/>
          </p:nvPr>
        </p:nvSpPr>
        <p:spPr/>
        <p:txBody>
          <a:bodyPr/>
          <a:lstStyle/>
          <a:p>
            <a:pPr>
              <a:lnSpc>
                <a:spcPct val="90000"/>
              </a:lnSpc>
            </a:pPr>
            <a:r>
              <a:rPr lang="en-US" sz="2800" dirty="0">
                <a:ea typeface="ＭＳ Ｐゴシック" pitchFamily="-111" charset="-128"/>
                <a:cs typeface="ＭＳ Ｐゴシック" pitchFamily="-111" charset="-128"/>
              </a:rPr>
              <a:t>Let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 and </a:t>
            </a:r>
            <a:r>
              <a:rPr lang="en-US" sz="2800" b="1" dirty="0">
                <a:ea typeface="ＭＳ Ｐゴシック" pitchFamily="-111" charset="-128"/>
                <a:cs typeface="ＭＳ Ｐゴシック" pitchFamily="-111" charset="-128"/>
              </a:rPr>
              <a:t>B</a:t>
            </a:r>
            <a:r>
              <a:rPr lang="en-US" sz="2800" dirty="0">
                <a:ea typeface="ＭＳ Ｐゴシック" pitchFamily="-111" charset="-128"/>
                <a:cs typeface="ＭＳ Ｐゴシック" pitchFamily="-111" charset="-128"/>
              </a:rPr>
              <a:t> be two sets. </a:t>
            </a:r>
          </a:p>
          <a:p>
            <a:pPr>
              <a:lnSpc>
                <a:spcPct val="90000"/>
              </a:lnSpc>
            </a:pPr>
            <a:r>
              <a:rPr lang="en-US" sz="2800" dirty="0">
                <a:ea typeface="ＭＳ Ｐゴシック" pitchFamily="-111" charset="-128"/>
                <a:cs typeface="ＭＳ Ｐゴシック" pitchFamily="-111" charset="-128"/>
              </a:rPr>
              <a:t>We say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 one-one reduces to </a:t>
            </a:r>
            <a:r>
              <a:rPr lang="en-US" sz="2800" b="1" dirty="0">
                <a:ea typeface="ＭＳ Ｐゴシック" pitchFamily="-111" charset="-128"/>
                <a:cs typeface="ＭＳ Ｐゴシック" pitchFamily="-111" charset="-128"/>
              </a:rPr>
              <a:t>B</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1</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a:t>
            </a:r>
            <a:br>
              <a:rPr lang="en-US" sz="2800" dirty="0">
                <a:ea typeface="ＭＳ Ｐゴシック" pitchFamily="-111" charset="-128"/>
                <a:cs typeface="ＭＳ Ｐゴシック" pitchFamily="-111" charset="-128"/>
                <a:sym typeface="Symbol" pitchFamily="-111" charset="2"/>
              </a:rPr>
            </a:br>
            <a:r>
              <a:rPr lang="en-US" sz="2800" dirty="0">
                <a:ea typeface="ＭＳ Ｐゴシック" pitchFamily="-111" charset="-128"/>
                <a:cs typeface="ＭＳ Ｐゴシック" pitchFamily="-111" charset="-128"/>
                <a:sym typeface="Symbol" pitchFamily="-111" charset="2"/>
              </a:rPr>
              <a:t>if </a:t>
            </a:r>
            <a:r>
              <a:rPr lang="en-US" sz="2800" dirty="0">
                <a:ea typeface="ＭＳ Ｐゴシック" pitchFamily="-111" charset="-128"/>
                <a:cs typeface="ＭＳ Ｐゴシック" pitchFamily="-111" charset="-128"/>
              </a:rPr>
              <a:t>there exists a total recursive 1-1 function </a:t>
            </a:r>
            <a:r>
              <a:rPr lang="en-US" sz="2800" b="1"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such that</a:t>
            </a:r>
            <a:br>
              <a:rPr lang="en-US" sz="2800"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x </a:t>
            </a:r>
            <a:r>
              <a:rPr lang="en-US" sz="2800" b="1" dirty="0">
                <a:ea typeface="ＭＳ Ｐゴシック" pitchFamily="-111" charset="-128"/>
                <a:cs typeface="ＭＳ Ｐゴシック" pitchFamily="-111" charset="-128"/>
                <a:sym typeface="Symbol" pitchFamily="-111" charset="2"/>
              </a:rPr>
              <a:t> A  f(x)  B</a:t>
            </a:r>
          </a:p>
          <a:p>
            <a:pPr>
              <a:lnSpc>
                <a:spcPct val="90000"/>
              </a:lnSpc>
            </a:pPr>
            <a:r>
              <a:rPr lang="en-US" sz="2800" dirty="0">
                <a:ea typeface="ＭＳ Ｐゴシック" pitchFamily="-111" charset="-128"/>
                <a:cs typeface="ＭＳ Ｐゴシック" pitchFamily="-111" charset="-128"/>
                <a:sym typeface="Symbol" pitchFamily="-111" charset="2"/>
              </a:rPr>
              <a:t>We say that </a:t>
            </a:r>
            <a:r>
              <a:rPr lang="en-US" sz="2800" b="1" dirty="0">
                <a:ea typeface="ＭＳ Ｐゴシック" pitchFamily="-111" charset="-128"/>
                <a:cs typeface="ＭＳ Ｐゴシック" pitchFamily="-111" charset="-128"/>
                <a:sym typeface="Symbol" pitchFamily="-111" charset="2"/>
              </a:rPr>
              <a:t>A</a:t>
            </a:r>
            <a:r>
              <a:rPr lang="en-US" sz="2800" dirty="0">
                <a:ea typeface="ＭＳ Ｐゴシック" pitchFamily="-111" charset="-128"/>
                <a:cs typeface="ＭＳ Ｐゴシック" pitchFamily="-111" charset="-128"/>
                <a:sym typeface="Symbol" pitchFamily="-111" charset="2"/>
              </a:rPr>
              <a:t> is one-one equivalent to </a:t>
            </a:r>
            <a:r>
              <a:rPr lang="en-US" sz="2800" b="1" dirty="0">
                <a:ea typeface="ＭＳ Ｐゴシック" pitchFamily="-111" charset="-128"/>
                <a:cs typeface="ＭＳ Ｐゴシック" pitchFamily="-111" charset="-128"/>
                <a:sym typeface="Symbol" pitchFamily="-111" charset="2"/>
              </a:rPr>
              <a:t>B</a:t>
            </a:r>
            <a:r>
              <a:rPr lang="en-US" sz="2800" dirty="0">
                <a:ea typeface="ＭＳ Ｐゴシック" pitchFamily="-111" charset="-128"/>
                <a:cs typeface="ＭＳ Ｐゴシック" pitchFamily="-111" charset="-128"/>
                <a:sym typeface="Symbol" pitchFamily="-111" charset="2"/>
              </a:rPr>
              <a:t>, </a:t>
            </a:r>
            <a:br>
              <a:rPr lang="en-US" sz="2800" dirty="0">
                <a:ea typeface="ＭＳ Ｐゴシック" pitchFamily="-111" charset="-128"/>
                <a:cs typeface="ＭＳ Ｐゴシック" pitchFamily="-111" charset="-128"/>
                <a:sym typeface="Symbol" pitchFamily="-111" charset="2"/>
              </a:rPr>
            </a:b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1</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if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1</a:t>
            </a:r>
            <a:r>
              <a:rPr lang="en-US" sz="2800" b="1" dirty="0">
                <a:ea typeface="ＭＳ Ｐゴシック" pitchFamily="-111" charset="-128"/>
                <a:cs typeface="ＭＳ Ｐゴシック" pitchFamily="-111" charset="-128"/>
                <a:sym typeface="Symbol" pitchFamily="-111" charset="2"/>
              </a:rPr>
              <a:t> B </a:t>
            </a:r>
            <a:r>
              <a:rPr lang="en-US" sz="2800" dirty="0">
                <a:ea typeface="ＭＳ Ｐゴシック" pitchFamily="-111" charset="-128"/>
                <a:cs typeface="ＭＳ Ｐゴシック" pitchFamily="-111" charset="-128"/>
                <a:sym typeface="Symbol" pitchFamily="-111" charset="2"/>
              </a:rPr>
              <a:t>and </a:t>
            </a:r>
            <a:r>
              <a:rPr lang="en-US" sz="2800" b="1" dirty="0">
                <a:ea typeface="ＭＳ Ｐゴシック" pitchFamily="-111" charset="-128"/>
                <a:cs typeface="ＭＳ Ｐゴシック" pitchFamily="-111" charset="-128"/>
              </a:rPr>
              <a:t>B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1</a:t>
            </a:r>
            <a:r>
              <a:rPr lang="en-US" sz="2800" b="1" dirty="0">
                <a:ea typeface="ＭＳ Ｐゴシック" pitchFamily="-111" charset="-128"/>
                <a:cs typeface="ＭＳ Ｐゴシック" pitchFamily="-111" charset="-128"/>
                <a:sym typeface="Symbol" pitchFamily="-111" charset="2"/>
              </a:rPr>
              <a:t> A</a:t>
            </a:r>
          </a:p>
          <a:p>
            <a:pPr>
              <a:lnSpc>
                <a:spcPct val="90000"/>
              </a:lnSpc>
            </a:pPr>
            <a:r>
              <a:rPr lang="en-US" sz="2800" dirty="0">
                <a:ea typeface="ＭＳ Ｐゴシック" pitchFamily="-111" charset="-128"/>
                <a:cs typeface="ＭＳ Ｐゴシック" pitchFamily="-111" charset="-128"/>
                <a:sym typeface="Symbol" pitchFamily="-111" charset="2"/>
              </a:rPr>
              <a:t>Sets that are one-one equivalent are in a strong sense equally hard or easy.</a:t>
            </a:r>
          </a:p>
        </p:txBody>
      </p:sp>
      <p:sp>
        <p:nvSpPr>
          <p:cNvPr id="438278" name="Date Placeholder 3"/>
          <p:cNvSpPr>
            <a:spLocks noGrp="1"/>
          </p:cNvSpPr>
          <p:nvPr>
            <p:ph type="dt" sz="quarter" idx="10"/>
          </p:nvPr>
        </p:nvSpPr>
        <p:spPr>
          <a:noFill/>
        </p:spPr>
        <p:txBody>
          <a:bodyPr/>
          <a:lstStyle/>
          <a:p>
            <a:fld id="{0288BC11-17EA-F14D-A0D5-6CFC198AB13D}"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40323" name="Slide Number Placeholder 5"/>
          <p:cNvSpPr>
            <a:spLocks noGrp="1"/>
          </p:cNvSpPr>
          <p:nvPr>
            <p:ph type="sldNum" sz="quarter" idx="12"/>
          </p:nvPr>
        </p:nvSpPr>
        <p:spPr>
          <a:noFill/>
        </p:spPr>
        <p:txBody>
          <a:bodyPr/>
          <a:lstStyle/>
          <a:p>
            <a:fld id="{A5535FDC-6136-064A-ABFF-4EABD955FF4F}" type="slidenum">
              <a:rPr lang="en-US">
                <a:latin typeface="Arial" pitchFamily="-111" charset="0"/>
                <a:ea typeface="ＭＳ Ｐゴシック" pitchFamily="-111" charset="-128"/>
                <a:cs typeface="ＭＳ Ｐゴシック" pitchFamily="-111" charset="-128"/>
              </a:rPr>
              <a:pPr/>
              <a:t>211</a:t>
            </a:fld>
            <a:endParaRPr lang="en-US">
              <a:latin typeface="Arial" pitchFamily="-111" charset="0"/>
              <a:ea typeface="ＭＳ Ｐゴシック" pitchFamily="-111" charset="-128"/>
              <a:cs typeface="ＭＳ Ｐゴシック" pitchFamily="-111" charset="-128"/>
            </a:endParaRPr>
          </a:p>
        </p:txBody>
      </p:sp>
      <p:sp>
        <p:nvSpPr>
          <p:cNvPr id="44032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One-One Degrees</a:t>
            </a:r>
          </a:p>
        </p:txBody>
      </p:sp>
      <p:sp>
        <p:nvSpPr>
          <p:cNvPr id="440325" name="Rectangle 3"/>
          <p:cNvSpPr>
            <a:spLocks noGrp="1" noChangeArrowheads="1"/>
          </p:cNvSpPr>
          <p:nvPr>
            <p:ph type="body" idx="1"/>
          </p:nvPr>
        </p:nvSpPr>
        <p:spPr/>
        <p:txBody>
          <a:bodyPr/>
          <a:lstStyle/>
          <a:p>
            <a:pPr>
              <a:lnSpc>
                <a:spcPct val="90000"/>
              </a:lnSpc>
            </a:pPr>
            <a:r>
              <a:rPr lang="en-US" sz="2800" dirty="0">
                <a:ea typeface="ＭＳ Ｐゴシック" pitchFamily="-111" charset="-128"/>
                <a:cs typeface="ＭＳ Ｐゴシック" pitchFamily="-111" charset="-128"/>
              </a:rPr>
              <a:t>The relationship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 B </a:t>
            </a:r>
            <a:r>
              <a:rPr lang="en-US" sz="2800" dirty="0">
                <a:ea typeface="ＭＳ Ｐゴシック" pitchFamily="-111" charset="-128"/>
                <a:cs typeface="ＭＳ Ｐゴシック" pitchFamily="-111" charset="-128"/>
              </a:rPr>
              <a:t>is an equivalence relationship (why?)</a:t>
            </a:r>
          </a:p>
          <a:p>
            <a:pPr>
              <a:lnSpc>
                <a:spcPct val="90000"/>
              </a:lnSpc>
            </a:pPr>
            <a:r>
              <a:rPr lang="en-US" sz="2800" dirty="0">
                <a:ea typeface="ＭＳ Ｐゴシック" pitchFamily="-111" charset="-128"/>
                <a:cs typeface="ＭＳ Ｐゴシック" pitchFamily="-111" charset="-128"/>
                <a:sym typeface="Symbol" pitchFamily="-111" charset="2"/>
              </a:rPr>
              <a:t>If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1</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we say </a:t>
            </a:r>
            <a:r>
              <a:rPr lang="en-US" sz="2800" b="1" dirty="0">
                <a:ea typeface="ＭＳ Ｐゴシック" pitchFamily="-111" charset="-128"/>
                <a:cs typeface="ＭＳ Ｐゴシック" pitchFamily="-111" charset="-128"/>
                <a:sym typeface="Symbol" pitchFamily="-111" charset="2"/>
              </a:rPr>
              <a:t>A</a:t>
            </a:r>
            <a:r>
              <a:rPr lang="en-US" sz="2800" dirty="0">
                <a:ea typeface="ＭＳ Ｐゴシック" pitchFamily="-111" charset="-128"/>
                <a:cs typeface="ＭＳ Ｐゴシック" pitchFamily="-111" charset="-128"/>
                <a:sym typeface="Symbol" pitchFamily="-111" charset="2"/>
              </a:rPr>
              <a:t> and </a:t>
            </a:r>
            <a:r>
              <a:rPr lang="en-US" sz="2800" b="1" dirty="0">
                <a:ea typeface="ＭＳ Ｐゴシック" pitchFamily="-111" charset="-128"/>
                <a:cs typeface="ＭＳ Ｐゴシック" pitchFamily="-111" charset="-128"/>
                <a:sym typeface="Symbol" pitchFamily="-111" charset="2"/>
              </a:rPr>
              <a:t>B</a:t>
            </a:r>
            <a:r>
              <a:rPr lang="en-US" sz="2800" dirty="0">
                <a:ea typeface="ＭＳ Ｐゴシック" pitchFamily="-111" charset="-128"/>
                <a:cs typeface="ＭＳ Ｐゴシック" pitchFamily="-111" charset="-128"/>
                <a:sym typeface="Symbol" pitchFamily="-111" charset="2"/>
              </a:rPr>
              <a:t> are of the same one-one degree (of </a:t>
            </a:r>
            <a:r>
              <a:rPr lang="en-US" sz="2800" dirty="0" err="1">
                <a:ea typeface="ＭＳ Ｐゴシック" pitchFamily="-111" charset="-128"/>
                <a:cs typeface="ＭＳ Ｐゴシック" pitchFamily="-111" charset="-128"/>
                <a:sym typeface="Symbol" pitchFamily="-111" charset="2"/>
              </a:rPr>
              <a:t>unsolvability</a:t>
            </a:r>
            <a:r>
              <a:rPr lang="en-US" sz="2800" dirty="0">
                <a:ea typeface="ＭＳ Ｐゴシック" pitchFamily="-111" charset="-128"/>
                <a:cs typeface="ＭＳ Ｐゴシック" pitchFamily="-111" charset="-128"/>
                <a:sym typeface="Symbol" pitchFamily="-111" charset="2"/>
              </a:rPr>
              <a:t>).</a:t>
            </a:r>
          </a:p>
          <a:p>
            <a:pPr>
              <a:lnSpc>
                <a:spcPct val="90000"/>
              </a:lnSpc>
            </a:pPr>
            <a:r>
              <a:rPr lang="en-US" sz="2800" dirty="0">
                <a:ea typeface="ＭＳ Ｐゴシック" pitchFamily="-111" charset="-128"/>
                <a:cs typeface="ＭＳ Ｐゴシック" pitchFamily="-111" charset="-128"/>
                <a:sym typeface="Symbol" pitchFamily="-111" charset="2"/>
              </a:rPr>
              <a:t>Decidable problems occupy infinitely many 1-1 degrees: each cardinality defines another 1-1 degree (think about it).</a:t>
            </a:r>
          </a:p>
          <a:p>
            <a:pPr>
              <a:lnSpc>
                <a:spcPct val="90000"/>
              </a:lnSpc>
            </a:pPr>
            <a:r>
              <a:rPr lang="en-US" sz="2800" dirty="0">
                <a:ea typeface="ＭＳ Ｐゴシック" pitchFamily="-111" charset="-128"/>
                <a:cs typeface="ＭＳ Ｐゴシック" pitchFamily="-111" charset="-128"/>
                <a:sym typeface="Symbol" pitchFamily="-111" charset="2"/>
              </a:rPr>
              <a:t>The hierarchy of </a:t>
            </a:r>
            <a:r>
              <a:rPr lang="en-US" sz="2800" dirty="0" err="1">
                <a:ea typeface="ＭＳ Ｐゴシック" pitchFamily="-111" charset="-128"/>
                <a:cs typeface="ＭＳ Ｐゴシック" pitchFamily="-111" charset="-128"/>
                <a:sym typeface="Symbol" pitchFamily="-111" charset="2"/>
              </a:rPr>
              <a:t>undecidable</a:t>
            </a:r>
            <a:r>
              <a:rPr lang="en-US" sz="2800" dirty="0">
                <a:ea typeface="ＭＳ Ｐゴシック" pitchFamily="-111" charset="-128"/>
                <a:cs typeface="ＭＳ Ｐゴシック" pitchFamily="-111" charset="-128"/>
                <a:sym typeface="Symbol" pitchFamily="-111" charset="2"/>
              </a:rPr>
              <a:t> 1-1 degrees is an infinite lattice.</a:t>
            </a:r>
          </a:p>
        </p:txBody>
      </p:sp>
      <p:sp>
        <p:nvSpPr>
          <p:cNvPr id="440326" name="Date Placeholder 3"/>
          <p:cNvSpPr>
            <a:spLocks noGrp="1"/>
          </p:cNvSpPr>
          <p:nvPr>
            <p:ph type="dt" sz="quarter" idx="10"/>
          </p:nvPr>
        </p:nvSpPr>
        <p:spPr>
          <a:noFill/>
        </p:spPr>
        <p:txBody>
          <a:bodyPr/>
          <a:lstStyle/>
          <a:p>
            <a:fld id="{3C268634-BA91-B34B-AFE3-48ECE539D8D6}"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42371" name="Slide Number Placeholder 5"/>
          <p:cNvSpPr>
            <a:spLocks noGrp="1"/>
          </p:cNvSpPr>
          <p:nvPr>
            <p:ph type="sldNum" sz="quarter" idx="12"/>
          </p:nvPr>
        </p:nvSpPr>
        <p:spPr>
          <a:noFill/>
        </p:spPr>
        <p:txBody>
          <a:bodyPr/>
          <a:lstStyle/>
          <a:p>
            <a:fld id="{B11D520D-4C66-3947-9AC4-F1E560268DA7}" type="slidenum">
              <a:rPr lang="en-US">
                <a:latin typeface="Arial" pitchFamily="-111" charset="0"/>
                <a:ea typeface="ＭＳ Ｐゴシック" pitchFamily="-111" charset="-128"/>
                <a:cs typeface="ＭＳ Ｐゴシック" pitchFamily="-111" charset="-128"/>
              </a:rPr>
              <a:pPr/>
              <a:t>212</a:t>
            </a:fld>
            <a:endParaRPr lang="en-US">
              <a:latin typeface="Arial" pitchFamily="-111" charset="0"/>
              <a:ea typeface="ＭＳ Ｐゴシック" pitchFamily="-111" charset="-128"/>
              <a:cs typeface="ＭＳ Ｐゴシック" pitchFamily="-111" charset="-128"/>
            </a:endParaRPr>
          </a:p>
        </p:txBody>
      </p:sp>
      <p:sp>
        <p:nvSpPr>
          <p:cNvPr id="44237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Turing (Oracle) Reduction</a:t>
            </a:r>
          </a:p>
        </p:txBody>
      </p:sp>
      <p:sp>
        <p:nvSpPr>
          <p:cNvPr id="442373" name="Rectangle 3"/>
          <p:cNvSpPr>
            <a:spLocks noGrp="1" noChangeArrowheads="1"/>
          </p:cNvSpPr>
          <p:nvPr>
            <p:ph type="body" idx="1"/>
          </p:nvPr>
        </p:nvSpPr>
        <p:spPr/>
        <p:txBody>
          <a:bodyPr/>
          <a:lstStyle/>
          <a:p>
            <a:pPr>
              <a:lnSpc>
                <a:spcPct val="90000"/>
              </a:lnSpc>
            </a:pPr>
            <a:r>
              <a:rPr lang="en-US" sz="2800" dirty="0">
                <a:ea typeface="ＭＳ Ｐゴシック" pitchFamily="-111" charset="-128"/>
                <a:cs typeface="ＭＳ Ｐゴシック" pitchFamily="-111" charset="-128"/>
              </a:rPr>
              <a:t>Let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 and </a:t>
            </a:r>
            <a:r>
              <a:rPr lang="en-US" sz="2800" b="1" dirty="0">
                <a:ea typeface="ＭＳ Ｐゴシック" pitchFamily="-111" charset="-128"/>
                <a:cs typeface="ＭＳ Ｐゴシック" pitchFamily="-111" charset="-128"/>
              </a:rPr>
              <a:t>B</a:t>
            </a:r>
            <a:r>
              <a:rPr lang="en-US" sz="2800" dirty="0">
                <a:ea typeface="ＭＳ Ｐゴシック" pitchFamily="-111" charset="-128"/>
                <a:cs typeface="ＭＳ Ｐゴシック" pitchFamily="-111" charset="-128"/>
              </a:rPr>
              <a:t> be two sets. </a:t>
            </a:r>
          </a:p>
          <a:p>
            <a:pPr>
              <a:lnSpc>
                <a:spcPct val="90000"/>
              </a:lnSpc>
            </a:pPr>
            <a:r>
              <a:rPr lang="en-US" sz="2800" dirty="0">
                <a:ea typeface="ＭＳ Ｐゴシック" pitchFamily="-111" charset="-128"/>
                <a:cs typeface="ＭＳ Ｐゴシック" pitchFamily="-111" charset="-128"/>
              </a:rPr>
              <a:t>We say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 Turing reduces to </a:t>
            </a:r>
            <a:r>
              <a:rPr lang="en-US" sz="2800" b="1" dirty="0">
                <a:ea typeface="ＭＳ Ｐゴシック" pitchFamily="-111" charset="-128"/>
                <a:cs typeface="ＭＳ Ｐゴシック" pitchFamily="-111" charset="-128"/>
              </a:rPr>
              <a:t>B</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t</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if the existence of </a:t>
            </a:r>
            <a:r>
              <a:rPr lang="en-US" sz="2800" dirty="0">
                <a:ea typeface="ＭＳ Ｐゴシック" pitchFamily="-111" charset="-128"/>
                <a:cs typeface="ＭＳ Ｐゴシック" pitchFamily="-111" charset="-128"/>
              </a:rPr>
              <a:t>an oracle for </a:t>
            </a:r>
            <a:r>
              <a:rPr lang="en-US" sz="2800" b="1" dirty="0">
                <a:ea typeface="ＭＳ Ｐゴシック" pitchFamily="-111" charset="-128"/>
                <a:cs typeface="ＭＳ Ｐゴシック" pitchFamily="-111" charset="-128"/>
              </a:rPr>
              <a:t>B</a:t>
            </a:r>
            <a:r>
              <a:rPr lang="en-US" sz="2800" dirty="0">
                <a:ea typeface="ＭＳ Ｐゴシック" pitchFamily="-111" charset="-128"/>
                <a:cs typeface="ＭＳ Ｐゴシック" pitchFamily="-111" charset="-128"/>
              </a:rPr>
              <a:t> would provide us with a decision procedure for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a:t>
            </a:r>
            <a:endParaRPr lang="en-US" sz="2800" dirty="0">
              <a:ea typeface="ＭＳ Ｐゴシック" pitchFamily="-111" charset="-128"/>
              <a:cs typeface="ＭＳ Ｐゴシック" pitchFamily="-111" charset="-128"/>
              <a:sym typeface="Symbol" pitchFamily="-111" charset="2"/>
            </a:endParaRPr>
          </a:p>
          <a:p>
            <a:pPr>
              <a:lnSpc>
                <a:spcPct val="90000"/>
              </a:lnSpc>
            </a:pPr>
            <a:r>
              <a:rPr lang="en-US" sz="2800" dirty="0">
                <a:ea typeface="ＭＳ Ｐゴシック" pitchFamily="-111" charset="-128"/>
                <a:cs typeface="ＭＳ Ｐゴシック" pitchFamily="-111" charset="-128"/>
                <a:sym typeface="Symbol" pitchFamily="-111" charset="2"/>
              </a:rPr>
              <a:t>We say that </a:t>
            </a:r>
            <a:r>
              <a:rPr lang="en-US" sz="2800" b="1" dirty="0">
                <a:ea typeface="ＭＳ Ｐゴシック" pitchFamily="-111" charset="-128"/>
                <a:cs typeface="ＭＳ Ｐゴシック" pitchFamily="-111" charset="-128"/>
                <a:sym typeface="Symbol" pitchFamily="-111" charset="2"/>
              </a:rPr>
              <a:t>A</a:t>
            </a:r>
            <a:r>
              <a:rPr lang="en-US" sz="2800" dirty="0">
                <a:ea typeface="ＭＳ Ｐゴシック" pitchFamily="-111" charset="-128"/>
                <a:cs typeface="ＭＳ Ｐゴシック" pitchFamily="-111" charset="-128"/>
                <a:sym typeface="Symbol" pitchFamily="-111" charset="2"/>
              </a:rPr>
              <a:t> is Turing equivalent to </a:t>
            </a:r>
            <a:r>
              <a:rPr lang="en-US" sz="2800" b="1" dirty="0">
                <a:ea typeface="ＭＳ Ｐゴシック" pitchFamily="-111" charset="-128"/>
                <a:cs typeface="ＭＳ Ｐゴシック" pitchFamily="-111" charset="-128"/>
                <a:sym typeface="Symbol" pitchFamily="-111" charset="2"/>
              </a:rPr>
              <a:t>B</a:t>
            </a:r>
            <a:r>
              <a:rPr lang="en-US" sz="2800" dirty="0">
                <a:ea typeface="ＭＳ Ｐゴシック" pitchFamily="-111" charset="-128"/>
                <a:cs typeface="ＭＳ Ｐゴシック" pitchFamily="-111" charset="-128"/>
                <a:sym typeface="Symbol" pitchFamily="-111" charset="2"/>
              </a:rPr>
              <a:t>, </a:t>
            </a:r>
            <a:br>
              <a:rPr lang="en-US" sz="2800" dirty="0">
                <a:ea typeface="ＭＳ Ｐゴシック" pitchFamily="-111" charset="-128"/>
                <a:cs typeface="ＭＳ Ｐゴシック" pitchFamily="-111" charset="-128"/>
                <a:sym typeface="Symbol" pitchFamily="-111" charset="2"/>
              </a:rPr>
            </a:b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t</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if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t</a:t>
            </a:r>
            <a:r>
              <a:rPr lang="en-US" sz="2800" b="1" dirty="0">
                <a:ea typeface="ＭＳ Ｐゴシック" pitchFamily="-111" charset="-128"/>
                <a:cs typeface="ＭＳ Ｐゴシック" pitchFamily="-111" charset="-128"/>
                <a:sym typeface="Symbol" pitchFamily="-111" charset="2"/>
              </a:rPr>
              <a:t> B </a:t>
            </a:r>
            <a:r>
              <a:rPr lang="en-US" sz="2800" dirty="0">
                <a:ea typeface="ＭＳ Ｐゴシック" pitchFamily="-111" charset="-128"/>
                <a:cs typeface="ＭＳ Ｐゴシック" pitchFamily="-111" charset="-128"/>
                <a:sym typeface="Symbol" pitchFamily="-111" charset="2"/>
              </a:rPr>
              <a:t>and </a:t>
            </a:r>
            <a:r>
              <a:rPr lang="en-US" sz="2800" b="1" dirty="0">
                <a:ea typeface="ＭＳ Ｐゴシック" pitchFamily="-111" charset="-128"/>
                <a:cs typeface="ＭＳ Ｐゴシック" pitchFamily="-111" charset="-128"/>
              </a:rPr>
              <a:t>B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t</a:t>
            </a:r>
            <a:r>
              <a:rPr lang="en-US" sz="2800" b="1" dirty="0">
                <a:ea typeface="ＭＳ Ｐゴシック" pitchFamily="-111" charset="-128"/>
                <a:cs typeface="ＭＳ Ｐゴシック" pitchFamily="-111" charset="-128"/>
                <a:sym typeface="Symbol" pitchFamily="-111" charset="2"/>
              </a:rPr>
              <a:t> A</a:t>
            </a:r>
          </a:p>
          <a:p>
            <a:pPr>
              <a:lnSpc>
                <a:spcPct val="90000"/>
              </a:lnSpc>
            </a:pPr>
            <a:r>
              <a:rPr lang="en-US" sz="2800" dirty="0">
                <a:ea typeface="ＭＳ Ｐゴシック" pitchFamily="-111" charset="-128"/>
                <a:cs typeface="ＭＳ Ｐゴシック" pitchFamily="-111" charset="-128"/>
                <a:sym typeface="Symbol" pitchFamily="-111" charset="2"/>
              </a:rPr>
              <a:t>Sets that are Turing equivalent are in a very loose sense equally hard or easy.</a:t>
            </a:r>
          </a:p>
        </p:txBody>
      </p:sp>
      <p:sp>
        <p:nvSpPr>
          <p:cNvPr id="442374" name="Date Placeholder 3"/>
          <p:cNvSpPr>
            <a:spLocks noGrp="1"/>
          </p:cNvSpPr>
          <p:nvPr>
            <p:ph type="dt" sz="quarter" idx="10"/>
          </p:nvPr>
        </p:nvSpPr>
        <p:spPr>
          <a:noFill/>
        </p:spPr>
        <p:txBody>
          <a:bodyPr/>
          <a:lstStyle/>
          <a:p>
            <a:fld id="{C260CEEA-3ED6-B840-9525-06905B1956A1}"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44419" name="Slide Number Placeholder 5"/>
          <p:cNvSpPr>
            <a:spLocks noGrp="1"/>
          </p:cNvSpPr>
          <p:nvPr>
            <p:ph type="sldNum" sz="quarter" idx="12"/>
          </p:nvPr>
        </p:nvSpPr>
        <p:spPr>
          <a:noFill/>
        </p:spPr>
        <p:txBody>
          <a:bodyPr/>
          <a:lstStyle/>
          <a:p>
            <a:fld id="{E56189F2-ECC0-5E4B-81AA-4BBD1D5887BD}" type="slidenum">
              <a:rPr lang="en-US">
                <a:latin typeface="Arial" pitchFamily="-111" charset="0"/>
                <a:ea typeface="ＭＳ Ｐゴシック" pitchFamily="-111" charset="-128"/>
                <a:cs typeface="ＭＳ Ｐゴシック" pitchFamily="-111" charset="-128"/>
              </a:rPr>
              <a:pPr/>
              <a:t>213</a:t>
            </a:fld>
            <a:endParaRPr lang="en-US">
              <a:latin typeface="Arial" pitchFamily="-111" charset="0"/>
              <a:ea typeface="ＭＳ Ｐゴシック" pitchFamily="-111" charset="-128"/>
              <a:cs typeface="ＭＳ Ｐゴシック" pitchFamily="-111" charset="-128"/>
            </a:endParaRPr>
          </a:p>
        </p:txBody>
      </p:sp>
      <p:sp>
        <p:nvSpPr>
          <p:cNvPr id="44442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Turing Degrees</a:t>
            </a:r>
          </a:p>
        </p:txBody>
      </p:sp>
      <p:sp>
        <p:nvSpPr>
          <p:cNvPr id="444421" name="Rectangle 3"/>
          <p:cNvSpPr>
            <a:spLocks noGrp="1" noChangeArrowheads="1"/>
          </p:cNvSpPr>
          <p:nvPr>
            <p:ph type="body" idx="1"/>
          </p:nvPr>
        </p:nvSpPr>
        <p:spPr/>
        <p:txBody>
          <a:bodyPr/>
          <a:lstStyle/>
          <a:p>
            <a:pPr>
              <a:lnSpc>
                <a:spcPct val="90000"/>
              </a:lnSpc>
            </a:pPr>
            <a:r>
              <a:rPr lang="en-US" sz="2800" dirty="0">
                <a:ea typeface="ＭＳ Ｐゴシック" pitchFamily="-111" charset="-128"/>
                <a:cs typeface="ＭＳ Ｐゴシック" pitchFamily="-111" charset="-128"/>
              </a:rPr>
              <a:t>The relationship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t</a:t>
            </a:r>
            <a:r>
              <a:rPr lang="en-US" sz="2800" b="1" dirty="0">
                <a:ea typeface="ＭＳ Ｐゴシック" pitchFamily="-111" charset="-128"/>
                <a:cs typeface="ＭＳ Ｐゴシック" pitchFamily="-111" charset="-128"/>
              </a:rPr>
              <a:t> B </a:t>
            </a:r>
            <a:r>
              <a:rPr lang="en-US" sz="2800" dirty="0">
                <a:ea typeface="ＭＳ Ｐゴシック" pitchFamily="-111" charset="-128"/>
                <a:cs typeface="ＭＳ Ｐゴシック" pitchFamily="-111" charset="-128"/>
              </a:rPr>
              <a:t>is an equivalence relationship (why?)</a:t>
            </a:r>
          </a:p>
          <a:p>
            <a:pPr>
              <a:lnSpc>
                <a:spcPct val="90000"/>
              </a:lnSpc>
            </a:pPr>
            <a:r>
              <a:rPr lang="en-US" sz="2800" dirty="0">
                <a:ea typeface="ＭＳ Ｐゴシック" pitchFamily="-111" charset="-128"/>
                <a:cs typeface="ＭＳ Ｐゴシック" pitchFamily="-111" charset="-128"/>
                <a:sym typeface="Symbol" pitchFamily="-111" charset="2"/>
              </a:rPr>
              <a:t>If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t</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we say </a:t>
            </a:r>
            <a:r>
              <a:rPr lang="en-US" sz="2800" b="1" dirty="0">
                <a:ea typeface="ＭＳ Ｐゴシック" pitchFamily="-111" charset="-128"/>
                <a:cs typeface="ＭＳ Ｐゴシック" pitchFamily="-111" charset="-128"/>
                <a:sym typeface="Symbol" pitchFamily="-111" charset="2"/>
              </a:rPr>
              <a:t>A</a:t>
            </a:r>
            <a:r>
              <a:rPr lang="en-US" sz="2800" dirty="0">
                <a:ea typeface="ＭＳ Ｐゴシック" pitchFamily="-111" charset="-128"/>
                <a:cs typeface="ＭＳ Ｐゴシック" pitchFamily="-111" charset="-128"/>
                <a:sym typeface="Symbol" pitchFamily="-111" charset="2"/>
              </a:rPr>
              <a:t> and </a:t>
            </a:r>
            <a:r>
              <a:rPr lang="en-US" sz="2800" b="1" dirty="0">
                <a:ea typeface="ＭＳ Ｐゴシック" pitchFamily="-111" charset="-128"/>
                <a:cs typeface="ＭＳ Ｐゴシック" pitchFamily="-111" charset="-128"/>
                <a:sym typeface="Symbol" pitchFamily="-111" charset="2"/>
              </a:rPr>
              <a:t>B</a:t>
            </a:r>
            <a:r>
              <a:rPr lang="en-US" sz="2800" dirty="0">
                <a:ea typeface="ＭＳ Ｐゴシック" pitchFamily="-111" charset="-128"/>
                <a:cs typeface="ＭＳ Ｐゴシック" pitchFamily="-111" charset="-128"/>
                <a:sym typeface="Symbol" pitchFamily="-111" charset="2"/>
              </a:rPr>
              <a:t> are of the same Turing degree (of </a:t>
            </a:r>
            <a:r>
              <a:rPr lang="en-US" sz="2800" dirty="0" err="1">
                <a:ea typeface="ＭＳ Ｐゴシック" pitchFamily="-111" charset="-128"/>
                <a:cs typeface="ＭＳ Ｐゴシック" pitchFamily="-111" charset="-128"/>
                <a:sym typeface="Symbol" pitchFamily="-111" charset="2"/>
              </a:rPr>
              <a:t>unsolvability</a:t>
            </a:r>
            <a:r>
              <a:rPr lang="en-US" sz="2800" dirty="0">
                <a:ea typeface="ＭＳ Ｐゴシック" pitchFamily="-111" charset="-128"/>
                <a:cs typeface="ＭＳ Ｐゴシック" pitchFamily="-111" charset="-128"/>
                <a:sym typeface="Symbol" pitchFamily="-111" charset="2"/>
              </a:rPr>
              <a:t>).</a:t>
            </a:r>
          </a:p>
          <a:p>
            <a:pPr>
              <a:lnSpc>
                <a:spcPct val="90000"/>
              </a:lnSpc>
            </a:pPr>
            <a:r>
              <a:rPr lang="en-US" sz="2800" dirty="0">
                <a:ea typeface="ＭＳ Ｐゴシック" pitchFamily="-111" charset="-128"/>
                <a:cs typeface="ＭＳ Ｐゴシック" pitchFamily="-111" charset="-128"/>
                <a:sym typeface="Symbol" pitchFamily="-111" charset="2"/>
              </a:rPr>
              <a:t>Decidable problems occupy one Turing degree. We really don’t even need the oracle.</a:t>
            </a:r>
          </a:p>
          <a:p>
            <a:pPr>
              <a:lnSpc>
                <a:spcPct val="90000"/>
              </a:lnSpc>
            </a:pPr>
            <a:r>
              <a:rPr lang="en-US" sz="2800" dirty="0">
                <a:ea typeface="ＭＳ Ｐゴシック" pitchFamily="-111" charset="-128"/>
                <a:cs typeface="ＭＳ Ｐゴシック" pitchFamily="-111" charset="-128"/>
                <a:sym typeface="Symbol" pitchFamily="-111" charset="2"/>
              </a:rPr>
              <a:t>The hierarchy of </a:t>
            </a:r>
            <a:r>
              <a:rPr lang="en-US" sz="2800" dirty="0" err="1">
                <a:ea typeface="ＭＳ Ｐゴシック" pitchFamily="-111" charset="-128"/>
                <a:cs typeface="ＭＳ Ｐゴシック" pitchFamily="-111" charset="-128"/>
                <a:sym typeface="Symbol" pitchFamily="-111" charset="2"/>
              </a:rPr>
              <a:t>undecidable</a:t>
            </a:r>
            <a:r>
              <a:rPr lang="en-US" sz="2800" dirty="0">
                <a:ea typeface="ＭＳ Ｐゴシック" pitchFamily="-111" charset="-128"/>
                <a:cs typeface="ＭＳ Ｐゴシック" pitchFamily="-111" charset="-128"/>
                <a:sym typeface="Symbol" pitchFamily="-111" charset="2"/>
              </a:rPr>
              <a:t> Turing degrees is an infinite lattice.</a:t>
            </a:r>
          </a:p>
        </p:txBody>
      </p:sp>
      <p:sp>
        <p:nvSpPr>
          <p:cNvPr id="444422" name="Date Placeholder 3"/>
          <p:cNvSpPr>
            <a:spLocks noGrp="1"/>
          </p:cNvSpPr>
          <p:nvPr>
            <p:ph type="dt" sz="quarter" idx="10"/>
          </p:nvPr>
        </p:nvSpPr>
        <p:spPr>
          <a:noFill/>
        </p:spPr>
        <p:txBody>
          <a:bodyPr/>
          <a:lstStyle/>
          <a:p>
            <a:fld id="{87692B5E-65A3-1D42-8E98-F8D37A4EE5EF}"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46467" name="Slide Number Placeholder 5"/>
          <p:cNvSpPr>
            <a:spLocks noGrp="1"/>
          </p:cNvSpPr>
          <p:nvPr>
            <p:ph type="sldNum" sz="quarter" idx="12"/>
          </p:nvPr>
        </p:nvSpPr>
        <p:spPr>
          <a:noFill/>
        </p:spPr>
        <p:txBody>
          <a:bodyPr/>
          <a:lstStyle/>
          <a:p>
            <a:fld id="{7747A999-72B0-C94E-877D-8FE50F4CA91D}" type="slidenum">
              <a:rPr lang="en-US">
                <a:latin typeface="Arial" pitchFamily="-111" charset="0"/>
                <a:ea typeface="ＭＳ Ｐゴシック" pitchFamily="-111" charset="-128"/>
                <a:cs typeface="ＭＳ Ｐゴシック" pitchFamily="-111" charset="-128"/>
              </a:rPr>
              <a:pPr/>
              <a:t>214</a:t>
            </a:fld>
            <a:endParaRPr lang="en-US">
              <a:latin typeface="Arial" pitchFamily="-111" charset="0"/>
              <a:ea typeface="ＭＳ Ｐゴシック" pitchFamily="-111" charset="-128"/>
              <a:cs typeface="ＭＳ Ｐゴシック" pitchFamily="-111" charset="-128"/>
            </a:endParaRPr>
          </a:p>
        </p:txBody>
      </p:sp>
      <p:sp>
        <p:nvSpPr>
          <p:cNvPr id="44646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Complete re Sets</a:t>
            </a:r>
          </a:p>
        </p:txBody>
      </p:sp>
      <p:sp>
        <p:nvSpPr>
          <p:cNvPr id="446469" name="Rectangle 3"/>
          <p:cNvSpPr>
            <a:spLocks noGrp="1" noChangeArrowheads="1"/>
          </p:cNvSpPr>
          <p:nvPr>
            <p:ph type="body" idx="1"/>
          </p:nvPr>
        </p:nvSpPr>
        <p:spPr/>
        <p:txBody>
          <a:bodyPr/>
          <a:lstStyle/>
          <a:p>
            <a:pPr>
              <a:lnSpc>
                <a:spcPct val="90000"/>
              </a:lnSpc>
            </a:pPr>
            <a:r>
              <a:rPr lang="en-US" sz="2800" dirty="0">
                <a:ea typeface="ＭＳ Ｐゴシック" pitchFamily="-111" charset="-128"/>
                <a:cs typeface="ＭＳ Ｐゴシック" pitchFamily="-111" charset="-128"/>
              </a:rPr>
              <a:t>A set </a:t>
            </a:r>
            <a:r>
              <a:rPr lang="en-US" sz="2800" b="1" dirty="0">
                <a:ea typeface="ＭＳ Ｐゴシック" pitchFamily="-111" charset="-128"/>
                <a:cs typeface="ＭＳ Ｐゴシック" pitchFamily="-111" charset="-128"/>
              </a:rPr>
              <a:t>C</a:t>
            </a:r>
            <a:r>
              <a:rPr lang="en-US" sz="2800" dirty="0">
                <a:ea typeface="ＭＳ Ｐゴシック" pitchFamily="-111" charset="-128"/>
                <a:cs typeface="ＭＳ Ｐゴシック" pitchFamily="-111" charset="-128"/>
              </a:rPr>
              <a:t> is re 1-1 (m-1, Turing) complete if, for any re set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A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t</a:t>
            </a:r>
            <a:r>
              <a:rPr lang="en-US" sz="2800" b="1" dirty="0">
                <a:ea typeface="ＭＳ Ｐゴシック" pitchFamily="-111" charset="-128"/>
                <a:cs typeface="ＭＳ Ｐゴシック" pitchFamily="-111" charset="-128"/>
                <a:sym typeface="Symbol" pitchFamily="-111" charset="2"/>
              </a:rPr>
              <a:t> </a:t>
            </a:r>
            <a:r>
              <a:rPr lang="en-US" sz="2800"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sym typeface="Symbol" pitchFamily="-111" charset="2"/>
              </a:rPr>
              <a:t> C</a:t>
            </a:r>
            <a:r>
              <a:rPr lang="en-US" sz="2800" dirty="0">
                <a:ea typeface="ＭＳ Ｐゴシック" pitchFamily="-111" charset="-128"/>
                <a:cs typeface="ＭＳ Ｐゴシック" pitchFamily="-111" charset="-128"/>
                <a:sym typeface="Symbol" pitchFamily="-111" charset="2"/>
              </a:rPr>
              <a:t>.</a:t>
            </a:r>
            <a:endParaRPr lang="en-US" sz="2800" dirty="0">
              <a:ea typeface="ＭＳ Ｐゴシック" pitchFamily="-111" charset="-128"/>
              <a:cs typeface="ＭＳ Ｐゴシック" pitchFamily="-111" charset="-128"/>
            </a:endParaRPr>
          </a:p>
          <a:p>
            <a:pPr>
              <a:lnSpc>
                <a:spcPct val="90000"/>
              </a:lnSpc>
            </a:pPr>
            <a:r>
              <a:rPr lang="en-US" sz="2800" dirty="0">
                <a:ea typeface="ＭＳ Ｐゴシック" pitchFamily="-111" charset="-128"/>
                <a:cs typeface="ＭＳ Ｐゴシック" pitchFamily="-111" charset="-128"/>
              </a:rPr>
              <a:t>The set </a:t>
            </a:r>
            <a:r>
              <a:rPr lang="en-US" sz="2800" b="1" dirty="0">
                <a:ea typeface="ＭＳ Ｐゴシック" pitchFamily="-111" charset="-128"/>
                <a:cs typeface="ＭＳ Ｐゴシック" pitchFamily="-111" charset="-128"/>
              </a:rPr>
              <a:t>HALT</a:t>
            </a:r>
            <a:r>
              <a:rPr lang="en-US" sz="2800" dirty="0">
                <a:ea typeface="ＭＳ Ｐゴシック" pitchFamily="-111" charset="-128"/>
                <a:cs typeface="ＭＳ Ｐゴシック" pitchFamily="-111" charset="-128"/>
              </a:rPr>
              <a:t> is an re complete set (in regard to 1-1, m-1 and Turing reducibility).</a:t>
            </a:r>
          </a:p>
          <a:p>
            <a:pPr>
              <a:lnSpc>
                <a:spcPct val="90000"/>
              </a:lnSpc>
            </a:pPr>
            <a:r>
              <a:rPr lang="en-US" sz="2800" dirty="0">
                <a:ea typeface="ＭＳ Ｐゴシック" pitchFamily="-111" charset="-128"/>
                <a:cs typeface="ＭＳ Ｐゴシック" pitchFamily="-111" charset="-128"/>
              </a:rPr>
              <a:t>The re complete degree (in each sense of degree) sits at the top of the lattice of re degrees.</a:t>
            </a:r>
          </a:p>
        </p:txBody>
      </p:sp>
      <p:sp>
        <p:nvSpPr>
          <p:cNvPr id="446470" name="Date Placeholder 3"/>
          <p:cNvSpPr>
            <a:spLocks noGrp="1"/>
          </p:cNvSpPr>
          <p:nvPr>
            <p:ph type="dt" sz="quarter" idx="10"/>
          </p:nvPr>
        </p:nvSpPr>
        <p:spPr>
          <a:noFill/>
        </p:spPr>
        <p:txBody>
          <a:bodyPr/>
          <a:lstStyle/>
          <a:p>
            <a:fld id="{5FBE47D7-D03E-314C-9F9E-51E20C4E11AD}"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48515" name="Slide Number Placeholder 5"/>
          <p:cNvSpPr>
            <a:spLocks noGrp="1"/>
          </p:cNvSpPr>
          <p:nvPr>
            <p:ph type="sldNum" sz="quarter" idx="12"/>
          </p:nvPr>
        </p:nvSpPr>
        <p:spPr>
          <a:noFill/>
        </p:spPr>
        <p:txBody>
          <a:bodyPr/>
          <a:lstStyle/>
          <a:p>
            <a:fld id="{EFF991A9-991B-1244-BFD2-73B7F4833B5A}" type="slidenum">
              <a:rPr lang="en-US">
                <a:latin typeface="Arial" pitchFamily="-111" charset="0"/>
                <a:ea typeface="ＭＳ Ｐゴシック" pitchFamily="-111" charset="-128"/>
                <a:cs typeface="ＭＳ Ｐゴシック" pitchFamily="-111" charset="-128"/>
              </a:rPr>
              <a:pPr/>
              <a:t>215</a:t>
            </a:fld>
            <a:endParaRPr lang="en-US">
              <a:latin typeface="Arial" pitchFamily="-111" charset="0"/>
              <a:ea typeface="ＭＳ Ｐゴシック" pitchFamily="-111" charset="-128"/>
              <a:cs typeface="ＭＳ Ｐゴシック" pitchFamily="-111" charset="-128"/>
            </a:endParaRPr>
          </a:p>
        </p:txBody>
      </p:sp>
      <p:sp>
        <p:nvSpPr>
          <p:cNvPr id="44851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The Set Halt = K</a:t>
            </a:r>
            <a:r>
              <a:rPr lang="en-US" baseline="-25000">
                <a:ea typeface="ＭＳ Ｐゴシック" pitchFamily="-111" charset="-128"/>
                <a:cs typeface="ＭＳ Ｐゴシック" pitchFamily="-111" charset="-128"/>
              </a:rPr>
              <a:t>0</a:t>
            </a:r>
            <a:r>
              <a:rPr lang="en-US">
                <a:ea typeface="ＭＳ Ｐゴシック" pitchFamily="-111" charset="-128"/>
                <a:cs typeface="ＭＳ Ｐゴシック" pitchFamily="-111" charset="-128"/>
              </a:rPr>
              <a:t> = L</a:t>
            </a:r>
            <a:r>
              <a:rPr lang="en-US" baseline="-25000">
                <a:ea typeface="ＭＳ Ｐゴシック" pitchFamily="-111" charset="-128"/>
                <a:cs typeface="ＭＳ Ｐゴシック" pitchFamily="-111" charset="-128"/>
              </a:rPr>
              <a:t>u</a:t>
            </a:r>
            <a:endParaRPr lang="en-US">
              <a:ea typeface="ＭＳ Ｐゴシック" pitchFamily="-111" charset="-128"/>
              <a:cs typeface="ＭＳ Ｐゴシック" pitchFamily="-111" charset="-128"/>
            </a:endParaRPr>
          </a:p>
        </p:txBody>
      </p:sp>
      <p:sp>
        <p:nvSpPr>
          <p:cNvPr id="448517" name="Rectangle 3"/>
          <p:cNvSpPr>
            <a:spLocks noGrp="1" noChangeArrowheads="1"/>
          </p:cNvSpPr>
          <p:nvPr>
            <p:ph type="body" idx="1"/>
          </p:nvPr>
        </p:nvSpPr>
        <p:spPr/>
        <p:txBody>
          <a:bodyPr/>
          <a:lstStyle/>
          <a:p>
            <a:pPr>
              <a:lnSpc>
                <a:spcPct val="90000"/>
              </a:lnSpc>
            </a:pPr>
            <a:r>
              <a:rPr lang="en-US" sz="2400" b="1" dirty="0">
                <a:ea typeface="ＭＳ Ｐゴシック" pitchFamily="-111" charset="-128"/>
                <a:cs typeface="ＭＳ Ｐゴシック" pitchFamily="-111" charset="-128"/>
              </a:rPr>
              <a:t>Halt = K</a:t>
            </a:r>
            <a:r>
              <a:rPr lang="en-US" sz="2400" b="1" baseline="-25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 L</a:t>
            </a:r>
            <a:r>
              <a:rPr lang="en-US" sz="2400" b="1" baseline="-25000" dirty="0">
                <a:ea typeface="ＭＳ Ｐゴシック" pitchFamily="-111" charset="-128"/>
                <a:cs typeface="ＭＳ Ｐゴシック" pitchFamily="-111" charset="-128"/>
              </a:rPr>
              <a:t>u</a:t>
            </a:r>
            <a:r>
              <a:rPr lang="en-US" sz="2400" b="1" dirty="0">
                <a:ea typeface="ＭＳ Ｐゴシック" pitchFamily="-111" charset="-128"/>
                <a:cs typeface="ＭＳ Ｐゴシック" pitchFamily="-111" charset="-128"/>
              </a:rPr>
              <a:t> = { &lt;f, x&gt; | </a:t>
            </a:r>
            <a:r>
              <a:rPr lang="en-US" sz="2400" b="1" dirty="0">
                <a:ea typeface="ＭＳ Ｐゴシック" pitchFamily="-111" charset="-128"/>
                <a:cs typeface="ＭＳ Ｐゴシック" pitchFamily="-111" charset="-128"/>
                <a:sym typeface="Symbol" pitchFamily="-111" charset="2"/>
              </a:rPr>
              <a:t></a:t>
            </a:r>
            <a:r>
              <a:rPr lang="en-US" sz="2400" b="1" baseline="-25000" dirty="0" smtClean="0">
                <a:ea typeface="ＭＳ Ｐゴシック" pitchFamily="-111" charset="-128"/>
                <a:cs typeface="ＭＳ Ｐゴシック" pitchFamily="-111" charset="-128"/>
              </a:rPr>
              <a:t>f </a:t>
            </a:r>
            <a:r>
              <a:rPr lang="en-US" sz="2400" b="1" dirty="0" smtClean="0">
                <a:ea typeface="ＭＳ Ｐゴシック" pitchFamily="-111" charset="-128"/>
                <a:cs typeface="ＭＳ Ｐゴシック" pitchFamily="-111" charset="-128"/>
              </a:rPr>
              <a:t>(</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a:t>
            </a:r>
            <a:r>
              <a:rPr lang="en-US" sz="2400" b="1" dirty="0" smtClean="0">
                <a:ea typeface="ＭＳ Ｐゴシック" pitchFamily="-111" charset="-128"/>
                <a:cs typeface="ＭＳ Ｐゴシック" pitchFamily="-111" charset="-128"/>
                <a:sym typeface="Symbol"/>
              </a:rPr>
              <a:t></a:t>
            </a:r>
            <a:r>
              <a:rPr lang="en-US" sz="2400" dirty="0" smtClean="0">
                <a:ea typeface="ＭＳ Ｐゴシック" pitchFamily="-111" charset="-128"/>
                <a:cs typeface="ＭＳ Ｐゴシック" pitchFamily="-111" charset="-128"/>
              </a:rPr>
              <a:t>}</a:t>
            </a:r>
            <a:endParaRPr lang="en-US" sz="2400" dirty="0">
              <a:ea typeface="ＭＳ Ｐゴシック" pitchFamily="-111" charset="-128"/>
              <a:cs typeface="ＭＳ Ｐゴシック" pitchFamily="-111" charset="-128"/>
            </a:endParaRPr>
          </a:p>
          <a:p>
            <a:pPr>
              <a:lnSpc>
                <a:spcPct val="90000"/>
              </a:lnSpc>
            </a:pPr>
            <a:r>
              <a:rPr lang="en-US" sz="2400" dirty="0">
                <a:ea typeface="ＭＳ Ｐゴシック" pitchFamily="-111" charset="-128"/>
                <a:cs typeface="ＭＳ Ｐゴシック" pitchFamily="-111" charset="-128"/>
              </a:rPr>
              <a:t>Let A be an arbitrary re set. By definition, there exists an effective procedure </a:t>
            </a:r>
            <a:r>
              <a:rPr lang="en-US" sz="2800" b="1" dirty="0">
                <a:ea typeface="ＭＳ Ｐゴシック" pitchFamily="-111" charset="-128"/>
                <a:cs typeface="ＭＳ Ｐゴシック" pitchFamily="-111" charset="-128"/>
                <a:sym typeface="Symbol" pitchFamily="-111" charset="2"/>
              </a:rPr>
              <a:t></a:t>
            </a:r>
            <a:r>
              <a:rPr lang="en-US" sz="2800" b="1" baseline="-25000" dirty="0" smtClean="0">
                <a:ea typeface="ＭＳ Ｐゴシック" pitchFamily="-111" charset="-128"/>
                <a:cs typeface="ＭＳ Ｐゴシック" pitchFamily="-111" charset="-128"/>
              </a:rPr>
              <a:t>a</a:t>
            </a:r>
            <a:r>
              <a:rPr lang="en-US" sz="2400" dirty="0">
                <a:ea typeface="ＭＳ Ｐゴシック" pitchFamily="-111" charset="-128"/>
                <a:cs typeface="ＭＳ Ｐゴシック" pitchFamily="-111" charset="-128"/>
              </a:rPr>
              <a:t>, such that </a:t>
            </a:r>
            <a:r>
              <a:rPr lang="en-US" sz="2400" b="1" dirty="0" err="1">
                <a:ea typeface="ＭＳ Ｐゴシック" pitchFamily="-111" charset="-128"/>
                <a:cs typeface="ＭＳ Ｐゴシック" pitchFamily="-111" charset="-128"/>
              </a:rPr>
              <a:t>dom</a:t>
            </a:r>
            <a:r>
              <a:rPr lang="en-US" sz="2400" b="1" dirty="0" smtClean="0">
                <a:ea typeface="ＭＳ Ｐゴシック" pitchFamily="-111" charset="-128"/>
                <a:cs typeface="ＭＳ Ｐゴシック" pitchFamily="-111" charset="-128"/>
              </a:rPr>
              <a:t>(</a:t>
            </a:r>
            <a:r>
              <a:rPr lang="en-US" sz="2800" b="1" dirty="0">
                <a:ea typeface="ＭＳ Ｐゴシック" pitchFamily="-111" charset="-128"/>
                <a:cs typeface="ＭＳ Ｐゴシック" pitchFamily="-111" charset="-128"/>
                <a:sym typeface="Symbol" pitchFamily="-111" charset="2"/>
              </a:rPr>
              <a:t></a:t>
            </a:r>
            <a:r>
              <a:rPr lang="en-US" sz="2800" b="1" baseline="-25000" dirty="0" smtClean="0">
                <a:ea typeface="ＭＳ Ｐゴシック" pitchFamily="-111" charset="-128"/>
                <a:cs typeface="ＭＳ Ｐゴシック" pitchFamily="-111" charset="-128"/>
              </a:rPr>
              <a:t>a</a:t>
            </a:r>
            <a:r>
              <a:rPr lang="en-US" sz="2400" b="1" dirty="0">
                <a:ea typeface="ＭＳ Ｐゴシック" pitchFamily="-111" charset="-128"/>
                <a:cs typeface="ＭＳ Ｐゴシック" pitchFamily="-111" charset="-128"/>
              </a:rPr>
              <a:t>) = A</a:t>
            </a:r>
            <a:r>
              <a:rPr lang="en-US" sz="2400" dirty="0">
                <a:ea typeface="ＭＳ Ｐゴシック" pitchFamily="-111" charset="-128"/>
                <a:cs typeface="ＭＳ Ｐゴシック" pitchFamily="-111" charset="-128"/>
              </a:rPr>
              <a:t>. Put equivalently, there exists an index, </a:t>
            </a:r>
            <a:r>
              <a:rPr lang="en-US" sz="2400" b="1" dirty="0">
                <a:ea typeface="ＭＳ Ｐゴシック" pitchFamily="-111" charset="-128"/>
                <a:cs typeface="ＭＳ Ｐゴシック" pitchFamily="-111" charset="-128"/>
              </a:rPr>
              <a:t>a</a:t>
            </a:r>
            <a:r>
              <a:rPr lang="en-US" sz="2400" dirty="0">
                <a:ea typeface="ＭＳ Ｐゴシック" pitchFamily="-111" charset="-128"/>
                <a:cs typeface="ＭＳ Ｐゴシック" pitchFamily="-111" charset="-128"/>
              </a:rPr>
              <a:t>, such that </a:t>
            </a:r>
            <a:r>
              <a:rPr lang="en-US" sz="2400" b="1" dirty="0">
                <a:ea typeface="ＭＳ Ｐゴシック" pitchFamily="-111" charset="-128"/>
                <a:cs typeface="ＭＳ Ｐゴシック" pitchFamily="-111" charset="-128"/>
              </a:rPr>
              <a:t>A = </a:t>
            </a:r>
            <a:r>
              <a:rPr lang="en-US" sz="2400" b="1" dirty="0" err="1">
                <a:ea typeface="ＭＳ Ｐゴシック" pitchFamily="-111" charset="-128"/>
                <a:cs typeface="ＭＳ Ｐゴシック" pitchFamily="-111" charset="-128"/>
              </a:rPr>
              <a:t>W</a:t>
            </a:r>
            <a:r>
              <a:rPr lang="en-US" sz="2400" b="1" baseline="-25000" dirty="0" err="1">
                <a:ea typeface="ＭＳ Ｐゴシック" pitchFamily="-111" charset="-128"/>
                <a:cs typeface="ＭＳ Ｐゴシック" pitchFamily="-111" charset="-128"/>
              </a:rPr>
              <a:t>a</a:t>
            </a:r>
            <a:r>
              <a:rPr lang="en-US" sz="2400" dirty="0">
                <a:ea typeface="ＭＳ Ｐゴシック" pitchFamily="-111" charset="-128"/>
                <a:cs typeface="ＭＳ Ｐゴシック" pitchFamily="-111" charset="-128"/>
              </a:rPr>
              <a:t>.</a:t>
            </a:r>
          </a:p>
          <a:p>
            <a:pPr>
              <a:lnSpc>
                <a:spcPct val="90000"/>
              </a:lnSpc>
            </a:pP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 A </a:t>
            </a:r>
            <a:r>
              <a:rPr lang="en-US" sz="2400" dirty="0" err="1">
                <a:ea typeface="ＭＳ Ｐゴシック" pitchFamily="-111" charset="-128"/>
                <a:cs typeface="ＭＳ Ｐゴシック" pitchFamily="-111" charset="-128"/>
                <a:sym typeface="Symbol" pitchFamily="-111" charset="2"/>
              </a:rPr>
              <a:t>iff</a:t>
            </a:r>
            <a:r>
              <a:rPr lang="en-US" sz="24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 </a:t>
            </a:r>
            <a:r>
              <a:rPr lang="en-US" sz="2400" b="1" dirty="0" err="1">
                <a:ea typeface="ＭＳ Ｐゴシック" pitchFamily="-111" charset="-128"/>
                <a:cs typeface="ＭＳ Ｐゴシック" pitchFamily="-111" charset="-128"/>
              </a:rPr>
              <a:t>dom</a:t>
            </a:r>
            <a:r>
              <a:rPr lang="en-US" sz="2400" b="1" dirty="0" smtClean="0">
                <a:ea typeface="ＭＳ Ｐゴシック" pitchFamily="-111" charset="-128"/>
                <a:cs typeface="ＭＳ Ｐゴシック" pitchFamily="-111" charset="-128"/>
              </a:rPr>
              <a:t>(</a:t>
            </a:r>
            <a:r>
              <a:rPr lang="en-US" sz="2800" b="1" dirty="0">
                <a:ea typeface="ＭＳ Ｐゴシック" pitchFamily="-111" charset="-128"/>
                <a:cs typeface="ＭＳ Ｐゴシック" pitchFamily="-111" charset="-128"/>
                <a:sym typeface="Symbol" pitchFamily="-111" charset="2"/>
              </a:rPr>
              <a:t></a:t>
            </a:r>
            <a:r>
              <a:rPr lang="en-US" sz="2800" b="1" baseline="-25000" dirty="0" smtClean="0">
                <a:ea typeface="ＭＳ Ｐゴシック" pitchFamily="-111" charset="-128"/>
                <a:cs typeface="ＭＳ Ｐゴシック" pitchFamily="-111" charset="-128"/>
              </a:rPr>
              <a:t>a</a:t>
            </a:r>
            <a:r>
              <a:rPr lang="en-US" sz="2400" b="1" dirty="0">
                <a:ea typeface="ＭＳ Ｐゴシック" pitchFamily="-111" charset="-128"/>
                <a:cs typeface="ＭＳ Ｐゴシック" pitchFamily="-111" charset="-128"/>
              </a:rPr>
              <a:t>) </a:t>
            </a: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baseline="-25000" dirty="0" smtClean="0">
                <a:ea typeface="ＭＳ Ｐゴシック" pitchFamily="-111" charset="-128"/>
                <a:cs typeface="ＭＳ Ｐゴシック" pitchFamily="-111" charset="-128"/>
              </a:rPr>
              <a:t>a</a:t>
            </a:r>
            <a:r>
              <a:rPr lang="en-US" sz="2400" b="1" dirty="0">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sym typeface="Symbol" pitchFamily="-111" charset="2"/>
              </a:rPr>
              <a:t> </a:t>
            </a:r>
            <a:r>
              <a:rPr lang="en-US" sz="2400" dirty="0" err="1">
                <a:ea typeface="ＭＳ Ｐゴシック" pitchFamily="-111" charset="-128"/>
                <a:cs typeface="ＭＳ Ｐゴシック" pitchFamily="-111" charset="-128"/>
                <a:sym typeface="Symbol" pitchFamily="-111" charset="2"/>
              </a:rPr>
              <a:t>iff</a:t>
            </a:r>
            <a:r>
              <a:rPr lang="en-US" sz="24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sym typeface="Symbol" pitchFamily="-111" charset="2"/>
              </a:rPr>
              <a:t>&lt;</a:t>
            </a:r>
            <a:r>
              <a:rPr lang="en-US" sz="2400" b="1" dirty="0" err="1">
                <a:ea typeface="ＭＳ Ｐゴシック" pitchFamily="-111" charset="-128"/>
                <a:cs typeface="ＭＳ Ｐゴシック" pitchFamily="-111" charset="-128"/>
              </a:rPr>
              <a:t>a,x</a:t>
            </a:r>
            <a:r>
              <a:rPr lang="en-US" sz="2400" b="1" dirty="0">
                <a:ea typeface="ＭＳ Ｐゴシック" pitchFamily="-111" charset="-128"/>
                <a:cs typeface="ＭＳ Ｐゴシック" pitchFamily="-111" charset="-128"/>
              </a:rPr>
              <a:t>&gt; </a:t>
            </a:r>
            <a:r>
              <a:rPr lang="en-US" sz="2400" b="1"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endParaRPr lang="en-US" sz="2400" b="1" dirty="0">
              <a:ea typeface="ＭＳ Ｐゴシック" pitchFamily="-111" charset="-128"/>
              <a:cs typeface="ＭＳ Ｐゴシック" pitchFamily="-111" charset="-128"/>
            </a:endParaRPr>
          </a:p>
          <a:p>
            <a:pPr>
              <a:lnSpc>
                <a:spcPct val="90000"/>
              </a:lnSpc>
            </a:pPr>
            <a:r>
              <a:rPr lang="en-US" sz="2400" dirty="0">
                <a:ea typeface="ＭＳ Ｐゴシック" pitchFamily="-111" charset="-128"/>
                <a:cs typeface="ＭＳ Ｐゴシック" pitchFamily="-111" charset="-128"/>
              </a:rPr>
              <a:t>The above provides a 1-1 function that reduces </a:t>
            </a:r>
            <a:r>
              <a:rPr lang="en-US" sz="2400" b="1" dirty="0">
                <a:ea typeface="ＭＳ Ｐゴシック" pitchFamily="-111" charset="-128"/>
                <a:cs typeface="ＭＳ Ｐゴシック" pitchFamily="-111" charset="-128"/>
              </a:rPr>
              <a:t>A</a:t>
            </a:r>
            <a:r>
              <a:rPr lang="en-US" sz="2400" dirty="0">
                <a:ea typeface="ＭＳ Ｐゴシック" pitchFamily="-111" charset="-128"/>
                <a:cs typeface="ＭＳ Ｐゴシック" pitchFamily="-111" charset="-128"/>
              </a:rPr>
              <a:t> to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800" baseline="-25000"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a:t>
            </a:r>
            <a:r>
              <a:rPr lang="en-US" sz="2400" b="1" dirty="0">
                <a:ea typeface="ＭＳ Ｐゴシック" pitchFamily="-111" charset="-128"/>
                <a:cs typeface="ＭＳ Ｐゴシック" pitchFamily="-111" charset="-128"/>
              </a:rPr>
              <a:t>A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1</a:t>
            </a:r>
            <a:r>
              <a:rPr lang="en-US" sz="2400" b="1"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sym typeface="Symbol" pitchFamily="-111" charset="2"/>
              </a:rPr>
              <a:t>) </a:t>
            </a:r>
            <a:endParaRPr lang="en-US" sz="2400" dirty="0">
              <a:ea typeface="ＭＳ Ｐゴシック" pitchFamily="-111" charset="-128"/>
              <a:cs typeface="ＭＳ Ｐゴシック" pitchFamily="-111" charset="-128"/>
            </a:endParaRPr>
          </a:p>
          <a:p>
            <a:pPr>
              <a:lnSpc>
                <a:spcPct val="90000"/>
              </a:lnSpc>
            </a:pPr>
            <a:r>
              <a:rPr lang="en-US" sz="2400" dirty="0">
                <a:ea typeface="ＭＳ Ｐゴシック" pitchFamily="-111" charset="-128"/>
                <a:cs typeface="ＭＳ Ｐゴシック" pitchFamily="-111" charset="-128"/>
              </a:rPr>
              <a:t>Thus the universal set, </a:t>
            </a:r>
            <a:r>
              <a:rPr lang="en-US" sz="2400" b="1" dirty="0">
                <a:ea typeface="ＭＳ Ｐゴシック" pitchFamily="-111" charset="-128"/>
                <a:cs typeface="ＭＳ Ｐゴシック" pitchFamily="-111" charset="-128"/>
              </a:rPr>
              <a:t>Halt = K</a:t>
            </a:r>
            <a:r>
              <a:rPr lang="en-US" sz="2400" b="1" baseline="-25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 L</a:t>
            </a:r>
            <a:r>
              <a:rPr lang="en-US" sz="2400" b="1" baseline="-25000" dirty="0">
                <a:ea typeface="ＭＳ Ｐゴシック" pitchFamily="-111" charset="-128"/>
                <a:cs typeface="ＭＳ Ｐゴシック" pitchFamily="-111" charset="-128"/>
              </a:rPr>
              <a:t>u</a:t>
            </a:r>
            <a:r>
              <a:rPr lang="en-US" sz="2400" dirty="0">
                <a:ea typeface="ＭＳ Ｐゴシック" pitchFamily="-111" charset="-128"/>
                <a:cs typeface="ＭＳ Ｐゴシック" pitchFamily="-111" charset="-128"/>
              </a:rPr>
              <a:t>, is an re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(1-1, m-1, Turing) complete set.</a:t>
            </a:r>
          </a:p>
        </p:txBody>
      </p:sp>
      <p:sp>
        <p:nvSpPr>
          <p:cNvPr id="448518" name="Date Placeholder 3"/>
          <p:cNvSpPr>
            <a:spLocks noGrp="1"/>
          </p:cNvSpPr>
          <p:nvPr>
            <p:ph type="dt" sz="quarter" idx="10"/>
          </p:nvPr>
        </p:nvSpPr>
        <p:spPr>
          <a:noFill/>
        </p:spPr>
        <p:txBody>
          <a:bodyPr/>
          <a:lstStyle/>
          <a:p>
            <a:fld id="{A42AC548-982F-F34D-BC50-7C26A89D1E7F}"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50563" name="Slide Number Placeholder 5"/>
          <p:cNvSpPr>
            <a:spLocks noGrp="1"/>
          </p:cNvSpPr>
          <p:nvPr>
            <p:ph type="sldNum" sz="quarter" idx="12"/>
          </p:nvPr>
        </p:nvSpPr>
        <p:spPr>
          <a:noFill/>
        </p:spPr>
        <p:txBody>
          <a:bodyPr/>
          <a:lstStyle/>
          <a:p>
            <a:fld id="{927A2705-5971-0B48-9ED0-9B11981C0B99}" type="slidenum">
              <a:rPr lang="en-US">
                <a:latin typeface="Arial" pitchFamily="-111" charset="0"/>
                <a:ea typeface="ＭＳ Ｐゴシック" pitchFamily="-111" charset="-128"/>
                <a:cs typeface="ＭＳ Ｐゴシック" pitchFamily="-111" charset="-128"/>
              </a:rPr>
              <a:pPr/>
              <a:t>216</a:t>
            </a:fld>
            <a:endParaRPr lang="en-US">
              <a:latin typeface="Arial" pitchFamily="-111" charset="0"/>
              <a:ea typeface="ＭＳ Ｐゴシック" pitchFamily="-111" charset="-128"/>
              <a:cs typeface="ＭＳ Ｐゴシック" pitchFamily="-111" charset="-128"/>
            </a:endParaRPr>
          </a:p>
        </p:txBody>
      </p:sp>
      <p:sp>
        <p:nvSpPr>
          <p:cNvPr id="45056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The Set K</a:t>
            </a:r>
          </a:p>
        </p:txBody>
      </p:sp>
      <p:sp>
        <p:nvSpPr>
          <p:cNvPr id="450565" name="Rectangle 3"/>
          <p:cNvSpPr>
            <a:spLocks noGrp="1" noChangeArrowheads="1"/>
          </p:cNvSpPr>
          <p:nvPr>
            <p:ph type="body" idx="1"/>
          </p:nvPr>
        </p:nvSpPr>
        <p:spPr/>
        <p:txBody>
          <a:bodyPr/>
          <a:lstStyle/>
          <a:p>
            <a:pPr>
              <a:lnSpc>
                <a:spcPct val="90000"/>
              </a:lnSpc>
            </a:pPr>
            <a:r>
              <a:rPr lang="en-US" sz="2400" b="1" dirty="0">
                <a:ea typeface="ＭＳ Ｐゴシック" pitchFamily="-111" charset="-128"/>
                <a:cs typeface="ＭＳ Ｐゴシック" pitchFamily="-111" charset="-128"/>
              </a:rPr>
              <a:t>K = { f | </a:t>
            </a:r>
            <a:r>
              <a:rPr lang="en-US" sz="2800" b="1" dirty="0">
                <a:ea typeface="ＭＳ Ｐゴシック" pitchFamily="-111" charset="-128"/>
                <a:cs typeface="ＭＳ Ｐゴシック" pitchFamily="-111" charset="-128"/>
                <a:sym typeface="Symbol" pitchFamily="-111" charset="2"/>
              </a:rPr>
              <a:t></a:t>
            </a:r>
            <a:r>
              <a:rPr lang="en-US" sz="2800" b="1" baseline="-25000" dirty="0" smtClean="0">
                <a:ea typeface="ＭＳ Ｐゴシック" pitchFamily="-111" charset="-128"/>
                <a:cs typeface="ＭＳ Ｐゴシック" pitchFamily="-111" charset="-128"/>
              </a:rPr>
              <a:t>f</a:t>
            </a:r>
            <a:r>
              <a:rPr lang="en-US" sz="2400" b="1" dirty="0">
                <a:ea typeface="ＭＳ Ｐゴシック" pitchFamily="-111" charset="-128"/>
                <a:cs typeface="ＭＳ Ｐゴシック" pitchFamily="-111" charset="-128"/>
              </a:rPr>
              <a:t>(f) is defined }</a:t>
            </a:r>
          </a:p>
          <a:p>
            <a:pPr>
              <a:lnSpc>
                <a:spcPct val="90000"/>
              </a:lnSpc>
            </a:pPr>
            <a:r>
              <a:rPr lang="en-US" sz="2400" dirty="0">
                <a:ea typeface="ＭＳ Ｐゴシック" pitchFamily="-111" charset="-128"/>
                <a:cs typeface="ＭＳ Ｐゴシック" pitchFamily="-111" charset="-128"/>
              </a:rPr>
              <a:t>Define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(y) = </a:t>
            </a:r>
            <a:r>
              <a:rPr lang="en-US" sz="2800" b="1" dirty="0">
                <a:ea typeface="ＭＳ Ｐゴシック" pitchFamily="-111" charset="-128"/>
                <a:cs typeface="ＭＳ Ｐゴシック" pitchFamily="-111" charset="-128"/>
                <a:sym typeface="Symbol" pitchFamily="-111" charset="2"/>
              </a:rPr>
              <a:t></a:t>
            </a:r>
            <a:r>
              <a:rPr lang="en-US" sz="2800" b="1" baseline="-25000" dirty="0" smtClean="0">
                <a:ea typeface="ＭＳ Ｐゴシック" pitchFamily="-111" charset="-128"/>
                <a:cs typeface="ＭＳ Ｐゴシック" pitchFamily="-111" charset="-128"/>
              </a:rPr>
              <a:t>f</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That is,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(y) = </a:t>
            </a:r>
            <a:r>
              <a:rPr lang="en-US" sz="2800" b="1" dirty="0">
                <a:ea typeface="ＭＳ Ｐゴシック" pitchFamily="-111" charset="-128"/>
                <a:cs typeface="ＭＳ Ｐゴシック" pitchFamily="-111" charset="-128"/>
                <a:sym typeface="Symbol" pitchFamily="-111" charset="2"/>
              </a:rPr>
              <a:t></a:t>
            </a:r>
            <a:r>
              <a:rPr lang="en-US" sz="2800" b="1" baseline="-25000" dirty="0" smtClean="0">
                <a:ea typeface="ＭＳ Ｐゴシック" pitchFamily="-111" charset="-128"/>
                <a:cs typeface="ＭＳ Ｐゴシック" pitchFamily="-111" charset="-128"/>
              </a:rPr>
              <a:t>f</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The index for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can be computed from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using </a:t>
            </a:r>
            <a:r>
              <a:rPr lang="en-US" sz="2400" b="1" dirty="0">
                <a:ea typeface="ＭＳ Ｐゴシック" pitchFamily="-111" charset="-128"/>
                <a:cs typeface="ＭＳ Ｐゴシック" pitchFamily="-111" charset="-128"/>
              </a:rPr>
              <a:t>S</a:t>
            </a:r>
            <a:r>
              <a:rPr lang="en-US" sz="2400" b="1" baseline="-25000" dirty="0">
                <a:ea typeface="ＭＳ Ｐゴシック" pitchFamily="-111" charset="-128"/>
                <a:cs typeface="ＭＳ Ｐゴシック" pitchFamily="-111" charset="-128"/>
              </a:rPr>
              <a:t>1,1</a:t>
            </a:r>
            <a:r>
              <a:rPr lang="en-US" sz="2400" dirty="0">
                <a:ea typeface="ＭＳ Ｐゴシック" pitchFamily="-111" charset="-128"/>
                <a:cs typeface="ＭＳ Ｐゴシック" pitchFamily="-111" charset="-128"/>
              </a:rPr>
              <a:t>, where we add a dummy argument, </a:t>
            </a:r>
            <a:r>
              <a:rPr lang="en-US" sz="2400" b="1" dirty="0">
                <a:ea typeface="ＭＳ Ｐゴシック" pitchFamily="-111" charset="-128"/>
                <a:cs typeface="ＭＳ Ｐゴシック" pitchFamily="-111" charset="-128"/>
              </a:rPr>
              <a:t>y</a:t>
            </a:r>
            <a:r>
              <a:rPr lang="en-US" sz="2400" dirty="0">
                <a:ea typeface="ＭＳ Ｐゴシック" pitchFamily="-111" charset="-128"/>
                <a:cs typeface="ＭＳ Ｐゴシック" pitchFamily="-111" charset="-128"/>
              </a:rPr>
              <a:t>, to </a:t>
            </a:r>
            <a:r>
              <a:rPr lang="en-US" sz="2800" b="1" dirty="0">
                <a:ea typeface="ＭＳ Ｐゴシック" pitchFamily="-111" charset="-128"/>
                <a:cs typeface="ＭＳ Ｐゴシック" pitchFamily="-111" charset="-128"/>
                <a:sym typeface="Symbol" pitchFamily="-111" charset="2"/>
              </a:rPr>
              <a:t></a:t>
            </a:r>
            <a:r>
              <a:rPr lang="en-US" sz="2800" b="1" baseline="-25000" dirty="0" smtClean="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Let that index be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(Yeah, that’s overloading.)</a:t>
            </a:r>
          </a:p>
          <a:p>
            <a:pPr>
              <a:lnSpc>
                <a:spcPct val="90000"/>
              </a:lnSpc>
            </a:pPr>
            <a:r>
              <a:rPr lang="en-US" sz="2400" b="1" dirty="0">
                <a:ea typeface="ＭＳ Ｐゴシック" pitchFamily="-111" charset="-128"/>
                <a:cs typeface="ＭＳ Ｐゴシック" pitchFamily="-111" charset="-128"/>
              </a:rPr>
              <a:t>&lt;</a:t>
            </a:r>
            <a:r>
              <a:rPr lang="en-US" sz="2400" b="1" dirty="0" err="1">
                <a:ea typeface="ＭＳ Ｐゴシック" pitchFamily="-111" charset="-128"/>
                <a:cs typeface="ＭＳ Ｐゴシック" pitchFamily="-111" charset="-128"/>
              </a:rPr>
              <a:t>f,x</a:t>
            </a:r>
            <a:r>
              <a:rPr lang="en-US" sz="2400" b="1" dirty="0">
                <a:ea typeface="ＭＳ Ｐゴシック" pitchFamily="-111" charset="-128"/>
                <a:cs typeface="ＭＳ Ｐゴシック" pitchFamily="-111" charset="-128"/>
              </a:rPr>
              <a:t>&gt; </a:t>
            </a:r>
            <a:r>
              <a:rPr lang="en-US" sz="2400" b="1" dirty="0">
                <a:ea typeface="ＭＳ Ｐゴシック" pitchFamily="-111" charset="-128"/>
                <a:cs typeface="ＭＳ Ｐゴシック" pitchFamily="-111" charset="-128"/>
                <a:sym typeface="Symbol" pitchFamily="-111" charset="2"/>
              </a:rPr>
              <a:t> K</a:t>
            </a:r>
            <a:r>
              <a:rPr lang="en-US" sz="2400" b="1" baseline="-25000" dirty="0">
                <a:ea typeface="ＭＳ Ｐゴシック" pitchFamily="-111" charset="-128"/>
                <a:cs typeface="ＭＳ Ｐゴシック" pitchFamily="-111" charset="-128"/>
                <a:sym typeface="Symbol" pitchFamily="-111" charset="2"/>
              </a:rPr>
              <a:t>0</a:t>
            </a:r>
            <a:r>
              <a:rPr lang="en-US" sz="2400" b="1" dirty="0">
                <a:ea typeface="ＭＳ Ｐゴシック" pitchFamily="-111" charset="-128"/>
                <a:cs typeface="ＭＳ Ｐゴシック" pitchFamily="-111" charset="-128"/>
                <a:sym typeface="Symbol" pitchFamily="-111" charset="2"/>
              </a:rPr>
              <a:t> </a:t>
            </a:r>
            <a:r>
              <a:rPr lang="en-US" sz="2400" dirty="0" err="1">
                <a:ea typeface="ＭＳ Ｐゴシック" pitchFamily="-111" charset="-128"/>
                <a:cs typeface="ＭＳ Ｐゴシック" pitchFamily="-111" charset="-128"/>
                <a:sym typeface="Symbol" pitchFamily="-111" charset="2"/>
              </a:rPr>
              <a:t>iff</a:t>
            </a:r>
            <a:r>
              <a:rPr lang="en-US" sz="24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 </a:t>
            </a:r>
            <a:r>
              <a:rPr lang="en-US" sz="2400" b="1" dirty="0" err="1">
                <a:ea typeface="ＭＳ Ｐゴシック" pitchFamily="-111" charset="-128"/>
                <a:cs typeface="ＭＳ Ｐゴシック" pitchFamily="-111" charset="-128"/>
              </a:rPr>
              <a:t>dom</a:t>
            </a:r>
            <a:r>
              <a:rPr lang="en-US" sz="2400" b="1" dirty="0" smtClean="0">
                <a:ea typeface="ＭＳ Ｐゴシック" pitchFamily="-111" charset="-128"/>
                <a:cs typeface="ＭＳ Ｐゴシック" pitchFamily="-111" charset="-128"/>
              </a:rPr>
              <a:t>(</a:t>
            </a:r>
            <a:r>
              <a:rPr lang="en-US" sz="2800" b="1" dirty="0">
                <a:ea typeface="ＭＳ Ｐゴシック" pitchFamily="-111" charset="-128"/>
                <a:cs typeface="ＭＳ Ｐゴシック" pitchFamily="-111" charset="-128"/>
                <a:sym typeface="Symbol" pitchFamily="-111" charset="2"/>
              </a:rPr>
              <a:t></a:t>
            </a:r>
            <a:r>
              <a:rPr lang="en-US" sz="2800" b="1" baseline="-25000" dirty="0" smtClean="0">
                <a:ea typeface="ＭＳ Ｐゴシック" pitchFamily="-111" charset="-128"/>
                <a:cs typeface="ＭＳ Ｐゴシック" pitchFamily="-111" charset="-128"/>
              </a:rPr>
              <a:t>f</a:t>
            </a:r>
            <a:r>
              <a:rPr lang="en-US" sz="2400" b="1" dirty="0">
                <a:ea typeface="ＭＳ Ｐゴシック" pitchFamily="-111" charset="-128"/>
                <a:cs typeface="ＭＳ Ｐゴシック" pitchFamily="-111" charset="-128"/>
              </a:rPr>
              <a:t>) </a:t>
            </a: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y</a:t>
            </a:r>
            <a:r>
              <a:rPr lang="en-US" sz="2400" b="1" dirty="0" smtClean="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sym typeface="Symbol" pitchFamily="-111" charset="2"/>
              </a:rPr>
              <a:t></a:t>
            </a:r>
            <a:r>
              <a:rPr lang="en-US" sz="2800" b="1" baseline="-25000" dirty="0" err="1" smtClean="0">
                <a:ea typeface="ＭＳ Ｐゴシック" pitchFamily="-111" charset="-128"/>
                <a:cs typeface="ＭＳ Ｐゴシック" pitchFamily="-111" charset="-128"/>
              </a:rPr>
              <a:t>f</a:t>
            </a:r>
            <a:r>
              <a:rPr lang="en-US" sz="2800" b="1" baseline="-41000" dirty="0" err="1" smtClean="0">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(y)</a:t>
            </a:r>
            <a:r>
              <a:rPr lang="en-US" sz="2400" b="1" dirty="0">
                <a:ea typeface="ＭＳ Ｐゴシック" pitchFamily="-111" charset="-128"/>
                <a:cs typeface="ＭＳ Ｐゴシック" pitchFamily="-111" charset="-128"/>
                <a:sym typeface="Symbol" pitchFamily="-111" charset="2"/>
              </a:rPr>
              <a:t>] </a:t>
            </a:r>
            <a:r>
              <a:rPr lang="en-US" sz="2400" dirty="0" err="1">
                <a:ea typeface="ＭＳ Ｐゴシック" pitchFamily="-111" charset="-128"/>
                <a:cs typeface="ＭＳ Ｐゴシック" pitchFamily="-111" charset="-128"/>
                <a:sym typeface="Symbol" pitchFamily="-111" charset="2"/>
              </a:rPr>
              <a:t>iff</a:t>
            </a:r>
            <a:r>
              <a:rPr lang="en-US" sz="2400" dirty="0">
                <a:ea typeface="ＭＳ Ｐゴシック" pitchFamily="-111" charset="-128"/>
                <a:cs typeface="ＭＳ Ｐゴシック" pitchFamily="-111" charset="-128"/>
                <a:sym typeface="Symbol" pitchFamily="-111" charset="2"/>
              </a:rPr>
              <a:t> </a:t>
            </a:r>
            <a:r>
              <a:rPr lang="en-US" sz="2400" b="1" dirty="0" err="1">
                <a:ea typeface="ＭＳ Ｐゴシック" pitchFamily="-111" charset="-128"/>
                <a:cs typeface="ＭＳ Ｐゴシック" pitchFamily="-111" charset="-128"/>
                <a:sym typeface="Symbol" pitchFamily="-111" charset="2"/>
              </a:rPr>
              <a:t>f</a:t>
            </a:r>
            <a:r>
              <a:rPr lang="en-US" sz="2400" b="1" baseline="-25000"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a:t>
            </a:r>
          </a:p>
          <a:p>
            <a:pPr>
              <a:lnSpc>
                <a:spcPct val="90000"/>
              </a:lnSpc>
            </a:pPr>
            <a:r>
              <a:rPr lang="en-US" sz="2400" dirty="0">
                <a:ea typeface="ＭＳ Ｐゴシック" pitchFamily="-111" charset="-128"/>
                <a:cs typeface="ＭＳ Ｐゴシック" pitchFamily="-111" charset="-128"/>
              </a:rPr>
              <a:t>The above provides a 1-1 function that reduces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baseline="-250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to </a:t>
            </a:r>
            <a:r>
              <a:rPr lang="en-US" sz="2400" b="1" dirty="0">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Since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is an re (1-1, m-1, Turing) complete set and </a:t>
            </a:r>
            <a:r>
              <a:rPr lang="en-US" sz="2400" b="1" dirty="0">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 is re, then </a:t>
            </a:r>
            <a:r>
              <a:rPr lang="en-US" sz="2400" b="1" dirty="0">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 is also re (1-1, m-1, Turing) complete.</a:t>
            </a:r>
          </a:p>
        </p:txBody>
      </p:sp>
      <p:sp>
        <p:nvSpPr>
          <p:cNvPr id="450566" name="Date Placeholder 3"/>
          <p:cNvSpPr>
            <a:spLocks noGrp="1"/>
          </p:cNvSpPr>
          <p:nvPr>
            <p:ph type="dt" sz="quarter" idx="10"/>
          </p:nvPr>
        </p:nvSpPr>
        <p:spPr>
          <a:noFill/>
        </p:spPr>
        <p:txBody>
          <a:bodyPr/>
          <a:lstStyle/>
          <a:p>
            <a:fld id="{88E1B1E5-3D78-884B-9094-A5FB918DEBAC}"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ctrTitle"/>
          </p:nvPr>
        </p:nvSpPr>
        <p:spPr>
          <a:xfrm>
            <a:off x="685800" y="2286000"/>
            <a:ext cx="7772400" cy="1143000"/>
          </a:xfrm>
        </p:spPr>
        <p:txBody>
          <a:bodyPr/>
          <a:lstStyle/>
          <a:p>
            <a:pPr eaLnBrk="1" hangingPunct="1"/>
            <a:r>
              <a:rPr lang="en-US">
                <a:ea typeface="ＭＳ Ｐゴシック" pitchFamily="-111" charset="-128"/>
                <a:cs typeface="ＭＳ Ｐゴシック" pitchFamily="-111" charset="-128"/>
              </a:rPr>
              <a:t>Reduction and Rice’s</a:t>
            </a:r>
          </a:p>
        </p:txBody>
      </p:sp>
      <p:sp>
        <p:nvSpPr>
          <p:cNvPr id="452611" name="Rectangle 3"/>
          <p:cNvSpPr>
            <a:spLocks noGrp="1" noChangeArrowheads="1"/>
          </p:cNvSpPr>
          <p:nvPr>
            <p:ph type="subTitle" idx="1"/>
          </p:nvPr>
        </p:nvSpPr>
        <p:spPr/>
        <p:txBody>
          <a:bodyPr/>
          <a:lstStyle/>
          <a:p>
            <a:pPr eaLnBrk="1" hangingPunct="1"/>
            <a:endParaRPr lang="en-US">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Date Placeholder 3"/>
          <p:cNvSpPr>
            <a:spLocks noGrp="1"/>
          </p:cNvSpPr>
          <p:nvPr>
            <p:ph type="dt" sz="quarter" idx="10"/>
          </p:nvPr>
        </p:nvSpPr>
        <p:spPr>
          <a:noFill/>
        </p:spPr>
        <p:txBody>
          <a:bodyPr/>
          <a:lstStyle/>
          <a:p>
            <a:fld id="{FC3F5AEC-161F-4247-B746-AC4D859D548F}"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45465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54660" name="Slide Number Placeholder 5"/>
          <p:cNvSpPr>
            <a:spLocks noGrp="1"/>
          </p:cNvSpPr>
          <p:nvPr>
            <p:ph type="sldNum" sz="quarter" idx="12"/>
          </p:nvPr>
        </p:nvSpPr>
        <p:spPr>
          <a:noFill/>
        </p:spPr>
        <p:txBody>
          <a:bodyPr/>
          <a:lstStyle/>
          <a:p>
            <a:fld id="{DCBA7AE1-0117-9947-BE89-01DAFA5243F4}" type="slidenum">
              <a:rPr lang="en-US">
                <a:latin typeface="Arial" pitchFamily="-111" charset="0"/>
                <a:ea typeface="ＭＳ Ｐゴシック" pitchFamily="-111" charset="-128"/>
                <a:cs typeface="ＭＳ Ｐゴシック" pitchFamily="-111" charset="-128"/>
              </a:rPr>
              <a:pPr/>
              <a:t>218</a:t>
            </a:fld>
            <a:endParaRPr lang="en-US">
              <a:latin typeface="Arial" pitchFamily="-111" charset="0"/>
              <a:ea typeface="ＭＳ Ｐゴシック" pitchFamily="-111" charset="-128"/>
              <a:cs typeface="ＭＳ Ｐゴシック" pitchFamily="-111" charset="-128"/>
            </a:endParaRPr>
          </a:p>
        </p:txBody>
      </p:sp>
      <p:sp>
        <p:nvSpPr>
          <p:cNvPr id="45466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Either Trivial or Undecidable</a:t>
            </a:r>
          </a:p>
        </p:txBody>
      </p:sp>
      <p:sp>
        <p:nvSpPr>
          <p:cNvPr id="454662" name="Rectangle 3"/>
          <p:cNvSpPr>
            <a:spLocks noGrp="1" noChangeArrowheads="1"/>
          </p:cNvSpPr>
          <p:nvPr>
            <p:ph type="body" idx="1"/>
          </p:nvPr>
        </p:nvSpPr>
        <p:spPr/>
        <p:txBody>
          <a:bodyPr/>
          <a:lstStyle/>
          <a:p>
            <a:pPr eaLnBrk="1" hangingPunct="1">
              <a:lnSpc>
                <a:spcPct val="80000"/>
              </a:lnSpc>
            </a:pPr>
            <a:r>
              <a:rPr lang="en-US" sz="2000" dirty="0">
                <a:ea typeface="ＭＳ Ｐゴシック" pitchFamily="-111" charset="-128"/>
                <a:cs typeface="ＭＳ Ｐゴシック" pitchFamily="-111" charset="-128"/>
              </a:rPr>
              <a:t>Let </a:t>
            </a:r>
            <a:r>
              <a:rPr lang="en-US" sz="2000" b="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be some set of re languages, e.g. </a:t>
            </a:r>
            <a:r>
              <a:rPr lang="en-US" sz="2000" b="1" dirty="0">
                <a:ea typeface="ＭＳ Ｐゴシック" pitchFamily="-111" charset="-128"/>
                <a:cs typeface="ＭＳ Ｐゴシック" pitchFamily="-111" charset="-128"/>
              </a:rPr>
              <a:t>P = </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L</a:t>
            </a:r>
            <a:r>
              <a:rPr lang="en-US" sz="2000" dirty="0">
                <a:ea typeface="ＭＳ Ｐゴシック" pitchFamily="-111" charset="-128"/>
                <a:cs typeface="ＭＳ Ｐゴシック" pitchFamily="-111" charset="-128"/>
              </a:rPr>
              <a:t> | </a:t>
            </a:r>
            <a:r>
              <a:rPr lang="en-US" sz="2000" b="1" dirty="0">
                <a:ea typeface="ＭＳ Ｐゴシック" pitchFamily="-111" charset="-128"/>
                <a:cs typeface="ＭＳ Ｐゴシック" pitchFamily="-111" charset="-128"/>
              </a:rPr>
              <a:t>L</a:t>
            </a:r>
            <a:r>
              <a:rPr lang="en-US" sz="2000" dirty="0">
                <a:ea typeface="ＭＳ Ｐゴシック" pitchFamily="-111" charset="-128"/>
                <a:cs typeface="ＭＳ Ｐゴシック" pitchFamily="-111" charset="-128"/>
              </a:rPr>
              <a:t> is infinite re }.  </a:t>
            </a:r>
          </a:p>
          <a:p>
            <a:pPr eaLnBrk="1" hangingPunct="1">
              <a:lnSpc>
                <a:spcPct val="80000"/>
              </a:lnSpc>
            </a:pPr>
            <a:endParaRPr lang="en-US" sz="2000" dirty="0">
              <a:ea typeface="ＭＳ Ｐゴシック" pitchFamily="-111" charset="-128"/>
              <a:cs typeface="ＭＳ Ｐゴシック" pitchFamily="-111" charset="-128"/>
            </a:endParaRPr>
          </a:p>
          <a:p>
            <a:pPr eaLnBrk="1" hangingPunct="1">
              <a:lnSpc>
                <a:spcPct val="80000"/>
              </a:lnSpc>
            </a:pPr>
            <a:r>
              <a:rPr lang="en-US" sz="2000" dirty="0">
                <a:ea typeface="ＭＳ Ｐゴシック" pitchFamily="-111" charset="-128"/>
                <a:cs typeface="ＭＳ Ｐゴシック" pitchFamily="-111" charset="-128"/>
              </a:rPr>
              <a:t>We call </a:t>
            </a:r>
            <a:r>
              <a:rPr lang="en-US" sz="2000" b="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a property of re languages since it divides the class of all re languages into two subsets, those having property </a:t>
            </a:r>
            <a:r>
              <a:rPr lang="en-US" sz="2000" b="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and those not having property </a:t>
            </a:r>
            <a:r>
              <a:rPr lang="en-US" sz="2000" b="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a:t>
            </a:r>
          </a:p>
          <a:p>
            <a:pPr eaLnBrk="1" hangingPunct="1">
              <a:lnSpc>
                <a:spcPct val="80000"/>
              </a:lnSpc>
            </a:pPr>
            <a:endParaRPr lang="en-US" sz="2000" dirty="0">
              <a:ea typeface="ＭＳ Ｐゴシック" pitchFamily="-111" charset="-128"/>
              <a:cs typeface="ＭＳ Ｐゴシック" pitchFamily="-111" charset="-128"/>
            </a:endParaRPr>
          </a:p>
          <a:p>
            <a:pPr eaLnBrk="1" hangingPunct="1">
              <a:lnSpc>
                <a:spcPct val="80000"/>
              </a:lnSpc>
            </a:pPr>
            <a:r>
              <a:rPr lang="en-US" sz="2000" b="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is said to be trivial if it is empty (this is not the same as saying </a:t>
            </a:r>
            <a:r>
              <a:rPr lang="en-US" sz="2000" b="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contains the empty set) or contains all re languages.  </a:t>
            </a:r>
          </a:p>
          <a:p>
            <a:pPr eaLnBrk="1" hangingPunct="1">
              <a:lnSpc>
                <a:spcPct val="80000"/>
              </a:lnSpc>
            </a:pPr>
            <a:endParaRPr lang="en-US" sz="2000" dirty="0">
              <a:ea typeface="ＭＳ Ｐゴシック" pitchFamily="-111" charset="-128"/>
              <a:cs typeface="ＭＳ Ｐゴシック" pitchFamily="-111" charset="-128"/>
            </a:endParaRPr>
          </a:p>
          <a:p>
            <a:pPr eaLnBrk="1" hangingPunct="1">
              <a:lnSpc>
                <a:spcPct val="80000"/>
              </a:lnSpc>
            </a:pPr>
            <a:r>
              <a:rPr lang="en-US" sz="2000" dirty="0">
                <a:ea typeface="ＭＳ Ｐゴシック" pitchFamily="-111" charset="-128"/>
                <a:cs typeface="ＭＳ Ｐゴシック" pitchFamily="-111" charset="-128"/>
              </a:rPr>
              <a:t>Trivial properties are not very discriminating in the way they divide up the re languages (all or nothing).</a:t>
            </a:r>
          </a:p>
        </p:txBody>
      </p:sp>
    </p:spTree>
  </p:cSld>
  <p:clrMapOvr>
    <a:masterClrMapping/>
  </p:clrMapOvr>
  <p:timing>
    <p:tnLst>
      <p:par>
        <p:cTn xmlns:p14="http://schemas.microsoft.com/office/powerpoint/2010/mai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Date Placeholder 3"/>
          <p:cNvSpPr>
            <a:spLocks noGrp="1"/>
          </p:cNvSpPr>
          <p:nvPr>
            <p:ph type="dt" sz="quarter" idx="10"/>
          </p:nvPr>
        </p:nvSpPr>
        <p:spPr>
          <a:noFill/>
        </p:spPr>
        <p:txBody>
          <a:bodyPr/>
          <a:lstStyle/>
          <a:p>
            <a:fld id="{A83EFCD9-C1C7-654E-84C2-02475563E1E5}"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45670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56708" name="Slide Number Placeholder 5"/>
          <p:cNvSpPr>
            <a:spLocks noGrp="1"/>
          </p:cNvSpPr>
          <p:nvPr>
            <p:ph type="sldNum" sz="quarter" idx="12"/>
          </p:nvPr>
        </p:nvSpPr>
        <p:spPr>
          <a:noFill/>
        </p:spPr>
        <p:txBody>
          <a:bodyPr/>
          <a:lstStyle/>
          <a:p>
            <a:fld id="{EC09510C-3971-5940-A794-3717BBB1B98B}" type="slidenum">
              <a:rPr lang="en-US">
                <a:latin typeface="Arial" pitchFamily="-111" charset="0"/>
                <a:ea typeface="ＭＳ Ｐゴシック" pitchFamily="-111" charset="-128"/>
                <a:cs typeface="ＭＳ Ｐゴシック" pitchFamily="-111" charset="-128"/>
              </a:rPr>
              <a:pPr/>
              <a:t>219</a:t>
            </a:fld>
            <a:endParaRPr lang="en-US">
              <a:latin typeface="Arial" pitchFamily="-111" charset="0"/>
              <a:ea typeface="ＭＳ Ｐゴシック" pitchFamily="-111" charset="-128"/>
              <a:cs typeface="ＭＳ Ｐゴシック" pitchFamily="-111" charset="-128"/>
            </a:endParaRPr>
          </a:p>
        </p:txBody>
      </p:sp>
      <p:sp>
        <p:nvSpPr>
          <p:cNvPr id="45670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Rice’s Theorem</a:t>
            </a:r>
          </a:p>
        </p:txBody>
      </p:sp>
      <p:sp>
        <p:nvSpPr>
          <p:cNvPr id="456710" name="Rectangle 3"/>
          <p:cNvSpPr>
            <a:spLocks noGrp="1" noChangeArrowheads="1"/>
          </p:cNvSpPr>
          <p:nvPr>
            <p:ph type="body" idx="1"/>
          </p:nvPr>
        </p:nvSpPr>
        <p:spPr/>
        <p:txBody>
          <a:bodyPr/>
          <a:lstStyle/>
          <a:p>
            <a:pPr eaLnBrk="1" hangingPunct="1">
              <a:lnSpc>
                <a:spcPct val="95000"/>
              </a:lnSpc>
              <a:buFontTx/>
              <a:buNone/>
            </a:pPr>
            <a:r>
              <a:rPr lang="en-US" sz="2800" b="1" dirty="0">
                <a:ea typeface="ＭＳ Ｐゴシック" pitchFamily="-111" charset="-128"/>
                <a:cs typeface="ＭＳ Ｐゴシック" pitchFamily="-111" charset="-128"/>
              </a:rPr>
              <a:t>Rice’s Theorem</a:t>
            </a:r>
            <a:r>
              <a:rPr lang="en-US" sz="2800" dirty="0">
                <a:ea typeface="ＭＳ Ｐゴシック" pitchFamily="-111" charset="-128"/>
                <a:cs typeface="ＭＳ Ｐゴシック" pitchFamily="-111" charset="-128"/>
              </a:rPr>
              <a:t>: Let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be some non-trivial property of the re languages. Then</a:t>
            </a:r>
          </a:p>
          <a:p>
            <a:pPr eaLnBrk="1" hangingPunct="1">
              <a:lnSpc>
                <a:spcPct val="95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L</a:t>
            </a:r>
            <a:r>
              <a:rPr lang="en-US" sz="2800" b="1" baseline="-25000" dirty="0">
                <a:ea typeface="ＭＳ Ｐゴシック" pitchFamily="-111" charset="-128"/>
                <a:cs typeface="ＭＳ Ｐゴシック" pitchFamily="-111" charset="-128"/>
              </a:rPr>
              <a:t>P</a:t>
            </a:r>
            <a:r>
              <a:rPr lang="en-US" sz="2800" b="1" dirty="0">
                <a:ea typeface="ＭＳ Ｐゴシック" pitchFamily="-111" charset="-128"/>
                <a:cs typeface="ＭＳ Ｐゴシック" pitchFamily="-111" charset="-128"/>
              </a:rPr>
              <a:t> = { x | </a:t>
            </a:r>
            <a:r>
              <a:rPr lang="en-US" sz="2800" b="1" dirty="0" err="1">
                <a:ea typeface="ＭＳ Ｐゴシック" pitchFamily="-111" charset="-128"/>
                <a:cs typeface="ＭＳ Ｐゴシック" pitchFamily="-111" charset="-128"/>
              </a:rPr>
              <a:t>dom</a:t>
            </a:r>
            <a:r>
              <a:rPr lang="en-US" sz="2800" b="1" dirty="0">
                <a:ea typeface="ＭＳ Ｐゴシック" pitchFamily="-111" charset="-128"/>
                <a:cs typeface="ＭＳ Ｐゴシック" pitchFamily="-111" charset="-128"/>
              </a:rPr>
              <a:t> [x] is in P (has property P) }</a:t>
            </a:r>
          </a:p>
          <a:p>
            <a:pPr eaLnBrk="1" hangingPunct="1">
              <a:lnSpc>
                <a:spcPct val="95000"/>
              </a:lnSpc>
              <a:buFontTx/>
              <a:buNone/>
            </a:pPr>
            <a:r>
              <a:rPr lang="en-US" sz="2800" dirty="0">
                <a:ea typeface="ＭＳ Ｐゴシック" pitchFamily="-111" charset="-128"/>
                <a:cs typeface="ＭＳ Ｐゴシック" pitchFamily="-111" charset="-128"/>
              </a:rPr>
              <a:t>	is </a:t>
            </a:r>
            <a:r>
              <a:rPr lang="en-US" sz="2800" dirty="0" err="1">
                <a:ea typeface="ＭＳ Ｐゴシック" pitchFamily="-111" charset="-128"/>
                <a:cs typeface="ＭＳ Ｐゴシック" pitchFamily="-111" charset="-128"/>
              </a:rPr>
              <a:t>undecidable</a:t>
            </a:r>
            <a:r>
              <a:rPr lang="en-US" sz="2800" dirty="0">
                <a:ea typeface="ＭＳ Ｐゴシック" pitchFamily="-111" charset="-128"/>
                <a:cs typeface="ＭＳ Ｐゴシック" pitchFamily="-111" charset="-128"/>
              </a:rPr>
              <a:t>.  Note that membership in </a:t>
            </a:r>
            <a:r>
              <a:rPr lang="en-US" sz="2800" b="1" dirty="0">
                <a:ea typeface="ＭＳ Ｐゴシック" pitchFamily="-111" charset="-128"/>
                <a:cs typeface="ＭＳ Ｐゴシック" pitchFamily="-111" charset="-128"/>
              </a:rPr>
              <a:t>L</a:t>
            </a:r>
            <a:r>
              <a:rPr lang="en-US" sz="2800" b="1" baseline="-25000"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is based purely on the domain of a function, not on any aspect of its implementation.</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ea typeface="ＭＳ Ｐゴシック" pitchFamily="-111" charset="-128"/>
                <a:cs typeface="ＭＳ Ｐゴシック" pitchFamily="-111" charset="-128"/>
              </a:rPr>
              <a:t>Procedure (Program)</a:t>
            </a:r>
          </a:p>
        </p:txBody>
      </p:sp>
      <p:sp>
        <p:nvSpPr>
          <p:cNvPr id="54275" name="Content Placeholder 2"/>
          <p:cNvSpPr>
            <a:spLocks noGrp="1"/>
          </p:cNvSpPr>
          <p:nvPr>
            <p:ph idx="1"/>
          </p:nvPr>
        </p:nvSpPr>
        <p:spPr/>
        <p:txBody>
          <a:bodyPr/>
          <a:lstStyle/>
          <a:p>
            <a:pPr marL="457200" lvl="1" indent="-457200" eaLnBrk="1" hangingPunct="1"/>
            <a:r>
              <a:rPr lang="en-US" sz="2400" dirty="0"/>
              <a:t>A finite set of operations (statements) such that</a:t>
            </a:r>
          </a:p>
          <a:p>
            <a:pPr marL="982663" lvl="2" indent="-342900" eaLnBrk="1" hangingPunct="1"/>
            <a:r>
              <a:rPr lang="en-US" sz="2200" dirty="0">
                <a:ea typeface="ＭＳ Ｐゴシック" pitchFamily="-111" charset="-128"/>
              </a:rPr>
              <a:t>Each statement is formed from a predetermined finite set of symbols and is constrained by some set of language syntax rules.</a:t>
            </a:r>
          </a:p>
          <a:p>
            <a:pPr marL="982663" lvl="2" indent="-342900" eaLnBrk="1" hangingPunct="1"/>
            <a:r>
              <a:rPr lang="en-US" sz="2200" dirty="0">
                <a:ea typeface="ＭＳ Ｐゴシック" pitchFamily="-111" charset="-128"/>
              </a:rPr>
              <a:t>The current state of the machine model is finitely presentable.</a:t>
            </a:r>
          </a:p>
          <a:p>
            <a:pPr marL="982663" lvl="2" indent="-342900" eaLnBrk="1" hangingPunct="1"/>
            <a:r>
              <a:rPr lang="en-US" sz="2200" dirty="0">
                <a:ea typeface="ＭＳ Ｐゴシック" pitchFamily="-111" charset="-128"/>
              </a:rPr>
              <a:t>The semantic rules of the language specify the effects of the operations on the machine’s state and the order in which these operations are executed. </a:t>
            </a:r>
          </a:p>
          <a:p>
            <a:pPr marL="982663" lvl="2" indent="-342900" eaLnBrk="1" hangingPunct="1"/>
            <a:r>
              <a:rPr lang="en-US" sz="2200" dirty="0">
                <a:ea typeface="ＭＳ Ｐゴシック" pitchFamily="-111" charset="-128"/>
              </a:rPr>
              <a:t>If the procedure </a:t>
            </a:r>
            <a:r>
              <a:rPr lang="en-US" sz="2200" dirty="0" smtClean="0">
                <a:ea typeface="ＭＳ Ｐゴシック" pitchFamily="-111" charset="-128"/>
              </a:rPr>
              <a:t>(eventually) halts </a:t>
            </a:r>
            <a:r>
              <a:rPr lang="en-US" sz="2200" dirty="0">
                <a:ea typeface="ＭＳ Ｐゴシック" pitchFamily="-111" charset="-128"/>
              </a:rPr>
              <a:t>when started on some input, it produces the correct answer to this given instance of the problem.</a:t>
            </a:r>
          </a:p>
        </p:txBody>
      </p:sp>
      <p:sp>
        <p:nvSpPr>
          <p:cNvPr id="54276" name="Date Placeholder 3"/>
          <p:cNvSpPr>
            <a:spLocks noGrp="1"/>
          </p:cNvSpPr>
          <p:nvPr>
            <p:ph type="dt" sz="quarter" idx="10"/>
          </p:nvPr>
        </p:nvSpPr>
        <p:spPr>
          <a:noFill/>
        </p:spPr>
        <p:txBody>
          <a:bodyPr/>
          <a:lstStyle/>
          <a:p>
            <a:fld id="{0EA55AF9-862B-DC43-A1C1-BF5F726CBC35}"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427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4278" name="Slide Number Placeholder 5"/>
          <p:cNvSpPr>
            <a:spLocks noGrp="1"/>
          </p:cNvSpPr>
          <p:nvPr>
            <p:ph type="sldNum" sz="quarter" idx="12"/>
          </p:nvPr>
        </p:nvSpPr>
        <p:spPr>
          <a:noFill/>
        </p:spPr>
        <p:txBody>
          <a:bodyPr/>
          <a:lstStyle/>
          <a:p>
            <a:fld id="{46AD6FB5-E121-F34D-89C2-AA2B2BF9F661}" type="slidenum">
              <a:rPr lang="en-US">
                <a:latin typeface="Arial" pitchFamily="-111" charset="0"/>
                <a:ea typeface="ＭＳ Ｐゴシック" pitchFamily="-111" charset="-128"/>
                <a:cs typeface="ＭＳ Ｐゴシック" pitchFamily="-111" charset="-128"/>
              </a:rPr>
              <a:pPr/>
              <a:t>22</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Date Placeholder 3"/>
          <p:cNvSpPr>
            <a:spLocks noGrp="1"/>
          </p:cNvSpPr>
          <p:nvPr>
            <p:ph type="dt" sz="quarter" idx="10"/>
          </p:nvPr>
        </p:nvSpPr>
        <p:spPr>
          <a:noFill/>
        </p:spPr>
        <p:txBody>
          <a:bodyPr/>
          <a:lstStyle/>
          <a:p>
            <a:fld id="{597D1264-81E5-074E-8C06-F315E79AA914}"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45875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58756" name="Slide Number Placeholder 5"/>
          <p:cNvSpPr>
            <a:spLocks noGrp="1"/>
          </p:cNvSpPr>
          <p:nvPr>
            <p:ph type="sldNum" sz="quarter" idx="12"/>
          </p:nvPr>
        </p:nvSpPr>
        <p:spPr>
          <a:noFill/>
        </p:spPr>
        <p:txBody>
          <a:bodyPr/>
          <a:lstStyle/>
          <a:p>
            <a:fld id="{D38E1AAB-C6C2-984D-9164-DB3A1A58E042}" type="slidenum">
              <a:rPr lang="en-US">
                <a:latin typeface="Arial" pitchFamily="-111" charset="0"/>
                <a:ea typeface="ＭＳ Ｐゴシック" pitchFamily="-111" charset="-128"/>
                <a:cs typeface="ＭＳ Ｐゴシック" pitchFamily="-111" charset="-128"/>
              </a:rPr>
              <a:pPr/>
              <a:t>220</a:t>
            </a:fld>
            <a:endParaRPr lang="en-US">
              <a:latin typeface="Arial" pitchFamily="-111" charset="0"/>
              <a:ea typeface="ＭＳ Ｐゴシック" pitchFamily="-111" charset="-128"/>
              <a:cs typeface="ＭＳ Ｐゴシック" pitchFamily="-111" charset="-128"/>
            </a:endParaRPr>
          </a:p>
        </p:txBody>
      </p:sp>
      <p:sp>
        <p:nvSpPr>
          <p:cNvPr id="45875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Rice’s Proof-1</a:t>
            </a:r>
          </a:p>
        </p:txBody>
      </p:sp>
      <p:sp>
        <p:nvSpPr>
          <p:cNvPr id="458758" name="Rectangle 3"/>
          <p:cNvSpPr>
            <a:spLocks noGrp="1" noChangeArrowheads="1"/>
          </p:cNvSpPr>
          <p:nvPr>
            <p:ph type="body" idx="1"/>
          </p:nvPr>
        </p:nvSpPr>
        <p:spPr/>
        <p:txBody>
          <a:bodyPr/>
          <a:lstStyle/>
          <a:p>
            <a:pPr eaLnBrk="1" hangingPunct="1">
              <a:lnSpc>
                <a:spcPct val="95000"/>
              </a:lnSpc>
              <a:buFontTx/>
              <a:buNone/>
            </a:pPr>
            <a:r>
              <a:rPr lang="en-US" sz="2800" b="1">
                <a:ea typeface="ＭＳ Ｐゴシック" pitchFamily="-111" charset="-128"/>
                <a:cs typeface="ＭＳ Ｐゴシック" pitchFamily="-111" charset="-128"/>
              </a:rPr>
              <a:t>Proof</a:t>
            </a:r>
            <a:r>
              <a:rPr lang="en-US" sz="2800">
                <a:ea typeface="ＭＳ Ｐゴシック" pitchFamily="-111" charset="-128"/>
                <a:cs typeface="ＭＳ Ｐゴシック" pitchFamily="-111" charset="-128"/>
              </a:rPr>
              <a:t>:  We will assume, </a:t>
            </a:r>
            <a:r>
              <a:rPr lang="en-US" sz="2800" i="1">
                <a:ea typeface="ＭＳ Ｐゴシック" pitchFamily="-111" charset="-128"/>
                <a:cs typeface="ＭＳ Ｐゴシック" pitchFamily="-111" charset="-128"/>
              </a:rPr>
              <a:t>wlog</a:t>
            </a:r>
            <a:r>
              <a:rPr lang="en-US" sz="2800">
                <a:ea typeface="ＭＳ Ｐゴシック" pitchFamily="-111" charset="-128"/>
                <a:cs typeface="ＭＳ Ｐゴシック" pitchFamily="-111" charset="-128"/>
              </a:rPr>
              <a:t>, that </a:t>
            </a:r>
            <a:r>
              <a:rPr lang="en-US" sz="2800" b="1">
                <a:ea typeface="ＭＳ Ｐゴシック" pitchFamily="-111" charset="-128"/>
                <a:cs typeface="ＭＳ Ｐゴシック" pitchFamily="-111" charset="-128"/>
              </a:rPr>
              <a:t>P</a:t>
            </a:r>
            <a:r>
              <a:rPr lang="en-US" sz="2800">
                <a:ea typeface="ＭＳ Ｐゴシック" pitchFamily="-111" charset="-128"/>
                <a:cs typeface="ＭＳ Ｐゴシック" pitchFamily="-111" charset="-128"/>
              </a:rPr>
              <a:t> does not contain </a:t>
            </a:r>
            <a:r>
              <a:rPr lang="en-US" sz="2800" b="1">
                <a:ea typeface="ＭＳ Ｐゴシック" pitchFamily="-111" charset="-128"/>
                <a:cs typeface="ＭＳ Ｐゴシック" pitchFamily="-111" charset="-128"/>
              </a:rPr>
              <a:t>Ø</a:t>
            </a:r>
            <a:r>
              <a:rPr lang="en-US" sz="2800">
                <a:ea typeface="ＭＳ Ｐゴシック" pitchFamily="-111" charset="-128"/>
                <a:cs typeface="ＭＳ Ｐゴシック" pitchFamily="-111" charset="-128"/>
              </a:rPr>
              <a:t>.  If it does we switch our attention to the complement of </a:t>
            </a:r>
            <a:r>
              <a:rPr lang="en-US" sz="2800" b="1">
                <a:ea typeface="ＭＳ Ｐゴシック" pitchFamily="-111" charset="-128"/>
                <a:cs typeface="ＭＳ Ｐゴシック" pitchFamily="-111" charset="-128"/>
              </a:rPr>
              <a:t>P</a:t>
            </a:r>
            <a:r>
              <a:rPr lang="en-US" sz="2800">
                <a:ea typeface="ＭＳ Ｐゴシック" pitchFamily="-111" charset="-128"/>
                <a:cs typeface="ＭＳ Ｐゴシック" pitchFamily="-111" charset="-128"/>
              </a:rPr>
              <a:t>.  Now, since </a:t>
            </a:r>
            <a:r>
              <a:rPr lang="en-US" sz="2800" b="1">
                <a:ea typeface="ＭＳ Ｐゴシック" pitchFamily="-111" charset="-128"/>
                <a:cs typeface="ＭＳ Ｐゴシック" pitchFamily="-111" charset="-128"/>
              </a:rPr>
              <a:t>P</a:t>
            </a:r>
            <a:r>
              <a:rPr lang="en-US" sz="2800">
                <a:ea typeface="ＭＳ Ｐゴシック" pitchFamily="-111" charset="-128"/>
                <a:cs typeface="ＭＳ Ｐゴシック" pitchFamily="-111" charset="-128"/>
              </a:rPr>
              <a:t> is non-trivial, there exists some language </a:t>
            </a:r>
            <a:r>
              <a:rPr lang="en-US" sz="2800" b="1">
                <a:ea typeface="ＭＳ Ｐゴシック" pitchFamily="-111" charset="-128"/>
                <a:cs typeface="ＭＳ Ｐゴシック" pitchFamily="-111" charset="-128"/>
              </a:rPr>
              <a:t>L</a:t>
            </a:r>
            <a:r>
              <a:rPr lang="en-US" sz="2800">
                <a:ea typeface="ＭＳ Ｐゴシック" pitchFamily="-111" charset="-128"/>
                <a:cs typeface="ＭＳ Ｐゴシック" pitchFamily="-111" charset="-128"/>
              </a:rPr>
              <a:t> with property </a:t>
            </a:r>
            <a:r>
              <a:rPr lang="en-US" sz="2800" b="1">
                <a:ea typeface="ＭＳ Ｐゴシック" pitchFamily="-111" charset="-128"/>
                <a:cs typeface="ＭＳ Ｐゴシック" pitchFamily="-111" charset="-128"/>
              </a:rPr>
              <a:t>P</a:t>
            </a:r>
            <a:r>
              <a:rPr lang="en-US" sz="2800">
                <a:ea typeface="ＭＳ Ｐゴシック" pitchFamily="-111" charset="-128"/>
                <a:cs typeface="ＭＳ Ｐゴシック" pitchFamily="-111" charset="-128"/>
              </a:rPr>
              <a:t>.  Let </a:t>
            </a:r>
            <a:r>
              <a:rPr lang="en-US" sz="2800" b="1">
                <a:ea typeface="ＭＳ Ｐゴシック" pitchFamily="-111" charset="-128"/>
                <a:cs typeface="ＭＳ Ｐゴシック" pitchFamily="-111" charset="-128"/>
              </a:rPr>
              <a:t>[r] </a:t>
            </a:r>
            <a:r>
              <a:rPr lang="en-US" sz="2800">
                <a:ea typeface="ＭＳ Ｐゴシック" pitchFamily="-111" charset="-128"/>
                <a:cs typeface="ＭＳ Ｐゴシック" pitchFamily="-111" charset="-128"/>
              </a:rPr>
              <a:t>be a recursive function whose domain is </a:t>
            </a:r>
            <a:r>
              <a:rPr lang="en-US" sz="2800" b="1">
                <a:ea typeface="ＭＳ Ｐゴシック" pitchFamily="-111" charset="-128"/>
                <a:cs typeface="ＭＳ Ｐゴシック" pitchFamily="-111" charset="-128"/>
              </a:rPr>
              <a:t>L</a:t>
            </a:r>
            <a:r>
              <a:rPr lang="en-US" sz="2800">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rPr>
              <a:t>r</a:t>
            </a:r>
            <a:r>
              <a:rPr lang="en-US" sz="2800">
                <a:ea typeface="ＭＳ Ｐゴシック" pitchFamily="-111" charset="-128"/>
                <a:cs typeface="ＭＳ Ｐゴシック" pitchFamily="-111" charset="-128"/>
              </a:rPr>
              <a:t> is the index of a semi-decision procedure for </a:t>
            </a:r>
            <a:r>
              <a:rPr lang="en-US" sz="2800" b="1">
                <a:ea typeface="ＭＳ Ｐゴシック" pitchFamily="-111" charset="-128"/>
                <a:cs typeface="ＭＳ Ｐゴシック" pitchFamily="-111" charset="-128"/>
              </a:rPr>
              <a:t>L</a:t>
            </a:r>
            <a:r>
              <a:rPr lang="en-US" sz="2800">
                <a:ea typeface="ＭＳ Ｐゴシック" pitchFamily="-111" charset="-128"/>
                <a:cs typeface="ＭＳ Ｐゴシック" pitchFamily="-111" charset="-128"/>
              </a:rPr>
              <a:t>).  Suppose </a:t>
            </a:r>
            <a:r>
              <a:rPr lang="en-US" sz="2800" b="1">
                <a:ea typeface="ＭＳ Ｐゴシック" pitchFamily="-111" charset="-128"/>
                <a:cs typeface="ＭＳ Ｐゴシック" pitchFamily="-111" charset="-128"/>
              </a:rPr>
              <a:t>P</a:t>
            </a:r>
            <a:r>
              <a:rPr lang="en-US" sz="2800">
                <a:ea typeface="ＭＳ Ｐゴシック" pitchFamily="-111" charset="-128"/>
                <a:cs typeface="ＭＳ Ｐゴシック" pitchFamily="-111" charset="-128"/>
              </a:rPr>
              <a:t> were decidable.  We will use this decision procedure and the existence of </a:t>
            </a:r>
            <a:r>
              <a:rPr lang="en-US" sz="2800" b="1">
                <a:ea typeface="ＭＳ Ｐゴシック" pitchFamily="-111" charset="-128"/>
                <a:cs typeface="ＭＳ Ｐゴシック" pitchFamily="-111" charset="-128"/>
              </a:rPr>
              <a:t>r</a:t>
            </a:r>
            <a:r>
              <a:rPr lang="en-US" sz="2800">
                <a:ea typeface="ＭＳ Ｐゴシック" pitchFamily="-111" charset="-128"/>
                <a:cs typeface="ＭＳ Ｐゴシック" pitchFamily="-111" charset="-128"/>
              </a:rPr>
              <a:t> to decide </a:t>
            </a:r>
            <a:r>
              <a:rPr lang="en-US" sz="2800" b="1">
                <a:ea typeface="ＭＳ Ｐゴシック" pitchFamily="-111" charset="-128"/>
                <a:cs typeface="ＭＳ Ｐゴシック" pitchFamily="-111" charset="-128"/>
              </a:rPr>
              <a:t>K</a:t>
            </a:r>
            <a:r>
              <a:rPr lang="en-US" sz="2800" b="1" baseline="-25000">
                <a:ea typeface="ＭＳ Ｐゴシック" pitchFamily="-111" charset="-128"/>
                <a:cs typeface="ＭＳ Ｐゴシック" pitchFamily="-111" charset="-128"/>
              </a:rPr>
              <a:t>0</a:t>
            </a:r>
            <a:r>
              <a:rPr lang="en-US" sz="2800">
                <a:ea typeface="ＭＳ Ｐゴシック" pitchFamily="-111" charset="-128"/>
                <a:cs typeface="ＭＳ Ｐゴシック" pitchFamily="-111" charset="-128"/>
              </a:rPr>
              <a:t>.  </a:t>
            </a:r>
          </a:p>
        </p:txBody>
      </p:sp>
    </p:spTree>
  </p:cSld>
  <p:clrMapOvr>
    <a:masterClrMapping/>
  </p:clrMapOvr>
  <p:timing>
    <p:tnLst>
      <p:par>
        <p:cTn xmlns:p14="http://schemas.microsoft.com/office/powerpoint/2010/mai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Date Placeholder 3"/>
          <p:cNvSpPr>
            <a:spLocks noGrp="1"/>
          </p:cNvSpPr>
          <p:nvPr>
            <p:ph type="dt" sz="quarter" idx="10"/>
          </p:nvPr>
        </p:nvSpPr>
        <p:spPr>
          <a:noFill/>
        </p:spPr>
        <p:txBody>
          <a:bodyPr/>
          <a:lstStyle/>
          <a:p>
            <a:fld id="{47941541-3CB9-B84F-B80C-DE7790D91DE7}"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46080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60804" name="Slide Number Placeholder 5"/>
          <p:cNvSpPr>
            <a:spLocks noGrp="1"/>
          </p:cNvSpPr>
          <p:nvPr>
            <p:ph type="sldNum" sz="quarter" idx="12"/>
          </p:nvPr>
        </p:nvSpPr>
        <p:spPr>
          <a:noFill/>
        </p:spPr>
        <p:txBody>
          <a:bodyPr/>
          <a:lstStyle/>
          <a:p>
            <a:fld id="{618A5BFB-35D9-BA4B-B2C6-AA0B5A358F61}" type="slidenum">
              <a:rPr lang="en-US">
                <a:latin typeface="Arial" pitchFamily="-111" charset="0"/>
                <a:ea typeface="ＭＳ Ｐゴシック" pitchFamily="-111" charset="-128"/>
                <a:cs typeface="ＭＳ Ｐゴシック" pitchFamily="-111" charset="-128"/>
              </a:rPr>
              <a:pPr/>
              <a:t>221</a:t>
            </a:fld>
            <a:endParaRPr lang="en-US">
              <a:latin typeface="Arial" pitchFamily="-111" charset="0"/>
              <a:ea typeface="ＭＳ Ｐゴシック" pitchFamily="-111" charset="-128"/>
              <a:cs typeface="ＭＳ Ｐゴシック" pitchFamily="-111" charset="-128"/>
            </a:endParaRPr>
          </a:p>
        </p:txBody>
      </p:sp>
      <p:sp>
        <p:nvSpPr>
          <p:cNvPr id="46080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Rice’s Proof-1</a:t>
            </a:r>
          </a:p>
        </p:txBody>
      </p:sp>
      <p:sp>
        <p:nvSpPr>
          <p:cNvPr id="460806" name="Rectangle 3"/>
          <p:cNvSpPr>
            <a:spLocks noGrp="1" noChangeArrowheads="1"/>
          </p:cNvSpPr>
          <p:nvPr>
            <p:ph type="body" idx="1"/>
          </p:nvPr>
        </p:nvSpPr>
        <p:spPr/>
        <p:txBody>
          <a:bodyPr/>
          <a:lstStyle/>
          <a:p>
            <a:pPr eaLnBrk="1" hangingPunct="1">
              <a:lnSpc>
                <a:spcPct val="95000"/>
              </a:lnSpc>
              <a:buFontTx/>
              <a:buNone/>
            </a:pPr>
            <a:r>
              <a:rPr lang="en-US" sz="1400"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First we define a function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r,x,y</a:t>
            </a:r>
            <a:r>
              <a:rPr lang="en-US" sz="2800" dirty="0">
                <a:ea typeface="ＭＳ Ｐゴシック" pitchFamily="-111" charset="-128"/>
                <a:cs typeface="ＭＳ Ｐゴシック" pitchFamily="-111" charset="-128"/>
              </a:rPr>
              <a:t> for </a:t>
            </a:r>
            <a:r>
              <a:rPr lang="en-US" sz="2800" b="1" dirty="0">
                <a:ea typeface="ＭＳ Ｐゴシック" pitchFamily="-111" charset="-128"/>
                <a:cs typeface="ＭＳ Ｐゴシック" pitchFamily="-111" charset="-128"/>
              </a:rPr>
              <a:t>r</a:t>
            </a:r>
            <a:r>
              <a:rPr lang="en-US" sz="2800" dirty="0">
                <a:ea typeface="ＭＳ Ｐゴシック" pitchFamily="-111" charset="-128"/>
                <a:cs typeface="ＭＳ Ｐゴシック" pitchFamily="-111" charset="-128"/>
              </a:rPr>
              <a:t> and each function </a:t>
            </a:r>
            <a:r>
              <a:rPr lang="en-US" sz="2800" b="1" dirty="0">
                <a:ea typeface="ＭＳ Ｐゴシック" pitchFamily="-111" charset="-128"/>
                <a:cs typeface="ＭＳ Ｐゴシック" pitchFamily="-111" charset="-128"/>
                <a:sym typeface="Symbol" pitchFamily="-111" charset="2"/>
              </a:rPr>
              <a:t></a:t>
            </a:r>
            <a:r>
              <a:rPr lang="en-US" sz="2800" b="1" baseline="-25000" dirty="0" smtClean="0">
                <a:ea typeface="ＭＳ Ｐゴシック" pitchFamily="-111" charset="-128"/>
                <a:cs typeface="ＭＳ Ｐゴシック" pitchFamily="-111" charset="-128"/>
              </a:rPr>
              <a:t>x</a:t>
            </a:r>
            <a:r>
              <a:rPr lang="en-US" sz="2800" dirty="0" smtClean="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and input </a:t>
            </a:r>
            <a:r>
              <a:rPr lang="en-US" sz="2800" b="1" dirty="0">
                <a:ea typeface="ＭＳ Ｐゴシック" pitchFamily="-111" charset="-128"/>
                <a:cs typeface="ＭＳ Ｐゴシック" pitchFamily="-111" charset="-128"/>
              </a:rPr>
              <a:t>y</a:t>
            </a:r>
            <a:r>
              <a:rPr lang="en-US" sz="2800" dirty="0">
                <a:ea typeface="ＭＳ Ｐゴシック" pitchFamily="-111" charset="-128"/>
                <a:cs typeface="ＭＳ Ｐゴシック" pitchFamily="-111" charset="-128"/>
              </a:rPr>
              <a:t> as follows.</a:t>
            </a:r>
          </a:p>
          <a:p>
            <a:pPr eaLnBrk="1" hangingPunct="1">
              <a:lnSpc>
                <a:spcPct val="95000"/>
              </a:lnSpc>
              <a:buFontTx/>
              <a:buNone/>
            </a:pP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r,x,y</a:t>
            </a:r>
            <a:r>
              <a:rPr lang="en-US" sz="2800" b="1" dirty="0">
                <a:ea typeface="ＭＳ Ｐゴシック" pitchFamily="-111" charset="-128"/>
                <a:cs typeface="ＭＳ Ｐゴシック" pitchFamily="-111" charset="-128"/>
              </a:rPr>
              <a:t>( z ) = </a:t>
            </a:r>
            <a:r>
              <a:rPr lang="en-US" sz="2800" b="1" dirty="0" smtClean="0">
                <a:ea typeface="ＭＳ Ｐゴシック" pitchFamily="-111" charset="-128"/>
                <a:cs typeface="ＭＳ Ｐゴシック" pitchFamily="-111" charset="-128"/>
                <a:sym typeface="Symbol" pitchFamily="-111" charset="2"/>
              </a:rPr>
              <a:t></a:t>
            </a:r>
            <a:r>
              <a:rPr lang="en-US" sz="2800" b="1" dirty="0" smtClean="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x , y ) + </a:t>
            </a:r>
            <a:r>
              <a:rPr lang="en-US" sz="2800" b="1" dirty="0" smtClean="0">
                <a:ea typeface="ＭＳ Ｐゴシック" pitchFamily="-111" charset="-128"/>
                <a:cs typeface="ＭＳ Ｐゴシック" pitchFamily="-111" charset="-128"/>
                <a:sym typeface="Symbol" pitchFamily="-111" charset="2"/>
              </a:rPr>
              <a:t></a:t>
            </a:r>
            <a:r>
              <a:rPr lang="en-US" sz="2800" b="1" dirty="0" smtClean="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r , z )</a:t>
            </a:r>
          </a:p>
          <a:p>
            <a:pPr eaLnBrk="1" hangingPunct="1">
              <a:lnSpc>
                <a:spcPct val="95000"/>
              </a:lnSpc>
              <a:buFontTx/>
              <a:buNone/>
            </a:pPr>
            <a:r>
              <a:rPr lang="en-US" sz="2800" dirty="0">
                <a:ea typeface="ＭＳ Ｐゴシック" pitchFamily="-111" charset="-128"/>
                <a:cs typeface="ＭＳ Ｐゴシック" pitchFamily="-111" charset="-128"/>
              </a:rPr>
              <a:t>	The domain of this function is </a:t>
            </a:r>
            <a:r>
              <a:rPr lang="en-US" sz="2800" b="1" dirty="0">
                <a:ea typeface="ＭＳ Ｐゴシック" pitchFamily="-111" charset="-128"/>
                <a:cs typeface="ＭＳ Ｐゴシック" pitchFamily="-111" charset="-128"/>
              </a:rPr>
              <a:t>L</a:t>
            </a:r>
            <a:r>
              <a:rPr lang="en-US" sz="2800" dirty="0">
                <a:ea typeface="ＭＳ Ｐゴシック" pitchFamily="-111" charset="-128"/>
                <a:cs typeface="ＭＳ Ｐゴシック" pitchFamily="-111" charset="-128"/>
              </a:rPr>
              <a:t> if </a:t>
            </a:r>
            <a:r>
              <a:rPr lang="en-US" sz="2800" b="1" dirty="0">
                <a:ea typeface="ＭＳ Ｐゴシック" pitchFamily="-111" charset="-128"/>
                <a:cs typeface="ＭＳ Ｐゴシック" pitchFamily="-111" charset="-128"/>
                <a:sym typeface="Symbol" pitchFamily="-111" charset="2"/>
              </a:rPr>
              <a:t></a:t>
            </a:r>
            <a:r>
              <a:rPr lang="en-US" sz="2800" b="1" baseline="-25000" dirty="0" smtClean="0">
                <a:ea typeface="ＭＳ Ｐゴシック" pitchFamily="-111" charset="-128"/>
                <a:cs typeface="ＭＳ Ｐゴシック" pitchFamily="-111" charset="-128"/>
              </a:rPr>
              <a:t>x </a:t>
            </a:r>
            <a:r>
              <a:rPr lang="en-US" sz="2800" b="1" dirty="0" smtClean="0">
                <a:ea typeface="ＭＳ Ｐゴシック" pitchFamily="-111" charset="-128"/>
                <a:cs typeface="ＭＳ Ｐゴシック" pitchFamily="-111" charset="-128"/>
              </a:rPr>
              <a:t>(</a:t>
            </a:r>
            <a:r>
              <a:rPr lang="en-US" sz="2800" b="1" dirty="0">
                <a:ea typeface="ＭＳ Ｐゴシック" pitchFamily="-111" charset="-128"/>
                <a:cs typeface="ＭＳ Ｐゴシック" pitchFamily="-111" charset="-128"/>
              </a:rPr>
              <a:t>y) </a:t>
            </a:r>
            <a:r>
              <a:rPr lang="en-US" sz="2800" dirty="0">
                <a:ea typeface="ＭＳ Ｐゴシック" pitchFamily="-111" charset="-128"/>
                <a:cs typeface="ＭＳ Ｐゴシック" pitchFamily="-111" charset="-128"/>
              </a:rPr>
              <a:t>converges, otherwise it’s </a:t>
            </a:r>
            <a:r>
              <a:rPr lang="en-US" sz="2800" b="1" dirty="0" err="1">
                <a:ea typeface="ＭＳ Ｐゴシック" pitchFamily="-111" charset="-128"/>
                <a:cs typeface="ＭＳ Ｐゴシック" pitchFamily="-111" charset="-128"/>
              </a:rPr>
              <a:t>Ø</a:t>
            </a:r>
            <a:r>
              <a:rPr lang="en-US" sz="2800" dirty="0">
                <a:ea typeface="ＭＳ Ｐゴシック" pitchFamily="-111" charset="-128"/>
                <a:cs typeface="ＭＳ Ｐゴシック" pitchFamily="-111" charset="-128"/>
              </a:rPr>
              <a:t>.  Now if we can determine membership in </a:t>
            </a:r>
            <a:r>
              <a:rPr lang="en-US" sz="2800" b="1" dirty="0">
                <a:ea typeface="ＭＳ Ｐゴシック" pitchFamily="-111" charset="-128"/>
                <a:cs typeface="ＭＳ Ｐゴシック" pitchFamily="-111" charset="-128"/>
              </a:rPr>
              <a:t>L</a:t>
            </a:r>
            <a:r>
              <a:rPr lang="en-US" sz="2800" b="1" baseline="-25000"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 we can use this algorithm to decide </a:t>
            </a:r>
            <a:r>
              <a:rPr lang="en-US" sz="2800" b="1" dirty="0">
                <a:ea typeface="ＭＳ Ｐゴシック" pitchFamily="-111" charset="-128"/>
                <a:cs typeface="ＭＳ Ｐゴシック" pitchFamily="-111" charset="-128"/>
              </a:rPr>
              <a:t>K</a:t>
            </a:r>
            <a:r>
              <a:rPr lang="en-US" sz="2800" b="1" baseline="-25000" dirty="0">
                <a:ea typeface="ＭＳ Ｐゴシック" pitchFamily="-111" charset="-128"/>
                <a:cs typeface="ＭＳ Ｐゴシック" pitchFamily="-111" charset="-128"/>
              </a:rPr>
              <a:t>0</a:t>
            </a:r>
            <a:r>
              <a:rPr lang="en-US" sz="2800" dirty="0">
                <a:ea typeface="ＭＳ Ｐゴシック" pitchFamily="-111" charset="-128"/>
                <a:cs typeface="ＭＳ Ｐゴシック" pitchFamily="-111" charset="-128"/>
              </a:rPr>
              <a:t> merely by applying it to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r,x,y</a:t>
            </a:r>
            <a:r>
              <a:rPr lang="en-US" sz="2800" dirty="0">
                <a:ea typeface="ＭＳ Ｐゴシック" pitchFamily="-111" charset="-128"/>
                <a:cs typeface="ＭＳ Ｐゴシック" pitchFamily="-111" charset="-128"/>
              </a:rPr>
              <a:t>.  An answer as to whether or not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r,x,y</a:t>
            </a:r>
            <a:r>
              <a:rPr lang="en-US" sz="2800" dirty="0">
                <a:ea typeface="ＭＳ Ｐゴシック" pitchFamily="-111" charset="-128"/>
                <a:cs typeface="ＭＳ Ｐゴシック" pitchFamily="-111" charset="-128"/>
              </a:rPr>
              <a:t> has property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is also the correct answer as to whether or not </a:t>
            </a:r>
            <a:r>
              <a:rPr lang="en-US" sz="2800" b="1" dirty="0">
                <a:ea typeface="ＭＳ Ｐゴシック" pitchFamily="-111" charset="-128"/>
                <a:cs typeface="ＭＳ Ｐゴシック" pitchFamily="-111" charset="-128"/>
                <a:sym typeface="Symbol" pitchFamily="-111" charset="2"/>
              </a:rPr>
              <a:t></a:t>
            </a:r>
            <a:r>
              <a:rPr lang="en-US" sz="2800" b="1" baseline="-25000" dirty="0" smtClean="0">
                <a:ea typeface="ＭＳ Ｐゴシック" pitchFamily="-111" charset="-128"/>
                <a:cs typeface="ＭＳ Ｐゴシック" pitchFamily="-111" charset="-128"/>
              </a:rPr>
              <a:t>x </a:t>
            </a:r>
            <a:r>
              <a:rPr lang="en-US" sz="2800" b="1" dirty="0" smtClean="0">
                <a:ea typeface="ＭＳ Ｐゴシック" pitchFamily="-111" charset="-128"/>
                <a:cs typeface="ＭＳ Ｐゴシック" pitchFamily="-111" charset="-128"/>
              </a:rPr>
              <a:t>(</a:t>
            </a:r>
            <a:r>
              <a:rPr lang="en-US" sz="2800" b="1" dirty="0">
                <a:ea typeface="ＭＳ Ｐゴシック" pitchFamily="-111" charset="-128"/>
                <a:cs typeface="ＭＳ Ｐゴシック" pitchFamily="-111" charset="-128"/>
              </a:rPr>
              <a:t>y) </a:t>
            </a:r>
            <a:r>
              <a:rPr lang="en-US" sz="2800" dirty="0">
                <a:ea typeface="ＭＳ Ｐゴシック" pitchFamily="-111" charset="-128"/>
                <a:cs typeface="ＭＳ Ｐゴシック" pitchFamily="-111" charset="-128"/>
              </a:rPr>
              <a:t>converges.</a:t>
            </a:r>
          </a:p>
        </p:txBody>
      </p:sp>
    </p:spTree>
  </p:cSld>
  <p:clrMapOvr>
    <a:masterClrMapping/>
  </p:clrMapOvr>
  <p:timing>
    <p:tnLst>
      <p:par>
        <p:cTn xmlns:p14="http://schemas.microsoft.com/office/powerpoint/2010/mai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Date Placeholder 3"/>
          <p:cNvSpPr>
            <a:spLocks noGrp="1"/>
          </p:cNvSpPr>
          <p:nvPr>
            <p:ph type="dt" sz="quarter" idx="10"/>
          </p:nvPr>
        </p:nvSpPr>
        <p:spPr>
          <a:noFill/>
        </p:spPr>
        <p:txBody>
          <a:bodyPr/>
          <a:lstStyle/>
          <a:p>
            <a:fld id="{98500F8B-32D1-2443-92E1-4A5373292E2B}"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46285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62852" name="Slide Number Placeholder 5"/>
          <p:cNvSpPr>
            <a:spLocks noGrp="1"/>
          </p:cNvSpPr>
          <p:nvPr>
            <p:ph type="sldNum" sz="quarter" idx="12"/>
          </p:nvPr>
        </p:nvSpPr>
        <p:spPr>
          <a:noFill/>
        </p:spPr>
        <p:txBody>
          <a:bodyPr/>
          <a:lstStyle/>
          <a:p>
            <a:fld id="{DD03C032-59EF-FF46-93F2-B41E077DEDFF}" type="slidenum">
              <a:rPr lang="en-US">
                <a:latin typeface="Arial" pitchFamily="-111" charset="0"/>
                <a:ea typeface="ＭＳ Ｐゴシック" pitchFamily="-111" charset="-128"/>
                <a:cs typeface="ＭＳ Ｐゴシック" pitchFamily="-111" charset="-128"/>
              </a:rPr>
              <a:pPr/>
              <a:t>222</a:t>
            </a:fld>
            <a:endParaRPr lang="en-US">
              <a:latin typeface="Arial" pitchFamily="-111" charset="0"/>
              <a:ea typeface="ＭＳ Ｐゴシック" pitchFamily="-111" charset="-128"/>
              <a:cs typeface="ＭＳ Ｐゴシック" pitchFamily="-111" charset="-128"/>
            </a:endParaRPr>
          </a:p>
        </p:txBody>
      </p:sp>
      <p:sp>
        <p:nvSpPr>
          <p:cNvPr id="46285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Rice’s Proof-1</a:t>
            </a:r>
          </a:p>
        </p:txBody>
      </p:sp>
      <p:sp>
        <p:nvSpPr>
          <p:cNvPr id="462854" name="Rectangle 3"/>
          <p:cNvSpPr>
            <a:spLocks noGrp="1" noChangeArrowheads="1"/>
          </p:cNvSpPr>
          <p:nvPr>
            <p:ph type="body" idx="1"/>
          </p:nvPr>
        </p:nvSpPr>
        <p:spPr/>
        <p:txBody>
          <a:bodyPr/>
          <a:lstStyle/>
          <a:p>
            <a:pPr eaLnBrk="1" hangingPunct="1">
              <a:lnSpc>
                <a:spcPct val="95000"/>
              </a:lnSpc>
              <a:buFontTx/>
              <a:buNone/>
            </a:pPr>
            <a:r>
              <a:rPr lang="en-US" sz="1400"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Thus, there can be no decision procedure for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And consequently, there can be no decision procedure for any non-trivial property of re languages.</a:t>
            </a:r>
          </a:p>
          <a:p>
            <a:pPr eaLnBrk="1" hangingPunct="1">
              <a:lnSpc>
                <a:spcPct val="95000"/>
              </a:lnSpc>
              <a:buFontTx/>
              <a:buNone/>
            </a:pPr>
            <a:endParaRPr lang="en-US" sz="2800" dirty="0">
              <a:ea typeface="ＭＳ Ｐゴシック" pitchFamily="-111" charset="-128"/>
              <a:cs typeface="ＭＳ Ｐゴシック" pitchFamily="-111" charset="-128"/>
            </a:endParaRPr>
          </a:p>
          <a:p>
            <a:pPr eaLnBrk="1" hangingPunct="1">
              <a:lnSpc>
                <a:spcPct val="95000"/>
              </a:lnSpc>
              <a:buFontTx/>
              <a:buNone/>
            </a:pPr>
            <a:r>
              <a:rPr lang="en-US" sz="2800" dirty="0">
                <a:ea typeface="ＭＳ Ｐゴシック" pitchFamily="-111" charset="-128"/>
                <a:cs typeface="ＭＳ Ｐゴシック" pitchFamily="-111" charset="-128"/>
              </a:rPr>
              <a:t>	Note: This does not apply if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is trivial, nor does it apply if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can differentiate indices that converge for precisely the same values.</a:t>
            </a:r>
          </a:p>
          <a:p>
            <a:pPr eaLnBrk="1" hangingPunct="1">
              <a:lnSpc>
                <a:spcPct val="95000"/>
              </a:lnSpc>
              <a:buFontTx/>
              <a:buNone/>
            </a:pPr>
            <a:endParaRPr lang="en-US" sz="2800" dirty="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Title 1"/>
          <p:cNvSpPr>
            <a:spLocks noGrp="1"/>
          </p:cNvSpPr>
          <p:nvPr>
            <p:ph type="title"/>
          </p:nvPr>
        </p:nvSpPr>
        <p:spPr/>
        <p:txBody>
          <a:bodyPr/>
          <a:lstStyle/>
          <a:p>
            <a:r>
              <a:rPr lang="en-US">
                <a:ea typeface="ＭＳ Ｐゴシック" pitchFamily="-111" charset="-128"/>
                <a:cs typeface="ＭＳ Ｐゴシック" pitchFamily="-111" charset="-128"/>
              </a:rPr>
              <a:t>I/O Property</a:t>
            </a:r>
          </a:p>
        </p:txBody>
      </p:sp>
      <p:sp>
        <p:nvSpPr>
          <p:cNvPr id="464899" name="Content Placeholder 2"/>
          <p:cNvSpPr>
            <a:spLocks noGrp="1"/>
          </p:cNvSpPr>
          <p:nvPr>
            <p:ph idx="1"/>
          </p:nvPr>
        </p:nvSpPr>
        <p:spPr/>
        <p:txBody>
          <a:bodyPr/>
          <a:lstStyle/>
          <a:p>
            <a:pPr eaLnBrk="1" hangingPunct="1">
              <a:lnSpc>
                <a:spcPct val="80000"/>
              </a:lnSpc>
            </a:pPr>
            <a:r>
              <a:rPr lang="en-US" sz="2400" dirty="0">
                <a:ea typeface="ＭＳ Ｐゴシック" pitchFamily="-111" charset="-128"/>
                <a:cs typeface="ＭＳ Ｐゴシック" pitchFamily="-111" charset="-128"/>
              </a:rPr>
              <a:t>An I/O property, </a:t>
            </a:r>
            <a:r>
              <a:rPr lang="en-US" sz="2400" b="1" dirty="0">
                <a:latin typeface="Script MT Bold" charset="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of indices of recursive function is one that cannot differentiate indices of functions that produce precisely the same value for each input. </a:t>
            </a:r>
          </a:p>
          <a:p>
            <a:pPr eaLnBrk="1" hangingPunct="1">
              <a:lnSpc>
                <a:spcPct val="80000"/>
              </a:lnSpc>
            </a:pPr>
            <a:r>
              <a:rPr lang="en-US" sz="2400" dirty="0">
                <a:ea typeface="ＭＳ Ｐゴシック" pitchFamily="-111" charset="-128"/>
                <a:cs typeface="ＭＳ Ｐゴシック" pitchFamily="-111" charset="-128"/>
              </a:rPr>
              <a:t>This means that if two indices,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are such that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f</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g</a:t>
            </a:r>
            <a:r>
              <a:rPr lang="en-US" sz="2400" dirty="0">
                <a:ea typeface="ＭＳ Ｐゴシック" pitchFamily="-111" charset="-128"/>
                <a:cs typeface="ＭＳ Ｐゴシック" pitchFamily="-111" charset="-128"/>
              </a:rPr>
              <a:t> converge on the same inputs and, when they converge, produce precisely the same result, then both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must have property </a:t>
            </a:r>
            <a:r>
              <a:rPr lang="en-US" sz="2000" b="1" dirty="0">
                <a:latin typeface="Script MT Bold" charset="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or neither one has this property.</a:t>
            </a:r>
          </a:p>
          <a:p>
            <a:pPr eaLnBrk="1" hangingPunct="1">
              <a:lnSpc>
                <a:spcPct val="80000"/>
              </a:lnSpc>
            </a:pPr>
            <a:r>
              <a:rPr lang="en-US" sz="2400" dirty="0">
                <a:ea typeface="ＭＳ Ｐゴシック" pitchFamily="-111" charset="-128"/>
                <a:cs typeface="ＭＳ Ｐゴシック" pitchFamily="-111" charset="-128"/>
              </a:rPr>
              <a:t>Note that any I/O property of recursive function indices also defines a property of re languages, since the domains of functions with the same I/O behavior are equal. However, not all properties of re languages are I/O properties.</a:t>
            </a:r>
          </a:p>
        </p:txBody>
      </p:sp>
      <p:sp>
        <p:nvSpPr>
          <p:cNvPr id="464900" name="Date Placeholder 3"/>
          <p:cNvSpPr>
            <a:spLocks noGrp="1"/>
          </p:cNvSpPr>
          <p:nvPr>
            <p:ph type="dt" sz="quarter" idx="10"/>
          </p:nvPr>
        </p:nvSpPr>
        <p:spPr>
          <a:noFill/>
        </p:spPr>
        <p:txBody>
          <a:bodyPr/>
          <a:lstStyle/>
          <a:p>
            <a:fld id="{51B6A5D6-838C-B74F-AA0C-D724B7D2A288}"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46490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64902" name="Slide Number Placeholder 5"/>
          <p:cNvSpPr>
            <a:spLocks noGrp="1"/>
          </p:cNvSpPr>
          <p:nvPr>
            <p:ph type="sldNum" sz="quarter" idx="12"/>
          </p:nvPr>
        </p:nvSpPr>
        <p:spPr>
          <a:noFill/>
        </p:spPr>
        <p:txBody>
          <a:bodyPr/>
          <a:lstStyle/>
          <a:p>
            <a:fld id="{87F41FD4-203A-074E-ABFD-B2176BD318A9}" type="slidenum">
              <a:rPr lang="en-US">
                <a:latin typeface="Arial" pitchFamily="-111" charset="0"/>
                <a:ea typeface="ＭＳ Ｐゴシック" pitchFamily="-111" charset="-128"/>
                <a:cs typeface="ＭＳ Ｐゴシック" pitchFamily="-111" charset="-128"/>
              </a:rPr>
              <a:pPr/>
              <a:t>223</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Title 1"/>
          <p:cNvSpPr>
            <a:spLocks noGrp="1"/>
          </p:cNvSpPr>
          <p:nvPr>
            <p:ph type="title"/>
          </p:nvPr>
        </p:nvSpPr>
        <p:spPr/>
        <p:txBody>
          <a:bodyPr/>
          <a:lstStyle/>
          <a:p>
            <a:r>
              <a:rPr lang="en-US">
                <a:ea typeface="ＭＳ Ｐゴシック" pitchFamily="-111" charset="-128"/>
                <a:cs typeface="ＭＳ Ｐゴシック" pitchFamily="-111" charset="-128"/>
              </a:rPr>
              <a:t>Strong Rice’s Theorem</a:t>
            </a:r>
          </a:p>
        </p:txBody>
      </p:sp>
      <p:sp>
        <p:nvSpPr>
          <p:cNvPr id="465923" name="Content Placeholder 2"/>
          <p:cNvSpPr>
            <a:spLocks noGrp="1"/>
          </p:cNvSpPr>
          <p:nvPr>
            <p:ph idx="1"/>
          </p:nvPr>
        </p:nvSpPr>
        <p:spPr/>
        <p:txBody>
          <a:bodyPr/>
          <a:lstStyle/>
          <a:p>
            <a:pPr eaLnBrk="1" hangingPunct="1">
              <a:lnSpc>
                <a:spcPct val="95000"/>
              </a:lnSpc>
              <a:buFontTx/>
              <a:buNone/>
            </a:pPr>
            <a:r>
              <a:rPr lang="en-US" b="1" dirty="0">
                <a:ea typeface="ＭＳ Ｐゴシック" pitchFamily="-111" charset="-128"/>
                <a:cs typeface="ＭＳ Ｐゴシック" pitchFamily="-111" charset="-128"/>
              </a:rPr>
              <a:t>Rice’s Theorem</a:t>
            </a:r>
            <a:r>
              <a:rPr lang="en-US" dirty="0">
                <a:ea typeface="ＭＳ Ｐゴシック" pitchFamily="-111" charset="-128"/>
                <a:cs typeface="ＭＳ Ｐゴシック" pitchFamily="-111" charset="-128"/>
              </a:rPr>
              <a:t>: Let </a:t>
            </a:r>
            <a:r>
              <a:rPr lang="en-US" sz="3600" b="1" dirty="0">
                <a:latin typeface="Script MT Bold" charset="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be some non-trivial I/O property of the indices of recursive functions. Then</a:t>
            </a:r>
          </a:p>
          <a:p>
            <a:pPr eaLnBrk="1" hangingPunct="1">
              <a:lnSpc>
                <a:spcPct val="95000"/>
              </a:lnSpc>
              <a:buFontTx/>
              <a:buNone/>
            </a:pP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S</a:t>
            </a:r>
            <a:r>
              <a:rPr lang="en-US" b="1" baseline="-25000" dirty="0">
                <a:latin typeface="Script MT Bold" charset="0"/>
                <a:ea typeface="ＭＳ Ｐゴシック" pitchFamily="-111" charset="-128"/>
                <a:cs typeface="ＭＳ Ｐゴシック" pitchFamily="-111" charset="-128"/>
              </a:rPr>
              <a:t>P</a:t>
            </a:r>
            <a:r>
              <a:rPr lang="en-US" b="1" dirty="0">
                <a:ea typeface="ＭＳ Ｐゴシック" pitchFamily="-111" charset="-128"/>
                <a:cs typeface="ＭＳ Ｐゴシック" pitchFamily="-111" charset="-128"/>
              </a:rPr>
              <a:t> = { x | </a:t>
            </a:r>
            <a:r>
              <a:rPr lang="en-US" b="1" dirty="0">
                <a:ea typeface="ＭＳ Ｐゴシック" pitchFamily="-111" charset="-128"/>
                <a:cs typeface="ＭＳ Ｐゴシック" pitchFamily="-111" charset="-128"/>
                <a:sym typeface="Symbol" pitchFamily="-111" charset="2"/>
              </a:rPr>
              <a:t></a:t>
            </a:r>
            <a:r>
              <a:rPr lang="en-US" b="1" baseline="-25000" dirty="0" smtClean="0">
                <a:ea typeface="ＭＳ Ｐゴシック" pitchFamily="-111" charset="-128"/>
                <a:cs typeface="ＭＳ Ｐゴシック" pitchFamily="-111" charset="-128"/>
                <a:sym typeface="Symbol" pitchFamily="-111" charset="2"/>
              </a:rPr>
              <a:t>x</a:t>
            </a:r>
            <a:r>
              <a:rPr lang="en-US" b="1" dirty="0" smtClean="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has property </a:t>
            </a:r>
            <a:r>
              <a:rPr lang="en-US" sz="3600" b="1" dirty="0">
                <a:latin typeface="Script MT Bold" charset="0"/>
                <a:ea typeface="ＭＳ Ｐゴシック" pitchFamily="-111" charset="-128"/>
                <a:cs typeface="ＭＳ Ｐゴシック" pitchFamily="-111" charset="-128"/>
              </a:rPr>
              <a:t>P</a:t>
            </a:r>
            <a:r>
              <a:rPr lang="en-US" b="1" dirty="0">
                <a:ea typeface="ＭＳ Ｐゴシック" pitchFamily="-111" charset="-128"/>
                <a:cs typeface="ＭＳ Ｐゴシック" pitchFamily="-111" charset="-128"/>
              </a:rPr>
              <a:t>) }</a:t>
            </a:r>
          </a:p>
          <a:p>
            <a:pPr eaLnBrk="1" hangingPunct="1">
              <a:lnSpc>
                <a:spcPct val="95000"/>
              </a:lnSpc>
              <a:buFontTx/>
              <a:buNone/>
            </a:pPr>
            <a:r>
              <a:rPr lang="en-US" dirty="0">
                <a:ea typeface="ＭＳ Ｐゴシック" pitchFamily="-111" charset="-128"/>
                <a:cs typeface="ＭＳ Ｐゴシック" pitchFamily="-111" charset="-128"/>
              </a:rPr>
              <a:t>	is </a:t>
            </a:r>
            <a:r>
              <a:rPr lang="en-US" dirty="0" err="1">
                <a:ea typeface="ＭＳ Ｐゴシック" pitchFamily="-111" charset="-128"/>
                <a:cs typeface="ＭＳ Ｐゴシック" pitchFamily="-111" charset="-128"/>
              </a:rPr>
              <a:t>undecidable</a:t>
            </a:r>
            <a:r>
              <a:rPr lang="en-US" dirty="0">
                <a:ea typeface="ＭＳ Ｐゴシック" pitchFamily="-111" charset="-128"/>
                <a:cs typeface="ＭＳ Ｐゴシック" pitchFamily="-111" charset="-128"/>
              </a:rPr>
              <a:t>.  Note that membership in </a:t>
            </a:r>
            <a:r>
              <a:rPr lang="en-US" b="1" dirty="0">
                <a:ea typeface="ＭＳ Ｐゴシック" pitchFamily="-111" charset="-128"/>
                <a:cs typeface="ＭＳ Ｐゴシック" pitchFamily="-111" charset="-128"/>
              </a:rPr>
              <a:t>S</a:t>
            </a:r>
            <a:r>
              <a:rPr lang="en-US" b="1" baseline="-25000" dirty="0">
                <a:latin typeface="Script MT Bold" charset="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is based purely on the input/output behavior of a function, not on any aspect of its implementation.</a:t>
            </a:r>
          </a:p>
        </p:txBody>
      </p:sp>
      <p:sp>
        <p:nvSpPr>
          <p:cNvPr id="465924" name="Date Placeholder 3"/>
          <p:cNvSpPr>
            <a:spLocks noGrp="1"/>
          </p:cNvSpPr>
          <p:nvPr>
            <p:ph type="dt" sz="quarter" idx="10"/>
          </p:nvPr>
        </p:nvSpPr>
        <p:spPr>
          <a:noFill/>
        </p:spPr>
        <p:txBody>
          <a:bodyPr/>
          <a:lstStyle/>
          <a:p>
            <a:fld id="{378417F9-A86B-E846-9F9B-732B0B3FC9F9}"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46592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65926" name="Slide Number Placeholder 5"/>
          <p:cNvSpPr>
            <a:spLocks noGrp="1"/>
          </p:cNvSpPr>
          <p:nvPr>
            <p:ph type="sldNum" sz="quarter" idx="12"/>
          </p:nvPr>
        </p:nvSpPr>
        <p:spPr>
          <a:noFill/>
        </p:spPr>
        <p:txBody>
          <a:bodyPr/>
          <a:lstStyle/>
          <a:p>
            <a:fld id="{46A67C81-41ED-5940-83CB-8ED8033682B5}" type="slidenum">
              <a:rPr lang="en-US">
                <a:latin typeface="Arial" pitchFamily="-111" charset="0"/>
                <a:ea typeface="ＭＳ Ｐゴシック" pitchFamily="-111" charset="-128"/>
                <a:cs typeface="ＭＳ Ｐゴシック" pitchFamily="-111" charset="-128"/>
              </a:rPr>
              <a:pPr/>
              <a:t>224</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Title 1"/>
          <p:cNvSpPr>
            <a:spLocks noGrp="1"/>
          </p:cNvSpPr>
          <p:nvPr>
            <p:ph type="title"/>
          </p:nvPr>
        </p:nvSpPr>
        <p:spPr/>
        <p:txBody>
          <a:bodyPr/>
          <a:lstStyle/>
          <a:p>
            <a:r>
              <a:rPr lang="en-US">
                <a:ea typeface="ＭＳ Ｐゴシック" pitchFamily="-111" charset="-128"/>
                <a:cs typeface="ＭＳ Ｐゴシック" pitchFamily="-111" charset="-128"/>
              </a:rPr>
              <a:t>Strong Rice’s Proof</a:t>
            </a:r>
          </a:p>
        </p:txBody>
      </p:sp>
      <p:sp>
        <p:nvSpPr>
          <p:cNvPr id="466947" name="Content Placeholder 2"/>
          <p:cNvSpPr>
            <a:spLocks noGrp="1"/>
          </p:cNvSpPr>
          <p:nvPr>
            <p:ph idx="1"/>
          </p:nvPr>
        </p:nvSpPr>
        <p:spPr/>
        <p:txBody>
          <a:bodyPr/>
          <a:lstStyle/>
          <a:p>
            <a:pPr>
              <a:spcBef>
                <a:spcPct val="50000"/>
              </a:spcBef>
            </a:pPr>
            <a:r>
              <a:rPr lang="en-US" dirty="0">
                <a:ea typeface="ＭＳ Ｐゴシック" pitchFamily="-111" charset="-128"/>
                <a:cs typeface="ＭＳ Ｐゴシック" pitchFamily="-111" charset="-128"/>
              </a:rPr>
              <a:t>Given </a:t>
            </a:r>
            <a:r>
              <a:rPr lang="en-US" b="1" dirty="0">
                <a:ea typeface="ＭＳ Ｐゴシック" pitchFamily="-111" charset="-128"/>
                <a:cs typeface="ＭＳ Ｐゴシック" pitchFamily="-111" charset="-128"/>
              </a:rPr>
              <a:t>x</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y</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r</a:t>
            </a:r>
            <a:r>
              <a:rPr lang="en-US" dirty="0">
                <a:ea typeface="ＭＳ Ｐゴシック" pitchFamily="-111" charset="-128"/>
                <a:cs typeface="ＭＳ Ｐゴシック" pitchFamily="-111" charset="-128"/>
              </a:rPr>
              <a:t>, where </a:t>
            </a:r>
            <a:r>
              <a:rPr lang="en-US" b="1" dirty="0">
                <a:ea typeface="ＭＳ Ｐゴシック" pitchFamily="-111" charset="-128"/>
                <a:cs typeface="ＭＳ Ｐゴシック" pitchFamily="-111" charset="-128"/>
              </a:rPr>
              <a:t>r</a:t>
            </a:r>
            <a:r>
              <a:rPr lang="en-US" dirty="0">
                <a:ea typeface="ＭＳ Ｐゴシック" pitchFamily="-111" charset="-128"/>
                <a:cs typeface="ＭＳ Ｐゴシック" pitchFamily="-111" charset="-128"/>
              </a:rPr>
              <a:t> is in the set </a:t>
            </a:r>
            <a:r>
              <a:rPr lang="en-US" dirty="0" smtClean="0">
                <a:ea typeface="ＭＳ Ｐゴシック" pitchFamily="-111" charset="-128"/>
                <a:cs typeface="ＭＳ Ｐゴシック" pitchFamily="-111" charset="-128"/>
              </a:rPr>
              <a:t/>
            </a:r>
            <a:br>
              <a:rPr lang="en-US" dirty="0" smtClean="0">
                <a:ea typeface="ＭＳ Ｐゴシック" pitchFamily="-111" charset="-128"/>
                <a:cs typeface="ＭＳ Ｐゴシック" pitchFamily="-111" charset="-128"/>
              </a:rPr>
            </a:br>
            <a:r>
              <a:rPr lang="en-US" b="1" dirty="0" smtClean="0">
                <a:ea typeface="ＭＳ Ｐゴシック" pitchFamily="-111" charset="-128"/>
                <a:cs typeface="ＭＳ Ｐゴシック" pitchFamily="-111" charset="-128"/>
              </a:rPr>
              <a:t>S</a:t>
            </a:r>
            <a:r>
              <a:rPr lang="en-US" b="1" baseline="-25000" dirty="0" smtClean="0">
                <a:latin typeface="Script MT Bold" charset="0"/>
                <a:ea typeface="ＭＳ Ｐゴシック" pitchFamily="-111" charset="-128"/>
                <a:cs typeface="ＭＳ Ｐゴシック" pitchFamily="-111" charset="-128"/>
              </a:rPr>
              <a:t>P</a:t>
            </a:r>
            <a:r>
              <a:rPr lang="en-US" b="1" dirty="0">
                <a:ea typeface="ＭＳ Ｐゴシック" pitchFamily="-111" charset="-128"/>
                <a:cs typeface="ＭＳ Ｐゴシック" pitchFamily="-111" charset="-128"/>
              </a:rPr>
              <a:t>.= {f |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f</a:t>
            </a:r>
            <a:r>
              <a:rPr lang="en-US" dirty="0">
                <a:ea typeface="ＭＳ Ｐゴシック" pitchFamily="-111" charset="-128"/>
                <a:cs typeface="ＭＳ Ｐゴシック" pitchFamily="-111" charset="-128"/>
                <a:sym typeface="Symbol" pitchFamily="-111" charset="2"/>
              </a:rPr>
              <a:t> has property </a:t>
            </a:r>
            <a:r>
              <a:rPr lang="en-US" b="1" dirty="0">
                <a:latin typeface="Script MT Bold" charset="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sym typeface="Symbol" pitchFamily="-111" charset="2"/>
              </a:rPr>
              <a:t>}, </a:t>
            </a:r>
            <a:r>
              <a:rPr lang="en-US" dirty="0" smtClean="0">
                <a:ea typeface="ＭＳ Ｐゴシック" pitchFamily="-111" charset="-128"/>
                <a:cs typeface="ＭＳ Ｐゴシック" pitchFamily="-111" charset="-128"/>
                <a:sym typeface="Symbol" pitchFamily="-111" charset="2"/>
              </a:rPr>
              <a:t/>
            </a:r>
            <a:br>
              <a:rPr lang="en-US" dirty="0" smtClean="0">
                <a:ea typeface="ＭＳ Ｐゴシック" pitchFamily="-111" charset="-128"/>
                <a:cs typeface="ＭＳ Ｐゴシック" pitchFamily="-111" charset="-128"/>
                <a:sym typeface="Symbol" pitchFamily="-111" charset="2"/>
              </a:rPr>
            </a:br>
            <a:r>
              <a:rPr lang="en-US" dirty="0" smtClean="0">
                <a:ea typeface="ＭＳ Ｐゴシック" pitchFamily="-111" charset="-128"/>
                <a:cs typeface="ＭＳ Ｐゴシック" pitchFamily="-111" charset="-128"/>
                <a:sym typeface="Symbol" pitchFamily="-111" charset="2"/>
              </a:rPr>
              <a:t>define </a:t>
            </a:r>
            <a:r>
              <a:rPr lang="en-US" dirty="0">
                <a:ea typeface="ＭＳ Ｐゴシック" pitchFamily="-111" charset="-128"/>
                <a:cs typeface="ＭＳ Ｐゴシック" pitchFamily="-111" charset="-128"/>
                <a:sym typeface="Symbol" pitchFamily="-111" charset="2"/>
              </a:rPr>
              <a:t>the function </a:t>
            </a:r>
            <a:br>
              <a:rPr lang="en-US" dirty="0">
                <a:ea typeface="ＭＳ Ｐゴシック" pitchFamily="-111" charset="-128"/>
                <a:cs typeface="ＭＳ Ｐゴシック" pitchFamily="-111" charset="-128"/>
                <a:sym typeface="Symbol" pitchFamily="-111" charset="2"/>
              </a:rPr>
            </a:br>
            <a:r>
              <a:rPr lang="en-US" b="1" dirty="0" err="1">
                <a:ea typeface="ＭＳ Ｐゴシック" pitchFamily="-111" charset="-128"/>
                <a:cs typeface="ＭＳ Ｐゴシック" pitchFamily="-111" charset="-128"/>
                <a:sym typeface="Symbol" pitchFamily="-111" charset="2"/>
              </a:rPr>
              <a:t>f</a:t>
            </a:r>
            <a:r>
              <a:rPr lang="en-US" b="1" baseline="-25000" dirty="0" err="1">
                <a:ea typeface="ＭＳ Ｐゴシック" pitchFamily="-111" charset="-128"/>
                <a:cs typeface="ＭＳ Ｐゴシック" pitchFamily="-111" charset="-128"/>
                <a:sym typeface="Symbol" pitchFamily="-111" charset="2"/>
              </a:rPr>
              <a:t>x,y,r</a:t>
            </a:r>
            <a:r>
              <a:rPr lang="en-US" b="1" dirty="0">
                <a:ea typeface="ＭＳ Ｐゴシック" pitchFamily="-111" charset="-128"/>
                <a:cs typeface="ＭＳ Ｐゴシック" pitchFamily="-111" charset="-128"/>
                <a:sym typeface="Symbol" pitchFamily="-111" charset="2"/>
              </a:rPr>
              <a:t>(z) = </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sym typeface="Symbol" pitchFamily="-111" charset="2"/>
              </a:rPr>
              <a:t>(y) - </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sym typeface="Symbol" pitchFamily="-111" charset="2"/>
              </a:rPr>
              <a:t>(y) + </a:t>
            </a:r>
            <a:r>
              <a:rPr lang="en-US" b="1" baseline="-25000" dirty="0">
                <a:ea typeface="ＭＳ Ｐゴシック" pitchFamily="-111" charset="-128"/>
                <a:cs typeface="ＭＳ Ｐゴシック" pitchFamily="-111" charset="-128"/>
                <a:sym typeface="Symbol" pitchFamily="-111" charset="2"/>
              </a:rPr>
              <a:t>r</a:t>
            </a:r>
            <a:r>
              <a:rPr lang="en-US" b="1" dirty="0">
                <a:ea typeface="ＭＳ Ｐゴシック" pitchFamily="-111" charset="-128"/>
                <a:cs typeface="ＭＳ Ｐゴシック" pitchFamily="-111" charset="-128"/>
                <a:sym typeface="Symbol" pitchFamily="-111" charset="2"/>
              </a:rPr>
              <a:t>(z)</a:t>
            </a:r>
            <a:r>
              <a:rPr lang="en-US" dirty="0">
                <a:ea typeface="ＭＳ Ｐゴシック" pitchFamily="-111" charset="-128"/>
                <a:cs typeface="ＭＳ Ｐゴシック" pitchFamily="-111" charset="-128"/>
                <a:sym typeface="Symbol" pitchFamily="-111" charset="2"/>
              </a:rPr>
              <a:t>. </a:t>
            </a:r>
          </a:p>
          <a:p>
            <a:pPr>
              <a:spcBef>
                <a:spcPct val="50000"/>
              </a:spcBef>
              <a:buFontTx/>
              <a:buNone/>
            </a:pPr>
            <a:endParaRPr lang="en-US" dirty="0">
              <a:ea typeface="ＭＳ Ｐゴシック" pitchFamily="-111" charset="-128"/>
              <a:cs typeface="ＭＳ Ｐゴシック" pitchFamily="-111" charset="-128"/>
              <a:sym typeface="Symbol" pitchFamily="-111" charset="2"/>
            </a:endParaRPr>
          </a:p>
          <a:p>
            <a:pPr>
              <a:spcBef>
                <a:spcPct val="50000"/>
              </a:spcBef>
            </a:pPr>
            <a:r>
              <a:rPr lang="en-US" b="1" dirty="0" err="1">
                <a:ea typeface="ＭＳ Ｐゴシック" pitchFamily="-111" charset="-128"/>
                <a:cs typeface="ＭＳ Ｐゴシック" pitchFamily="-111" charset="-128"/>
                <a:sym typeface="Symbol" pitchFamily="-111" charset="2"/>
              </a:rPr>
              <a:t>f</a:t>
            </a:r>
            <a:r>
              <a:rPr lang="en-US" b="1" baseline="-25000" dirty="0" err="1">
                <a:ea typeface="ＭＳ Ｐゴシック" pitchFamily="-111" charset="-128"/>
                <a:cs typeface="ＭＳ Ｐゴシック" pitchFamily="-111" charset="-128"/>
                <a:sym typeface="Symbol" pitchFamily="-111" charset="2"/>
              </a:rPr>
              <a:t>x,y,r</a:t>
            </a:r>
            <a:r>
              <a:rPr lang="en-US" b="1" dirty="0">
                <a:ea typeface="ＭＳ Ｐゴシック" pitchFamily="-111" charset="-128"/>
                <a:cs typeface="ＭＳ Ｐゴシック" pitchFamily="-111" charset="-128"/>
                <a:sym typeface="Symbol" pitchFamily="-111" charset="2"/>
              </a:rPr>
              <a:t>(z) = </a:t>
            </a:r>
            <a:r>
              <a:rPr lang="en-US" b="1" baseline="-25000" dirty="0">
                <a:ea typeface="ＭＳ Ｐゴシック" pitchFamily="-111" charset="-128"/>
                <a:cs typeface="ＭＳ Ｐゴシック" pitchFamily="-111" charset="-128"/>
                <a:sym typeface="Symbol" pitchFamily="-111" charset="2"/>
              </a:rPr>
              <a:t>r</a:t>
            </a:r>
            <a:r>
              <a:rPr lang="en-US" b="1" dirty="0">
                <a:ea typeface="ＭＳ Ｐゴシック" pitchFamily="-111" charset="-128"/>
                <a:cs typeface="ＭＳ Ｐゴシック" pitchFamily="-111" charset="-128"/>
                <a:sym typeface="Symbol" pitchFamily="-111" charset="2"/>
              </a:rPr>
              <a:t>(z)</a:t>
            </a:r>
            <a:r>
              <a:rPr lang="en-US"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sym typeface="Symbol" pitchFamily="-111" charset="2"/>
              </a:rPr>
              <a:t>if </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sym typeface="Symbol" pitchFamily="-111" charset="2"/>
              </a:rPr>
              <a:t>(y) ; =  if </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sym typeface="Symbol" pitchFamily="-111" charset="2"/>
              </a:rPr>
              <a:t>(y)</a:t>
            </a:r>
            <a:r>
              <a:rPr lang="en-US" dirty="0">
                <a:ea typeface="ＭＳ Ｐゴシック" pitchFamily="-111" charset="-128"/>
                <a:cs typeface="ＭＳ Ｐゴシック" pitchFamily="-111" charset="-128"/>
                <a:sym typeface="Symbol" pitchFamily="-111" charset="2"/>
              </a:rPr>
              <a:t> . </a:t>
            </a:r>
            <a:br>
              <a:rPr lang="en-US"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sym typeface="Symbol" pitchFamily="-111" charset="2"/>
              </a:rPr>
              <a:t>Thus,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sym typeface="Symbol" pitchFamily="-111" charset="2"/>
              </a:rPr>
              <a:t>(y)</a:t>
            </a:r>
            <a:r>
              <a:rPr lang="en-US" dirty="0">
                <a:ea typeface="ＭＳ Ｐゴシック" pitchFamily="-111" charset="-128"/>
                <a:cs typeface="ＭＳ Ｐゴシック" pitchFamily="-111" charset="-128"/>
                <a:sym typeface="Symbol" pitchFamily="-111" charset="2"/>
              </a:rPr>
              <a:t> </a:t>
            </a:r>
            <a:r>
              <a:rPr lang="en-US" dirty="0" err="1">
                <a:ea typeface="ＭＳ Ｐゴシック" pitchFamily="-111" charset="-128"/>
                <a:cs typeface="ＭＳ Ｐゴシック" pitchFamily="-111" charset="-128"/>
                <a:sym typeface="Symbol" pitchFamily="-111" charset="2"/>
              </a:rPr>
              <a:t>iff</a:t>
            </a:r>
            <a:r>
              <a:rPr lang="en-US"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sym typeface="Symbol" pitchFamily="-111" charset="2"/>
              </a:rPr>
              <a:t>f</a:t>
            </a:r>
            <a:r>
              <a:rPr lang="en-US" b="1" baseline="-25000" dirty="0" err="1">
                <a:ea typeface="ＭＳ Ｐゴシック" pitchFamily="-111" charset="-128"/>
                <a:cs typeface="ＭＳ Ｐゴシック" pitchFamily="-111" charset="-128"/>
                <a:sym typeface="Symbol" pitchFamily="-111" charset="2"/>
              </a:rPr>
              <a:t>x,y,r</a:t>
            </a:r>
            <a:r>
              <a:rPr lang="en-US" dirty="0">
                <a:ea typeface="ＭＳ Ｐゴシック" pitchFamily="-111" charset="-128"/>
                <a:cs typeface="ＭＳ Ｐゴシック" pitchFamily="-111" charset="-128"/>
                <a:sym typeface="Symbol" pitchFamily="-111" charset="2"/>
              </a:rPr>
              <a:t> has property </a:t>
            </a:r>
            <a:r>
              <a:rPr lang="en-US" dirty="0">
                <a:latin typeface="Script MT Bold" charset="0"/>
                <a:ea typeface="ＭＳ Ｐゴシック" pitchFamily="-111" charset="-128"/>
                <a:cs typeface="ＭＳ Ｐゴシック" pitchFamily="-111" charset="-128"/>
                <a:sym typeface="Symbol" pitchFamily="-111" charset="2"/>
              </a:rPr>
              <a:t>P</a:t>
            </a:r>
            <a:r>
              <a:rPr lang="en-US" dirty="0">
                <a:ea typeface="ＭＳ Ｐゴシック" pitchFamily="-111" charset="-128"/>
                <a:cs typeface="ＭＳ Ｐゴシック" pitchFamily="-111" charset="-128"/>
                <a:sym typeface="Symbol" pitchFamily="-111" charset="2"/>
              </a:rPr>
              <a:t>, and so </a:t>
            </a:r>
            <a:br>
              <a:rPr lang="en-US" dirty="0">
                <a:ea typeface="ＭＳ Ｐゴシック" pitchFamily="-111" charset="-128"/>
                <a:cs typeface="ＭＳ Ｐゴシック" pitchFamily="-111" charset="-128"/>
                <a:sym typeface="Symbol" pitchFamily="-111" charset="2"/>
              </a:rPr>
            </a:br>
            <a:r>
              <a:rPr lang="en-US" b="1" dirty="0">
                <a:ea typeface="ＭＳ Ｐゴシック" pitchFamily="-111" charset="-128"/>
                <a:cs typeface="ＭＳ Ｐゴシック" pitchFamily="-111" charset="-128"/>
                <a:sym typeface="Symbol" pitchFamily="-111" charset="2"/>
              </a:rPr>
              <a:t>K</a:t>
            </a:r>
            <a:r>
              <a:rPr lang="en-US" b="1" baseline="-25000" dirty="0">
                <a:ea typeface="ＭＳ Ｐゴシック" pitchFamily="-111" charset="-128"/>
                <a:cs typeface="ＭＳ Ｐゴシック" pitchFamily="-111" charset="-128"/>
                <a:sym typeface="Symbol" pitchFamily="-111" charset="2"/>
              </a:rPr>
              <a:t>0</a:t>
            </a:r>
            <a:r>
              <a:rPr lang="en-US" b="1"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S</a:t>
            </a:r>
            <a:r>
              <a:rPr lang="en-US" b="1" baseline="-25000" dirty="0">
                <a:latin typeface="Script MT Bold" charset="0"/>
                <a:ea typeface="ＭＳ Ｐゴシック" pitchFamily="-111" charset="-128"/>
                <a:cs typeface="ＭＳ Ｐゴシック" pitchFamily="-111" charset="-128"/>
              </a:rPr>
              <a:t>P</a:t>
            </a:r>
            <a:r>
              <a:rPr lang="en-US" b="1" dirty="0">
                <a:ea typeface="ＭＳ Ｐゴシック" pitchFamily="-111" charset="-128"/>
                <a:cs typeface="ＭＳ Ｐゴシック" pitchFamily="-111" charset="-128"/>
              </a:rPr>
              <a:t>.</a:t>
            </a:r>
          </a:p>
        </p:txBody>
      </p:sp>
      <p:sp>
        <p:nvSpPr>
          <p:cNvPr id="466948" name="Date Placeholder 3"/>
          <p:cNvSpPr>
            <a:spLocks noGrp="1"/>
          </p:cNvSpPr>
          <p:nvPr>
            <p:ph type="dt" sz="quarter" idx="10"/>
          </p:nvPr>
        </p:nvSpPr>
        <p:spPr>
          <a:noFill/>
        </p:spPr>
        <p:txBody>
          <a:bodyPr/>
          <a:lstStyle/>
          <a:p>
            <a:fld id="{19EA7260-9391-9942-A319-7FB74BE53361}"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46694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66950" name="Slide Number Placeholder 5"/>
          <p:cNvSpPr>
            <a:spLocks noGrp="1"/>
          </p:cNvSpPr>
          <p:nvPr>
            <p:ph type="sldNum" sz="quarter" idx="12"/>
          </p:nvPr>
        </p:nvSpPr>
        <p:spPr>
          <a:noFill/>
        </p:spPr>
        <p:txBody>
          <a:bodyPr/>
          <a:lstStyle/>
          <a:p>
            <a:fld id="{FB3955F3-36F4-E447-9BBB-96C609364E5A}" type="slidenum">
              <a:rPr lang="en-US">
                <a:latin typeface="Arial" pitchFamily="-111" charset="0"/>
                <a:ea typeface="ＭＳ Ｐゴシック" pitchFamily="-111" charset="-128"/>
                <a:cs typeface="ＭＳ Ｐゴシック" pitchFamily="-111" charset="-128"/>
              </a:rPr>
              <a:pPr/>
              <a:t>225</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Title 6"/>
          <p:cNvSpPr>
            <a:spLocks noGrp="1"/>
          </p:cNvSpPr>
          <p:nvPr>
            <p:ph type="title"/>
          </p:nvPr>
        </p:nvSpPr>
        <p:spPr/>
        <p:txBody>
          <a:bodyPr/>
          <a:lstStyle/>
          <a:p>
            <a:r>
              <a:rPr lang="en-US">
                <a:ea typeface="ＭＳ Ｐゴシック" pitchFamily="-111" charset="-128"/>
                <a:cs typeface="ＭＳ Ｐゴシック" pitchFamily="-111" charset="-128"/>
              </a:rPr>
              <a:t>Picture Proof</a:t>
            </a:r>
          </a:p>
        </p:txBody>
      </p:sp>
      <p:sp>
        <p:nvSpPr>
          <p:cNvPr id="467971" name="Date Placeholder 3"/>
          <p:cNvSpPr>
            <a:spLocks noGrp="1"/>
          </p:cNvSpPr>
          <p:nvPr>
            <p:ph type="dt" sz="quarter" idx="10"/>
          </p:nvPr>
        </p:nvSpPr>
        <p:spPr>
          <a:noFill/>
        </p:spPr>
        <p:txBody>
          <a:bodyPr/>
          <a:lstStyle/>
          <a:p>
            <a:fld id="{B38C4AC9-7F0C-2945-90A9-2DEDF8C05F67}"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46797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67973" name="Slide Number Placeholder 5"/>
          <p:cNvSpPr>
            <a:spLocks noGrp="1"/>
          </p:cNvSpPr>
          <p:nvPr>
            <p:ph type="sldNum" sz="quarter" idx="12"/>
          </p:nvPr>
        </p:nvSpPr>
        <p:spPr>
          <a:noFill/>
        </p:spPr>
        <p:txBody>
          <a:bodyPr/>
          <a:lstStyle/>
          <a:p>
            <a:fld id="{F6EBEF3E-4ECC-1B48-9E36-5902E056C32B}" type="slidenum">
              <a:rPr lang="en-US">
                <a:latin typeface="Arial" pitchFamily="-111" charset="0"/>
                <a:ea typeface="ＭＳ Ｐゴシック" pitchFamily="-111" charset="-128"/>
                <a:cs typeface="ＭＳ Ｐゴシック" pitchFamily="-111" charset="-128"/>
              </a:rPr>
              <a:pPr/>
              <a:t>226</a:t>
            </a:fld>
            <a:endParaRPr lang="en-US">
              <a:latin typeface="Arial" pitchFamily="-111" charset="0"/>
              <a:ea typeface="ＭＳ Ｐゴシック" pitchFamily="-111" charset="-128"/>
              <a:cs typeface="ＭＳ Ｐゴシック" pitchFamily="-111" charset="-128"/>
            </a:endParaRPr>
          </a:p>
        </p:txBody>
      </p:sp>
      <p:sp>
        <p:nvSpPr>
          <p:cNvPr id="467974" name="Rectangle 4"/>
          <p:cNvSpPr>
            <a:spLocks noChangeArrowheads="1"/>
          </p:cNvSpPr>
          <p:nvPr/>
        </p:nvSpPr>
        <p:spPr bwMode="auto">
          <a:xfrm>
            <a:off x="1311275" y="1905000"/>
            <a:ext cx="4310063" cy="2530475"/>
          </a:xfrm>
          <a:prstGeom prst="rect">
            <a:avLst/>
          </a:prstGeom>
          <a:solidFill>
            <a:schemeClr val="accent1"/>
          </a:solidFill>
          <a:ln w="38100">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467975" name="Rectangle 5"/>
          <p:cNvSpPr>
            <a:spLocks noChangeArrowheads="1"/>
          </p:cNvSpPr>
          <p:nvPr/>
        </p:nvSpPr>
        <p:spPr bwMode="auto">
          <a:xfrm>
            <a:off x="2073275" y="2057400"/>
            <a:ext cx="1219200" cy="1143000"/>
          </a:xfrm>
          <a:prstGeom prst="rect">
            <a:avLst/>
          </a:prstGeom>
          <a:solidFill>
            <a:schemeClr val="accent1"/>
          </a:solidFill>
          <a:ln w="38100">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467976" name="Line 6"/>
          <p:cNvSpPr>
            <a:spLocks noChangeShapeType="1"/>
          </p:cNvSpPr>
          <p:nvPr/>
        </p:nvSpPr>
        <p:spPr bwMode="auto">
          <a:xfrm>
            <a:off x="1768475" y="2362200"/>
            <a:ext cx="3048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77" name="Line 7"/>
          <p:cNvSpPr>
            <a:spLocks noChangeShapeType="1"/>
          </p:cNvSpPr>
          <p:nvPr/>
        </p:nvSpPr>
        <p:spPr bwMode="auto">
          <a:xfrm>
            <a:off x="1768475" y="2819400"/>
            <a:ext cx="3048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78" name="Text Box 8"/>
          <p:cNvSpPr txBox="1">
            <a:spLocks noChangeArrowheads="1"/>
          </p:cNvSpPr>
          <p:nvPr/>
        </p:nvSpPr>
        <p:spPr bwMode="auto">
          <a:xfrm>
            <a:off x="1387475" y="2162175"/>
            <a:ext cx="3048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a:latin typeface="Trebuchet MS" pitchFamily="-111" charset="0"/>
              </a:rPr>
              <a:t>x</a:t>
            </a:r>
          </a:p>
        </p:txBody>
      </p:sp>
      <p:sp>
        <p:nvSpPr>
          <p:cNvPr id="467979" name="Text Box 9"/>
          <p:cNvSpPr txBox="1">
            <a:spLocks noChangeArrowheads="1"/>
          </p:cNvSpPr>
          <p:nvPr/>
        </p:nvSpPr>
        <p:spPr bwMode="auto">
          <a:xfrm>
            <a:off x="1387475" y="2605088"/>
            <a:ext cx="304800" cy="366712"/>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a:latin typeface="Trebuchet MS" pitchFamily="-111" charset="0"/>
              </a:rPr>
              <a:t>y</a:t>
            </a:r>
          </a:p>
        </p:txBody>
      </p:sp>
      <p:sp>
        <p:nvSpPr>
          <p:cNvPr id="467980" name="Text Box 10"/>
          <p:cNvSpPr txBox="1">
            <a:spLocks noChangeArrowheads="1"/>
          </p:cNvSpPr>
          <p:nvPr/>
        </p:nvSpPr>
        <p:spPr bwMode="auto">
          <a:xfrm>
            <a:off x="2301875" y="2362200"/>
            <a:ext cx="7620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a:latin typeface="Trebuchet MS" pitchFamily="-111" charset="0"/>
                <a:sym typeface="Symbol" pitchFamily="-111" charset="2"/>
              </a:rPr>
              <a:t></a:t>
            </a:r>
            <a:r>
              <a:rPr lang="en-US" b="1" baseline="-25000">
                <a:latin typeface="Trebuchet MS" pitchFamily="-111" charset="0"/>
                <a:sym typeface="Symbol" pitchFamily="-111" charset="2"/>
              </a:rPr>
              <a:t>x</a:t>
            </a:r>
            <a:r>
              <a:rPr lang="en-US" b="1" baseline="30000">
                <a:latin typeface="Trebuchet MS" pitchFamily="-111" charset="0"/>
                <a:sym typeface="Symbol" pitchFamily="-111" charset="2"/>
              </a:rPr>
              <a:t>(y)</a:t>
            </a:r>
          </a:p>
        </p:txBody>
      </p:sp>
      <p:sp>
        <p:nvSpPr>
          <p:cNvPr id="467981" name="Rectangle 11"/>
          <p:cNvSpPr>
            <a:spLocks noChangeArrowheads="1"/>
          </p:cNvSpPr>
          <p:nvPr/>
        </p:nvSpPr>
        <p:spPr bwMode="auto">
          <a:xfrm>
            <a:off x="4054475" y="3190875"/>
            <a:ext cx="1219200" cy="1143000"/>
          </a:xfrm>
          <a:prstGeom prst="rect">
            <a:avLst/>
          </a:prstGeom>
          <a:solidFill>
            <a:schemeClr val="accent1"/>
          </a:solidFill>
          <a:ln w="38100">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467982" name="Text Box 12"/>
          <p:cNvSpPr txBox="1">
            <a:spLocks noChangeArrowheads="1"/>
          </p:cNvSpPr>
          <p:nvPr/>
        </p:nvSpPr>
        <p:spPr bwMode="auto">
          <a:xfrm>
            <a:off x="4359275" y="3810000"/>
            <a:ext cx="7620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a:latin typeface="Trebuchet MS" pitchFamily="-111" charset="0"/>
                <a:sym typeface="Symbol" pitchFamily="-111" charset="2"/>
              </a:rPr>
              <a:t></a:t>
            </a:r>
            <a:r>
              <a:rPr lang="en-US" b="1" baseline="-25000">
                <a:latin typeface="Trebuchet MS" pitchFamily="-111" charset="0"/>
                <a:sym typeface="Symbol" pitchFamily="-111" charset="2"/>
              </a:rPr>
              <a:t>r</a:t>
            </a:r>
            <a:r>
              <a:rPr lang="en-US" b="1" baseline="30000">
                <a:latin typeface="Trebuchet MS" pitchFamily="-111" charset="0"/>
                <a:sym typeface="Symbol" pitchFamily="-111" charset="2"/>
              </a:rPr>
              <a:t>(z)</a:t>
            </a:r>
          </a:p>
        </p:txBody>
      </p:sp>
      <p:sp>
        <p:nvSpPr>
          <p:cNvPr id="467983" name="Line 13"/>
          <p:cNvSpPr>
            <a:spLocks noChangeShapeType="1"/>
          </p:cNvSpPr>
          <p:nvPr/>
        </p:nvSpPr>
        <p:spPr bwMode="auto">
          <a:xfrm>
            <a:off x="3292475" y="2590800"/>
            <a:ext cx="3810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4" name="Line 14"/>
          <p:cNvSpPr>
            <a:spLocks noChangeShapeType="1"/>
          </p:cNvSpPr>
          <p:nvPr/>
        </p:nvSpPr>
        <p:spPr bwMode="auto">
          <a:xfrm>
            <a:off x="3673475" y="2590800"/>
            <a:ext cx="0" cy="114300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5" name="Line 15"/>
          <p:cNvSpPr>
            <a:spLocks noChangeShapeType="1"/>
          </p:cNvSpPr>
          <p:nvPr/>
        </p:nvSpPr>
        <p:spPr bwMode="auto">
          <a:xfrm>
            <a:off x="3673475" y="3733800"/>
            <a:ext cx="3810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6" name="Line 16"/>
          <p:cNvSpPr>
            <a:spLocks noChangeShapeType="1"/>
          </p:cNvSpPr>
          <p:nvPr/>
        </p:nvSpPr>
        <p:spPr bwMode="auto">
          <a:xfrm>
            <a:off x="930275" y="4038600"/>
            <a:ext cx="31242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7" name="Text Box 17"/>
          <p:cNvSpPr txBox="1">
            <a:spLocks noChangeArrowheads="1"/>
          </p:cNvSpPr>
          <p:nvPr/>
        </p:nvSpPr>
        <p:spPr bwMode="auto">
          <a:xfrm>
            <a:off x="685800" y="3927475"/>
            <a:ext cx="3048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a:latin typeface="Trebuchet MS" pitchFamily="-111" charset="0"/>
              </a:rPr>
              <a:t>z</a:t>
            </a:r>
          </a:p>
        </p:txBody>
      </p:sp>
      <p:sp>
        <p:nvSpPr>
          <p:cNvPr id="467988" name="Line 18"/>
          <p:cNvSpPr>
            <a:spLocks noChangeShapeType="1"/>
          </p:cNvSpPr>
          <p:nvPr/>
        </p:nvSpPr>
        <p:spPr bwMode="auto">
          <a:xfrm>
            <a:off x="5273675" y="4038600"/>
            <a:ext cx="9906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9" name="Text Box 20"/>
          <p:cNvSpPr txBox="1">
            <a:spLocks noChangeArrowheads="1"/>
          </p:cNvSpPr>
          <p:nvPr/>
        </p:nvSpPr>
        <p:spPr bwMode="auto">
          <a:xfrm>
            <a:off x="5730875" y="4216400"/>
            <a:ext cx="2938463" cy="14462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dirty="0" err="1">
                <a:latin typeface="Trebuchet MS" pitchFamily="-111" charset="0"/>
                <a:sym typeface="Symbol" pitchFamily="-111" charset="2"/>
              </a:rPr>
              <a:t>dom</a:t>
            </a:r>
            <a:r>
              <a:rPr lang="en-US" b="1" baseline="30000" dirty="0">
                <a:latin typeface="Trebuchet MS" pitchFamily="-111" charset="0"/>
                <a:sym typeface="Symbol" pitchFamily="-111" charset="2"/>
              </a:rPr>
              <a:t>(</a:t>
            </a:r>
            <a:r>
              <a:rPr lang="en-US" b="1" baseline="30000" dirty="0" err="1">
                <a:latin typeface="Trebuchet MS" pitchFamily="-111" charset="0"/>
                <a:sym typeface="Symbol" pitchFamily="-111" charset="2"/>
              </a:rPr>
              <a:t>f</a:t>
            </a:r>
            <a:r>
              <a:rPr lang="en-US" b="1" baseline="-25000" dirty="0" err="1">
                <a:latin typeface="Trebuchet MS" pitchFamily="-111" charset="0"/>
                <a:sym typeface="Symbol" pitchFamily="-111" charset="2"/>
              </a:rPr>
              <a:t>x,y,r</a:t>
            </a:r>
            <a:r>
              <a:rPr lang="en-US" b="1" baseline="30000" dirty="0">
                <a:latin typeface="Trebuchet MS" pitchFamily="-111" charset="0"/>
                <a:sym typeface="Symbol" pitchFamily="-111" charset="2"/>
              </a:rPr>
              <a:t>)= If </a:t>
            </a:r>
            <a:r>
              <a:rPr lang="en-US" b="1" baseline="-25000" dirty="0">
                <a:latin typeface="Trebuchet MS" pitchFamily="-111" charset="0"/>
                <a:sym typeface="Symbol" pitchFamily="-111" charset="2"/>
              </a:rPr>
              <a:t>x</a:t>
            </a:r>
            <a:r>
              <a:rPr lang="en-US" b="1" baseline="30000" dirty="0">
                <a:latin typeface="Trebuchet MS" pitchFamily="-111" charset="0"/>
                <a:sym typeface="Symbol" pitchFamily="-111" charset="2"/>
              </a:rPr>
              <a:t>(y) </a:t>
            </a:r>
          </a:p>
          <a:p>
            <a:pPr eaLnBrk="0" hangingPunct="0">
              <a:spcBef>
                <a:spcPct val="50000"/>
              </a:spcBef>
            </a:pPr>
            <a:r>
              <a:rPr lang="en-US" b="1" baseline="30000" dirty="0" err="1">
                <a:solidFill>
                  <a:srgbClr val="0000FF"/>
                </a:solidFill>
                <a:latin typeface="Trebuchet MS" pitchFamily="-111" charset="0"/>
                <a:sym typeface="Symbol" pitchFamily="-111" charset="2"/>
              </a:rPr>
              <a:t>rng</a:t>
            </a:r>
            <a:r>
              <a:rPr lang="en-US" b="1" baseline="30000" dirty="0">
                <a:solidFill>
                  <a:srgbClr val="0000FF"/>
                </a:solidFill>
                <a:latin typeface="Trebuchet MS" pitchFamily="-111" charset="0"/>
                <a:sym typeface="Symbol" pitchFamily="-111" charset="2"/>
              </a:rPr>
              <a:t>(</a:t>
            </a:r>
            <a:r>
              <a:rPr lang="en-US" b="1" baseline="30000" dirty="0" err="1">
                <a:solidFill>
                  <a:srgbClr val="0000FF"/>
                </a:solidFill>
                <a:latin typeface="Trebuchet MS" pitchFamily="-111" charset="0"/>
                <a:sym typeface="Symbol" pitchFamily="-111" charset="2"/>
              </a:rPr>
              <a:t>f</a:t>
            </a:r>
            <a:r>
              <a:rPr lang="en-US" b="1" baseline="-25000" dirty="0" err="1">
                <a:solidFill>
                  <a:srgbClr val="0000FF"/>
                </a:solidFill>
                <a:latin typeface="Trebuchet MS" pitchFamily="-111" charset="0"/>
                <a:sym typeface="Symbol" pitchFamily="-111" charset="2"/>
              </a:rPr>
              <a:t>x,y,r</a:t>
            </a:r>
            <a:r>
              <a:rPr lang="en-US" b="1" baseline="30000" dirty="0">
                <a:solidFill>
                  <a:srgbClr val="0000FF"/>
                </a:solidFill>
                <a:latin typeface="Trebuchet MS" pitchFamily="-111" charset="0"/>
                <a:sym typeface="Symbol" pitchFamily="-111" charset="2"/>
              </a:rPr>
              <a:t>)= If </a:t>
            </a:r>
            <a:r>
              <a:rPr lang="en-US" b="1" baseline="-25000" dirty="0">
                <a:solidFill>
                  <a:srgbClr val="0000FF"/>
                </a:solidFill>
                <a:latin typeface="Trebuchet MS" pitchFamily="-111" charset="0"/>
                <a:sym typeface="Symbol" pitchFamily="-111" charset="2"/>
              </a:rPr>
              <a:t>x</a:t>
            </a:r>
            <a:r>
              <a:rPr lang="en-US" b="1" baseline="30000" dirty="0">
                <a:solidFill>
                  <a:srgbClr val="0000FF"/>
                </a:solidFill>
                <a:latin typeface="Trebuchet MS" pitchFamily="-111" charset="0"/>
                <a:sym typeface="Symbol" pitchFamily="-111" charset="2"/>
              </a:rPr>
              <a:t>(y)</a:t>
            </a:r>
          </a:p>
          <a:p>
            <a:pPr eaLnBrk="0" hangingPunct="0">
              <a:spcBef>
                <a:spcPct val="50000"/>
              </a:spcBef>
            </a:pPr>
            <a:r>
              <a:rPr lang="en-US" b="1" baseline="30000" dirty="0">
                <a:solidFill>
                  <a:srgbClr val="CC3300"/>
                </a:solidFill>
                <a:latin typeface="Trebuchet MS" pitchFamily="-111" charset="0"/>
                <a:sym typeface="Symbol" pitchFamily="-111" charset="2"/>
              </a:rPr>
              <a:t>z </a:t>
            </a:r>
            <a:r>
              <a:rPr lang="en-US" b="1" baseline="30000" dirty="0" err="1">
                <a:solidFill>
                  <a:srgbClr val="CC3300"/>
                </a:solidFill>
                <a:latin typeface="Trebuchet MS" pitchFamily="-111" charset="0"/>
                <a:sym typeface="Symbol" pitchFamily="-111" charset="2"/>
              </a:rPr>
              <a:t>f</a:t>
            </a:r>
            <a:r>
              <a:rPr lang="en-US" b="1" baseline="-25000" dirty="0" err="1">
                <a:solidFill>
                  <a:srgbClr val="CC3300"/>
                </a:solidFill>
                <a:latin typeface="Trebuchet MS" pitchFamily="-111" charset="0"/>
                <a:sym typeface="Symbol" pitchFamily="-111" charset="2"/>
              </a:rPr>
              <a:t>x,y,r</a:t>
            </a:r>
            <a:r>
              <a:rPr lang="en-US" b="1" baseline="30000" dirty="0">
                <a:solidFill>
                  <a:srgbClr val="CC3300"/>
                </a:solidFill>
                <a:latin typeface="Trebuchet MS" pitchFamily="-111" charset="0"/>
                <a:sym typeface="Symbol" pitchFamily="-111" charset="2"/>
              </a:rPr>
              <a:t>(z)≠</a:t>
            </a:r>
            <a:r>
              <a:rPr lang="en-US" b="1" baseline="-25000" dirty="0">
                <a:solidFill>
                  <a:srgbClr val="CC3300"/>
                </a:solidFill>
                <a:latin typeface="Trebuchet MS" pitchFamily="-111" charset="0"/>
                <a:sym typeface="Symbol" pitchFamily="-111" charset="2"/>
              </a:rPr>
              <a:t>r</a:t>
            </a:r>
            <a:r>
              <a:rPr lang="en-US" b="1" baseline="30000" dirty="0">
                <a:solidFill>
                  <a:srgbClr val="CC3300"/>
                </a:solidFill>
                <a:latin typeface="Trebuchet MS" pitchFamily="-111" charset="0"/>
                <a:sym typeface="Symbol" pitchFamily="-111" charset="2"/>
              </a:rPr>
              <a:t>(z) If </a:t>
            </a:r>
            <a:r>
              <a:rPr lang="en-US" b="1" baseline="-25000" dirty="0">
                <a:solidFill>
                  <a:srgbClr val="CC3300"/>
                </a:solidFill>
                <a:latin typeface="Trebuchet MS" pitchFamily="-111" charset="0"/>
                <a:sym typeface="Symbol" pitchFamily="-111" charset="2"/>
              </a:rPr>
              <a:t>x</a:t>
            </a:r>
            <a:r>
              <a:rPr lang="en-US" b="1" baseline="30000" dirty="0">
                <a:solidFill>
                  <a:srgbClr val="CC3300"/>
                </a:solidFill>
                <a:latin typeface="Trebuchet MS" pitchFamily="-111" charset="0"/>
                <a:sym typeface="Symbol" pitchFamily="-111" charset="2"/>
              </a:rPr>
              <a:t>(y) </a:t>
            </a:r>
          </a:p>
          <a:p>
            <a:pPr eaLnBrk="0" hangingPunct="0">
              <a:spcBef>
                <a:spcPct val="50000"/>
              </a:spcBef>
            </a:pPr>
            <a:endParaRPr lang="en-US" b="1" baseline="30000" dirty="0">
              <a:solidFill>
                <a:srgbClr val="CC3300"/>
              </a:solidFill>
              <a:latin typeface="Trebuchet MS" pitchFamily="-111" charset="0"/>
              <a:sym typeface="Symbol" pitchFamily="-111" charset="2"/>
            </a:endParaRPr>
          </a:p>
        </p:txBody>
      </p:sp>
      <p:sp>
        <p:nvSpPr>
          <p:cNvPr id="467990" name="Text Box 21"/>
          <p:cNvSpPr txBox="1">
            <a:spLocks noChangeArrowheads="1"/>
          </p:cNvSpPr>
          <p:nvPr/>
        </p:nvSpPr>
        <p:spPr bwMode="auto">
          <a:xfrm>
            <a:off x="5680075" y="2935288"/>
            <a:ext cx="3040063" cy="1077912"/>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dirty="0">
                <a:solidFill>
                  <a:srgbClr val="CC3300"/>
                </a:solidFill>
                <a:latin typeface="Trebuchet MS" pitchFamily="-111" charset="0"/>
                <a:sym typeface="Symbol" pitchFamily="-111" charset="2"/>
              </a:rPr>
              <a:t>z </a:t>
            </a:r>
            <a:r>
              <a:rPr lang="en-US" b="1" baseline="30000" dirty="0" err="1">
                <a:solidFill>
                  <a:srgbClr val="CC3300"/>
                </a:solidFill>
                <a:latin typeface="Trebuchet MS" pitchFamily="-111" charset="0"/>
                <a:sym typeface="Symbol" pitchFamily="-111" charset="2"/>
              </a:rPr>
              <a:t>f</a:t>
            </a:r>
            <a:r>
              <a:rPr lang="en-US" b="1" baseline="-25000" dirty="0" err="1">
                <a:solidFill>
                  <a:srgbClr val="CC3300"/>
                </a:solidFill>
                <a:latin typeface="Trebuchet MS" pitchFamily="-111" charset="0"/>
                <a:sym typeface="Symbol" pitchFamily="-111" charset="2"/>
              </a:rPr>
              <a:t>x,y,r</a:t>
            </a:r>
            <a:r>
              <a:rPr lang="en-US" b="1" baseline="30000" dirty="0">
                <a:solidFill>
                  <a:srgbClr val="CC3300"/>
                </a:solidFill>
                <a:latin typeface="Trebuchet MS" pitchFamily="-111" charset="0"/>
                <a:sym typeface="Symbol" pitchFamily="-111" charset="2"/>
              </a:rPr>
              <a:t>(z)=</a:t>
            </a:r>
            <a:r>
              <a:rPr lang="en-US" b="1" baseline="-25000" dirty="0">
                <a:solidFill>
                  <a:srgbClr val="CC3300"/>
                </a:solidFill>
                <a:latin typeface="Trebuchet MS" pitchFamily="-111" charset="0"/>
                <a:sym typeface="Symbol" pitchFamily="-111" charset="2"/>
              </a:rPr>
              <a:t>r</a:t>
            </a:r>
            <a:r>
              <a:rPr lang="en-US" b="1" baseline="30000" dirty="0">
                <a:solidFill>
                  <a:srgbClr val="CC3300"/>
                </a:solidFill>
                <a:latin typeface="Trebuchet MS" pitchFamily="-111" charset="0"/>
                <a:sym typeface="Symbol" pitchFamily="-111" charset="2"/>
              </a:rPr>
              <a:t>(z) If </a:t>
            </a:r>
            <a:r>
              <a:rPr lang="en-US" b="1" baseline="-25000" dirty="0">
                <a:solidFill>
                  <a:srgbClr val="CC3300"/>
                </a:solidFill>
                <a:latin typeface="Trebuchet MS" pitchFamily="-111" charset="0"/>
                <a:sym typeface="Symbol" pitchFamily="-111" charset="2"/>
              </a:rPr>
              <a:t>x</a:t>
            </a:r>
            <a:r>
              <a:rPr lang="en-US" b="1" baseline="30000" dirty="0">
                <a:solidFill>
                  <a:srgbClr val="CC3300"/>
                </a:solidFill>
                <a:latin typeface="Trebuchet MS" pitchFamily="-111" charset="0"/>
                <a:sym typeface="Symbol" pitchFamily="-111" charset="2"/>
              </a:rPr>
              <a:t>(y) </a:t>
            </a:r>
          </a:p>
          <a:p>
            <a:pPr eaLnBrk="0" hangingPunct="0">
              <a:spcBef>
                <a:spcPct val="50000"/>
              </a:spcBef>
            </a:pPr>
            <a:r>
              <a:rPr lang="en-US" b="1" baseline="30000" dirty="0" err="1">
                <a:solidFill>
                  <a:srgbClr val="0000FF"/>
                </a:solidFill>
                <a:latin typeface="Trebuchet MS" pitchFamily="-111" charset="0"/>
                <a:sym typeface="Symbol" pitchFamily="-111" charset="2"/>
              </a:rPr>
              <a:t>rng</a:t>
            </a:r>
            <a:r>
              <a:rPr lang="en-US" b="1" baseline="30000" dirty="0">
                <a:solidFill>
                  <a:srgbClr val="0000FF"/>
                </a:solidFill>
                <a:latin typeface="Trebuchet MS" pitchFamily="-111" charset="0"/>
                <a:sym typeface="Symbol" pitchFamily="-111" charset="2"/>
              </a:rPr>
              <a:t>(</a:t>
            </a:r>
            <a:r>
              <a:rPr lang="en-US" b="1" baseline="30000" dirty="0" err="1">
                <a:solidFill>
                  <a:srgbClr val="0000FF"/>
                </a:solidFill>
                <a:latin typeface="Trebuchet MS" pitchFamily="-111" charset="0"/>
                <a:sym typeface="Symbol" pitchFamily="-111" charset="2"/>
              </a:rPr>
              <a:t>f</a:t>
            </a:r>
            <a:r>
              <a:rPr lang="en-US" b="1" baseline="-25000" dirty="0" err="1">
                <a:solidFill>
                  <a:srgbClr val="0000FF"/>
                </a:solidFill>
                <a:latin typeface="Trebuchet MS" pitchFamily="-111" charset="0"/>
                <a:sym typeface="Symbol" pitchFamily="-111" charset="2"/>
              </a:rPr>
              <a:t>x,y,r</a:t>
            </a:r>
            <a:r>
              <a:rPr lang="en-US" b="1" baseline="30000" dirty="0">
                <a:solidFill>
                  <a:srgbClr val="0000FF"/>
                </a:solidFill>
                <a:latin typeface="Trebuchet MS" pitchFamily="-111" charset="0"/>
                <a:sym typeface="Symbol" pitchFamily="-111" charset="2"/>
              </a:rPr>
              <a:t>)=</a:t>
            </a:r>
            <a:r>
              <a:rPr lang="en-US" b="1" baseline="30000" dirty="0" err="1">
                <a:solidFill>
                  <a:srgbClr val="0000FF"/>
                </a:solidFill>
                <a:latin typeface="Trebuchet MS" pitchFamily="-111" charset="0"/>
                <a:sym typeface="Symbol" pitchFamily="-111" charset="2"/>
              </a:rPr>
              <a:t>rng</a:t>
            </a:r>
            <a:r>
              <a:rPr lang="en-US" b="1" baseline="30000" dirty="0">
                <a:solidFill>
                  <a:srgbClr val="0000FF"/>
                </a:solidFill>
                <a:latin typeface="Trebuchet MS" pitchFamily="-111" charset="0"/>
                <a:sym typeface="Symbol" pitchFamily="-111" charset="2"/>
              </a:rPr>
              <a:t>(</a:t>
            </a:r>
            <a:r>
              <a:rPr lang="en-US" b="1" baseline="-25000" dirty="0">
                <a:solidFill>
                  <a:srgbClr val="0000FF"/>
                </a:solidFill>
                <a:latin typeface="Trebuchet MS" pitchFamily="-111" charset="0"/>
                <a:sym typeface="Symbol" pitchFamily="-111" charset="2"/>
              </a:rPr>
              <a:t>r</a:t>
            </a:r>
            <a:r>
              <a:rPr lang="en-US" b="1" baseline="30000" dirty="0">
                <a:solidFill>
                  <a:srgbClr val="0000FF"/>
                </a:solidFill>
                <a:latin typeface="Trebuchet MS" pitchFamily="-111" charset="0"/>
                <a:sym typeface="Symbol" pitchFamily="-111" charset="2"/>
              </a:rPr>
              <a:t>) If </a:t>
            </a:r>
            <a:r>
              <a:rPr lang="en-US" b="1" baseline="-25000" dirty="0">
                <a:solidFill>
                  <a:srgbClr val="0000FF"/>
                </a:solidFill>
                <a:latin typeface="Trebuchet MS" pitchFamily="-111" charset="0"/>
                <a:sym typeface="Symbol" pitchFamily="-111" charset="2"/>
              </a:rPr>
              <a:t>x</a:t>
            </a:r>
            <a:r>
              <a:rPr lang="en-US" b="1" baseline="30000" dirty="0">
                <a:solidFill>
                  <a:srgbClr val="0000FF"/>
                </a:solidFill>
                <a:latin typeface="Trebuchet MS" pitchFamily="-111" charset="0"/>
                <a:sym typeface="Symbol" pitchFamily="-111" charset="2"/>
              </a:rPr>
              <a:t>(y) </a:t>
            </a:r>
          </a:p>
          <a:p>
            <a:pPr eaLnBrk="0" hangingPunct="0">
              <a:spcBef>
                <a:spcPct val="50000"/>
              </a:spcBef>
            </a:pPr>
            <a:r>
              <a:rPr lang="en-US" b="1" baseline="30000" dirty="0" err="1">
                <a:latin typeface="Trebuchet MS" pitchFamily="-111" charset="0"/>
                <a:sym typeface="Symbol" pitchFamily="-111" charset="2"/>
              </a:rPr>
              <a:t>dom</a:t>
            </a:r>
            <a:r>
              <a:rPr lang="en-US" b="1" baseline="30000" dirty="0">
                <a:latin typeface="Trebuchet MS" pitchFamily="-111" charset="0"/>
                <a:sym typeface="Symbol" pitchFamily="-111" charset="2"/>
              </a:rPr>
              <a:t>(</a:t>
            </a:r>
            <a:r>
              <a:rPr lang="en-US" b="1" baseline="30000" dirty="0" err="1">
                <a:latin typeface="Trebuchet MS" pitchFamily="-111" charset="0"/>
                <a:sym typeface="Symbol" pitchFamily="-111" charset="2"/>
              </a:rPr>
              <a:t>f</a:t>
            </a:r>
            <a:r>
              <a:rPr lang="en-US" b="1" baseline="-25000" dirty="0" err="1">
                <a:latin typeface="Trebuchet MS" pitchFamily="-111" charset="0"/>
                <a:sym typeface="Symbol" pitchFamily="-111" charset="2"/>
              </a:rPr>
              <a:t>x,y,r</a:t>
            </a:r>
            <a:r>
              <a:rPr lang="en-US" b="1" baseline="30000" dirty="0">
                <a:latin typeface="Trebuchet MS" pitchFamily="-111" charset="0"/>
                <a:sym typeface="Symbol" pitchFamily="-111" charset="2"/>
              </a:rPr>
              <a:t>)=</a:t>
            </a:r>
            <a:r>
              <a:rPr lang="en-US" b="1" baseline="30000" dirty="0" err="1">
                <a:latin typeface="Trebuchet MS" pitchFamily="-111" charset="0"/>
                <a:sym typeface="Symbol" pitchFamily="-111" charset="2"/>
              </a:rPr>
              <a:t>dom</a:t>
            </a:r>
            <a:r>
              <a:rPr lang="en-US" b="1" baseline="30000" dirty="0">
                <a:latin typeface="Trebuchet MS" pitchFamily="-111" charset="0"/>
                <a:sym typeface="Symbol" pitchFamily="-111" charset="2"/>
              </a:rPr>
              <a:t>(</a:t>
            </a:r>
            <a:r>
              <a:rPr lang="en-US" b="1" baseline="-25000" dirty="0">
                <a:latin typeface="Trebuchet MS" pitchFamily="-111" charset="0"/>
                <a:sym typeface="Symbol" pitchFamily="-111" charset="2"/>
              </a:rPr>
              <a:t>r</a:t>
            </a:r>
            <a:r>
              <a:rPr lang="en-US" b="1" baseline="30000" dirty="0">
                <a:latin typeface="Trebuchet MS" pitchFamily="-111" charset="0"/>
                <a:sym typeface="Symbol" pitchFamily="-111" charset="2"/>
              </a:rPr>
              <a:t>) If </a:t>
            </a:r>
            <a:r>
              <a:rPr lang="en-US" b="1" baseline="-25000" dirty="0">
                <a:latin typeface="Trebuchet MS" pitchFamily="-111" charset="0"/>
                <a:sym typeface="Symbol" pitchFamily="-111" charset="2"/>
              </a:rPr>
              <a:t>x</a:t>
            </a:r>
            <a:r>
              <a:rPr lang="en-US" b="1" baseline="30000" dirty="0">
                <a:latin typeface="Trebuchet MS" pitchFamily="-111" charset="0"/>
                <a:sym typeface="Symbol" pitchFamily="-111" charset="2"/>
              </a:rPr>
              <a:t>(y)</a:t>
            </a:r>
          </a:p>
        </p:txBody>
      </p:sp>
      <p:sp>
        <p:nvSpPr>
          <p:cNvPr id="467991" name="TextBox 21"/>
          <p:cNvSpPr txBox="1">
            <a:spLocks noChangeArrowheads="1"/>
          </p:cNvSpPr>
          <p:nvPr/>
        </p:nvSpPr>
        <p:spPr bwMode="auto">
          <a:xfrm>
            <a:off x="457200" y="4859338"/>
            <a:ext cx="6502400" cy="1016000"/>
          </a:xfrm>
          <a:prstGeom prst="rect">
            <a:avLst/>
          </a:prstGeom>
          <a:noFill/>
          <a:ln w="9525">
            <a:noFill/>
            <a:miter lim="800000"/>
            <a:headEnd/>
            <a:tailEnd/>
          </a:ln>
        </p:spPr>
        <p:txBody>
          <a:bodyPr>
            <a:prstTxWarp prst="textNoShape">
              <a:avLst/>
            </a:prstTxWarp>
            <a:spAutoFit/>
          </a:bodyPr>
          <a:lstStyle/>
          <a:p>
            <a:pPr eaLnBrk="0" hangingPunct="0"/>
            <a:r>
              <a:rPr lang="en-US" sz="2000">
                <a:latin typeface="Trebuchet MS" pitchFamily="-111" charset="0"/>
              </a:rPr>
              <a:t>Black is for standard Rice’s Theorem;</a:t>
            </a:r>
          </a:p>
          <a:p>
            <a:pPr eaLnBrk="0" hangingPunct="0"/>
            <a:r>
              <a:rPr lang="en-US" sz="2000">
                <a:latin typeface="Trebuchet MS" pitchFamily="-111" charset="0"/>
              </a:rPr>
              <a:t>Black and Red are needed for Strong Version</a:t>
            </a:r>
          </a:p>
          <a:p>
            <a:pPr eaLnBrk="0" hangingPunct="0"/>
            <a:r>
              <a:rPr lang="en-US" sz="2000">
                <a:latin typeface="Trebuchet MS" pitchFamily="-111" charset="0"/>
              </a:rPr>
              <a:t>Blue is just another version based on range</a:t>
            </a:r>
            <a:endParaRPr lang="en-US" sz="2000" baseline="30000">
              <a:latin typeface="Trebuchet MS" pitchFamily="-111" charset="0"/>
            </a:endParaRP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Date Placeholder 3"/>
          <p:cNvSpPr>
            <a:spLocks noGrp="1"/>
          </p:cNvSpPr>
          <p:nvPr>
            <p:ph type="dt" sz="quarter" idx="10"/>
          </p:nvPr>
        </p:nvSpPr>
        <p:spPr>
          <a:noFill/>
        </p:spPr>
        <p:txBody>
          <a:bodyPr/>
          <a:lstStyle/>
          <a:p>
            <a:fld id="{071CFB5D-2748-0B45-B48F-E461A0D88C9E}"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46899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68996" name="Slide Number Placeholder 5"/>
          <p:cNvSpPr>
            <a:spLocks noGrp="1"/>
          </p:cNvSpPr>
          <p:nvPr>
            <p:ph type="sldNum" sz="quarter" idx="12"/>
          </p:nvPr>
        </p:nvSpPr>
        <p:spPr>
          <a:noFill/>
        </p:spPr>
        <p:txBody>
          <a:bodyPr/>
          <a:lstStyle/>
          <a:p>
            <a:fld id="{E47BBA7F-9F9B-1F41-B385-1D90B1FEA33C}" type="slidenum">
              <a:rPr lang="en-US">
                <a:latin typeface="Arial" pitchFamily="-111" charset="0"/>
                <a:ea typeface="ＭＳ Ｐゴシック" pitchFamily="-111" charset="-128"/>
                <a:cs typeface="ＭＳ Ｐゴシック" pitchFamily="-111" charset="-128"/>
              </a:rPr>
              <a:pPr/>
              <a:t>227</a:t>
            </a:fld>
            <a:endParaRPr lang="en-US">
              <a:latin typeface="Arial" pitchFamily="-111" charset="0"/>
              <a:ea typeface="ＭＳ Ｐゴシック" pitchFamily="-111" charset="-128"/>
              <a:cs typeface="ＭＳ Ｐゴシック" pitchFamily="-111" charset="-128"/>
            </a:endParaRPr>
          </a:p>
        </p:txBody>
      </p:sp>
      <p:sp>
        <p:nvSpPr>
          <p:cNvPr id="46899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Corollaries to Rice’s</a:t>
            </a:r>
          </a:p>
        </p:txBody>
      </p:sp>
      <p:sp>
        <p:nvSpPr>
          <p:cNvPr id="468998" name="Rectangle 3"/>
          <p:cNvSpPr>
            <a:spLocks noGrp="1" noChangeArrowheads="1"/>
          </p:cNvSpPr>
          <p:nvPr>
            <p:ph type="body" idx="1"/>
          </p:nvPr>
        </p:nvSpPr>
        <p:spPr/>
        <p:txBody>
          <a:bodyPr/>
          <a:lstStyle/>
          <a:p>
            <a:pPr eaLnBrk="1" hangingPunct="1">
              <a:buFontTx/>
              <a:buNone/>
            </a:pPr>
            <a:r>
              <a:rPr lang="en-US" dirty="0">
                <a:ea typeface="ＭＳ Ｐゴシック" pitchFamily="-111" charset="-128"/>
                <a:cs typeface="ＭＳ Ｐゴシック" pitchFamily="-111" charset="-128"/>
              </a:rPr>
              <a:t>	Corollary:  The following properties of re sets are </a:t>
            </a:r>
            <a:r>
              <a:rPr lang="en-US" dirty="0" err="1">
                <a:ea typeface="ＭＳ Ｐゴシック" pitchFamily="-111" charset="-128"/>
                <a:cs typeface="ＭＳ Ｐゴシック" pitchFamily="-111" charset="-128"/>
              </a:rPr>
              <a:t>undecidable</a:t>
            </a:r>
            <a:endParaRPr lang="en-US" dirty="0">
              <a:ea typeface="ＭＳ Ｐゴシック" pitchFamily="-111" charset="-128"/>
              <a:cs typeface="ＭＳ Ｐゴシック" pitchFamily="-111" charset="-128"/>
            </a:endParaRPr>
          </a:p>
          <a:p>
            <a:pPr eaLnBrk="1" hangingPunct="1">
              <a:buFontTx/>
              <a:buNone/>
            </a:pPr>
            <a:r>
              <a:rPr lang="en-US" dirty="0">
                <a:ea typeface="ＭＳ Ｐゴシック" pitchFamily="-111" charset="-128"/>
                <a:cs typeface="ＭＳ Ｐゴシック" pitchFamily="-111" charset="-128"/>
              </a:rPr>
              <a:t>		a)		</a:t>
            </a:r>
            <a:r>
              <a:rPr lang="en-US" b="1" dirty="0">
                <a:ea typeface="ＭＳ Ｐゴシック" pitchFamily="-111" charset="-128"/>
                <a:cs typeface="ＭＳ Ｐゴシック" pitchFamily="-111" charset="-128"/>
              </a:rPr>
              <a:t>L = Ø</a:t>
            </a:r>
          </a:p>
          <a:p>
            <a:pPr eaLnBrk="1" hangingPunct="1">
              <a:buFontTx/>
              <a:buNone/>
            </a:pPr>
            <a:r>
              <a:rPr lang="en-US" dirty="0">
                <a:ea typeface="ＭＳ Ｐゴシック" pitchFamily="-111" charset="-128"/>
                <a:cs typeface="ＭＳ Ｐゴシック" pitchFamily="-111" charset="-128"/>
              </a:rPr>
              <a:t>		b)		</a:t>
            </a:r>
            <a:r>
              <a:rPr lang="en-US" b="1" dirty="0">
                <a:ea typeface="ＭＳ Ｐゴシック" pitchFamily="-111" charset="-128"/>
                <a:cs typeface="ＭＳ Ｐゴシック" pitchFamily="-111" charset="-128"/>
              </a:rPr>
              <a:t>L</a:t>
            </a:r>
            <a:r>
              <a:rPr lang="en-US" dirty="0">
                <a:ea typeface="ＭＳ Ｐゴシック" pitchFamily="-111" charset="-128"/>
                <a:cs typeface="ＭＳ Ｐゴシック" pitchFamily="-111" charset="-128"/>
              </a:rPr>
              <a:t> is finite</a:t>
            </a:r>
          </a:p>
          <a:p>
            <a:pPr eaLnBrk="1" hangingPunct="1">
              <a:buFontTx/>
              <a:buNone/>
            </a:pPr>
            <a:r>
              <a:rPr lang="en-US" dirty="0">
                <a:ea typeface="ＭＳ Ｐゴシック" pitchFamily="-111" charset="-128"/>
                <a:cs typeface="ＭＳ Ｐゴシック" pitchFamily="-111" charset="-128"/>
              </a:rPr>
              <a:t>		c)		</a:t>
            </a:r>
            <a:r>
              <a:rPr lang="en-US" b="1" dirty="0">
                <a:ea typeface="ＭＳ Ｐゴシック" pitchFamily="-111" charset="-128"/>
                <a:cs typeface="ＭＳ Ｐゴシック" pitchFamily="-111" charset="-128"/>
              </a:rPr>
              <a:t>L</a:t>
            </a:r>
            <a:r>
              <a:rPr lang="en-US" dirty="0">
                <a:ea typeface="ＭＳ Ｐゴシック" pitchFamily="-111" charset="-128"/>
                <a:cs typeface="ＭＳ Ｐゴシック" pitchFamily="-111" charset="-128"/>
              </a:rPr>
              <a:t> is a regular set</a:t>
            </a:r>
          </a:p>
          <a:p>
            <a:pPr eaLnBrk="1" hangingPunct="1">
              <a:buFontTx/>
              <a:buNone/>
            </a:pPr>
            <a:r>
              <a:rPr lang="en-US" dirty="0">
                <a:ea typeface="ＭＳ Ｐゴシック" pitchFamily="-111" charset="-128"/>
                <a:cs typeface="ＭＳ Ｐゴシック" pitchFamily="-111" charset="-128"/>
              </a:rPr>
              <a:t>		d)		</a:t>
            </a:r>
            <a:r>
              <a:rPr lang="en-US" b="1" dirty="0">
                <a:ea typeface="ＭＳ Ｐゴシック" pitchFamily="-111" charset="-128"/>
                <a:cs typeface="ＭＳ Ｐゴシック" pitchFamily="-111" charset="-128"/>
              </a:rPr>
              <a:t>L</a:t>
            </a:r>
            <a:r>
              <a:rPr lang="en-US" dirty="0">
                <a:ea typeface="ＭＳ Ｐゴシック" pitchFamily="-111" charset="-128"/>
                <a:cs typeface="ＭＳ Ｐゴシック" pitchFamily="-111" charset="-128"/>
              </a:rPr>
              <a:t> is a context-free set</a:t>
            </a:r>
          </a:p>
        </p:txBody>
      </p:sp>
    </p:spTree>
  </p:cSld>
  <p:clrMapOvr>
    <a:masterClrMapping/>
  </p:clrMapOvr>
  <p:timing>
    <p:tnLst>
      <p:par>
        <p:cTn xmlns:p14="http://schemas.microsoft.com/office/powerpoint/2010/mai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Title 3"/>
          <p:cNvSpPr>
            <a:spLocks noGrp="1"/>
          </p:cNvSpPr>
          <p:nvPr>
            <p:ph type="ctrTitle"/>
          </p:nvPr>
        </p:nvSpPr>
        <p:spPr/>
        <p:txBody>
          <a:bodyPr/>
          <a:lstStyle/>
          <a:p>
            <a:r>
              <a:rPr lang="en-US">
                <a:ea typeface="ＭＳ Ｐゴシック" pitchFamily="-111" charset="-128"/>
                <a:cs typeface="ＭＳ Ｐゴシック" pitchFamily="-111" charset="-128"/>
              </a:rPr>
              <a:t>Constant time: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Not amenable to Rice’s</a:t>
            </a:r>
          </a:p>
        </p:txBody>
      </p:sp>
      <p:sp>
        <p:nvSpPr>
          <p:cNvPr id="471043" name="Subtitle 2"/>
          <p:cNvSpPr>
            <a:spLocks noGrp="1"/>
          </p:cNvSpPr>
          <p:nvPr>
            <p:ph type="subTitle" idx="1"/>
          </p:nvPr>
        </p:nvSpPr>
        <p:spPr/>
        <p:txBody>
          <a:bodyPr/>
          <a:lstStyle/>
          <a:p>
            <a:endParaRPr lang="en-US">
              <a:ea typeface="ＭＳ Ｐゴシック" pitchFamily="-111" charset="-128"/>
              <a:cs typeface="ＭＳ Ｐゴシック" pitchFamily="-111" charset="-128"/>
            </a:endParaRP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Title 1"/>
          <p:cNvSpPr>
            <a:spLocks noGrp="1"/>
          </p:cNvSpPr>
          <p:nvPr>
            <p:ph type="title"/>
          </p:nvPr>
        </p:nvSpPr>
        <p:spPr/>
        <p:txBody>
          <a:bodyPr/>
          <a:lstStyle/>
          <a:p>
            <a:r>
              <a:rPr lang="en-US">
                <a:ea typeface="ＭＳ Ｐゴシック" pitchFamily="-111" charset="-128"/>
                <a:cs typeface="ＭＳ Ｐゴシック" pitchFamily="-111" charset="-128"/>
              </a:rPr>
              <a:t>Constant Time</a:t>
            </a:r>
          </a:p>
        </p:txBody>
      </p:sp>
      <p:sp>
        <p:nvSpPr>
          <p:cNvPr id="473091" name="Content Placeholder 2"/>
          <p:cNvSpPr>
            <a:spLocks noGrp="1"/>
          </p:cNvSpPr>
          <p:nvPr>
            <p:ph idx="1"/>
          </p:nvPr>
        </p:nvSpPr>
        <p:spPr/>
        <p:txBody>
          <a:bodyPr/>
          <a:lstStyle/>
          <a:p>
            <a:pPr eaLnBrk="1" hangingPunct="1"/>
            <a:r>
              <a:rPr lang="en-US" sz="2400" b="1" dirty="0" err="1">
                <a:ea typeface="ＭＳ Ｐゴシック" pitchFamily="-111" charset="-128"/>
                <a:cs typeface="ＭＳ Ｐゴシック" pitchFamily="-111" charset="-128"/>
              </a:rPr>
              <a:t>CTime</a:t>
            </a:r>
            <a:r>
              <a:rPr lang="en-US" sz="2400" b="1" dirty="0">
                <a:ea typeface="ＭＳ Ｐゴシック" pitchFamily="-111" charset="-128"/>
                <a:cs typeface="ＭＳ Ｐゴシック" pitchFamily="-111" charset="-128"/>
              </a:rPr>
              <a:t> = { M | </a:t>
            </a:r>
            <a:r>
              <a:rPr lang="en-US" sz="2400" b="1" dirty="0">
                <a:ea typeface="ＭＳ Ｐゴシック" pitchFamily="-111" charset="-128"/>
                <a:cs typeface="ＭＳ Ｐゴシック" pitchFamily="-111" charset="-128"/>
                <a:sym typeface="Symbol" pitchFamily="-111" charset="2"/>
              </a:rPr>
              <a:t>K [ M </a:t>
            </a:r>
            <a:r>
              <a:rPr lang="en-US" sz="2400" dirty="0">
                <a:ea typeface="ＭＳ Ｐゴシック" pitchFamily="-111" charset="-128"/>
                <a:cs typeface="ＭＳ Ｐゴシック" pitchFamily="-111" charset="-128"/>
                <a:sym typeface="Symbol" pitchFamily="-111" charset="2"/>
              </a:rPr>
              <a:t>halts in at most </a:t>
            </a:r>
            <a:r>
              <a:rPr lang="en-US" sz="2400" b="1" dirty="0">
                <a:ea typeface="ＭＳ Ｐゴシック" pitchFamily="-111" charset="-128"/>
                <a:cs typeface="ＭＳ Ｐゴシック" pitchFamily="-111" charset="-128"/>
                <a:sym typeface="Symbol" pitchFamily="-111" charset="2"/>
              </a:rPr>
              <a:t>K</a:t>
            </a:r>
            <a:r>
              <a:rPr lang="en-US" sz="2400" dirty="0">
                <a:ea typeface="ＭＳ Ｐゴシック" pitchFamily="-111" charset="-128"/>
                <a:cs typeface="ＭＳ Ｐゴシック" pitchFamily="-111" charset="-128"/>
                <a:sym typeface="Symbol" pitchFamily="-111" charset="2"/>
              </a:rPr>
              <a:t> steps independent of its starting configuration </a:t>
            </a:r>
            <a:r>
              <a:rPr lang="en-US" sz="2400" b="1"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 </a:t>
            </a:r>
          </a:p>
          <a:p>
            <a:pPr eaLnBrk="1" hangingPunct="1"/>
            <a:r>
              <a:rPr lang="en-US" sz="2400" b="1" dirty="0">
                <a:ea typeface="ＭＳ Ｐゴシック" pitchFamily="-111" charset="-128"/>
                <a:cs typeface="ＭＳ Ｐゴシック" pitchFamily="-111" charset="-128"/>
              </a:rPr>
              <a:t>RT </a:t>
            </a:r>
            <a:r>
              <a:rPr lang="en-US" sz="2400" dirty="0">
                <a:ea typeface="ＭＳ Ｐゴシック" pitchFamily="-111" charset="-128"/>
                <a:cs typeface="ＭＳ Ｐゴシック" pitchFamily="-111" charset="-128"/>
              </a:rPr>
              <a:t>cannot be shown </a:t>
            </a:r>
            <a:r>
              <a:rPr lang="en-US" sz="2400" dirty="0" err="1">
                <a:ea typeface="ＭＳ Ｐゴシック" pitchFamily="-111" charset="-128"/>
                <a:cs typeface="ＭＳ Ｐゴシック" pitchFamily="-111" charset="-128"/>
              </a:rPr>
              <a:t>undecidable</a:t>
            </a:r>
            <a:r>
              <a:rPr lang="en-US" sz="2400" dirty="0">
                <a:ea typeface="ＭＳ Ｐゴシック" pitchFamily="-111" charset="-128"/>
                <a:cs typeface="ＭＳ Ｐゴシック" pitchFamily="-111" charset="-128"/>
              </a:rPr>
              <a:t> by Rice’s Theorem as it breaks property 2</a:t>
            </a:r>
          </a:p>
          <a:p>
            <a:pPr lvl="1" eaLnBrk="1" hangingPunct="1"/>
            <a:r>
              <a:rPr lang="en-US" sz="2000" dirty="0"/>
              <a:t>Choose</a:t>
            </a:r>
            <a:r>
              <a:rPr lang="en-US" sz="2000" b="1" dirty="0"/>
              <a:t> M1 </a:t>
            </a:r>
            <a:r>
              <a:rPr lang="en-US" sz="2000" dirty="0"/>
              <a:t>and</a:t>
            </a:r>
            <a:r>
              <a:rPr lang="en-US" sz="2000" b="1" dirty="0"/>
              <a:t> M2 </a:t>
            </a:r>
            <a:r>
              <a:rPr lang="en-US" sz="2000" dirty="0"/>
              <a:t>to each Standard Turing Compute (STC) </a:t>
            </a:r>
            <a:r>
              <a:rPr lang="en-US" sz="2000" b="1" dirty="0"/>
              <a:t>ZERO</a:t>
            </a:r>
          </a:p>
          <a:p>
            <a:pPr lvl="1" eaLnBrk="1" hangingPunct="1"/>
            <a:r>
              <a:rPr lang="en-US" sz="2000" b="1" dirty="0"/>
              <a:t>M1 </a:t>
            </a:r>
            <a:r>
              <a:rPr lang="en-US" sz="2000" dirty="0"/>
              <a:t>is</a:t>
            </a:r>
            <a:r>
              <a:rPr lang="en-US" sz="2000" b="1" dirty="0"/>
              <a:t> R </a:t>
            </a:r>
            <a:r>
              <a:rPr lang="en-US" sz="2000" dirty="0"/>
              <a:t>(move right to end on a zero)</a:t>
            </a:r>
          </a:p>
          <a:p>
            <a:pPr lvl="1" eaLnBrk="1" hangingPunct="1"/>
            <a:r>
              <a:rPr lang="en-US" sz="2000" b="1" dirty="0"/>
              <a:t>M2 </a:t>
            </a:r>
            <a:r>
              <a:rPr lang="en-US" sz="2000" dirty="0"/>
              <a:t>is</a:t>
            </a:r>
            <a:r>
              <a:rPr lang="en-US" sz="2000" b="1" dirty="0"/>
              <a:t> </a:t>
            </a:r>
            <a:r>
              <a:rPr lang="en-US" sz="2000" b="1" dirty="0">
                <a:latin typeface="Monotype Corsiva" pitchFamily="-111" charset="0"/>
              </a:rPr>
              <a:t>L</a:t>
            </a:r>
            <a:r>
              <a:rPr lang="en-US" sz="2000" b="1" dirty="0"/>
              <a:t> </a:t>
            </a:r>
            <a:r>
              <a:rPr lang="en-US" sz="2000" b="1" dirty="0">
                <a:latin typeface="Monotype Corsiva" pitchFamily="-111" charset="0"/>
              </a:rPr>
              <a:t>R</a:t>
            </a:r>
            <a:r>
              <a:rPr lang="en-US" sz="2000" b="1" dirty="0"/>
              <a:t>  </a:t>
            </a:r>
            <a:r>
              <a:rPr lang="en-US" sz="2000" b="1" dirty="0" err="1"/>
              <a:t>R</a:t>
            </a:r>
            <a:r>
              <a:rPr lang="en-US" sz="2000" b="1" dirty="0"/>
              <a:t> </a:t>
            </a:r>
            <a:r>
              <a:rPr lang="en-US" sz="2000" dirty="0"/>
              <a:t>(time is dependent on argument)</a:t>
            </a:r>
          </a:p>
          <a:p>
            <a:pPr lvl="1" eaLnBrk="1" hangingPunct="1"/>
            <a:r>
              <a:rPr lang="en-US" sz="2000" b="1" dirty="0"/>
              <a:t>M1 </a:t>
            </a:r>
            <a:r>
              <a:rPr lang="en-US" sz="2000" dirty="0"/>
              <a:t>is in </a:t>
            </a:r>
            <a:r>
              <a:rPr lang="en-US" sz="2000" b="1" dirty="0" err="1"/>
              <a:t>CTime</a:t>
            </a:r>
            <a:r>
              <a:rPr lang="en-US" sz="2000" b="1" dirty="0"/>
              <a:t>; M2 </a:t>
            </a:r>
            <a:r>
              <a:rPr lang="en-US" sz="2000" dirty="0"/>
              <a:t>is not , but they have same I/O behavior, so </a:t>
            </a:r>
            <a:r>
              <a:rPr lang="en-US" sz="2000" b="1" dirty="0" err="1"/>
              <a:t>CTime</a:t>
            </a:r>
            <a:r>
              <a:rPr lang="en-US" sz="2000" b="1" dirty="0"/>
              <a:t> </a:t>
            </a:r>
            <a:r>
              <a:rPr lang="en-US" sz="2000" dirty="0"/>
              <a:t>does not adhere to property 2</a:t>
            </a:r>
            <a:endParaRPr lang="en-US" dirty="0"/>
          </a:p>
        </p:txBody>
      </p:sp>
      <p:sp>
        <p:nvSpPr>
          <p:cNvPr id="473092" name="Date Placeholder 3"/>
          <p:cNvSpPr>
            <a:spLocks noGrp="1"/>
          </p:cNvSpPr>
          <p:nvPr>
            <p:ph type="dt" sz="quarter" idx="10"/>
          </p:nvPr>
        </p:nvSpPr>
        <p:spPr>
          <a:noFill/>
        </p:spPr>
        <p:txBody>
          <a:bodyPr/>
          <a:lstStyle/>
          <a:p>
            <a:fld id="{8368DBC6-1DD4-4041-93E9-5658481A687C}"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47309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73094" name="Slide Number Placeholder 5"/>
          <p:cNvSpPr>
            <a:spLocks noGrp="1"/>
          </p:cNvSpPr>
          <p:nvPr>
            <p:ph type="sldNum" sz="quarter" idx="12"/>
          </p:nvPr>
        </p:nvSpPr>
        <p:spPr>
          <a:noFill/>
        </p:spPr>
        <p:txBody>
          <a:bodyPr/>
          <a:lstStyle/>
          <a:p>
            <a:fld id="{3653CF1A-F83F-284A-A0A9-CDE1BAB376B9}" type="slidenum">
              <a:rPr lang="en-US">
                <a:latin typeface="Arial" pitchFamily="-111" charset="0"/>
                <a:ea typeface="ＭＳ Ｐゴシック" pitchFamily="-111" charset="-128"/>
                <a:cs typeface="ＭＳ Ｐゴシック" pitchFamily="-111" charset="-128"/>
              </a:rPr>
              <a:pPr/>
              <a:t>229</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ea typeface="ＭＳ Ｐゴシック" pitchFamily="-111" charset="-128"/>
                <a:cs typeface="ＭＳ Ｐゴシック" pitchFamily="-111" charset="-128"/>
              </a:rPr>
              <a:t>Algorithm</a:t>
            </a:r>
          </a:p>
        </p:txBody>
      </p:sp>
      <p:sp>
        <p:nvSpPr>
          <p:cNvPr id="55299" name="Content Placeholder 2"/>
          <p:cNvSpPr>
            <a:spLocks noGrp="1"/>
          </p:cNvSpPr>
          <p:nvPr>
            <p:ph idx="1"/>
          </p:nvPr>
        </p:nvSpPr>
        <p:spPr/>
        <p:txBody>
          <a:bodyPr/>
          <a:lstStyle/>
          <a:p>
            <a:pPr eaLnBrk="1" hangingPunct="1"/>
            <a:r>
              <a:rPr lang="en-US" dirty="0">
                <a:ea typeface="ＭＳ Ｐゴシック" pitchFamily="-111" charset="-128"/>
                <a:cs typeface="ＭＳ Ｐゴシック" pitchFamily="-111" charset="-128"/>
              </a:rPr>
              <a:t>A procedure that</a:t>
            </a:r>
          </a:p>
          <a:p>
            <a:pPr lvl="1" eaLnBrk="1" hangingPunct="1"/>
            <a:r>
              <a:rPr lang="en-US" dirty="0"/>
              <a:t>Correctly solves any instance of a given problem. </a:t>
            </a:r>
          </a:p>
          <a:p>
            <a:pPr lvl="1" eaLnBrk="1" hangingPunct="1"/>
            <a:r>
              <a:rPr lang="en-US" dirty="0"/>
              <a:t>Completes execution in a finite number of steps no matter what input it receives.</a:t>
            </a:r>
          </a:p>
          <a:p>
            <a:endParaRPr lang="en-US" dirty="0">
              <a:ea typeface="ＭＳ Ｐゴシック" pitchFamily="-111" charset="-128"/>
              <a:cs typeface="ＭＳ Ｐゴシック" pitchFamily="-111" charset="-128"/>
            </a:endParaRPr>
          </a:p>
        </p:txBody>
      </p:sp>
      <p:sp>
        <p:nvSpPr>
          <p:cNvPr id="55300" name="Date Placeholder 3"/>
          <p:cNvSpPr>
            <a:spLocks noGrp="1"/>
          </p:cNvSpPr>
          <p:nvPr>
            <p:ph type="dt" sz="quarter" idx="10"/>
          </p:nvPr>
        </p:nvSpPr>
        <p:spPr>
          <a:noFill/>
        </p:spPr>
        <p:txBody>
          <a:bodyPr/>
          <a:lstStyle/>
          <a:p>
            <a:fld id="{12DDCB84-5BD7-A545-94E3-6C74FB0CFA74}"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530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5302" name="Slide Number Placeholder 5"/>
          <p:cNvSpPr>
            <a:spLocks noGrp="1"/>
          </p:cNvSpPr>
          <p:nvPr>
            <p:ph type="sldNum" sz="quarter" idx="12"/>
          </p:nvPr>
        </p:nvSpPr>
        <p:spPr>
          <a:noFill/>
        </p:spPr>
        <p:txBody>
          <a:bodyPr/>
          <a:lstStyle/>
          <a:p>
            <a:fld id="{DB80B704-A84C-BF4F-A024-37AAB8F21F62}" type="slidenum">
              <a:rPr lang="en-US">
                <a:latin typeface="Arial" pitchFamily="-111" charset="0"/>
                <a:ea typeface="ＭＳ Ｐゴシック" pitchFamily="-111" charset="-128"/>
                <a:cs typeface="ＭＳ Ｐゴシック" pitchFamily="-111" charset="-128"/>
              </a:rPr>
              <a:pPr/>
              <a:t>23</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Title 1"/>
          <p:cNvSpPr>
            <a:spLocks noGrp="1"/>
          </p:cNvSpPr>
          <p:nvPr>
            <p:ph type="title"/>
          </p:nvPr>
        </p:nvSpPr>
        <p:spPr/>
        <p:txBody>
          <a:bodyPr/>
          <a:lstStyle/>
          <a:p>
            <a:r>
              <a:rPr lang="en-US">
                <a:ea typeface="ＭＳ Ｐゴシック" pitchFamily="-111" charset="-128"/>
                <a:cs typeface="ＭＳ Ｐゴシック" pitchFamily="-111" charset="-128"/>
              </a:rPr>
              <a:t>Quantifier Analysis</a:t>
            </a:r>
          </a:p>
        </p:txBody>
      </p:sp>
      <p:sp>
        <p:nvSpPr>
          <p:cNvPr id="474115" name="Content Placeholder 2"/>
          <p:cNvSpPr>
            <a:spLocks noGrp="1"/>
          </p:cNvSpPr>
          <p:nvPr>
            <p:ph idx="1"/>
          </p:nvPr>
        </p:nvSpPr>
        <p:spPr/>
        <p:txBody>
          <a:bodyPr/>
          <a:lstStyle/>
          <a:p>
            <a:pPr eaLnBrk="1" hangingPunct="1"/>
            <a:r>
              <a:rPr lang="en-US" sz="2800" b="1" dirty="0" err="1">
                <a:ea typeface="ＭＳ Ｐゴシック" pitchFamily="-111" charset="-128"/>
                <a:cs typeface="ＭＳ Ｐゴシック" pitchFamily="-111" charset="-128"/>
              </a:rPr>
              <a:t>CTime</a:t>
            </a:r>
            <a:r>
              <a:rPr lang="en-US" sz="2800" b="1" dirty="0">
                <a:ea typeface="ＭＳ Ｐゴシック" pitchFamily="-111" charset="-128"/>
                <a:cs typeface="ＭＳ Ｐゴシック" pitchFamily="-111" charset="-128"/>
              </a:rPr>
              <a:t> = { M |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K </a:t>
            </a:r>
            <a:r>
              <a:rPr lang="en-US" sz="2800" b="1" dirty="0">
                <a:ea typeface="ＭＳ Ｐゴシック" pitchFamily="-111" charset="-128"/>
                <a:cs typeface="ＭＳ Ｐゴシック" pitchFamily="-111" charset="-128"/>
                <a:sym typeface="Symbol" pitchFamily="-111" charset="2"/>
              </a:rPr>
              <a:t>C [ STP(M, C, </a:t>
            </a:r>
            <a:r>
              <a:rPr lang="en-US" sz="2800" b="1" dirty="0" smtClean="0">
                <a:ea typeface="ＭＳ Ｐゴシック" pitchFamily="-111" charset="-128"/>
                <a:cs typeface="ＭＳ Ｐゴシック" pitchFamily="-111" charset="-128"/>
                <a:sym typeface="Symbol" pitchFamily="-111" charset="2"/>
              </a:rPr>
              <a:t>K</a:t>
            </a:r>
            <a:r>
              <a:rPr lang="en-US" sz="2800" b="1" dirty="0">
                <a:ea typeface="ＭＳ Ｐゴシック" pitchFamily="-111" charset="-128"/>
                <a:cs typeface="ＭＳ Ｐゴシック" pitchFamily="-111" charset="-128"/>
                <a:sym typeface="Symbol" pitchFamily="-111" charset="2"/>
              </a:rPr>
              <a:t>) ] }</a:t>
            </a:r>
          </a:p>
          <a:p>
            <a:pPr eaLnBrk="1" hangingPunct="1"/>
            <a:r>
              <a:rPr lang="en-US" sz="2800" dirty="0">
                <a:ea typeface="ＭＳ Ｐゴシック" pitchFamily="-111" charset="-128"/>
                <a:cs typeface="ＭＳ Ｐゴシック" pitchFamily="-111" charset="-128"/>
                <a:sym typeface="Symbol" pitchFamily="-111" charset="2"/>
              </a:rPr>
              <a:t>This would appear to imply that </a:t>
            </a:r>
            <a:r>
              <a:rPr lang="en-US" sz="2800" b="1" dirty="0" err="1">
                <a:ea typeface="ＭＳ Ｐゴシック" pitchFamily="-111" charset="-128"/>
                <a:cs typeface="ＭＳ Ｐゴシック" pitchFamily="-111" charset="-128"/>
              </a:rPr>
              <a:t>CTime</a:t>
            </a:r>
            <a:r>
              <a:rPr lang="en-US" sz="2800" b="1"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sym typeface="Symbol" pitchFamily="-111" charset="2"/>
              </a:rPr>
              <a:t>is not even re. However, a TM that only runs for </a:t>
            </a:r>
            <a:r>
              <a:rPr lang="en-US" sz="2800" b="1" dirty="0">
                <a:ea typeface="ＭＳ Ｐゴシック" pitchFamily="-111" charset="-128"/>
                <a:cs typeface="ＭＳ Ｐゴシック" pitchFamily="-111" charset="-128"/>
                <a:sym typeface="Symbol" pitchFamily="-111" charset="2"/>
              </a:rPr>
              <a:t>K </a:t>
            </a:r>
            <a:r>
              <a:rPr lang="en-US" sz="2800" dirty="0">
                <a:ea typeface="ＭＳ Ｐゴシック" pitchFamily="-111" charset="-128"/>
                <a:cs typeface="ＭＳ Ｐゴシック" pitchFamily="-111" charset="-128"/>
                <a:sym typeface="Symbol" pitchFamily="-111" charset="2"/>
              </a:rPr>
              <a:t>steps can only scan at most </a:t>
            </a:r>
            <a:r>
              <a:rPr lang="en-US" sz="2800" b="1" dirty="0">
                <a:ea typeface="ＭＳ Ｐゴシック" pitchFamily="-111" charset="-128"/>
                <a:cs typeface="ＭＳ Ｐゴシック" pitchFamily="-111" charset="-128"/>
                <a:sym typeface="Symbol" pitchFamily="-111" charset="2"/>
              </a:rPr>
              <a:t>K </a:t>
            </a:r>
            <a:r>
              <a:rPr lang="en-US" sz="2800" dirty="0">
                <a:ea typeface="ＭＳ Ｐゴシック" pitchFamily="-111" charset="-128"/>
                <a:cs typeface="ＭＳ Ｐゴシック" pitchFamily="-111" charset="-128"/>
                <a:sym typeface="Symbol" pitchFamily="-111" charset="2"/>
              </a:rPr>
              <a:t>distinct tape symbols. Thus, if we use unary notation, </a:t>
            </a:r>
            <a:r>
              <a:rPr lang="en-US" sz="2800" b="1" dirty="0" err="1">
                <a:ea typeface="ＭＳ Ｐゴシック" pitchFamily="-111" charset="-128"/>
                <a:cs typeface="ＭＳ Ｐゴシック" pitchFamily="-111" charset="-128"/>
              </a:rPr>
              <a:t>CTime</a:t>
            </a:r>
            <a:r>
              <a:rPr lang="en-US" sz="2800" b="1"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sym typeface="Symbol" pitchFamily="-111" charset="2"/>
              </a:rPr>
              <a:t>can be expressed</a:t>
            </a:r>
          </a:p>
          <a:p>
            <a:pPr eaLnBrk="1" hangingPunct="1"/>
            <a:r>
              <a:rPr lang="en-US" sz="2800" b="1" dirty="0" err="1">
                <a:ea typeface="ＭＳ Ｐゴシック" pitchFamily="-111" charset="-128"/>
                <a:cs typeface="ＭＳ Ｐゴシック" pitchFamily="-111" charset="-128"/>
              </a:rPr>
              <a:t>CTime</a:t>
            </a:r>
            <a:r>
              <a:rPr lang="en-US" sz="2800" b="1" dirty="0">
                <a:ea typeface="ＭＳ Ｐゴシック" pitchFamily="-111" charset="-128"/>
                <a:cs typeface="ＭＳ Ｐゴシック" pitchFamily="-111" charset="-128"/>
              </a:rPr>
              <a:t> = { M |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K </a:t>
            </a:r>
            <a:r>
              <a:rPr lang="en-US" sz="2800" b="1" dirty="0">
                <a:ea typeface="ＭＳ Ｐゴシック" pitchFamily="-111" charset="-128"/>
                <a:cs typeface="ＭＳ Ｐゴシック" pitchFamily="-111" charset="-128"/>
                <a:sym typeface="Symbol" pitchFamily="-111" charset="2"/>
              </a:rPr>
              <a:t>C</a:t>
            </a:r>
            <a:r>
              <a:rPr lang="en-US" sz="2800" b="1" baseline="-25000" dirty="0">
                <a:ea typeface="ＭＳ Ｐゴシック" pitchFamily="-111" charset="-128"/>
                <a:cs typeface="ＭＳ Ｐゴシック" pitchFamily="-111" charset="-128"/>
                <a:sym typeface="Symbol" pitchFamily="-111" charset="2"/>
              </a:rPr>
              <a:t>|C|</a:t>
            </a:r>
            <a:r>
              <a:rPr lang="en-US" sz="2800" b="1" baseline="-25000" dirty="0">
                <a:ea typeface="Arial" pitchFamily="-111" charset="0"/>
                <a:cs typeface="Arial" pitchFamily="-111" charset="0"/>
                <a:sym typeface="Symbol" pitchFamily="-111" charset="2"/>
              </a:rPr>
              <a:t>≤K</a:t>
            </a:r>
            <a:r>
              <a:rPr lang="en-US" sz="2800" b="1" dirty="0">
                <a:ea typeface="ＭＳ Ｐゴシック" pitchFamily="-111" charset="-128"/>
                <a:cs typeface="ＭＳ Ｐゴシック" pitchFamily="-111" charset="-128"/>
                <a:sym typeface="Symbol" pitchFamily="-111" charset="2"/>
              </a:rPr>
              <a:t> [ STP(M, C, </a:t>
            </a:r>
            <a:r>
              <a:rPr lang="en-US" sz="2800" b="1" dirty="0" smtClean="0">
                <a:ea typeface="ＭＳ Ｐゴシック" pitchFamily="-111" charset="-128"/>
                <a:cs typeface="ＭＳ Ｐゴシック" pitchFamily="-111" charset="-128"/>
                <a:sym typeface="Symbol" pitchFamily="-111" charset="2"/>
              </a:rPr>
              <a:t>K</a:t>
            </a:r>
            <a:r>
              <a:rPr lang="en-US" sz="2800" b="1" dirty="0">
                <a:ea typeface="ＭＳ Ｐゴシック" pitchFamily="-111" charset="-128"/>
                <a:cs typeface="ＭＳ Ｐゴシック" pitchFamily="-111" charset="-128"/>
                <a:sym typeface="Symbol" pitchFamily="-111" charset="2"/>
              </a:rPr>
              <a:t>) ] }</a:t>
            </a:r>
          </a:p>
          <a:p>
            <a:pPr eaLnBrk="1" hangingPunct="1"/>
            <a:r>
              <a:rPr lang="en-US" sz="2800" dirty="0">
                <a:ea typeface="ＭＳ Ｐゴシック" pitchFamily="-111" charset="-128"/>
                <a:cs typeface="ＭＳ Ｐゴシック" pitchFamily="-111" charset="-128"/>
                <a:sym typeface="Symbol" pitchFamily="-111" charset="2"/>
              </a:rPr>
              <a:t>We can dovetail over the set of all TMs, </a:t>
            </a:r>
            <a:r>
              <a:rPr lang="en-US" sz="2800" b="1" dirty="0">
                <a:ea typeface="ＭＳ Ｐゴシック" pitchFamily="-111" charset="-128"/>
                <a:cs typeface="ＭＳ Ｐゴシック" pitchFamily="-111" charset="-128"/>
                <a:sym typeface="Symbol" pitchFamily="-111" charset="2"/>
              </a:rPr>
              <a:t>M</a:t>
            </a:r>
            <a:r>
              <a:rPr lang="en-US" sz="2800" dirty="0">
                <a:ea typeface="ＭＳ Ｐゴシック" pitchFamily="-111" charset="-128"/>
                <a:cs typeface="ＭＳ Ｐゴシック" pitchFamily="-111" charset="-128"/>
                <a:sym typeface="Symbol" pitchFamily="-111" charset="2"/>
              </a:rPr>
              <a:t>, and all </a:t>
            </a:r>
            <a:r>
              <a:rPr lang="en-US" sz="2800" b="1" dirty="0">
                <a:ea typeface="ＭＳ Ｐゴシック" pitchFamily="-111" charset="-128"/>
                <a:cs typeface="ＭＳ Ｐゴシック" pitchFamily="-111" charset="-128"/>
                <a:sym typeface="Symbol" pitchFamily="-111" charset="2"/>
              </a:rPr>
              <a:t>K</a:t>
            </a:r>
            <a:r>
              <a:rPr lang="en-US" sz="2800" dirty="0">
                <a:ea typeface="ＭＳ Ｐゴシック" pitchFamily="-111" charset="-128"/>
                <a:cs typeface="ＭＳ Ｐゴシック" pitchFamily="-111" charset="-128"/>
                <a:sym typeface="Symbol" pitchFamily="-111" charset="2"/>
              </a:rPr>
              <a:t>, listing those </a:t>
            </a:r>
            <a:r>
              <a:rPr lang="en-US" sz="2800" b="1" dirty="0">
                <a:ea typeface="ＭＳ Ｐゴシック" pitchFamily="-111" charset="-128"/>
                <a:cs typeface="ＭＳ Ｐゴシック" pitchFamily="-111" charset="-128"/>
                <a:sym typeface="Symbol" pitchFamily="-111" charset="2"/>
              </a:rPr>
              <a:t>M </a:t>
            </a:r>
            <a:r>
              <a:rPr lang="en-US" sz="2800" dirty="0">
                <a:ea typeface="ＭＳ Ｐゴシック" pitchFamily="-111" charset="-128"/>
                <a:cs typeface="ＭＳ Ｐゴシック" pitchFamily="-111" charset="-128"/>
                <a:sym typeface="Symbol" pitchFamily="-111" charset="2"/>
              </a:rPr>
              <a:t>that halt in constant time.</a:t>
            </a:r>
            <a:endParaRPr lang="en-US" sz="2400" dirty="0">
              <a:ea typeface="ＭＳ Ｐゴシック" pitchFamily="-111" charset="-128"/>
              <a:cs typeface="ＭＳ Ｐゴシック" pitchFamily="-111" charset="-128"/>
            </a:endParaRPr>
          </a:p>
        </p:txBody>
      </p:sp>
      <p:sp>
        <p:nvSpPr>
          <p:cNvPr id="474116" name="Date Placeholder 3"/>
          <p:cNvSpPr>
            <a:spLocks noGrp="1"/>
          </p:cNvSpPr>
          <p:nvPr>
            <p:ph type="dt" sz="quarter" idx="10"/>
          </p:nvPr>
        </p:nvSpPr>
        <p:spPr>
          <a:noFill/>
        </p:spPr>
        <p:txBody>
          <a:bodyPr/>
          <a:lstStyle/>
          <a:p>
            <a:fld id="{1B154DD7-07B3-A945-80A9-9F6D21A71807}"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47411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74118" name="Slide Number Placeholder 5"/>
          <p:cNvSpPr>
            <a:spLocks noGrp="1"/>
          </p:cNvSpPr>
          <p:nvPr>
            <p:ph type="sldNum" sz="quarter" idx="12"/>
          </p:nvPr>
        </p:nvSpPr>
        <p:spPr>
          <a:noFill/>
        </p:spPr>
        <p:txBody>
          <a:bodyPr/>
          <a:lstStyle/>
          <a:p>
            <a:fld id="{E064CE40-B459-3244-9680-57614E8C9E95}" type="slidenum">
              <a:rPr lang="en-US">
                <a:latin typeface="Arial" pitchFamily="-111" charset="0"/>
                <a:ea typeface="ＭＳ Ｐゴシック" pitchFamily="-111" charset="-128"/>
                <a:cs typeface="ＭＳ Ｐゴシック" pitchFamily="-111" charset="-128"/>
              </a:rPr>
              <a:pPr/>
              <a:t>230</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Title 1"/>
          <p:cNvSpPr>
            <a:spLocks noGrp="1"/>
          </p:cNvSpPr>
          <p:nvPr>
            <p:ph type="title"/>
          </p:nvPr>
        </p:nvSpPr>
        <p:spPr/>
        <p:txBody>
          <a:bodyPr/>
          <a:lstStyle/>
          <a:p>
            <a:r>
              <a:rPr lang="en-US">
                <a:ea typeface="ＭＳ Ｐゴシック" pitchFamily="-111" charset="-128"/>
                <a:cs typeface="ＭＳ Ｐゴシック" pitchFamily="-111" charset="-128"/>
              </a:rPr>
              <a:t>Complexity of CTime</a:t>
            </a:r>
          </a:p>
        </p:txBody>
      </p:sp>
      <p:sp>
        <p:nvSpPr>
          <p:cNvPr id="475139" name="Content Placeholder 2"/>
          <p:cNvSpPr>
            <a:spLocks noGrp="1"/>
          </p:cNvSpPr>
          <p:nvPr>
            <p:ph idx="1"/>
          </p:nvPr>
        </p:nvSpPr>
        <p:spPr/>
        <p:txBody>
          <a:bodyPr/>
          <a:lstStyle/>
          <a:p>
            <a:r>
              <a:rPr lang="en-US" dirty="0">
                <a:ea typeface="ＭＳ Ｐゴシック" pitchFamily="-111" charset="-128"/>
                <a:cs typeface="ＭＳ Ｐゴシック" pitchFamily="-111" charset="-128"/>
              </a:rPr>
              <a:t>Can show it is equivalent to the </a:t>
            </a:r>
            <a:r>
              <a:rPr lang="en-US" b="1" dirty="0">
                <a:ea typeface="ＭＳ Ｐゴシック" pitchFamily="-111" charset="-128"/>
                <a:cs typeface="ＭＳ Ｐゴシック" pitchFamily="-111" charset="-128"/>
              </a:rPr>
              <a:t>Halting Problem</a:t>
            </a:r>
            <a:r>
              <a:rPr lang="en-US" dirty="0">
                <a:ea typeface="ＭＳ Ｐゴシック" pitchFamily="-111" charset="-128"/>
                <a:cs typeface="ＭＳ Ｐゴシック" pitchFamily="-111" charset="-128"/>
              </a:rPr>
              <a:t> for TM’s with </a:t>
            </a:r>
            <a:r>
              <a:rPr lang="en-US" b="1" dirty="0">
                <a:ea typeface="ＭＳ Ｐゴシック" pitchFamily="-111" charset="-128"/>
                <a:cs typeface="ＭＳ Ｐゴシック" pitchFamily="-111" charset="-128"/>
              </a:rPr>
              <a:t>Infinite Tapes </a:t>
            </a:r>
            <a:r>
              <a:rPr lang="en-US" dirty="0">
                <a:ea typeface="ＭＳ Ｐゴシック" pitchFamily="-111" charset="-128"/>
                <a:cs typeface="ＭＳ Ｐゴシック" pitchFamily="-111" charset="-128"/>
              </a:rPr>
              <a:t>(not unbounded but truly infinite)</a:t>
            </a:r>
          </a:p>
          <a:p>
            <a:r>
              <a:rPr lang="en-US" dirty="0">
                <a:ea typeface="ＭＳ Ｐゴシック" pitchFamily="-111" charset="-128"/>
                <a:cs typeface="ＭＳ Ｐゴシック" pitchFamily="-111" charset="-128"/>
              </a:rPr>
              <a:t>This was shown in 1966 to be </a:t>
            </a:r>
            <a:r>
              <a:rPr lang="en-US" dirty="0" err="1">
                <a:ea typeface="ＭＳ Ｐゴシック" pitchFamily="-111" charset="-128"/>
                <a:cs typeface="ＭＳ Ｐゴシック" pitchFamily="-111" charset="-128"/>
              </a:rPr>
              <a:t>undecidable</a:t>
            </a:r>
            <a:r>
              <a:rPr lang="en-US" dirty="0">
                <a:ea typeface="ＭＳ Ｐゴシック" pitchFamily="-111" charset="-128"/>
                <a:cs typeface="ＭＳ Ｐゴシック" pitchFamily="-111" charset="-128"/>
              </a:rPr>
              <a:t>.</a:t>
            </a:r>
          </a:p>
          <a:p>
            <a:r>
              <a:rPr lang="en-US" dirty="0">
                <a:ea typeface="ＭＳ Ｐゴシック" pitchFamily="-111" charset="-128"/>
                <a:cs typeface="ＭＳ Ｐゴシック" pitchFamily="-111" charset="-128"/>
              </a:rPr>
              <a:t>It was also shown to be re, just as we have done so for </a:t>
            </a:r>
            <a:r>
              <a:rPr lang="en-US" b="1" dirty="0" err="1">
                <a:ea typeface="ＭＳ Ｐゴシック" pitchFamily="-111" charset="-128"/>
                <a:cs typeface="ＭＳ Ｐゴシック" pitchFamily="-111" charset="-128"/>
              </a:rPr>
              <a:t>CTime</a:t>
            </a:r>
            <a:r>
              <a:rPr lang="en-US" dirty="0">
                <a:ea typeface="ＭＳ Ｐゴシック" pitchFamily="-111" charset="-128"/>
                <a:cs typeface="ＭＳ Ｐゴシック" pitchFamily="-111" charset="-128"/>
              </a:rPr>
              <a:t>.</a:t>
            </a:r>
          </a:p>
        </p:txBody>
      </p:sp>
      <p:sp>
        <p:nvSpPr>
          <p:cNvPr id="475140" name="Date Placeholder 3"/>
          <p:cNvSpPr>
            <a:spLocks noGrp="1"/>
          </p:cNvSpPr>
          <p:nvPr>
            <p:ph type="dt" sz="quarter" idx="10"/>
          </p:nvPr>
        </p:nvSpPr>
        <p:spPr>
          <a:noFill/>
        </p:spPr>
        <p:txBody>
          <a:bodyPr/>
          <a:lstStyle/>
          <a:p>
            <a:fld id="{B1E15B44-ABB2-C146-8E2D-42C9145232EB}"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47514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75142" name="Slide Number Placeholder 5"/>
          <p:cNvSpPr>
            <a:spLocks noGrp="1"/>
          </p:cNvSpPr>
          <p:nvPr>
            <p:ph type="sldNum" sz="quarter" idx="12"/>
          </p:nvPr>
        </p:nvSpPr>
        <p:spPr>
          <a:noFill/>
        </p:spPr>
        <p:txBody>
          <a:bodyPr/>
          <a:lstStyle/>
          <a:p>
            <a:fld id="{CF9DADF6-2EC2-6C4C-877B-B58E3B0B2693}" type="slidenum">
              <a:rPr lang="en-US">
                <a:latin typeface="Arial" pitchFamily="-111" charset="0"/>
                <a:ea typeface="ＭＳ Ｐゴシック" pitchFamily="-111" charset="-128"/>
                <a:cs typeface="ＭＳ Ｐゴシック" pitchFamily="-111" charset="-128"/>
              </a:rPr>
              <a:pPr/>
              <a:t>231</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ctrTitle"/>
          </p:nvPr>
        </p:nvSpPr>
        <p:spPr>
          <a:xfrm>
            <a:off x="685800" y="2286000"/>
            <a:ext cx="7772400" cy="1143000"/>
          </a:xfrm>
        </p:spPr>
        <p:txBody>
          <a:bodyPr/>
          <a:lstStyle/>
          <a:p>
            <a:pPr eaLnBrk="1" hangingPunct="1"/>
            <a:r>
              <a:rPr lang="en-US">
                <a:ea typeface="ＭＳ Ｐゴシック" pitchFamily="-111" charset="-128"/>
                <a:cs typeface="ＭＳ Ｐゴシック" pitchFamily="-111" charset="-128"/>
              </a:rPr>
              <a:t>Exam#1 Review</a:t>
            </a:r>
          </a:p>
        </p:txBody>
      </p:sp>
      <p:sp>
        <p:nvSpPr>
          <p:cNvPr id="476163" name="Rectangle 3"/>
          <p:cNvSpPr>
            <a:spLocks noGrp="1" noChangeArrowheads="1"/>
          </p:cNvSpPr>
          <p:nvPr>
            <p:ph type="subTitle" idx="1"/>
          </p:nvPr>
        </p:nvSpPr>
        <p:spPr/>
        <p:txBody>
          <a:bodyPr/>
          <a:lstStyle/>
          <a:p>
            <a:pPr eaLnBrk="1" hangingPunct="1"/>
            <a:endParaRPr lang="en-US">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Slide Number Placeholder 5"/>
          <p:cNvSpPr>
            <a:spLocks noGrp="1"/>
          </p:cNvSpPr>
          <p:nvPr>
            <p:ph type="sldNum" sz="quarter" idx="12"/>
          </p:nvPr>
        </p:nvSpPr>
        <p:spPr>
          <a:noFill/>
        </p:spPr>
        <p:txBody>
          <a:bodyPr/>
          <a:lstStyle/>
          <a:p>
            <a:pPr eaLnBrk="1" hangingPunct="1"/>
            <a:fld id="{4C433E07-E78A-484E-BB98-97891E7DD68A}" type="slidenum">
              <a:rPr lang="en-US">
                <a:latin typeface="Arial" pitchFamily="-111" charset="0"/>
                <a:ea typeface="ＭＳ Ｐゴシック" pitchFamily="-111" charset="-128"/>
                <a:cs typeface="ＭＳ Ｐゴシック" pitchFamily="-111" charset="-128"/>
              </a:rPr>
              <a:pPr eaLnBrk="1" hangingPunct="1"/>
              <a:t>233</a:t>
            </a:fld>
            <a:endParaRPr lang="en-US">
              <a:latin typeface="Arial" pitchFamily="-111" charset="0"/>
              <a:ea typeface="ＭＳ Ｐゴシック" pitchFamily="-111" charset="-128"/>
              <a:cs typeface="ＭＳ Ｐゴシック" pitchFamily="-111" charset="-128"/>
            </a:endParaRPr>
          </a:p>
        </p:txBody>
      </p:sp>
      <p:sp>
        <p:nvSpPr>
          <p:cNvPr id="47821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Question#1</a:t>
            </a:r>
          </a:p>
        </p:txBody>
      </p:sp>
      <p:sp>
        <p:nvSpPr>
          <p:cNvPr id="478212" name="Rectangle 3"/>
          <p:cNvSpPr>
            <a:spLocks noGrp="1" noChangeArrowheads="1"/>
          </p:cNvSpPr>
          <p:nvPr>
            <p:ph type="body" idx="1"/>
          </p:nvPr>
        </p:nvSpPr>
        <p:spPr/>
        <p:txBody>
          <a:bodyPr/>
          <a:lstStyle/>
          <a:p>
            <a:pPr marL="609600" indent="-609600" eaLnBrk="1" hangingPunct="1">
              <a:buFont typeface="Times" pitchFamily="-111" charset="0"/>
              <a:buNone/>
            </a:pPr>
            <a:r>
              <a:rPr lang="en-US" dirty="0">
                <a:ea typeface="ＭＳ Ｐゴシック" pitchFamily="-111" charset="-128"/>
                <a:cs typeface="ＭＳ Ｐゴシック" pitchFamily="-111" charset="-128"/>
              </a:rPr>
              <a:t>1.	Prove that the following are equivalent</a:t>
            </a:r>
          </a:p>
          <a:p>
            <a:pPr marL="990600" lvl="1" indent="-533400" eaLnBrk="1" hangingPunct="1">
              <a:buFont typeface="Times" pitchFamily="-111" charset="0"/>
              <a:buAutoNum type="alphaLcParenR"/>
            </a:pPr>
            <a:r>
              <a:rPr lang="en-US" b="1" dirty="0"/>
              <a:t>S is an infinite recursive (decidable) set.</a:t>
            </a:r>
          </a:p>
          <a:p>
            <a:pPr marL="990600" lvl="1" indent="-533400" eaLnBrk="1" hangingPunct="1">
              <a:buFont typeface="Times" pitchFamily="-111" charset="0"/>
              <a:buAutoNum type="alphaLcParenR"/>
            </a:pPr>
            <a:r>
              <a:rPr lang="en-US" b="1" dirty="0"/>
              <a:t>S is the range of a monotonically increasing total recursive function. </a:t>
            </a:r>
            <a:br>
              <a:rPr lang="en-US" b="1" dirty="0"/>
            </a:br>
            <a:r>
              <a:rPr lang="en-US" b="1" dirty="0"/>
              <a:t>Note: f is monotonically increasing means that </a:t>
            </a:r>
            <a:r>
              <a:rPr lang="en-US" b="1" dirty="0">
                <a:sym typeface="Symbol" pitchFamily="-111" charset="2"/>
              </a:rPr>
              <a:t></a:t>
            </a:r>
            <a:r>
              <a:rPr lang="en-US" b="1" dirty="0"/>
              <a:t>x f(x+1) &gt; f(x).</a:t>
            </a:r>
          </a:p>
        </p:txBody>
      </p:sp>
      <p:sp>
        <p:nvSpPr>
          <p:cNvPr id="478213" name="Date Placeholder 3"/>
          <p:cNvSpPr>
            <a:spLocks noGrp="1"/>
          </p:cNvSpPr>
          <p:nvPr>
            <p:ph type="dt" sz="quarter" idx="10"/>
          </p:nvPr>
        </p:nvSpPr>
        <p:spPr>
          <a:noFill/>
        </p:spPr>
        <p:txBody>
          <a:bodyPr/>
          <a:lstStyle/>
          <a:p>
            <a:fld id="{ACEA68B3-154E-6244-B04F-D6297B89104D}"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47821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Slide Number Placeholder 5"/>
          <p:cNvSpPr>
            <a:spLocks noGrp="1"/>
          </p:cNvSpPr>
          <p:nvPr>
            <p:ph type="sldNum" sz="quarter" idx="12"/>
          </p:nvPr>
        </p:nvSpPr>
        <p:spPr>
          <a:noFill/>
        </p:spPr>
        <p:txBody>
          <a:bodyPr/>
          <a:lstStyle/>
          <a:p>
            <a:pPr eaLnBrk="1" hangingPunct="1"/>
            <a:fld id="{1A163F25-B28E-CD42-98E7-4924C35354EC}" type="slidenum">
              <a:rPr lang="en-US">
                <a:latin typeface="Arial" pitchFamily="-111" charset="0"/>
                <a:ea typeface="ＭＳ Ｐゴシック" pitchFamily="-111" charset="-128"/>
                <a:cs typeface="ＭＳ Ｐゴシック" pitchFamily="-111" charset="-128"/>
              </a:rPr>
              <a:pPr eaLnBrk="1" hangingPunct="1"/>
              <a:t>234</a:t>
            </a:fld>
            <a:endParaRPr lang="en-US">
              <a:latin typeface="Arial" pitchFamily="-111" charset="0"/>
              <a:ea typeface="ＭＳ Ｐゴシック" pitchFamily="-111" charset="-128"/>
              <a:cs typeface="ＭＳ Ｐゴシック" pitchFamily="-111" charset="-128"/>
            </a:endParaRPr>
          </a:p>
        </p:txBody>
      </p:sp>
      <p:sp>
        <p:nvSpPr>
          <p:cNvPr id="48025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Question#2</a:t>
            </a:r>
          </a:p>
        </p:txBody>
      </p:sp>
      <p:sp>
        <p:nvSpPr>
          <p:cNvPr id="480260" name="Rectangle 3"/>
          <p:cNvSpPr>
            <a:spLocks noGrp="1" noChangeArrowheads="1"/>
          </p:cNvSpPr>
          <p:nvPr>
            <p:ph type="body" idx="1"/>
          </p:nvPr>
        </p:nvSpPr>
        <p:spPr/>
        <p:txBody>
          <a:bodyPr/>
          <a:lstStyle/>
          <a:p>
            <a:pPr marL="609600" indent="-609600" eaLnBrk="1" hangingPunct="1">
              <a:buFontTx/>
              <a:buNone/>
            </a:pPr>
            <a:r>
              <a:rPr lang="en-US">
                <a:ea typeface="ＭＳ Ｐゴシック" pitchFamily="-111" charset="-128"/>
                <a:cs typeface="ＭＳ Ｐゴシック" pitchFamily="-111" charset="-128"/>
              </a:rPr>
              <a:t>2.	Let A and B be re sets. For each of the following, either prove that the set is re, or give a counterexample that results in some known non-re set.</a:t>
            </a:r>
          </a:p>
          <a:p>
            <a:pPr marL="990600" lvl="1" indent="-533400" eaLnBrk="1" hangingPunct="1">
              <a:buFont typeface="Times" pitchFamily="-111" charset="0"/>
              <a:buAutoNum type="alphaLcParenR"/>
            </a:pPr>
            <a:r>
              <a:rPr lang="en-US" b="1"/>
              <a:t>A </a:t>
            </a:r>
            <a:r>
              <a:rPr lang="en-US" b="1">
                <a:sym typeface="Symbol" pitchFamily="-111" charset="2"/>
              </a:rPr>
              <a:t></a:t>
            </a:r>
            <a:r>
              <a:rPr lang="en-US" b="1"/>
              <a:t> B</a:t>
            </a:r>
          </a:p>
          <a:p>
            <a:pPr marL="990600" lvl="1" indent="-533400" eaLnBrk="1" hangingPunct="1">
              <a:buFont typeface="Times" pitchFamily="-111" charset="0"/>
              <a:buAutoNum type="alphaLcParenR"/>
            </a:pPr>
            <a:r>
              <a:rPr lang="en-US" b="1"/>
              <a:t>A </a:t>
            </a:r>
            <a:r>
              <a:rPr lang="en-US" b="1">
                <a:sym typeface="Symbol" pitchFamily="-111" charset="2"/>
              </a:rPr>
              <a:t></a:t>
            </a:r>
            <a:r>
              <a:rPr lang="en-US" b="1"/>
              <a:t> B</a:t>
            </a:r>
          </a:p>
          <a:p>
            <a:pPr marL="990600" lvl="1" indent="-533400" eaLnBrk="1" hangingPunct="1">
              <a:buFont typeface="Times" pitchFamily="-111" charset="0"/>
              <a:buAutoNum type="alphaLcParenR"/>
            </a:pPr>
            <a:r>
              <a:rPr lang="en-US" b="1"/>
              <a:t>~A</a:t>
            </a:r>
          </a:p>
        </p:txBody>
      </p:sp>
      <p:sp>
        <p:nvSpPr>
          <p:cNvPr id="480261" name="Date Placeholder 3"/>
          <p:cNvSpPr>
            <a:spLocks noGrp="1"/>
          </p:cNvSpPr>
          <p:nvPr>
            <p:ph type="dt" sz="quarter" idx="10"/>
          </p:nvPr>
        </p:nvSpPr>
        <p:spPr>
          <a:noFill/>
        </p:spPr>
        <p:txBody>
          <a:bodyPr/>
          <a:lstStyle/>
          <a:p>
            <a:fld id="{0C425DBC-4D5E-3345-8521-F717BCA87400}"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48026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Slide Number Placeholder 5"/>
          <p:cNvSpPr>
            <a:spLocks noGrp="1"/>
          </p:cNvSpPr>
          <p:nvPr>
            <p:ph type="sldNum" sz="quarter" idx="12"/>
          </p:nvPr>
        </p:nvSpPr>
        <p:spPr>
          <a:noFill/>
        </p:spPr>
        <p:txBody>
          <a:bodyPr/>
          <a:lstStyle/>
          <a:p>
            <a:pPr eaLnBrk="1" hangingPunct="1"/>
            <a:fld id="{65F63443-2735-4547-8156-5F958F6433AC}" type="slidenum">
              <a:rPr lang="en-US">
                <a:latin typeface="Arial" pitchFamily="-111" charset="0"/>
                <a:ea typeface="ＭＳ Ｐゴシック" pitchFamily="-111" charset="-128"/>
                <a:cs typeface="ＭＳ Ｐゴシック" pitchFamily="-111" charset="-128"/>
              </a:rPr>
              <a:pPr eaLnBrk="1" hangingPunct="1"/>
              <a:t>235</a:t>
            </a:fld>
            <a:endParaRPr lang="en-US">
              <a:latin typeface="Arial" pitchFamily="-111" charset="0"/>
              <a:ea typeface="ＭＳ Ｐゴシック" pitchFamily="-111" charset="-128"/>
              <a:cs typeface="ＭＳ Ｐゴシック" pitchFamily="-111" charset="-128"/>
            </a:endParaRPr>
          </a:p>
        </p:txBody>
      </p:sp>
      <p:sp>
        <p:nvSpPr>
          <p:cNvPr id="48230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Question#3</a:t>
            </a:r>
          </a:p>
        </p:txBody>
      </p:sp>
      <p:sp>
        <p:nvSpPr>
          <p:cNvPr id="482308" name="Rectangle 3"/>
          <p:cNvSpPr>
            <a:spLocks noGrp="1" noChangeArrowheads="1"/>
          </p:cNvSpPr>
          <p:nvPr>
            <p:ph type="body" idx="1"/>
          </p:nvPr>
        </p:nvSpPr>
        <p:spPr/>
        <p:txBody>
          <a:bodyPr/>
          <a:lstStyle/>
          <a:p>
            <a:pPr marL="609600" indent="-609600" eaLnBrk="1" hangingPunct="1">
              <a:buFontTx/>
              <a:buNone/>
            </a:pPr>
            <a:r>
              <a:rPr lang="en-US" dirty="0">
                <a:ea typeface="ＭＳ Ｐゴシック" pitchFamily="-111" charset="-128"/>
                <a:cs typeface="ＭＳ Ｐゴシック" pitchFamily="-111" charset="-128"/>
              </a:rPr>
              <a:t>3.	Present a demonstration that the </a:t>
            </a:r>
            <a:r>
              <a:rPr lang="en-US" i="1" dirty="0">
                <a:ea typeface="ＭＳ Ｐゴシック" pitchFamily="-111" charset="-128"/>
                <a:cs typeface="ＭＳ Ｐゴシック" pitchFamily="-111" charset="-128"/>
              </a:rPr>
              <a:t>even</a:t>
            </a:r>
            <a:r>
              <a:rPr lang="en-US" dirty="0">
                <a:ea typeface="ＭＳ Ｐゴシック" pitchFamily="-111" charset="-128"/>
                <a:cs typeface="ＭＳ Ｐゴシック" pitchFamily="-111" charset="-128"/>
              </a:rPr>
              <a:t> function is primitive recursive.</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even(x) = 1 if x is even</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even(x) = 0 if x is odd</a:t>
            </a:r>
            <a:br>
              <a:rPr lang="en-US" b="1"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You may assume only that the base functions are </a:t>
            </a:r>
            <a:r>
              <a:rPr lang="en-US" dirty="0" err="1">
                <a:ea typeface="ＭＳ Ｐゴシック" pitchFamily="-111" charset="-128"/>
                <a:cs typeface="ＭＳ Ｐゴシック" pitchFamily="-111" charset="-128"/>
              </a:rPr>
              <a:t>prf</a:t>
            </a:r>
            <a:r>
              <a:rPr lang="en-US" dirty="0">
                <a:ea typeface="ＭＳ Ｐゴシック" pitchFamily="-111" charset="-128"/>
                <a:cs typeface="ＭＳ Ｐゴシック" pitchFamily="-111" charset="-128"/>
              </a:rPr>
              <a:t> and that </a:t>
            </a:r>
            <a:r>
              <a:rPr lang="en-US" dirty="0" err="1">
                <a:ea typeface="ＭＳ Ｐゴシック" pitchFamily="-111" charset="-128"/>
                <a:cs typeface="ＭＳ Ｐゴシック" pitchFamily="-111" charset="-128"/>
              </a:rPr>
              <a:t>prf’s</a:t>
            </a:r>
            <a:r>
              <a:rPr lang="en-US" dirty="0">
                <a:ea typeface="ＭＳ Ｐゴシック" pitchFamily="-111" charset="-128"/>
                <a:cs typeface="ＭＳ Ｐゴシック" pitchFamily="-111" charset="-128"/>
              </a:rPr>
              <a:t> are closed under a finite number of applications of composition and primitive recursion.</a:t>
            </a:r>
          </a:p>
        </p:txBody>
      </p:sp>
      <p:sp>
        <p:nvSpPr>
          <p:cNvPr id="482309" name="Date Placeholder 3"/>
          <p:cNvSpPr>
            <a:spLocks noGrp="1"/>
          </p:cNvSpPr>
          <p:nvPr>
            <p:ph type="dt" sz="quarter" idx="10"/>
          </p:nvPr>
        </p:nvSpPr>
        <p:spPr>
          <a:noFill/>
        </p:spPr>
        <p:txBody>
          <a:bodyPr/>
          <a:lstStyle/>
          <a:p>
            <a:fld id="{ECAF1824-6E7B-FF44-8CFB-7287B0B6F889}"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48231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Slide Number Placeholder 5"/>
          <p:cNvSpPr>
            <a:spLocks noGrp="1"/>
          </p:cNvSpPr>
          <p:nvPr>
            <p:ph type="sldNum" sz="quarter" idx="12"/>
          </p:nvPr>
        </p:nvSpPr>
        <p:spPr>
          <a:noFill/>
        </p:spPr>
        <p:txBody>
          <a:bodyPr/>
          <a:lstStyle/>
          <a:p>
            <a:pPr eaLnBrk="1" hangingPunct="1"/>
            <a:fld id="{D442E32B-9358-A442-968B-516F626B0D89}" type="slidenum">
              <a:rPr lang="en-US">
                <a:latin typeface="Arial" pitchFamily="-111" charset="0"/>
                <a:ea typeface="ＭＳ Ｐゴシック" pitchFamily="-111" charset="-128"/>
                <a:cs typeface="ＭＳ Ｐゴシック" pitchFamily="-111" charset="-128"/>
              </a:rPr>
              <a:pPr eaLnBrk="1" hangingPunct="1"/>
              <a:t>236</a:t>
            </a:fld>
            <a:endParaRPr lang="en-US">
              <a:latin typeface="Arial" pitchFamily="-111" charset="0"/>
              <a:ea typeface="ＭＳ Ｐゴシック" pitchFamily="-111" charset="-128"/>
              <a:cs typeface="ＭＳ Ｐゴシック" pitchFamily="-111" charset="-128"/>
            </a:endParaRPr>
          </a:p>
        </p:txBody>
      </p:sp>
      <p:sp>
        <p:nvSpPr>
          <p:cNvPr id="48435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Question#4</a:t>
            </a:r>
          </a:p>
        </p:txBody>
      </p:sp>
      <p:sp>
        <p:nvSpPr>
          <p:cNvPr id="484356" name="Rectangle 3"/>
          <p:cNvSpPr>
            <a:spLocks noGrp="1" noChangeArrowheads="1"/>
          </p:cNvSpPr>
          <p:nvPr>
            <p:ph type="body" idx="1"/>
          </p:nvPr>
        </p:nvSpPr>
        <p:spPr/>
        <p:txBody>
          <a:bodyPr/>
          <a:lstStyle/>
          <a:p>
            <a:pPr marL="609600" indent="-609600" eaLnBrk="1" hangingPunct="1">
              <a:buFontTx/>
              <a:buNone/>
            </a:pPr>
            <a:r>
              <a:rPr lang="en-US" dirty="0">
                <a:ea typeface="ＭＳ Ｐゴシック" pitchFamily="-111" charset="-128"/>
                <a:cs typeface="ＭＳ Ｐゴシック" pitchFamily="-111" charset="-128"/>
              </a:rPr>
              <a:t>4.	Given that the predicate </a:t>
            </a:r>
            <a:r>
              <a:rPr lang="en-US" b="1" dirty="0">
                <a:ea typeface="ＭＳ Ｐゴシック" pitchFamily="-111" charset="-128"/>
                <a:cs typeface="ＭＳ Ｐゴシック" pitchFamily="-111" charset="-128"/>
              </a:rPr>
              <a:t>STP</a:t>
            </a:r>
            <a:r>
              <a:rPr lang="en-US" dirty="0">
                <a:ea typeface="ＭＳ Ｐゴシック" pitchFamily="-111" charset="-128"/>
                <a:cs typeface="ＭＳ Ｐゴシック" pitchFamily="-111" charset="-128"/>
              </a:rPr>
              <a:t> and the function </a:t>
            </a:r>
            <a:r>
              <a:rPr lang="en-US" b="1" dirty="0">
                <a:ea typeface="ＭＳ Ｐゴシック" pitchFamily="-111" charset="-128"/>
                <a:cs typeface="ＭＳ Ｐゴシック" pitchFamily="-111" charset="-128"/>
              </a:rPr>
              <a:t>VALUE</a:t>
            </a:r>
            <a:r>
              <a:rPr lang="en-US" dirty="0">
                <a:ea typeface="ＭＳ Ｐゴシック" pitchFamily="-111" charset="-128"/>
                <a:cs typeface="ＭＳ Ｐゴシック" pitchFamily="-111" charset="-128"/>
              </a:rPr>
              <a:t> are </a:t>
            </a:r>
            <a:r>
              <a:rPr lang="en-US" dirty="0" err="1">
                <a:ea typeface="ＭＳ Ｐゴシック" pitchFamily="-111" charset="-128"/>
                <a:cs typeface="ＭＳ Ｐゴシック" pitchFamily="-111" charset="-128"/>
              </a:rPr>
              <a:t>prf’s</a:t>
            </a:r>
            <a:r>
              <a:rPr lang="en-US" dirty="0">
                <a:ea typeface="ＭＳ Ｐゴシック" pitchFamily="-111" charset="-128"/>
                <a:cs typeface="ＭＳ Ｐゴシック" pitchFamily="-111" charset="-128"/>
              </a:rPr>
              <a:t>, show that we can semi-decide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f | </a:t>
            </a:r>
            <a:r>
              <a:rPr lang="en-US" b="1" dirty="0">
                <a:ea typeface="ＭＳ Ｐゴシック" pitchFamily="-111" charset="-128"/>
                <a:cs typeface="ＭＳ Ｐゴシック" pitchFamily="-111" charset="-128"/>
                <a:sym typeface="Symbol" pitchFamily="-111" charset="2"/>
              </a:rPr>
              <a:t></a:t>
            </a:r>
            <a:r>
              <a:rPr lang="en-US" b="1" baseline="-25000" dirty="0" smtClean="0">
                <a:ea typeface="ＭＳ Ｐゴシック" pitchFamily="-111" charset="-128"/>
                <a:cs typeface="ＭＳ Ｐゴシック" pitchFamily="-111" charset="-128"/>
              </a:rPr>
              <a:t>f</a:t>
            </a:r>
            <a:r>
              <a:rPr lang="en-US" b="1" dirty="0" smtClean="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evaluates to 0 for some input}</a:t>
            </a:r>
            <a:br>
              <a:rPr lang="en-US" b="1"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Note: </a:t>
            </a:r>
            <a:r>
              <a:rPr lang="en-US" b="1" dirty="0">
                <a:ea typeface="ＭＳ Ｐゴシック" pitchFamily="-111" charset="-128"/>
                <a:cs typeface="ＭＳ Ｐゴシック" pitchFamily="-111" charset="-128"/>
              </a:rPr>
              <a:t>STP</a:t>
            </a:r>
            <a:r>
              <a:rPr lang="en-US" b="1" dirty="0" smtClean="0">
                <a:ea typeface="ＭＳ Ｐゴシック" pitchFamily="-111" charset="-128"/>
                <a:cs typeface="ＭＳ Ｐゴシック" pitchFamily="-111" charset="-128"/>
              </a:rPr>
              <a:t>( f</a:t>
            </a:r>
            <a:r>
              <a:rPr lang="en-US" b="1" dirty="0">
                <a:ea typeface="ＭＳ Ｐゴシック" pitchFamily="-111" charset="-128"/>
                <a:cs typeface="ＭＳ Ｐゴシック" pitchFamily="-111" charset="-128"/>
              </a:rPr>
              <a:t>, x</a:t>
            </a:r>
            <a:r>
              <a:rPr lang="en-US" b="1" dirty="0" smtClean="0">
                <a:ea typeface="ＭＳ Ｐゴシック" pitchFamily="-111" charset="-128"/>
                <a:cs typeface="ＭＳ Ｐゴシック" pitchFamily="-111" charset="-128"/>
              </a:rPr>
              <a:t>, s</a:t>
            </a:r>
            <a:r>
              <a:rPr lang="en-US" b="1" i="1" dirty="0" smtClean="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is true </a:t>
            </a:r>
            <a:r>
              <a:rPr lang="en-US" dirty="0" err="1">
                <a:ea typeface="ＭＳ Ｐゴシック" pitchFamily="-111" charset="-128"/>
                <a:cs typeface="ＭＳ Ｐゴシック" pitchFamily="-111" charset="-128"/>
              </a:rPr>
              <a:t>iff</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baseline="-25000" dirty="0" smtClean="0">
                <a:ea typeface="ＭＳ Ｐゴシック" pitchFamily="-111" charset="-128"/>
                <a:cs typeface="ＭＳ Ｐゴシック" pitchFamily="-111" charset="-128"/>
              </a:rPr>
              <a:t>f</a:t>
            </a:r>
            <a:r>
              <a:rPr lang="en-US" b="1" dirty="0">
                <a:ea typeface="ＭＳ Ｐゴシック" pitchFamily="-111" charset="-128"/>
                <a:cs typeface="ＭＳ Ｐゴシック" pitchFamily="-111" charset="-128"/>
              </a:rPr>
              <a:t>(x) </a:t>
            </a:r>
            <a:r>
              <a:rPr lang="en-US" dirty="0">
                <a:ea typeface="ＭＳ Ｐゴシック" pitchFamily="-111" charset="-128"/>
                <a:cs typeface="ＭＳ Ｐゴシック" pitchFamily="-111" charset="-128"/>
              </a:rPr>
              <a:t>converges in </a:t>
            </a:r>
            <a:r>
              <a:rPr lang="en-US" b="1" dirty="0">
                <a:ea typeface="ＭＳ Ｐゴシック" pitchFamily="-111" charset="-128"/>
                <a:cs typeface="ＭＳ Ｐゴシック" pitchFamily="-111" charset="-128"/>
              </a:rPr>
              <a:t>s</a:t>
            </a:r>
            <a:r>
              <a:rPr lang="en-US" dirty="0">
                <a:ea typeface="ＭＳ Ｐゴシック" pitchFamily="-111" charset="-128"/>
                <a:cs typeface="ＭＳ Ｐゴシック" pitchFamily="-111" charset="-128"/>
              </a:rPr>
              <a:t> or fewer steps and, if so, </a:t>
            </a:r>
            <a:r>
              <a:rPr lang="en-US" b="1" dirty="0">
                <a:ea typeface="ＭＳ Ｐゴシック" pitchFamily="-111" charset="-128"/>
                <a:cs typeface="ＭＳ Ｐゴシック" pitchFamily="-111" charset="-128"/>
              </a:rPr>
              <a:t>VALUE(f, x</a:t>
            </a:r>
            <a:r>
              <a:rPr lang="en-US" b="1" dirty="0" smtClean="0">
                <a:ea typeface="ＭＳ Ｐゴシック" pitchFamily="-111" charset="-128"/>
                <a:cs typeface="ＭＳ Ｐゴシック" pitchFamily="-111" charset="-128"/>
              </a:rPr>
              <a:t>, s</a:t>
            </a:r>
            <a:r>
              <a:rPr lang="en-US" b="1" dirty="0">
                <a:ea typeface="ＭＳ Ｐゴシック" pitchFamily="-111" charset="-128"/>
                <a:cs typeface="ＭＳ Ｐゴシック" pitchFamily="-111" charset="-128"/>
              </a:rPr>
              <a:t>) = </a:t>
            </a:r>
            <a:r>
              <a:rPr lang="en-US" b="1" dirty="0">
                <a:ea typeface="ＭＳ Ｐゴシック" pitchFamily="-111" charset="-128"/>
                <a:cs typeface="ＭＳ Ｐゴシック" pitchFamily="-111" charset="-128"/>
                <a:sym typeface="Symbol" pitchFamily="-111" charset="2"/>
              </a:rPr>
              <a:t></a:t>
            </a:r>
            <a:r>
              <a:rPr lang="en-US" b="1" baseline="-25000" dirty="0" smtClean="0">
                <a:ea typeface="ＭＳ Ｐゴシック" pitchFamily="-111" charset="-128"/>
                <a:cs typeface="ＭＳ Ｐゴシック" pitchFamily="-111" charset="-128"/>
              </a:rPr>
              <a:t>f</a:t>
            </a:r>
            <a:r>
              <a:rPr lang="en-US" b="1" dirty="0">
                <a:ea typeface="ＭＳ Ｐゴシック" pitchFamily="-111" charset="-128"/>
                <a:cs typeface="ＭＳ Ｐゴシック" pitchFamily="-111" charset="-128"/>
              </a:rPr>
              <a:t>(x)</a:t>
            </a:r>
            <a:r>
              <a:rPr lang="en-US" dirty="0">
                <a:ea typeface="ＭＳ Ｐゴシック" pitchFamily="-111" charset="-128"/>
                <a:cs typeface="ＭＳ Ｐゴシック" pitchFamily="-111" charset="-128"/>
              </a:rPr>
              <a:t>.  </a:t>
            </a:r>
          </a:p>
        </p:txBody>
      </p:sp>
      <p:sp>
        <p:nvSpPr>
          <p:cNvPr id="484357" name="Date Placeholder 3"/>
          <p:cNvSpPr>
            <a:spLocks noGrp="1"/>
          </p:cNvSpPr>
          <p:nvPr>
            <p:ph type="dt" sz="quarter" idx="10"/>
          </p:nvPr>
        </p:nvSpPr>
        <p:spPr>
          <a:noFill/>
        </p:spPr>
        <p:txBody>
          <a:bodyPr/>
          <a:lstStyle/>
          <a:p>
            <a:fld id="{59E40F41-16F5-E74D-BFBF-260F21EDB02A}"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48435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Slide Number Placeholder 5"/>
          <p:cNvSpPr>
            <a:spLocks noGrp="1"/>
          </p:cNvSpPr>
          <p:nvPr>
            <p:ph type="sldNum" sz="quarter" idx="12"/>
          </p:nvPr>
        </p:nvSpPr>
        <p:spPr>
          <a:noFill/>
        </p:spPr>
        <p:txBody>
          <a:bodyPr/>
          <a:lstStyle/>
          <a:p>
            <a:pPr eaLnBrk="1" hangingPunct="1"/>
            <a:fld id="{A2E656CF-A014-764C-87C2-1DED4D8AE25E}" type="slidenum">
              <a:rPr lang="en-US">
                <a:latin typeface="Arial" pitchFamily="-111" charset="0"/>
                <a:ea typeface="ＭＳ Ｐゴシック" pitchFamily="-111" charset="-128"/>
                <a:cs typeface="ＭＳ Ｐゴシック" pitchFamily="-111" charset="-128"/>
              </a:rPr>
              <a:pPr eaLnBrk="1" hangingPunct="1"/>
              <a:t>237</a:t>
            </a:fld>
            <a:endParaRPr lang="en-US">
              <a:latin typeface="Arial" pitchFamily="-111" charset="0"/>
              <a:ea typeface="ＭＳ Ｐゴシック" pitchFamily="-111" charset="-128"/>
              <a:cs typeface="ＭＳ Ｐゴシック" pitchFamily="-111" charset="-128"/>
            </a:endParaRPr>
          </a:p>
        </p:txBody>
      </p:sp>
      <p:sp>
        <p:nvSpPr>
          <p:cNvPr id="48640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Question#5</a:t>
            </a:r>
          </a:p>
        </p:txBody>
      </p:sp>
      <p:sp>
        <p:nvSpPr>
          <p:cNvPr id="486404" name="Rectangle 3"/>
          <p:cNvSpPr>
            <a:spLocks noGrp="1" noChangeArrowheads="1"/>
          </p:cNvSpPr>
          <p:nvPr>
            <p:ph type="body" idx="1"/>
          </p:nvPr>
        </p:nvSpPr>
        <p:spPr/>
        <p:txBody>
          <a:bodyPr/>
          <a:lstStyle/>
          <a:p>
            <a:pPr marL="609600" indent="-609600" eaLnBrk="1" hangingPunct="1">
              <a:lnSpc>
                <a:spcPct val="80000"/>
              </a:lnSpc>
              <a:buFontTx/>
              <a:buNone/>
            </a:pPr>
            <a:r>
              <a:rPr lang="en-US" sz="2800" dirty="0">
                <a:ea typeface="ＭＳ Ｐゴシック" pitchFamily="-111" charset="-128"/>
                <a:cs typeface="ＭＳ Ｐゴシック" pitchFamily="-111" charset="-128"/>
              </a:rPr>
              <a:t>5.	Let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be an re (recursively enumerable), non-recursive set, and </a:t>
            </a:r>
            <a:r>
              <a:rPr lang="en-US" sz="2800" b="1" dirty="0">
                <a:ea typeface="ＭＳ Ｐゴシック" pitchFamily="-111" charset="-128"/>
                <a:cs typeface="ＭＳ Ｐゴシック" pitchFamily="-111" charset="-128"/>
              </a:rPr>
              <a:t>T</a:t>
            </a:r>
            <a:r>
              <a:rPr lang="en-US" sz="2800" dirty="0">
                <a:ea typeface="ＭＳ Ｐゴシック" pitchFamily="-111" charset="-128"/>
                <a:cs typeface="ＭＳ Ｐゴシック" pitchFamily="-111" charset="-128"/>
              </a:rPr>
              <a:t> be an re, possibly recursive set. Let </a:t>
            </a:r>
          </a:p>
          <a:p>
            <a:pPr marL="609600" indent="-609600" eaLnBrk="1" hangingPunct="1">
              <a:lnSpc>
                <a:spcPct val="80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E = { z | z = x + y, where x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S and y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T }. </a:t>
            </a:r>
          </a:p>
          <a:p>
            <a:pPr marL="609600" indent="-609600" eaLnBrk="1" hangingPunct="1">
              <a:lnSpc>
                <a:spcPct val="80000"/>
              </a:lnSpc>
              <a:buFontTx/>
              <a:buNone/>
            </a:pPr>
            <a:r>
              <a:rPr lang="en-US" sz="2800" dirty="0">
                <a:ea typeface="ＭＳ Ｐゴシック" pitchFamily="-111" charset="-128"/>
                <a:cs typeface="ＭＳ Ｐゴシック" pitchFamily="-111" charset="-128"/>
              </a:rPr>
              <a:t>	Answer with proofs, algorithms or counterexamples, as appropriate, each of the following questions:</a:t>
            </a:r>
          </a:p>
          <a:p>
            <a:pPr marL="609600" indent="-609600" eaLnBrk="1" hangingPunct="1">
              <a:lnSpc>
                <a:spcPct val="80000"/>
              </a:lnSpc>
              <a:buFontTx/>
              <a:buNone/>
            </a:pPr>
            <a:r>
              <a:rPr lang="en-US" sz="2800" dirty="0">
                <a:ea typeface="ＭＳ Ｐゴシック" pitchFamily="-111" charset="-128"/>
                <a:cs typeface="ＭＳ Ｐゴシック" pitchFamily="-111" charset="-128"/>
              </a:rPr>
              <a:t>	(a)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non re?</a:t>
            </a:r>
          </a:p>
          <a:p>
            <a:pPr marL="609600" indent="-609600" eaLnBrk="1" hangingPunct="1">
              <a:lnSpc>
                <a:spcPct val="80000"/>
              </a:lnSpc>
              <a:buFontTx/>
              <a:buNone/>
            </a:pPr>
            <a:r>
              <a:rPr lang="en-US" sz="2800" dirty="0">
                <a:ea typeface="ＭＳ Ｐゴシック" pitchFamily="-111" charset="-128"/>
                <a:cs typeface="ＭＳ Ｐゴシック" pitchFamily="-111" charset="-128"/>
              </a:rPr>
              <a:t>	(b)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re non-recursive?</a:t>
            </a:r>
          </a:p>
          <a:p>
            <a:pPr marL="609600" indent="-609600" eaLnBrk="1" hangingPunct="1">
              <a:lnSpc>
                <a:spcPct val="80000"/>
              </a:lnSpc>
              <a:buFontTx/>
              <a:buNone/>
            </a:pPr>
            <a:r>
              <a:rPr lang="en-US" sz="2800" dirty="0">
                <a:ea typeface="ＭＳ Ｐゴシック" pitchFamily="-111" charset="-128"/>
                <a:cs typeface="ＭＳ Ｐゴシック" pitchFamily="-111" charset="-128"/>
              </a:rPr>
              <a:t>	(c)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recursive? </a:t>
            </a:r>
          </a:p>
        </p:txBody>
      </p:sp>
      <p:sp>
        <p:nvSpPr>
          <p:cNvPr id="486405" name="Date Placeholder 3"/>
          <p:cNvSpPr>
            <a:spLocks noGrp="1"/>
          </p:cNvSpPr>
          <p:nvPr>
            <p:ph type="dt" sz="quarter" idx="10"/>
          </p:nvPr>
        </p:nvSpPr>
        <p:spPr>
          <a:noFill/>
        </p:spPr>
        <p:txBody>
          <a:bodyPr/>
          <a:lstStyle/>
          <a:p>
            <a:fld id="{81A81535-BAB7-7D4E-8ADF-6E46453278AD}"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48640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Slide Number Placeholder 5"/>
          <p:cNvSpPr>
            <a:spLocks noGrp="1"/>
          </p:cNvSpPr>
          <p:nvPr>
            <p:ph type="sldNum" sz="quarter" idx="12"/>
          </p:nvPr>
        </p:nvSpPr>
        <p:spPr>
          <a:noFill/>
        </p:spPr>
        <p:txBody>
          <a:bodyPr/>
          <a:lstStyle/>
          <a:p>
            <a:pPr eaLnBrk="1" hangingPunct="1"/>
            <a:fld id="{0FC50D1B-2EBB-7542-9CD0-BCC0F054FB5B}" type="slidenum">
              <a:rPr lang="en-US">
                <a:latin typeface="Arial" pitchFamily="-111" charset="0"/>
                <a:ea typeface="ＭＳ Ｐゴシック" pitchFamily="-111" charset="-128"/>
                <a:cs typeface="ＭＳ Ｐゴシック" pitchFamily="-111" charset="-128"/>
              </a:rPr>
              <a:pPr eaLnBrk="1" hangingPunct="1"/>
              <a:t>238</a:t>
            </a:fld>
            <a:endParaRPr lang="en-US">
              <a:latin typeface="Arial" pitchFamily="-111" charset="0"/>
              <a:ea typeface="ＭＳ Ｐゴシック" pitchFamily="-111" charset="-128"/>
              <a:cs typeface="ＭＳ Ｐゴシック" pitchFamily="-111" charset="-128"/>
            </a:endParaRPr>
          </a:p>
        </p:txBody>
      </p:sp>
      <p:sp>
        <p:nvSpPr>
          <p:cNvPr id="48845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Question#6</a:t>
            </a:r>
          </a:p>
        </p:txBody>
      </p:sp>
      <p:sp>
        <p:nvSpPr>
          <p:cNvPr id="488452" name="Rectangle 3"/>
          <p:cNvSpPr>
            <a:spLocks noGrp="1" noChangeArrowheads="1"/>
          </p:cNvSpPr>
          <p:nvPr>
            <p:ph type="body" idx="1"/>
          </p:nvPr>
        </p:nvSpPr>
        <p:spPr/>
        <p:txBody>
          <a:bodyPr/>
          <a:lstStyle/>
          <a:p>
            <a:pPr marL="609600" indent="-609600" eaLnBrk="1" hangingPunct="1">
              <a:buFont typeface="Times" pitchFamily="-111" charset="0"/>
              <a:buNone/>
            </a:pPr>
            <a:r>
              <a:rPr lang="en-US" dirty="0">
                <a:ea typeface="ＭＳ Ｐゴシック" pitchFamily="-111" charset="-128"/>
                <a:cs typeface="ＭＳ Ｐゴシック" pitchFamily="-111" charset="-128"/>
              </a:rPr>
              <a:t>6.	Assuming that the Uniform Halting Problem (</a:t>
            </a:r>
            <a:r>
              <a:rPr lang="en-US" b="1" dirty="0">
                <a:ea typeface="ＭＳ Ｐゴシック" pitchFamily="-111" charset="-128"/>
                <a:cs typeface="ＭＳ Ｐゴシック" pitchFamily="-111" charset="-128"/>
              </a:rPr>
              <a:t>TOTAL</a:t>
            </a:r>
            <a:r>
              <a:rPr lang="en-US" dirty="0">
                <a:ea typeface="ＭＳ Ｐゴシック" pitchFamily="-111" charset="-128"/>
                <a:cs typeface="ＭＳ Ｐゴシック" pitchFamily="-111" charset="-128"/>
              </a:rPr>
              <a:t>) is </a:t>
            </a:r>
            <a:r>
              <a:rPr lang="en-US" dirty="0" err="1">
                <a:ea typeface="ＭＳ Ｐゴシック" pitchFamily="-111" charset="-128"/>
                <a:cs typeface="ＭＳ Ｐゴシック" pitchFamily="-111" charset="-128"/>
              </a:rPr>
              <a:t>undecidable</a:t>
            </a:r>
            <a:r>
              <a:rPr lang="en-US" dirty="0">
                <a:ea typeface="ＭＳ Ｐゴシック" pitchFamily="-111" charset="-128"/>
                <a:cs typeface="ＭＳ Ｐゴシック" pitchFamily="-111" charset="-128"/>
              </a:rPr>
              <a:t> (it’s actually not even re), use reduction to show the </a:t>
            </a:r>
            <a:r>
              <a:rPr lang="en-US" dirty="0" err="1">
                <a:ea typeface="ＭＳ Ｐゴシック" pitchFamily="-111" charset="-128"/>
                <a:cs typeface="ＭＳ Ｐゴシック" pitchFamily="-111" charset="-128"/>
              </a:rPr>
              <a:t>undecidability</a:t>
            </a:r>
            <a:r>
              <a:rPr lang="en-US" dirty="0">
                <a:ea typeface="ＭＳ Ｐゴシック" pitchFamily="-111" charset="-128"/>
                <a:cs typeface="ＭＳ Ｐゴシック" pitchFamily="-111" charset="-128"/>
              </a:rPr>
              <a:t> of</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f |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x </a:t>
            </a:r>
            <a:r>
              <a:rPr lang="en-US" b="1" dirty="0" smtClean="0">
                <a:ea typeface="ＭＳ Ｐゴシック" pitchFamily="-111" charset="-128"/>
                <a:cs typeface="ＭＳ Ｐゴシック" pitchFamily="-111" charset="-128"/>
                <a:sym typeface="Symbol" pitchFamily="-111" charset="2"/>
              </a:rPr>
              <a:t></a:t>
            </a:r>
            <a:r>
              <a:rPr lang="en-US" b="1" baseline="-25000" dirty="0" smtClean="0">
                <a:ea typeface="ＭＳ Ｐゴシック" pitchFamily="-111" charset="-128"/>
                <a:cs typeface="ＭＳ Ｐゴシック" pitchFamily="-111" charset="-128"/>
                <a:sym typeface="Symbol" pitchFamily="-111" charset="2"/>
              </a:rPr>
              <a:t>f </a:t>
            </a:r>
            <a:r>
              <a:rPr lang="en-US" b="1" dirty="0" smtClean="0">
                <a:ea typeface="ＭＳ Ｐゴシック" pitchFamily="-111" charset="-128"/>
                <a:cs typeface="ＭＳ Ｐゴシック" pitchFamily="-111" charset="-128"/>
              </a:rPr>
              <a:t>(</a:t>
            </a:r>
            <a:r>
              <a:rPr lang="en-US" b="1" dirty="0">
                <a:ea typeface="ＭＳ Ｐゴシック" pitchFamily="-111" charset="-128"/>
                <a:cs typeface="ＭＳ Ｐゴシック" pitchFamily="-111" charset="-128"/>
              </a:rPr>
              <a:t>x+1) &gt;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f </a:t>
            </a:r>
            <a:r>
              <a:rPr lang="en-US" b="1" dirty="0" smtClean="0">
                <a:ea typeface="ＭＳ Ｐゴシック" pitchFamily="-111" charset="-128"/>
                <a:cs typeface="ＭＳ Ｐゴシック" pitchFamily="-111" charset="-128"/>
              </a:rPr>
              <a:t>(</a:t>
            </a:r>
            <a:r>
              <a:rPr lang="en-US" b="1" dirty="0">
                <a:ea typeface="ＭＳ Ｐゴシック" pitchFamily="-111" charset="-128"/>
                <a:cs typeface="ＭＳ Ｐゴシック" pitchFamily="-111" charset="-128"/>
              </a:rPr>
              <a:t>x) }</a:t>
            </a:r>
          </a:p>
        </p:txBody>
      </p:sp>
      <p:sp>
        <p:nvSpPr>
          <p:cNvPr id="488453" name="Date Placeholder 3"/>
          <p:cNvSpPr>
            <a:spLocks noGrp="1"/>
          </p:cNvSpPr>
          <p:nvPr>
            <p:ph type="dt" sz="quarter" idx="10"/>
          </p:nvPr>
        </p:nvSpPr>
        <p:spPr>
          <a:noFill/>
        </p:spPr>
        <p:txBody>
          <a:bodyPr/>
          <a:lstStyle/>
          <a:p>
            <a:fld id="{B8283023-808D-C84C-BC3F-2BDB14D50C07}"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48845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Slide Number Placeholder 5"/>
          <p:cNvSpPr>
            <a:spLocks noGrp="1"/>
          </p:cNvSpPr>
          <p:nvPr>
            <p:ph type="sldNum" sz="quarter" idx="12"/>
          </p:nvPr>
        </p:nvSpPr>
        <p:spPr>
          <a:noFill/>
        </p:spPr>
        <p:txBody>
          <a:bodyPr/>
          <a:lstStyle/>
          <a:p>
            <a:pPr eaLnBrk="1" hangingPunct="1"/>
            <a:fld id="{A43D3EF6-9EFB-EE42-9358-6E870DF5BE2A}" type="slidenum">
              <a:rPr lang="en-US">
                <a:latin typeface="Arial" pitchFamily="-111" charset="0"/>
                <a:ea typeface="ＭＳ Ｐゴシック" pitchFamily="-111" charset="-128"/>
                <a:cs typeface="ＭＳ Ｐゴシック" pitchFamily="-111" charset="-128"/>
              </a:rPr>
              <a:pPr eaLnBrk="1" hangingPunct="1"/>
              <a:t>239</a:t>
            </a:fld>
            <a:endParaRPr lang="en-US">
              <a:latin typeface="Arial" pitchFamily="-111" charset="0"/>
              <a:ea typeface="ＭＳ Ｐゴシック" pitchFamily="-111" charset="-128"/>
              <a:cs typeface="ＭＳ Ｐゴシック" pitchFamily="-111" charset="-128"/>
            </a:endParaRPr>
          </a:p>
        </p:txBody>
      </p:sp>
      <p:sp>
        <p:nvSpPr>
          <p:cNvPr id="496643"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a:t>
            </a:r>
            <a:r>
              <a:rPr lang="en-US" dirty="0" smtClean="0">
                <a:ea typeface="ＭＳ Ｐゴシック" pitchFamily="-111" charset="-128"/>
                <a:cs typeface="ＭＳ Ｐゴシック" pitchFamily="-111" charset="-128"/>
              </a:rPr>
              <a:t>#7</a:t>
            </a:r>
            <a:endParaRPr lang="en-US" dirty="0">
              <a:ea typeface="ＭＳ Ｐゴシック" pitchFamily="-111" charset="-128"/>
              <a:cs typeface="ＭＳ Ｐゴシック" pitchFamily="-111" charset="-128"/>
            </a:endParaRPr>
          </a:p>
        </p:txBody>
      </p:sp>
      <p:sp>
        <p:nvSpPr>
          <p:cNvPr id="496644" name="Rectangle 3"/>
          <p:cNvSpPr>
            <a:spLocks noGrp="1" noChangeArrowheads="1"/>
          </p:cNvSpPr>
          <p:nvPr>
            <p:ph type="body" idx="1"/>
          </p:nvPr>
        </p:nvSpPr>
        <p:spPr/>
        <p:txBody>
          <a:bodyPr/>
          <a:lstStyle/>
          <a:p>
            <a:pPr marL="609600" indent="-609600" eaLnBrk="1" hangingPunct="1">
              <a:buFont typeface="Times" pitchFamily="-111" charset="0"/>
              <a:buNone/>
            </a:pPr>
            <a:r>
              <a:rPr lang="en-US" dirty="0" smtClean="0">
                <a:ea typeface="ＭＳ Ｐゴシック" pitchFamily="-111" charset="-128"/>
                <a:cs typeface="ＭＳ Ｐゴシック" pitchFamily="-111" charset="-128"/>
              </a:rPr>
              <a:t>7.</a:t>
            </a:r>
            <a:r>
              <a:rPr lang="en-US" dirty="0">
                <a:ea typeface="ＭＳ Ｐゴシック" pitchFamily="-111" charset="-128"/>
                <a:cs typeface="ＭＳ Ｐゴシック" pitchFamily="-111" charset="-128"/>
              </a:rPr>
              <a:t>	Let </a:t>
            </a:r>
            <a:r>
              <a:rPr lang="en-US" b="1" dirty="0" err="1">
                <a:ea typeface="ＭＳ Ｐゴシック" pitchFamily="-111" charset="-128"/>
                <a:cs typeface="ＭＳ Ｐゴシック" pitchFamily="-111" charset="-128"/>
              </a:rPr>
              <a:t>Incr</a:t>
            </a:r>
            <a:r>
              <a:rPr lang="en-US" b="1" dirty="0">
                <a:ea typeface="ＭＳ Ｐゴシック" pitchFamily="-111" charset="-128"/>
                <a:cs typeface="ＭＳ Ｐゴシック" pitchFamily="-111" charset="-128"/>
              </a:rPr>
              <a:t> = { f | </a:t>
            </a:r>
            <a:r>
              <a:rPr lang="en-US" b="1" dirty="0">
                <a:ea typeface="ＭＳ Ｐゴシック" pitchFamily="-111" charset="-128"/>
                <a:cs typeface="ＭＳ Ｐゴシック" pitchFamily="-111" charset="-128"/>
                <a:sym typeface="Symbol" pitchFamily="-111" charset="2"/>
              </a:rPr>
              <a:t>x, </a:t>
            </a:r>
            <a:r>
              <a:rPr lang="en-US" b="1" baseline="-25000" dirty="0" smtClean="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(x+1)&gt;</a:t>
            </a:r>
            <a:r>
              <a:rPr lang="en-US" b="1" baseline="-25000" dirty="0" smtClean="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 }</a:t>
            </a:r>
            <a:r>
              <a:rPr lang="en-US" dirty="0">
                <a:ea typeface="ＭＳ Ｐゴシック" pitchFamily="-111" charset="-128"/>
                <a:cs typeface="ＭＳ Ｐゴシック" pitchFamily="-111" charset="-128"/>
                <a:sym typeface="Symbol" pitchFamily="-111" charset="2"/>
              </a:rPr>
              <a:t>. </a:t>
            </a:r>
            <a:br>
              <a:rPr lang="en-US"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sym typeface="Symbol" pitchFamily="-111" charset="2"/>
              </a:rPr>
              <a:t>Let </a:t>
            </a:r>
            <a:r>
              <a:rPr lang="en-US" b="1" dirty="0">
                <a:ea typeface="ＭＳ Ｐゴシック" pitchFamily="-111" charset="-128"/>
                <a:cs typeface="ＭＳ Ｐゴシック" pitchFamily="-111" charset="-128"/>
                <a:sym typeface="Symbol" pitchFamily="-111" charset="2"/>
              </a:rPr>
              <a:t>TOT = { f | x, </a:t>
            </a:r>
            <a:r>
              <a:rPr lang="en-US" b="1" baseline="-25000" dirty="0" smtClean="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 }</a:t>
            </a:r>
            <a:r>
              <a:rPr lang="en-US" dirty="0">
                <a:ea typeface="ＭＳ Ｐゴシック" pitchFamily="-111" charset="-128"/>
                <a:cs typeface="ＭＳ Ｐゴシック" pitchFamily="-111" charset="-128"/>
                <a:sym typeface="Symbol" pitchFamily="-111" charset="2"/>
              </a:rPr>
              <a:t>.</a:t>
            </a:r>
            <a:br>
              <a:rPr lang="en-US"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rPr>
              <a:t>Prove that </a:t>
            </a:r>
            <a:r>
              <a:rPr lang="en-US" b="1" dirty="0" err="1">
                <a:ea typeface="ＭＳ Ｐゴシック" pitchFamily="-111" charset="-128"/>
                <a:cs typeface="ＭＳ Ｐゴシック" pitchFamily="-111" charset="-128"/>
              </a:rPr>
              <a:t>Incr</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TOT</a:t>
            </a:r>
            <a:r>
              <a:rPr lang="en-US" dirty="0" smtClean="0">
                <a:ea typeface="ＭＳ Ｐゴシック" pitchFamily="-111" charset="-128"/>
                <a:cs typeface="ＭＳ Ｐゴシック" pitchFamily="-111" charset="-128"/>
              </a:rPr>
              <a:t>. Note Q#6 starts this one.</a:t>
            </a:r>
            <a:endParaRPr lang="en-US" dirty="0">
              <a:ea typeface="ＭＳ Ｐゴシック" pitchFamily="-111" charset="-128"/>
              <a:cs typeface="ＭＳ Ｐゴシック" pitchFamily="-111" charset="-128"/>
            </a:endParaRPr>
          </a:p>
        </p:txBody>
      </p:sp>
      <p:sp>
        <p:nvSpPr>
          <p:cNvPr id="496645" name="Date Placeholder 3"/>
          <p:cNvSpPr>
            <a:spLocks noGrp="1"/>
          </p:cNvSpPr>
          <p:nvPr>
            <p:ph type="dt" sz="quarter" idx="10"/>
          </p:nvPr>
        </p:nvSpPr>
        <p:spPr>
          <a:noFill/>
        </p:spPr>
        <p:txBody>
          <a:bodyPr/>
          <a:lstStyle/>
          <a:p>
            <a:fld id="{B92B65B2-B3A4-F846-9B41-ADF4941CAA0E}"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49664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ea typeface="ＭＳ Ｐゴシック" pitchFamily="-111" charset="-128"/>
                <a:cs typeface="ＭＳ Ｐゴシック" pitchFamily="-111" charset="-128"/>
              </a:rPr>
              <a:t>Sample Algorithm/Procedure</a:t>
            </a:r>
          </a:p>
        </p:txBody>
      </p:sp>
      <p:sp>
        <p:nvSpPr>
          <p:cNvPr id="56323" name="Content Placeholder 2"/>
          <p:cNvSpPr>
            <a:spLocks noGrp="1"/>
          </p:cNvSpPr>
          <p:nvPr>
            <p:ph idx="1"/>
          </p:nvPr>
        </p:nvSpPr>
        <p:spPr/>
        <p:txBody>
          <a:bodyPr/>
          <a:lstStyle/>
          <a:p>
            <a:pPr lvl="1" eaLnBrk="1" hangingPunct="1">
              <a:buFont typeface="Times" pitchFamily="-111" charset="0"/>
              <a:buNone/>
            </a:pPr>
            <a:r>
              <a:rPr lang="en-US" sz="2400" dirty="0"/>
              <a:t>{ Example algorithm: </a:t>
            </a:r>
          </a:p>
          <a:p>
            <a:pPr lvl="1" eaLnBrk="1" hangingPunct="1">
              <a:buFont typeface="Times" pitchFamily="-111" charset="0"/>
              <a:buNone/>
            </a:pPr>
            <a:r>
              <a:rPr lang="en-US" sz="2400" dirty="0"/>
              <a:t>	Linear search of a finite list for a key;</a:t>
            </a:r>
          </a:p>
          <a:p>
            <a:pPr lvl="1" eaLnBrk="1" hangingPunct="1">
              <a:buFont typeface="Times" pitchFamily="-111" charset="0"/>
              <a:buNone/>
            </a:pPr>
            <a:r>
              <a:rPr lang="en-US" sz="2400" dirty="0"/>
              <a:t>	If key is found, answer “Yes”;</a:t>
            </a:r>
          </a:p>
          <a:p>
            <a:pPr lvl="1" eaLnBrk="1" hangingPunct="1">
              <a:buFont typeface="Times" pitchFamily="-111" charset="0"/>
              <a:buNone/>
            </a:pPr>
            <a:r>
              <a:rPr lang="en-US" sz="2400" dirty="0"/>
              <a:t>	If key is not found, answer “No”; }</a:t>
            </a:r>
          </a:p>
          <a:p>
            <a:pPr lvl="1" eaLnBrk="1" hangingPunct="1">
              <a:buFont typeface="Times" pitchFamily="-111" charset="0"/>
              <a:buNone/>
            </a:pPr>
            <a:r>
              <a:rPr lang="en-US" sz="2400" dirty="0"/>
              <a:t>{ Example procedure: </a:t>
            </a:r>
          </a:p>
          <a:p>
            <a:pPr lvl="1" eaLnBrk="1" hangingPunct="1">
              <a:buFont typeface="Times" pitchFamily="-111" charset="0"/>
              <a:buNone/>
            </a:pPr>
            <a:r>
              <a:rPr lang="en-US" sz="2400" dirty="0"/>
              <a:t>	Linear search of a finite list for a key;</a:t>
            </a:r>
          </a:p>
          <a:p>
            <a:pPr lvl="1" eaLnBrk="1" hangingPunct="1">
              <a:buFont typeface="Times" pitchFamily="-111" charset="0"/>
              <a:buNone/>
            </a:pPr>
            <a:r>
              <a:rPr lang="en-US" sz="2400" dirty="0"/>
              <a:t>	If key is found, answer “Yes”;</a:t>
            </a:r>
          </a:p>
          <a:p>
            <a:pPr lvl="1" eaLnBrk="1" hangingPunct="1">
              <a:buFont typeface="Times" pitchFamily="-111" charset="0"/>
              <a:buNone/>
            </a:pPr>
            <a:r>
              <a:rPr lang="en-US" sz="2400" dirty="0"/>
              <a:t>	If key is not found, try this strategy again; </a:t>
            </a:r>
            <a:r>
              <a:rPr lang="en-US" sz="2400" dirty="0" smtClean="0"/>
              <a:t>}</a:t>
            </a:r>
          </a:p>
          <a:p>
            <a:pPr lvl="1" eaLnBrk="1" hangingPunct="1">
              <a:buFont typeface="Times" pitchFamily="-111" charset="0"/>
              <a:buNone/>
            </a:pPr>
            <a:r>
              <a:rPr lang="en-US" sz="2400" dirty="0" smtClean="0"/>
              <a:t>Note: Latter is not unreasonable if the list can be changed by some concurrent thread.</a:t>
            </a:r>
            <a:endParaRPr lang="en-US" sz="2400" dirty="0"/>
          </a:p>
          <a:p>
            <a:endParaRPr lang="en-US" dirty="0">
              <a:ea typeface="ＭＳ Ｐゴシック" pitchFamily="-111" charset="-128"/>
              <a:cs typeface="ＭＳ Ｐゴシック" pitchFamily="-111" charset="-128"/>
            </a:endParaRPr>
          </a:p>
        </p:txBody>
      </p:sp>
      <p:sp>
        <p:nvSpPr>
          <p:cNvPr id="56324" name="Date Placeholder 3"/>
          <p:cNvSpPr>
            <a:spLocks noGrp="1"/>
          </p:cNvSpPr>
          <p:nvPr>
            <p:ph type="dt" sz="quarter" idx="10"/>
          </p:nvPr>
        </p:nvSpPr>
        <p:spPr>
          <a:noFill/>
        </p:spPr>
        <p:txBody>
          <a:bodyPr/>
          <a:lstStyle/>
          <a:p>
            <a:fld id="{C8CB904B-7B03-8F43-A597-0E5DFE964598}"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632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a:t>
            </a:r>
            <a:r>
              <a:rPr lang="en-US" dirty="0" smtClean="0">
                <a:latin typeface="Arial" pitchFamily="-111" charset="0"/>
                <a:ea typeface="ＭＳ Ｐゴシック" pitchFamily="-111" charset="-128"/>
                <a:cs typeface="ＭＳ Ｐゴシック" pitchFamily="-111" charset="-128"/>
              </a:rPr>
              <a:t>EECS</a:t>
            </a:r>
            <a:endParaRPr lang="en-US" dirty="0">
              <a:latin typeface="Arial" pitchFamily="-111" charset="0"/>
              <a:ea typeface="ＭＳ Ｐゴシック" pitchFamily="-111" charset="-128"/>
              <a:cs typeface="ＭＳ Ｐゴシック" pitchFamily="-111" charset="-128"/>
            </a:endParaRPr>
          </a:p>
        </p:txBody>
      </p:sp>
      <p:sp>
        <p:nvSpPr>
          <p:cNvPr id="56326" name="Slide Number Placeholder 5"/>
          <p:cNvSpPr>
            <a:spLocks noGrp="1"/>
          </p:cNvSpPr>
          <p:nvPr>
            <p:ph type="sldNum" sz="quarter" idx="12"/>
          </p:nvPr>
        </p:nvSpPr>
        <p:spPr>
          <a:noFill/>
        </p:spPr>
        <p:txBody>
          <a:bodyPr/>
          <a:lstStyle/>
          <a:p>
            <a:fld id="{9B34933F-B8DD-2547-BFA4-B8AB89BF075E}" type="slidenum">
              <a:rPr lang="en-US">
                <a:latin typeface="Arial" pitchFamily="-111" charset="0"/>
                <a:ea typeface="ＭＳ Ｐゴシック" pitchFamily="-111" charset="-128"/>
                <a:cs typeface="ＭＳ Ｐゴシック" pitchFamily="-111" charset="-128"/>
              </a:rPr>
              <a:pPr/>
              <a:t>24</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Slide Number Placeholder 5"/>
          <p:cNvSpPr>
            <a:spLocks noGrp="1"/>
          </p:cNvSpPr>
          <p:nvPr>
            <p:ph type="sldNum" sz="quarter" idx="12"/>
          </p:nvPr>
        </p:nvSpPr>
        <p:spPr>
          <a:noFill/>
        </p:spPr>
        <p:txBody>
          <a:bodyPr/>
          <a:lstStyle/>
          <a:p>
            <a:pPr eaLnBrk="1" hangingPunct="1"/>
            <a:fld id="{2ECB959B-3241-7846-95EE-2CB2ABF51E17}" type="slidenum">
              <a:rPr lang="en-US">
                <a:latin typeface="Arial" pitchFamily="-111" charset="0"/>
                <a:ea typeface="ＭＳ Ｐゴシック" pitchFamily="-111" charset="-128"/>
                <a:cs typeface="ＭＳ Ｐゴシック" pitchFamily="-111" charset="-128"/>
              </a:rPr>
              <a:pPr eaLnBrk="1" hangingPunct="1"/>
              <a:t>240</a:t>
            </a:fld>
            <a:endParaRPr lang="en-US">
              <a:latin typeface="Arial" pitchFamily="-111" charset="0"/>
              <a:ea typeface="ＭＳ Ｐゴシック" pitchFamily="-111" charset="-128"/>
              <a:cs typeface="ＭＳ Ｐゴシック" pitchFamily="-111" charset="-128"/>
            </a:endParaRPr>
          </a:p>
        </p:txBody>
      </p:sp>
      <p:sp>
        <p:nvSpPr>
          <p:cNvPr id="498691"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a:t>
            </a:r>
            <a:r>
              <a:rPr lang="en-US" dirty="0" smtClean="0">
                <a:ea typeface="ＭＳ Ｐゴシック" pitchFamily="-111" charset="-128"/>
                <a:cs typeface="ＭＳ Ｐゴシック" pitchFamily="-111" charset="-128"/>
              </a:rPr>
              <a:t>#8</a:t>
            </a:r>
            <a:endParaRPr lang="en-US" dirty="0">
              <a:ea typeface="ＭＳ Ｐゴシック" pitchFamily="-111" charset="-128"/>
              <a:cs typeface="ＭＳ Ｐゴシック" pitchFamily="-111" charset="-128"/>
            </a:endParaRPr>
          </a:p>
        </p:txBody>
      </p:sp>
      <p:sp>
        <p:nvSpPr>
          <p:cNvPr id="498692" name="Rectangle 3"/>
          <p:cNvSpPr>
            <a:spLocks noGrp="1" noChangeArrowheads="1"/>
          </p:cNvSpPr>
          <p:nvPr>
            <p:ph type="body" idx="1"/>
          </p:nvPr>
        </p:nvSpPr>
        <p:spPr/>
        <p:txBody>
          <a:bodyPr/>
          <a:lstStyle/>
          <a:p>
            <a:pPr marL="609600" indent="-609600" eaLnBrk="1" hangingPunct="1">
              <a:buFontTx/>
              <a:buNone/>
            </a:pPr>
            <a:r>
              <a:rPr lang="en-US" dirty="0" smtClean="0">
                <a:ea typeface="ＭＳ Ｐゴシック" pitchFamily="-111" charset="-128"/>
                <a:cs typeface="ＭＳ Ｐゴシック" pitchFamily="-111" charset="-128"/>
              </a:rPr>
              <a:t>8.</a:t>
            </a:r>
            <a:r>
              <a:rPr lang="en-US" dirty="0">
                <a:ea typeface="ＭＳ Ｐゴシック" pitchFamily="-111" charset="-128"/>
                <a:cs typeface="ＭＳ Ｐゴシック" pitchFamily="-111" charset="-128"/>
              </a:rPr>
              <a:t>	Let </a:t>
            </a:r>
            <a:r>
              <a:rPr lang="en-US" b="1" dirty="0" err="1">
                <a:ea typeface="ＭＳ Ｐゴシック" pitchFamily="-111" charset="-128"/>
                <a:cs typeface="ＭＳ Ｐゴシック" pitchFamily="-111" charset="-128"/>
              </a:rPr>
              <a:t>Incr</a:t>
            </a:r>
            <a:r>
              <a:rPr lang="en-US" b="1" dirty="0">
                <a:ea typeface="ＭＳ Ｐゴシック" pitchFamily="-111" charset="-128"/>
                <a:cs typeface="ＭＳ Ｐゴシック" pitchFamily="-111" charset="-128"/>
              </a:rPr>
              <a:t> = { f | </a:t>
            </a:r>
            <a:r>
              <a:rPr lang="en-US" b="1" dirty="0">
                <a:ea typeface="ＭＳ Ｐゴシック" pitchFamily="-111" charset="-128"/>
                <a:cs typeface="ＭＳ Ｐゴシック" pitchFamily="-111" charset="-128"/>
                <a:sym typeface="Symbol" pitchFamily="-111" charset="2"/>
              </a:rPr>
              <a:t>x </a:t>
            </a:r>
            <a:r>
              <a:rPr lang="en-US" b="1" baseline="-25000" dirty="0" smtClean="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(x+1)&gt;</a:t>
            </a:r>
            <a:r>
              <a:rPr lang="en-US" b="1" baseline="-25000" dirty="0" smtClean="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 }</a:t>
            </a:r>
            <a:r>
              <a:rPr lang="en-US" dirty="0">
                <a:ea typeface="ＭＳ Ｐゴシック" pitchFamily="-111" charset="-128"/>
                <a:cs typeface="ＭＳ Ｐゴシック" pitchFamily="-111" charset="-128"/>
                <a:sym typeface="Symbol" pitchFamily="-111" charset="2"/>
              </a:rPr>
              <a:t>. Use Rice’s theorem to show </a:t>
            </a:r>
            <a:r>
              <a:rPr lang="en-US" b="1" dirty="0" err="1">
                <a:ea typeface="ＭＳ Ｐゴシック" pitchFamily="-111" charset="-128"/>
                <a:cs typeface="ＭＳ Ｐゴシック" pitchFamily="-111" charset="-128"/>
                <a:sym typeface="Symbol" pitchFamily="-111" charset="2"/>
              </a:rPr>
              <a:t>Incr</a:t>
            </a:r>
            <a:r>
              <a:rPr lang="en-US" dirty="0">
                <a:ea typeface="ＭＳ Ｐゴシック" pitchFamily="-111" charset="-128"/>
                <a:cs typeface="ＭＳ Ｐゴシック" pitchFamily="-111" charset="-128"/>
                <a:sym typeface="Symbol" pitchFamily="-111" charset="2"/>
              </a:rPr>
              <a:t> is not recursive.</a:t>
            </a:r>
          </a:p>
        </p:txBody>
      </p:sp>
      <p:sp>
        <p:nvSpPr>
          <p:cNvPr id="498693" name="Date Placeholder 3"/>
          <p:cNvSpPr>
            <a:spLocks noGrp="1"/>
          </p:cNvSpPr>
          <p:nvPr>
            <p:ph type="dt" sz="quarter" idx="10"/>
          </p:nvPr>
        </p:nvSpPr>
        <p:spPr>
          <a:noFill/>
        </p:spPr>
        <p:txBody>
          <a:bodyPr/>
          <a:lstStyle/>
          <a:p>
            <a:fld id="{AD58D2DF-1C02-FD42-ABE2-6115D70329D8}"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49869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Slide Number Placeholder 5"/>
          <p:cNvSpPr>
            <a:spLocks noGrp="1"/>
          </p:cNvSpPr>
          <p:nvPr>
            <p:ph type="sldNum" sz="quarter" idx="12"/>
          </p:nvPr>
        </p:nvSpPr>
        <p:spPr>
          <a:noFill/>
        </p:spPr>
        <p:txBody>
          <a:bodyPr/>
          <a:lstStyle/>
          <a:p>
            <a:pPr eaLnBrk="1" hangingPunct="1"/>
            <a:fld id="{C3CA9182-8F09-DC40-A570-A1B3A2611DF6}" type="slidenum">
              <a:rPr lang="en-US">
                <a:latin typeface="Arial" pitchFamily="-111" charset="0"/>
                <a:ea typeface="ＭＳ Ｐゴシック" pitchFamily="-111" charset="-128"/>
                <a:cs typeface="ＭＳ Ｐゴシック" pitchFamily="-111" charset="-128"/>
              </a:rPr>
              <a:pPr eaLnBrk="1" hangingPunct="1"/>
              <a:t>241</a:t>
            </a:fld>
            <a:endParaRPr lang="en-US">
              <a:latin typeface="Arial" pitchFamily="-111" charset="0"/>
              <a:ea typeface="ＭＳ Ｐゴシック" pitchFamily="-111" charset="-128"/>
              <a:cs typeface="ＭＳ Ｐゴシック" pitchFamily="-111" charset="-128"/>
            </a:endParaRPr>
          </a:p>
        </p:txBody>
      </p:sp>
      <p:sp>
        <p:nvSpPr>
          <p:cNvPr id="490499"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a:t>
            </a:r>
            <a:r>
              <a:rPr lang="en-US" dirty="0" smtClean="0">
                <a:ea typeface="ＭＳ Ｐゴシック" pitchFamily="-111" charset="-128"/>
                <a:cs typeface="ＭＳ Ｐゴシック" pitchFamily="-111" charset="-128"/>
              </a:rPr>
              <a:t>#9</a:t>
            </a:r>
            <a:endParaRPr lang="en-US" dirty="0">
              <a:ea typeface="ＭＳ Ｐゴシック" pitchFamily="-111" charset="-128"/>
              <a:cs typeface="ＭＳ Ｐゴシック" pitchFamily="-111" charset="-128"/>
            </a:endParaRPr>
          </a:p>
        </p:txBody>
      </p:sp>
      <p:sp>
        <p:nvSpPr>
          <p:cNvPr id="490500" name="Rectangle 3"/>
          <p:cNvSpPr>
            <a:spLocks noGrp="1" noChangeArrowheads="1"/>
          </p:cNvSpPr>
          <p:nvPr>
            <p:ph type="body" idx="1"/>
          </p:nvPr>
        </p:nvSpPr>
        <p:spPr/>
        <p:txBody>
          <a:bodyPr/>
          <a:lstStyle/>
          <a:p>
            <a:pPr marL="609600" indent="-609600" eaLnBrk="1" hangingPunct="1">
              <a:buFontTx/>
              <a:buNone/>
            </a:pPr>
            <a:r>
              <a:rPr lang="en-US" dirty="0" smtClean="0">
                <a:ea typeface="ＭＳ Ｐゴシック" pitchFamily="-111" charset="-128"/>
                <a:cs typeface="ＭＳ Ｐゴシック" pitchFamily="-111" charset="-128"/>
              </a:rPr>
              <a:t>9.</a:t>
            </a:r>
            <a:r>
              <a:rPr lang="en-US" dirty="0">
                <a:ea typeface="ＭＳ Ｐゴシック" pitchFamily="-111" charset="-128"/>
                <a:cs typeface="ＭＳ Ｐゴシック" pitchFamily="-111" charset="-128"/>
              </a:rPr>
              <a:t>	Let </a:t>
            </a:r>
            <a:r>
              <a:rPr lang="en-US" b="1" dirty="0">
                <a:ea typeface="ＭＳ Ｐゴシック" pitchFamily="-111" charset="-128"/>
                <a:cs typeface="ＭＳ Ｐゴシック" pitchFamily="-111" charset="-128"/>
              </a:rPr>
              <a:t>S</a:t>
            </a:r>
            <a:r>
              <a:rPr lang="en-US" dirty="0">
                <a:ea typeface="ＭＳ Ｐゴシック" pitchFamily="-111" charset="-128"/>
                <a:cs typeface="ＭＳ Ｐゴシック" pitchFamily="-111" charset="-128"/>
              </a:rPr>
              <a:t> be a recursive (decidable set), what can we say about the complexity (recursive, re non-recursive, non-re) of </a:t>
            </a:r>
            <a:r>
              <a:rPr lang="en-US" b="1" dirty="0">
                <a:ea typeface="ＭＳ Ｐゴシック" pitchFamily="-111" charset="-128"/>
                <a:cs typeface="ＭＳ Ｐゴシック" pitchFamily="-111" charset="-128"/>
              </a:rPr>
              <a:t>T</a:t>
            </a:r>
            <a:r>
              <a:rPr lang="en-US" dirty="0">
                <a:ea typeface="ＭＳ Ｐゴシック" pitchFamily="-111" charset="-128"/>
                <a:cs typeface="ＭＳ Ｐゴシック" pitchFamily="-111" charset="-128"/>
              </a:rPr>
              <a:t>, where </a:t>
            </a:r>
            <a:r>
              <a:rPr lang="en-US" b="1" dirty="0">
                <a:ea typeface="ＭＳ Ｐゴシック" pitchFamily="-111" charset="-128"/>
                <a:cs typeface="ＭＳ Ｐゴシック" pitchFamily="-111" charset="-128"/>
              </a:rPr>
              <a:t>T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S</a:t>
            </a:r>
            <a:r>
              <a:rPr lang="en-US" dirty="0">
                <a:ea typeface="ＭＳ Ｐゴシック" pitchFamily="-111" charset="-128"/>
                <a:cs typeface="ＭＳ Ｐゴシック" pitchFamily="-111" charset="-128"/>
              </a:rPr>
              <a:t>?</a:t>
            </a:r>
          </a:p>
        </p:txBody>
      </p:sp>
      <p:sp>
        <p:nvSpPr>
          <p:cNvPr id="490501" name="Date Placeholder 3"/>
          <p:cNvSpPr>
            <a:spLocks noGrp="1"/>
          </p:cNvSpPr>
          <p:nvPr>
            <p:ph type="dt" sz="quarter" idx="10"/>
          </p:nvPr>
        </p:nvSpPr>
        <p:spPr>
          <a:noFill/>
        </p:spPr>
        <p:txBody>
          <a:bodyPr/>
          <a:lstStyle/>
          <a:p>
            <a:fld id="{153CD2BD-4838-EB49-AD26-B8445E5E716F}"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49050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Slide Number Placeholder 5"/>
          <p:cNvSpPr>
            <a:spLocks noGrp="1"/>
          </p:cNvSpPr>
          <p:nvPr>
            <p:ph type="sldNum" sz="quarter" idx="12"/>
          </p:nvPr>
        </p:nvSpPr>
        <p:spPr>
          <a:noFill/>
        </p:spPr>
        <p:txBody>
          <a:bodyPr/>
          <a:lstStyle/>
          <a:p>
            <a:pPr eaLnBrk="1" hangingPunct="1"/>
            <a:fld id="{FDFD33AF-EB6A-7E4C-8084-4FF4C6A49A9D}" type="slidenum">
              <a:rPr lang="en-US">
                <a:latin typeface="Arial" pitchFamily="-111" charset="0"/>
                <a:ea typeface="ＭＳ Ｐゴシック" pitchFamily="-111" charset="-128"/>
                <a:cs typeface="ＭＳ Ｐゴシック" pitchFamily="-111" charset="-128"/>
              </a:rPr>
              <a:pPr eaLnBrk="1" hangingPunct="1"/>
              <a:t>242</a:t>
            </a:fld>
            <a:endParaRPr lang="en-US">
              <a:latin typeface="Arial" pitchFamily="-111" charset="0"/>
              <a:ea typeface="ＭＳ Ｐゴシック" pitchFamily="-111" charset="-128"/>
              <a:cs typeface="ＭＳ Ｐゴシック" pitchFamily="-111" charset="-128"/>
            </a:endParaRPr>
          </a:p>
        </p:txBody>
      </p:sp>
      <p:sp>
        <p:nvSpPr>
          <p:cNvPr id="492547"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a:t>
            </a:r>
            <a:r>
              <a:rPr lang="en-US" dirty="0" smtClean="0">
                <a:ea typeface="ＭＳ Ｐゴシック" pitchFamily="-111" charset="-128"/>
                <a:cs typeface="ＭＳ Ｐゴシック" pitchFamily="-111" charset="-128"/>
              </a:rPr>
              <a:t>#10</a:t>
            </a:r>
            <a:endParaRPr lang="en-US" dirty="0">
              <a:ea typeface="ＭＳ Ｐゴシック" pitchFamily="-111" charset="-128"/>
              <a:cs typeface="ＭＳ Ｐゴシック" pitchFamily="-111" charset="-128"/>
            </a:endParaRPr>
          </a:p>
        </p:txBody>
      </p:sp>
      <p:sp>
        <p:nvSpPr>
          <p:cNvPr id="492548" name="Rectangle 3"/>
          <p:cNvSpPr>
            <a:spLocks noGrp="1" noChangeArrowheads="1"/>
          </p:cNvSpPr>
          <p:nvPr>
            <p:ph type="body" idx="1"/>
          </p:nvPr>
        </p:nvSpPr>
        <p:spPr/>
        <p:txBody>
          <a:bodyPr/>
          <a:lstStyle/>
          <a:p>
            <a:pPr marL="609600" indent="-609600" eaLnBrk="1" hangingPunct="1">
              <a:buFontTx/>
              <a:buNone/>
            </a:pPr>
            <a:r>
              <a:rPr lang="en-US" dirty="0" smtClean="0">
                <a:ea typeface="ＭＳ Ｐゴシック" pitchFamily="-111" charset="-128"/>
                <a:cs typeface="ＭＳ Ｐゴシック" pitchFamily="-111" charset="-128"/>
              </a:rPr>
              <a:t>10.</a:t>
            </a:r>
            <a:r>
              <a:rPr lang="en-US" dirty="0">
                <a:ea typeface="ＭＳ Ｐゴシック" pitchFamily="-111" charset="-128"/>
                <a:cs typeface="ＭＳ Ｐゴシック" pitchFamily="-111" charset="-128"/>
              </a:rPr>
              <a:t>	Define the pairing function </a:t>
            </a:r>
            <a:r>
              <a:rPr lang="en-US" b="1" dirty="0">
                <a:ea typeface="ＭＳ Ｐゴシック" pitchFamily="-111" charset="-128"/>
                <a:cs typeface="ＭＳ Ｐゴシック" pitchFamily="-111" charset="-128"/>
              </a:rPr>
              <a:t>&lt;</a:t>
            </a:r>
            <a:r>
              <a:rPr lang="en-US" b="1" dirty="0" err="1">
                <a:ea typeface="ＭＳ Ｐゴシック" pitchFamily="-111" charset="-128"/>
                <a:cs typeface="ＭＳ Ｐゴシック" pitchFamily="-111" charset="-128"/>
              </a:rPr>
              <a:t>x,y</a:t>
            </a:r>
            <a:r>
              <a:rPr lang="en-US" b="1" dirty="0">
                <a:ea typeface="ＭＳ Ｐゴシック" pitchFamily="-111" charset="-128"/>
                <a:cs typeface="ＭＳ Ｐゴシック" pitchFamily="-111" charset="-128"/>
              </a:rPr>
              <a:t>&gt; </a:t>
            </a:r>
            <a:r>
              <a:rPr lang="en-US" dirty="0">
                <a:ea typeface="ＭＳ Ｐゴシック" pitchFamily="-111" charset="-128"/>
                <a:cs typeface="ＭＳ Ｐゴシック" pitchFamily="-111" charset="-128"/>
              </a:rPr>
              <a:t>and its two inverses </a:t>
            </a:r>
            <a:r>
              <a:rPr lang="en-US" b="1" dirty="0">
                <a:ea typeface="ＭＳ Ｐゴシック" pitchFamily="-111" charset="-128"/>
                <a:cs typeface="ＭＳ Ｐゴシック" pitchFamily="-111" charset="-128"/>
              </a:rPr>
              <a:t>&lt;z&gt;</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and </a:t>
            </a:r>
            <a:r>
              <a:rPr lang="en-US" b="1" dirty="0">
                <a:ea typeface="ＭＳ Ｐゴシック" pitchFamily="-111" charset="-128"/>
                <a:cs typeface="ＭＳ Ｐゴシック" pitchFamily="-111" charset="-128"/>
              </a:rPr>
              <a:t>&lt;z&gt;</a:t>
            </a:r>
            <a:r>
              <a:rPr lang="en-US" b="1" baseline="-25000" dirty="0">
                <a:ea typeface="ＭＳ Ｐゴシック" pitchFamily="-111" charset="-128"/>
                <a:cs typeface="ＭＳ Ｐゴシック" pitchFamily="-111" charset="-128"/>
              </a:rPr>
              <a:t>2</a:t>
            </a:r>
            <a:r>
              <a:rPr lang="en-US" dirty="0">
                <a:ea typeface="ＭＳ Ｐゴシック" pitchFamily="-111" charset="-128"/>
                <a:cs typeface="ＭＳ Ｐゴシック" pitchFamily="-111" charset="-128"/>
              </a:rPr>
              <a:t>, where if </a:t>
            </a:r>
            <a:r>
              <a:rPr lang="en-US" dirty="0" smtClean="0">
                <a:ea typeface="ＭＳ Ｐゴシック" pitchFamily="-111" charset="-128"/>
                <a:cs typeface="ＭＳ Ｐゴシック" pitchFamily="-111" charset="-128"/>
              </a:rPr>
              <a:t/>
            </a:r>
            <a:br>
              <a:rPr lang="en-US" dirty="0" smtClean="0">
                <a:ea typeface="ＭＳ Ｐゴシック" pitchFamily="-111" charset="-128"/>
                <a:cs typeface="ＭＳ Ｐゴシック" pitchFamily="-111" charset="-128"/>
              </a:rPr>
            </a:br>
            <a:r>
              <a:rPr lang="en-US" b="1" dirty="0" smtClean="0">
                <a:ea typeface="ＭＳ Ｐゴシック" pitchFamily="-111" charset="-128"/>
                <a:cs typeface="ＭＳ Ｐゴシック" pitchFamily="-111" charset="-128"/>
              </a:rPr>
              <a:t>z </a:t>
            </a:r>
            <a:r>
              <a:rPr lang="en-US" b="1" dirty="0">
                <a:ea typeface="ＭＳ Ｐゴシック" pitchFamily="-111" charset="-128"/>
                <a:cs typeface="ＭＳ Ｐゴシック" pitchFamily="-111" charset="-128"/>
              </a:rPr>
              <a:t>= &lt;</a:t>
            </a:r>
            <a:r>
              <a:rPr lang="en-US" b="1" dirty="0" err="1">
                <a:ea typeface="ＭＳ Ｐゴシック" pitchFamily="-111" charset="-128"/>
                <a:cs typeface="ＭＳ Ｐゴシック" pitchFamily="-111" charset="-128"/>
              </a:rPr>
              <a:t>x,y</a:t>
            </a:r>
            <a:r>
              <a:rPr lang="en-US" b="1" dirty="0">
                <a:ea typeface="ＭＳ Ｐゴシック" pitchFamily="-111" charset="-128"/>
                <a:cs typeface="ＭＳ Ｐゴシック" pitchFamily="-111" charset="-128"/>
              </a:rPr>
              <a:t>&gt;</a:t>
            </a:r>
            <a:r>
              <a:rPr lang="en-US" dirty="0">
                <a:ea typeface="ＭＳ Ｐゴシック" pitchFamily="-111" charset="-128"/>
                <a:cs typeface="ＭＳ Ｐゴシック" pitchFamily="-111" charset="-128"/>
              </a:rPr>
              <a:t>, then </a:t>
            </a:r>
            <a:r>
              <a:rPr lang="en-US" b="1" dirty="0">
                <a:ea typeface="ＭＳ Ｐゴシック" pitchFamily="-111" charset="-128"/>
                <a:cs typeface="ＭＳ Ｐゴシック" pitchFamily="-111" charset="-128"/>
              </a:rPr>
              <a:t>x = &lt;z&gt;</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and </a:t>
            </a:r>
            <a:r>
              <a:rPr lang="en-US" b="1" dirty="0">
                <a:ea typeface="ＭＳ Ｐゴシック" pitchFamily="-111" charset="-128"/>
                <a:cs typeface="ＭＳ Ｐゴシック" pitchFamily="-111" charset="-128"/>
              </a:rPr>
              <a:t>y = &lt;z&gt;</a:t>
            </a:r>
            <a:r>
              <a:rPr lang="en-US" b="1" baseline="-25000" dirty="0">
                <a:ea typeface="ＭＳ Ｐゴシック" pitchFamily="-111" charset="-128"/>
                <a:cs typeface="ＭＳ Ｐゴシック" pitchFamily="-111" charset="-128"/>
              </a:rPr>
              <a:t>2</a:t>
            </a:r>
            <a:r>
              <a:rPr lang="en-US" dirty="0">
                <a:ea typeface="ＭＳ Ｐゴシック" pitchFamily="-111" charset="-128"/>
                <a:cs typeface="ＭＳ Ｐゴシック" pitchFamily="-111" charset="-128"/>
              </a:rPr>
              <a:t>.</a:t>
            </a:r>
            <a:endParaRPr lang="en-US" baseline="-25000" dirty="0">
              <a:ea typeface="ＭＳ Ｐゴシック" pitchFamily="-111" charset="-128"/>
              <a:cs typeface="ＭＳ Ｐゴシック" pitchFamily="-111" charset="-128"/>
            </a:endParaRPr>
          </a:p>
        </p:txBody>
      </p:sp>
      <p:sp>
        <p:nvSpPr>
          <p:cNvPr id="492549" name="Date Placeholder 3"/>
          <p:cNvSpPr>
            <a:spLocks noGrp="1"/>
          </p:cNvSpPr>
          <p:nvPr>
            <p:ph type="dt" sz="quarter" idx="10"/>
          </p:nvPr>
        </p:nvSpPr>
        <p:spPr>
          <a:noFill/>
        </p:spPr>
        <p:txBody>
          <a:bodyPr/>
          <a:lstStyle/>
          <a:p>
            <a:fld id="{E0786FC8-DCD7-FB41-965F-A2CA0103DFAE}"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49255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Slide Number Placeholder 5"/>
          <p:cNvSpPr>
            <a:spLocks noGrp="1"/>
          </p:cNvSpPr>
          <p:nvPr>
            <p:ph type="sldNum" sz="quarter" idx="12"/>
          </p:nvPr>
        </p:nvSpPr>
        <p:spPr>
          <a:noFill/>
        </p:spPr>
        <p:txBody>
          <a:bodyPr/>
          <a:lstStyle/>
          <a:p>
            <a:pPr eaLnBrk="1" hangingPunct="1"/>
            <a:fld id="{804FD14D-FC1D-E44A-9F36-0C0B17675BCA}" type="slidenum">
              <a:rPr lang="en-US">
                <a:latin typeface="Arial" pitchFamily="-111" charset="0"/>
                <a:ea typeface="ＭＳ Ｐゴシック" pitchFamily="-111" charset="-128"/>
                <a:cs typeface="ＭＳ Ｐゴシック" pitchFamily="-111" charset="-128"/>
              </a:rPr>
              <a:pPr eaLnBrk="1" hangingPunct="1"/>
              <a:t>243</a:t>
            </a:fld>
            <a:endParaRPr lang="en-US">
              <a:latin typeface="Arial" pitchFamily="-111" charset="0"/>
              <a:ea typeface="ＭＳ Ｐゴシック" pitchFamily="-111" charset="-128"/>
              <a:cs typeface="ＭＳ Ｐゴシック" pitchFamily="-111" charset="-128"/>
            </a:endParaRPr>
          </a:p>
        </p:txBody>
      </p:sp>
      <p:sp>
        <p:nvSpPr>
          <p:cNvPr id="494595"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a:t>
            </a:r>
            <a:r>
              <a:rPr lang="en-US" dirty="0" smtClean="0">
                <a:ea typeface="ＭＳ Ｐゴシック" pitchFamily="-111" charset="-128"/>
                <a:cs typeface="ＭＳ Ｐゴシック" pitchFamily="-111" charset="-128"/>
              </a:rPr>
              <a:t>#11</a:t>
            </a:r>
            <a:endParaRPr lang="en-US" dirty="0">
              <a:ea typeface="ＭＳ Ｐゴシック" pitchFamily="-111" charset="-128"/>
              <a:cs typeface="ＭＳ Ｐゴシック" pitchFamily="-111" charset="-128"/>
            </a:endParaRPr>
          </a:p>
        </p:txBody>
      </p:sp>
      <p:sp>
        <p:nvSpPr>
          <p:cNvPr id="494596" name="Rectangle 3"/>
          <p:cNvSpPr>
            <a:spLocks noGrp="1" noChangeArrowheads="1"/>
          </p:cNvSpPr>
          <p:nvPr>
            <p:ph type="body" idx="1"/>
          </p:nvPr>
        </p:nvSpPr>
        <p:spPr/>
        <p:txBody>
          <a:bodyPr/>
          <a:lstStyle/>
          <a:p>
            <a:pPr marL="609600" indent="-609600" eaLnBrk="1" hangingPunct="1">
              <a:buFont typeface="Times" pitchFamily="-111" charset="0"/>
              <a:buNone/>
            </a:pPr>
            <a:r>
              <a:rPr lang="en-US" dirty="0" smtClean="0">
                <a:ea typeface="ＭＳ Ｐゴシック" pitchFamily="-111" charset="-128"/>
                <a:cs typeface="ＭＳ Ｐゴシック" pitchFamily="-111" charset="-128"/>
              </a:rPr>
              <a:t>11.</a:t>
            </a:r>
            <a:r>
              <a:rPr lang="en-US" dirty="0">
                <a:ea typeface="ＭＳ Ｐゴシック" pitchFamily="-111" charset="-128"/>
                <a:cs typeface="ＭＳ Ｐゴシック" pitchFamily="-111" charset="-128"/>
              </a:rPr>
              <a:t>	Assume </a:t>
            </a:r>
            <a:r>
              <a:rPr lang="en-US" b="1" dirty="0">
                <a:ea typeface="ＭＳ Ｐゴシック" pitchFamily="-111" charset="-128"/>
                <a:cs typeface="ＭＳ Ｐゴシック" pitchFamily="-111" charset="-128"/>
              </a:rPr>
              <a:t>A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m</a:t>
            </a:r>
            <a:r>
              <a:rPr lang="en-US" b="1" dirty="0">
                <a:ea typeface="ＭＳ Ｐゴシック" pitchFamily="-111" charset="-128"/>
                <a:cs typeface="ＭＳ Ｐゴシック" pitchFamily="-111" charset="-128"/>
                <a:sym typeface="Symbol" pitchFamily="-111" charset="2"/>
              </a:rPr>
              <a:t> B </a:t>
            </a:r>
            <a:r>
              <a:rPr lang="en-US" dirty="0">
                <a:ea typeface="ＭＳ Ｐゴシック" pitchFamily="-111" charset="-128"/>
                <a:cs typeface="ＭＳ Ｐゴシック" pitchFamily="-111" charset="-128"/>
                <a:sym typeface="Symbol" pitchFamily="-111" charset="2"/>
              </a:rPr>
              <a:t>and </a:t>
            </a:r>
            <a:r>
              <a:rPr lang="en-US" b="1" dirty="0">
                <a:ea typeface="ＭＳ Ｐゴシック" pitchFamily="-111" charset="-128"/>
                <a:cs typeface="ＭＳ Ｐゴシック" pitchFamily="-111" charset="-128"/>
                <a:sym typeface="Symbol" pitchFamily="-111" charset="2"/>
              </a:rPr>
              <a:t>B </a:t>
            </a:r>
            <a:r>
              <a:rPr lang="en-US" b="1" baseline="-25000" dirty="0">
                <a:ea typeface="ＭＳ Ｐゴシック" pitchFamily="-111" charset="-128"/>
                <a:cs typeface="ＭＳ Ｐゴシック" pitchFamily="-111" charset="-128"/>
                <a:sym typeface="Symbol" pitchFamily="-111" charset="2"/>
              </a:rPr>
              <a:t>m</a:t>
            </a:r>
            <a:r>
              <a:rPr lang="en-US" b="1" dirty="0">
                <a:ea typeface="ＭＳ Ｐゴシック" pitchFamily="-111" charset="-128"/>
                <a:cs typeface="ＭＳ Ｐゴシック" pitchFamily="-111" charset="-128"/>
                <a:sym typeface="Symbol" pitchFamily="-111" charset="2"/>
              </a:rPr>
              <a:t> C</a:t>
            </a:r>
            <a:r>
              <a:rPr lang="en-US" dirty="0">
                <a:ea typeface="ＭＳ Ｐゴシック" pitchFamily="-111" charset="-128"/>
                <a:cs typeface="ＭＳ Ｐゴシック" pitchFamily="-111" charset="-128"/>
              </a:rPr>
              <a:t>.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Prove </a:t>
            </a:r>
            <a:r>
              <a:rPr lang="en-US" b="1" dirty="0">
                <a:ea typeface="ＭＳ Ｐゴシック" pitchFamily="-111" charset="-128"/>
                <a:cs typeface="ＭＳ Ｐゴシック" pitchFamily="-111" charset="-128"/>
                <a:sym typeface="Symbol" pitchFamily="-111" charset="2"/>
              </a:rPr>
              <a:t>A </a:t>
            </a:r>
            <a:r>
              <a:rPr lang="en-US" b="1" baseline="-25000" dirty="0">
                <a:ea typeface="ＭＳ Ｐゴシック" pitchFamily="-111" charset="-128"/>
                <a:cs typeface="ＭＳ Ｐゴシック" pitchFamily="-111" charset="-128"/>
                <a:sym typeface="Symbol" pitchFamily="-111" charset="2"/>
              </a:rPr>
              <a:t>m</a:t>
            </a:r>
            <a:r>
              <a:rPr lang="en-US" b="1" dirty="0">
                <a:ea typeface="ＭＳ Ｐゴシック" pitchFamily="-111" charset="-128"/>
                <a:cs typeface="ＭＳ Ｐゴシック" pitchFamily="-111" charset="-128"/>
                <a:sym typeface="Symbol" pitchFamily="-111" charset="2"/>
              </a:rPr>
              <a:t> C</a:t>
            </a:r>
            <a:r>
              <a:rPr lang="en-US" dirty="0">
                <a:ea typeface="ＭＳ Ｐゴシック" pitchFamily="-111" charset="-128"/>
                <a:cs typeface="ＭＳ Ｐゴシック" pitchFamily="-111" charset="-128"/>
                <a:sym typeface="Symbol" pitchFamily="-111" charset="2"/>
              </a:rPr>
              <a:t>.</a:t>
            </a:r>
          </a:p>
        </p:txBody>
      </p:sp>
      <p:sp>
        <p:nvSpPr>
          <p:cNvPr id="494597" name="Date Placeholder 3"/>
          <p:cNvSpPr>
            <a:spLocks noGrp="1"/>
          </p:cNvSpPr>
          <p:nvPr>
            <p:ph type="dt" sz="quarter" idx="10"/>
          </p:nvPr>
        </p:nvSpPr>
        <p:spPr>
          <a:noFill/>
        </p:spPr>
        <p:txBody>
          <a:bodyPr/>
          <a:lstStyle/>
          <a:p>
            <a:fld id="{CECCAD0D-291B-A141-A15B-9603AA1C47E4}"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49459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ide Number Placeholder 5"/>
          <p:cNvSpPr>
            <a:spLocks noGrp="1"/>
          </p:cNvSpPr>
          <p:nvPr>
            <p:ph type="sldNum" sz="quarter" idx="12"/>
          </p:nvPr>
        </p:nvSpPr>
        <p:spPr>
          <a:noFill/>
        </p:spPr>
        <p:txBody>
          <a:bodyPr/>
          <a:lstStyle/>
          <a:p>
            <a:pPr eaLnBrk="1" hangingPunct="1"/>
            <a:fld id="{454F110D-AD1C-6E45-817E-5F9BF4AFB024}" type="slidenum">
              <a:rPr lang="en-US">
                <a:latin typeface="Arial" pitchFamily="-111" charset="0"/>
                <a:ea typeface="ＭＳ Ｐゴシック" pitchFamily="-111" charset="-128"/>
                <a:cs typeface="ＭＳ Ｐゴシック" pitchFamily="-111" charset="-128"/>
              </a:rPr>
              <a:pPr eaLnBrk="1" hangingPunct="1"/>
              <a:t>244</a:t>
            </a:fld>
            <a:endParaRPr lang="en-US">
              <a:latin typeface="Arial" pitchFamily="-111" charset="0"/>
              <a:ea typeface="ＭＳ Ｐゴシック" pitchFamily="-111" charset="-128"/>
              <a:cs typeface="ＭＳ Ｐゴシック" pitchFamily="-111" charset="-128"/>
            </a:endParaRPr>
          </a:p>
        </p:txBody>
      </p:sp>
      <p:sp>
        <p:nvSpPr>
          <p:cNvPr id="50073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Question#12</a:t>
            </a:r>
          </a:p>
        </p:txBody>
      </p:sp>
      <p:sp>
        <p:nvSpPr>
          <p:cNvPr id="500740" name="Rectangle 3"/>
          <p:cNvSpPr>
            <a:spLocks noGrp="1" noChangeArrowheads="1"/>
          </p:cNvSpPr>
          <p:nvPr>
            <p:ph type="body" idx="1"/>
          </p:nvPr>
        </p:nvSpPr>
        <p:spPr/>
        <p:txBody>
          <a:bodyPr/>
          <a:lstStyle/>
          <a:p>
            <a:pPr marL="609600" indent="-609600" eaLnBrk="1" hangingPunct="1">
              <a:buFontTx/>
              <a:buNone/>
            </a:pPr>
            <a:r>
              <a:rPr lang="en-US" dirty="0">
                <a:ea typeface="ＭＳ Ｐゴシック" pitchFamily="-111" charset="-128"/>
                <a:cs typeface="ＭＳ Ｐゴシック" pitchFamily="-111" charset="-128"/>
              </a:rPr>
              <a:t>12.	Let </a:t>
            </a:r>
            <a:r>
              <a:rPr lang="en-US" b="1" dirty="0">
                <a:ea typeface="ＭＳ Ｐゴシック" pitchFamily="-111" charset="-128"/>
                <a:cs typeface="ＭＳ Ｐゴシック" pitchFamily="-111" charset="-128"/>
              </a:rPr>
              <a:t>P = { f |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x [ STP(f, x</a:t>
            </a:r>
            <a:r>
              <a:rPr lang="en-US" b="1" dirty="0" smtClean="0">
                <a:ea typeface="ＭＳ Ｐゴシック" pitchFamily="-111" charset="-128"/>
                <a:cs typeface="ＭＳ Ｐゴシック" pitchFamily="-111" charset="-128"/>
              </a:rPr>
              <a:t>, x</a:t>
            </a:r>
            <a:r>
              <a:rPr lang="en-US" b="1" dirty="0">
                <a:ea typeface="ＭＳ Ｐゴシック" pitchFamily="-111" charset="-128"/>
                <a:cs typeface="ＭＳ Ｐゴシック" pitchFamily="-111" charset="-128"/>
              </a:rPr>
              <a:t>) ] }</a:t>
            </a:r>
            <a:r>
              <a:rPr lang="en-US" dirty="0">
                <a:ea typeface="ＭＳ Ｐゴシック" pitchFamily="-111" charset="-128"/>
                <a:cs typeface="ＭＳ Ｐゴシック" pitchFamily="-111" charset="-128"/>
                <a:sym typeface="Symbol" pitchFamily="-111" charset="2"/>
              </a:rPr>
              <a:t>. Why does Rice’s theorem not tell us anything about the </a:t>
            </a:r>
            <a:r>
              <a:rPr lang="en-US" dirty="0" err="1">
                <a:ea typeface="ＭＳ Ｐゴシック" pitchFamily="-111" charset="-128"/>
                <a:cs typeface="ＭＳ Ｐゴシック" pitchFamily="-111" charset="-128"/>
                <a:sym typeface="Symbol" pitchFamily="-111" charset="2"/>
              </a:rPr>
              <a:t>undecidability</a:t>
            </a:r>
            <a:r>
              <a:rPr lang="en-US" dirty="0">
                <a:ea typeface="ＭＳ Ｐゴシック" pitchFamily="-111" charset="-128"/>
                <a:cs typeface="ＭＳ Ｐゴシック" pitchFamily="-111" charset="-128"/>
                <a:sym typeface="Symbol" pitchFamily="-111" charset="2"/>
              </a:rPr>
              <a:t> of </a:t>
            </a:r>
            <a:r>
              <a:rPr lang="en-US" b="1" dirty="0">
                <a:ea typeface="ＭＳ Ｐゴシック" pitchFamily="-111" charset="-128"/>
                <a:cs typeface="ＭＳ Ｐゴシック" pitchFamily="-111" charset="-128"/>
                <a:sym typeface="Symbol" pitchFamily="-111" charset="2"/>
              </a:rPr>
              <a:t>P</a:t>
            </a:r>
            <a:r>
              <a:rPr lang="en-US" dirty="0">
                <a:ea typeface="ＭＳ Ｐゴシック" pitchFamily="-111" charset="-128"/>
                <a:cs typeface="ＭＳ Ｐゴシック" pitchFamily="-111" charset="-128"/>
                <a:sym typeface="Symbol" pitchFamily="-111" charset="2"/>
              </a:rPr>
              <a:t>?</a:t>
            </a:r>
          </a:p>
        </p:txBody>
      </p:sp>
      <p:sp>
        <p:nvSpPr>
          <p:cNvPr id="500741" name="Date Placeholder 3"/>
          <p:cNvSpPr>
            <a:spLocks noGrp="1"/>
          </p:cNvSpPr>
          <p:nvPr>
            <p:ph type="dt" sz="quarter" idx="10"/>
          </p:nvPr>
        </p:nvSpPr>
        <p:spPr>
          <a:noFill/>
        </p:spPr>
        <p:txBody>
          <a:bodyPr/>
          <a:lstStyle/>
          <a:p>
            <a:fld id="{EACAF0F4-03B1-F54B-A5FB-81DA4FB85D6C}"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0074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ctrTitle"/>
          </p:nvPr>
        </p:nvSpPr>
        <p:spPr>
          <a:xfrm>
            <a:off x="685800" y="2286000"/>
            <a:ext cx="7772400" cy="1143000"/>
          </a:xfrm>
        </p:spPr>
        <p:txBody>
          <a:bodyPr/>
          <a:lstStyle/>
          <a:p>
            <a:pPr eaLnBrk="1" hangingPunct="1"/>
            <a:r>
              <a:rPr lang="en-US" dirty="0">
                <a:ea typeface="ＭＳ Ｐゴシック" pitchFamily="-111" charset="-128"/>
                <a:cs typeface="ＭＳ Ｐゴシック" pitchFamily="-111" charset="-128"/>
              </a:rPr>
              <a:t>Exam#1</a:t>
            </a:r>
            <a:r>
              <a:rPr lang="en-US" dirty="0" smtClean="0">
                <a:ea typeface="ＭＳ Ｐゴシック" pitchFamily="-111" charset="-128"/>
                <a:cs typeface="ＭＳ Ｐゴシック" pitchFamily="-111" charset="-128"/>
              </a:rPr>
              <a:t> Topics</a:t>
            </a:r>
            <a:endParaRPr lang="en-US" dirty="0">
              <a:ea typeface="ＭＳ Ｐゴシック" pitchFamily="-111" charset="-128"/>
              <a:cs typeface="ＭＳ Ｐゴシック" pitchFamily="-111" charset="-128"/>
            </a:endParaRPr>
          </a:p>
        </p:txBody>
      </p:sp>
      <p:sp>
        <p:nvSpPr>
          <p:cNvPr id="476163" name="Rectangle 3"/>
          <p:cNvSpPr>
            <a:spLocks noGrp="1" noChangeArrowheads="1"/>
          </p:cNvSpPr>
          <p:nvPr>
            <p:ph type="subTitle" idx="1"/>
          </p:nvPr>
        </p:nvSpPr>
        <p:spPr/>
        <p:txBody>
          <a:bodyPr/>
          <a:lstStyle/>
          <a:p>
            <a:pPr eaLnBrk="1" hangingPunct="1"/>
            <a:endParaRPr lang="en-US">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Date Placeholder 3"/>
          <p:cNvSpPr>
            <a:spLocks noGrp="1"/>
          </p:cNvSpPr>
          <p:nvPr>
            <p:ph type="dt" sz="quarter" idx="10"/>
          </p:nvPr>
        </p:nvSpPr>
        <p:spPr>
          <a:noFill/>
        </p:spPr>
        <p:txBody>
          <a:bodyPr/>
          <a:lstStyle/>
          <a:p>
            <a:r>
              <a:rPr lang="en-US">
                <a:latin typeface="Arial" pitchFamily="-106" charset="0"/>
              </a:rPr>
              <a:t>Dec 2, 2007/COT5310</a:t>
            </a:r>
          </a:p>
        </p:txBody>
      </p:sp>
      <p:sp>
        <p:nvSpPr>
          <p:cNvPr id="789507" name="Footer Placeholder 4"/>
          <p:cNvSpPr>
            <a:spLocks noGrp="1"/>
          </p:cNvSpPr>
          <p:nvPr>
            <p:ph type="ftr" sz="quarter" idx="11"/>
          </p:nvPr>
        </p:nvSpPr>
        <p:spPr>
          <a:noFill/>
        </p:spPr>
        <p:txBody>
          <a:bodyPr/>
          <a:lstStyle/>
          <a:p>
            <a:r>
              <a:rPr lang="en-US">
                <a:latin typeface="Arial" pitchFamily="-106" charset="0"/>
              </a:rPr>
              <a:t>© UCF (Charles E. Hughes) </a:t>
            </a:r>
          </a:p>
        </p:txBody>
      </p:sp>
      <p:sp>
        <p:nvSpPr>
          <p:cNvPr id="789508" name="Slide Number Placeholder 5"/>
          <p:cNvSpPr>
            <a:spLocks noGrp="1"/>
          </p:cNvSpPr>
          <p:nvPr>
            <p:ph type="sldNum" sz="quarter" idx="12"/>
          </p:nvPr>
        </p:nvSpPr>
        <p:spPr>
          <a:noFill/>
        </p:spPr>
        <p:txBody>
          <a:bodyPr/>
          <a:lstStyle/>
          <a:p>
            <a:fld id="{34985BDB-CA3F-F543-9D55-99B5301C50FD}" type="slidenum">
              <a:rPr lang="en-US">
                <a:latin typeface="Arial" pitchFamily="-106" charset="0"/>
              </a:rPr>
              <a:pPr/>
              <a:t>246</a:t>
            </a:fld>
            <a:endParaRPr lang="en-US">
              <a:latin typeface="Arial" pitchFamily="-106" charset="0"/>
            </a:endParaRPr>
          </a:p>
        </p:txBody>
      </p:sp>
      <p:sp>
        <p:nvSpPr>
          <p:cNvPr id="789509" name="Rectangle 2"/>
          <p:cNvSpPr>
            <a:spLocks noGrp="1" noChangeArrowheads="1"/>
          </p:cNvSpPr>
          <p:nvPr>
            <p:ph type="title"/>
          </p:nvPr>
        </p:nvSpPr>
        <p:spPr/>
        <p:txBody>
          <a:bodyPr/>
          <a:lstStyle/>
          <a:p>
            <a:pPr eaLnBrk="1" hangingPunct="1"/>
            <a:r>
              <a:rPr lang="en-US"/>
              <a:t>Exclusions</a:t>
            </a:r>
          </a:p>
        </p:txBody>
      </p:sp>
      <p:sp>
        <p:nvSpPr>
          <p:cNvPr id="789510" name="Rectangle 3"/>
          <p:cNvSpPr>
            <a:spLocks noGrp="1" noChangeArrowheads="1"/>
          </p:cNvSpPr>
          <p:nvPr>
            <p:ph type="body" idx="1"/>
          </p:nvPr>
        </p:nvSpPr>
        <p:spPr/>
        <p:txBody>
          <a:bodyPr/>
          <a:lstStyle/>
          <a:p>
            <a:pPr eaLnBrk="1" hangingPunct="1"/>
            <a:r>
              <a:rPr lang="en-US" dirty="0"/>
              <a:t>No explicit Turing Machines to write</a:t>
            </a:r>
          </a:p>
          <a:p>
            <a:pPr eaLnBrk="1" hangingPunct="1"/>
            <a:r>
              <a:rPr lang="en-US" dirty="0"/>
              <a:t>No explicit </a:t>
            </a:r>
            <a:r>
              <a:rPr lang="en-US" dirty="0" err="1"/>
              <a:t>FRSs</a:t>
            </a:r>
            <a:r>
              <a:rPr lang="en-US" dirty="0"/>
              <a:t> to write</a:t>
            </a:r>
          </a:p>
          <a:p>
            <a:pPr eaLnBrk="1" hangingPunct="1"/>
            <a:r>
              <a:rPr lang="en-US" dirty="0"/>
              <a:t>No explicit Register Machines to write</a:t>
            </a:r>
            <a:endParaRPr lang="en-US" dirty="0" smtClean="0"/>
          </a:p>
          <a:p>
            <a:pPr eaLnBrk="1" hangingPunct="1"/>
            <a:r>
              <a:rPr lang="en-US" dirty="0" smtClean="0"/>
              <a:t>No </a:t>
            </a:r>
            <a:r>
              <a:rPr lang="en-US" dirty="0"/>
              <a:t>explicit S-</a:t>
            </a:r>
            <a:r>
              <a:rPr lang="en-US" dirty="0" err="1"/>
              <a:t>m-</a:t>
            </a:r>
            <a:r>
              <a:rPr lang="en-US" dirty="0" err="1" smtClean="0"/>
              <a:t>n</a:t>
            </a:r>
            <a:r>
              <a:rPr lang="en-US" dirty="0" smtClean="0"/>
              <a:t> theorem, but assumed ability to apply it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Date Placeholder 3"/>
          <p:cNvSpPr>
            <a:spLocks noGrp="1"/>
          </p:cNvSpPr>
          <p:nvPr>
            <p:ph type="dt" sz="quarter" idx="10"/>
          </p:nvPr>
        </p:nvSpPr>
        <p:spPr>
          <a:noFill/>
        </p:spPr>
        <p:txBody>
          <a:bodyPr/>
          <a:lstStyle/>
          <a:p>
            <a:r>
              <a:rPr lang="en-US">
                <a:latin typeface="Arial" pitchFamily="-106" charset="0"/>
              </a:rPr>
              <a:t>Dec 2, 2007/COT5310</a:t>
            </a:r>
          </a:p>
        </p:txBody>
      </p:sp>
      <p:sp>
        <p:nvSpPr>
          <p:cNvPr id="791555" name="Footer Placeholder 4"/>
          <p:cNvSpPr>
            <a:spLocks noGrp="1"/>
          </p:cNvSpPr>
          <p:nvPr>
            <p:ph type="ftr" sz="quarter" idx="11"/>
          </p:nvPr>
        </p:nvSpPr>
        <p:spPr>
          <a:noFill/>
        </p:spPr>
        <p:txBody>
          <a:bodyPr/>
          <a:lstStyle/>
          <a:p>
            <a:r>
              <a:rPr lang="en-US">
                <a:latin typeface="Arial" pitchFamily="-106" charset="0"/>
              </a:rPr>
              <a:t>© UCF (Charles E. Hughes) </a:t>
            </a:r>
          </a:p>
        </p:txBody>
      </p:sp>
      <p:sp>
        <p:nvSpPr>
          <p:cNvPr id="791556" name="Slide Number Placeholder 5"/>
          <p:cNvSpPr>
            <a:spLocks noGrp="1"/>
          </p:cNvSpPr>
          <p:nvPr>
            <p:ph type="sldNum" sz="quarter" idx="12"/>
          </p:nvPr>
        </p:nvSpPr>
        <p:spPr>
          <a:noFill/>
        </p:spPr>
        <p:txBody>
          <a:bodyPr/>
          <a:lstStyle/>
          <a:p>
            <a:fld id="{3D9CA93F-F2F1-FB4F-99A1-40AAA486837B}" type="slidenum">
              <a:rPr lang="en-US">
                <a:latin typeface="Arial" pitchFamily="-106" charset="0"/>
              </a:rPr>
              <a:pPr/>
              <a:t>247</a:t>
            </a:fld>
            <a:endParaRPr lang="en-US">
              <a:latin typeface="Arial" pitchFamily="-106" charset="0"/>
            </a:endParaRPr>
          </a:p>
        </p:txBody>
      </p:sp>
      <p:sp>
        <p:nvSpPr>
          <p:cNvPr id="791557" name="Rectangle 2"/>
          <p:cNvSpPr>
            <a:spLocks noGrp="1" noChangeArrowheads="1"/>
          </p:cNvSpPr>
          <p:nvPr>
            <p:ph type="title"/>
          </p:nvPr>
        </p:nvSpPr>
        <p:spPr/>
        <p:txBody>
          <a:bodyPr/>
          <a:lstStyle/>
          <a:p>
            <a:pPr eaLnBrk="1" hangingPunct="1"/>
            <a:r>
              <a:rPr lang="en-US" dirty="0" smtClean="0"/>
              <a:t>Inclusions</a:t>
            </a:r>
            <a:endParaRPr lang="en-US" dirty="0"/>
          </a:p>
        </p:txBody>
      </p:sp>
      <p:sp>
        <p:nvSpPr>
          <p:cNvPr id="791558" name="Rectangle 3"/>
          <p:cNvSpPr>
            <a:spLocks noGrp="1" noChangeArrowheads="1"/>
          </p:cNvSpPr>
          <p:nvPr>
            <p:ph type="body" idx="1"/>
          </p:nvPr>
        </p:nvSpPr>
        <p:spPr/>
        <p:txBody>
          <a:bodyPr/>
          <a:lstStyle/>
          <a:p>
            <a:pPr eaLnBrk="1" hangingPunct="1">
              <a:lnSpc>
                <a:spcPct val="80000"/>
              </a:lnSpc>
            </a:pPr>
            <a:r>
              <a:rPr lang="en-US" sz="2000" dirty="0" smtClean="0"/>
              <a:t>A </a:t>
            </a:r>
            <a:r>
              <a:rPr lang="en-US" sz="2000" dirty="0"/>
              <a:t>question</a:t>
            </a:r>
            <a:r>
              <a:rPr lang="en-US" sz="2000" dirty="0" smtClean="0"/>
              <a:t> with multiple parts that uses quantification (STP/VALUE)</a:t>
            </a:r>
          </a:p>
          <a:p>
            <a:pPr eaLnBrk="1" hangingPunct="1">
              <a:lnSpc>
                <a:spcPct val="80000"/>
              </a:lnSpc>
            </a:pPr>
            <a:r>
              <a:rPr lang="en-US" sz="2000" dirty="0" smtClean="0"/>
              <a:t>Various re and recursive equivalent definitions </a:t>
            </a:r>
          </a:p>
          <a:p>
            <a:pPr eaLnBrk="1" hangingPunct="1">
              <a:lnSpc>
                <a:spcPct val="80000"/>
              </a:lnSpc>
            </a:pPr>
            <a:r>
              <a:rPr lang="en-US" sz="2000" dirty="0" smtClean="0"/>
              <a:t>Proofs of equivalence of definitions</a:t>
            </a:r>
          </a:p>
          <a:p>
            <a:pPr eaLnBrk="1" hangingPunct="1">
              <a:lnSpc>
                <a:spcPct val="80000"/>
              </a:lnSpc>
            </a:pPr>
            <a:r>
              <a:rPr lang="en-US" sz="2000" dirty="0" smtClean="0"/>
              <a:t>Consequences of </a:t>
            </a:r>
            <a:r>
              <a:rPr lang="en-US" sz="2000" dirty="0" err="1" smtClean="0"/>
              <a:t>recursiveness</a:t>
            </a:r>
            <a:r>
              <a:rPr lang="en-US" sz="2000" dirty="0" smtClean="0"/>
              <a:t> or re-</a:t>
            </a:r>
            <a:r>
              <a:rPr lang="en-US" sz="2000" dirty="0" err="1" smtClean="0"/>
              <a:t>ness</a:t>
            </a:r>
            <a:r>
              <a:rPr lang="en-US" sz="2000" dirty="0" smtClean="0"/>
              <a:t> of a problem</a:t>
            </a:r>
          </a:p>
          <a:p>
            <a:pPr eaLnBrk="1" hangingPunct="1">
              <a:lnSpc>
                <a:spcPct val="80000"/>
              </a:lnSpc>
            </a:pPr>
            <a:r>
              <a:rPr lang="en-US" sz="2000" dirty="0" smtClean="0"/>
              <a:t>Closure </a:t>
            </a:r>
            <a:r>
              <a:rPr lang="en-US" sz="2000" dirty="0"/>
              <a:t>of recursive/re </a:t>
            </a:r>
            <a:r>
              <a:rPr lang="en-US" sz="2000" dirty="0" smtClean="0"/>
              <a:t>sets</a:t>
            </a:r>
          </a:p>
          <a:p>
            <a:pPr eaLnBrk="1" hangingPunct="1">
              <a:lnSpc>
                <a:spcPct val="80000"/>
              </a:lnSpc>
            </a:pPr>
            <a:r>
              <a:rPr lang="en-US" sz="2000" dirty="0" smtClean="0"/>
              <a:t>Gödel numbering (pairing functions and inverses)</a:t>
            </a:r>
          </a:p>
          <a:p>
            <a:pPr eaLnBrk="1" hangingPunct="1">
              <a:lnSpc>
                <a:spcPct val="80000"/>
              </a:lnSpc>
            </a:pPr>
            <a:r>
              <a:rPr lang="en-US" sz="2000" dirty="0" smtClean="0"/>
              <a:t>Models of computation/equivalences (not details but understanding)</a:t>
            </a:r>
          </a:p>
          <a:p>
            <a:pPr eaLnBrk="1" hangingPunct="1">
              <a:lnSpc>
                <a:spcPct val="80000"/>
              </a:lnSpc>
            </a:pPr>
            <a:r>
              <a:rPr lang="en-US" sz="2000" dirty="0" smtClean="0"/>
              <a:t>Primitive recursion and its limitation; bounded versus unbounded </a:t>
            </a:r>
            <a:r>
              <a:rPr lang="en-US" sz="2000" dirty="0" err="1" smtClean="0"/>
              <a:t>μ</a:t>
            </a:r>
            <a:endParaRPr lang="en-US" sz="2000" dirty="0" smtClean="0"/>
          </a:p>
          <a:p>
            <a:pPr eaLnBrk="1" hangingPunct="1">
              <a:lnSpc>
                <a:spcPct val="80000"/>
              </a:lnSpc>
            </a:pPr>
            <a:r>
              <a:rPr lang="en-US" sz="2000" dirty="0" smtClean="0"/>
              <a:t>Notion of universal machine</a:t>
            </a:r>
          </a:p>
          <a:p>
            <a:pPr eaLnBrk="1" hangingPunct="1">
              <a:lnSpc>
                <a:spcPct val="80000"/>
              </a:lnSpc>
            </a:pPr>
            <a:r>
              <a:rPr lang="en-US" sz="2000" dirty="0" smtClean="0"/>
              <a:t>A proof by </a:t>
            </a:r>
            <a:r>
              <a:rPr lang="en-US" sz="2000" dirty="0" err="1" smtClean="0"/>
              <a:t>diagonalization</a:t>
            </a:r>
            <a:r>
              <a:rPr lang="en-US" sz="2000" dirty="0" smtClean="0"/>
              <a:t> (there are just two possibilities)</a:t>
            </a:r>
          </a:p>
          <a:p>
            <a:pPr eaLnBrk="1" hangingPunct="1">
              <a:lnSpc>
                <a:spcPct val="80000"/>
              </a:lnSpc>
            </a:pPr>
            <a:r>
              <a:rPr lang="en-US" sz="2000" dirty="0" smtClean="0"/>
              <a:t>A </a:t>
            </a:r>
            <a:r>
              <a:rPr lang="en-US" sz="2000" dirty="0"/>
              <a:t>question about K and/or K</a:t>
            </a:r>
            <a:r>
              <a:rPr lang="en-US" sz="2000" baseline="-25000" dirty="0"/>
              <a:t>0</a:t>
            </a:r>
            <a:endParaRPr lang="en-US" sz="2000" baseline="-25000" dirty="0" smtClean="0"/>
          </a:p>
          <a:p>
            <a:pPr eaLnBrk="1" hangingPunct="1">
              <a:lnSpc>
                <a:spcPct val="80000"/>
              </a:lnSpc>
            </a:pPr>
            <a:r>
              <a:rPr lang="en-US" sz="2000" dirty="0" smtClean="0"/>
              <a:t>Many-one </a:t>
            </a:r>
            <a:r>
              <a:rPr lang="en-US" sz="2000" dirty="0" err="1" smtClean="0"/>
              <a:t>reduction(s</a:t>
            </a:r>
            <a:r>
              <a:rPr lang="en-US" sz="2000" dirty="0" smtClean="0"/>
              <a:t>)</a:t>
            </a:r>
          </a:p>
          <a:p>
            <a:pPr eaLnBrk="1" hangingPunct="1">
              <a:lnSpc>
                <a:spcPct val="80000"/>
              </a:lnSpc>
            </a:pPr>
            <a:r>
              <a:rPr lang="en-US" sz="2000" dirty="0" smtClean="0"/>
              <a:t>Rice’s Theorem (its proof and its variants)</a:t>
            </a:r>
          </a:p>
          <a:p>
            <a:pPr eaLnBrk="1" hangingPunct="1">
              <a:lnSpc>
                <a:spcPct val="80000"/>
              </a:lnSpc>
            </a:pPr>
            <a:r>
              <a:rPr lang="en-US" sz="2000" dirty="0" smtClean="0"/>
              <a:t>Applications of Rice’s Theorem and when it cannot be applied</a:t>
            </a:r>
          </a:p>
          <a:p>
            <a:pPr eaLnBrk="1" hangingPunct="1">
              <a:lnSpc>
                <a:spcPct val="80000"/>
              </a:lnSpc>
              <a:buNone/>
            </a:pPr>
            <a:endParaRPr lang="en-US" sz="2000" dirty="0" smtClean="0"/>
          </a:p>
          <a:p>
            <a:pPr eaLnBrk="1" hangingPunct="1">
              <a:lnSpc>
                <a:spcPct val="80000"/>
              </a:lnSpc>
            </a:pPr>
            <a:endParaRPr lang="en-US" sz="2000" dirty="0" smtClean="0"/>
          </a:p>
        </p:txBody>
      </p:sp>
    </p:spTree>
  </p:cSld>
  <p:clrMapOvr>
    <a:masterClrMapping/>
  </p:clrMapOvr>
  <p:timing>
    <p:tnLst>
      <p:par>
        <p:cTn xmlns:p14="http://schemas.microsoft.com/office/powerpoint/2010/mai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Title 3"/>
          <p:cNvSpPr>
            <a:spLocks noGrp="1"/>
          </p:cNvSpPr>
          <p:nvPr>
            <p:ph type="ctrTitle"/>
          </p:nvPr>
        </p:nvSpPr>
        <p:spPr/>
        <p:txBody>
          <a:bodyPr/>
          <a:lstStyle/>
          <a:p>
            <a:r>
              <a:rPr lang="en-US">
                <a:ea typeface="ＭＳ Ｐゴシック" pitchFamily="-111" charset="-128"/>
                <a:cs typeface="ＭＳ Ｐゴシック" pitchFamily="-111" charset="-128"/>
              </a:rPr>
              <a:t>Post Systems</a:t>
            </a:r>
          </a:p>
        </p:txBody>
      </p:sp>
      <p:sp>
        <p:nvSpPr>
          <p:cNvPr id="502787" name="Subtitle 2"/>
          <p:cNvSpPr>
            <a:spLocks noGrp="1"/>
          </p:cNvSpPr>
          <p:nvPr>
            <p:ph type="subTitle" idx="1"/>
          </p:nvPr>
        </p:nvSpPr>
        <p:spPr/>
        <p:txBody>
          <a:bodyPr/>
          <a:lstStyle/>
          <a:p>
            <a:endParaRPr lang="en-US">
              <a:ea typeface="ＭＳ Ｐゴシック" pitchFamily="-111" charset="-128"/>
              <a:cs typeface="ＭＳ Ｐゴシック" pitchFamily="-111" charset="-128"/>
            </a:endParaRP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Slide Number Placeholder 5"/>
          <p:cNvSpPr>
            <a:spLocks noGrp="1"/>
          </p:cNvSpPr>
          <p:nvPr>
            <p:ph type="sldNum" sz="quarter" idx="12"/>
          </p:nvPr>
        </p:nvSpPr>
        <p:spPr>
          <a:noFill/>
        </p:spPr>
        <p:txBody>
          <a:bodyPr/>
          <a:lstStyle/>
          <a:p>
            <a:pPr eaLnBrk="1" hangingPunct="1"/>
            <a:fld id="{EFDE2EED-C17F-8945-88E6-C99A602AE093}" type="slidenum">
              <a:rPr lang="en-US">
                <a:latin typeface="Arial" pitchFamily="-111" charset="0"/>
                <a:ea typeface="ＭＳ Ｐゴシック" pitchFamily="-111" charset="-128"/>
                <a:cs typeface="ＭＳ Ｐゴシック" pitchFamily="-111" charset="-128"/>
              </a:rPr>
              <a:pPr eaLnBrk="1" hangingPunct="1"/>
              <a:t>249</a:t>
            </a:fld>
            <a:endParaRPr lang="en-US">
              <a:latin typeface="Arial" pitchFamily="-111" charset="0"/>
              <a:ea typeface="ＭＳ Ｐゴシック" pitchFamily="-111" charset="-128"/>
              <a:cs typeface="ＭＳ Ｐゴシック" pitchFamily="-111" charset="-128"/>
            </a:endParaRPr>
          </a:p>
        </p:txBody>
      </p:sp>
      <p:sp>
        <p:nvSpPr>
          <p:cNvPr id="50483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Thue Systems</a:t>
            </a:r>
          </a:p>
        </p:txBody>
      </p:sp>
      <p:sp>
        <p:nvSpPr>
          <p:cNvPr id="504836"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Devised by Axel Thue</a:t>
            </a:r>
          </a:p>
          <a:p>
            <a:pPr eaLnBrk="1" hangingPunct="1">
              <a:lnSpc>
                <a:spcPct val="90000"/>
              </a:lnSpc>
            </a:pPr>
            <a:r>
              <a:rPr lang="en-US">
                <a:ea typeface="ＭＳ Ｐゴシック" pitchFamily="-111" charset="-128"/>
                <a:cs typeface="ＭＳ Ｐゴシック" pitchFamily="-111" charset="-128"/>
              </a:rPr>
              <a:t>Just a string rewriting view of finitely presented monoids</a:t>
            </a:r>
          </a:p>
          <a:p>
            <a:pPr eaLnBrk="1" hangingPunct="1">
              <a:lnSpc>
                <a:spcPct val="90000"/>
              </a:lnSpc>
            </a:pPr>
            <a:r>
              <a:rPr lang="en-US">
                <a:ea typeface="ＭＳ Ｐゴシック" pitchFamily="-111" charset="-128"/>
                <a:cs typeface="ＭＳ Ｐゴシック" pitchFamily="-111" charset="-128"/>
              </a:rPr>
              <a:t>T = (</a:t>
            </a:r>
            <a:r>
              <a:rPr lang="en-US">
                <a:latin typeface="Symbol" pitchFamily="-111" charset="2"/>
                <a:ea typeface="ＭＳ Ｐゴシック" pitchFamily="-111" charset="-128"/>
                <a:cs typeface="ＭＳ Ｐゴシック" pitchFamily="-111" charset="-128"/>
              </a:rPr>
              <a:t>S</a:t>
            </a:r>
            <a:r>
              <a:rPr lang="en-US">
                <a:ea typeface="ＭＳ Ｐゴシック" pitchFamily="-111" charset="-128"/>
                <a:cs typeface="ＭＳ Ｐゴシック" pitchFamily="-111" charset="-128"/>
              </a:rPr>
              <a:t>, R), where </a:t>
            </a:r>
            <a:r>
              <a:rPr lang="en-US">
                <a:latin typeface="Symbol" pitchFamily="-111" charset="2"/>
                <a:ea typeface="ＭＳ Ｐゴシック" pitchFamily="-111" charset="-128"/>
                <a:cs typeface="ＭＳ Ｐゴシック" pitchFamily="-111" charset="-128"/>
              </a:rPr>
              <a:t>S</a:t>
            </a:r>
            <a:r>
              <a:rPr lang="en-US">
                <a:ea typeface="ＭＳ Ｐゴシック" pitchFamily="-111" charset="-128"/>
                <a:cs typeface="ＭＳ Ｐゴシック" pitchFamily="-111" charset="-128"/>
              </a:rPr>
              <a:t> is a finite alphabet and R is a finite set of bi-directional rules of form </a:t>
            </a:r>
            <a:r>
              <a:rPr lang="en-US">
                <a:latin typeface="Symbol" pitchFamily="-111" charset="2"/>
                <a:ea typeface="ＭＳ Ｐゴシック" pitchFamily="-111" charset="-128"/>
                <a:cs typeface="ＭＳ Ｐゴシック" pitchFamily="-111" charset="-128"/>
                <a:sym typeface="Symbol" pitchFamily="-111" charset="2"/>
              </a:rPr>
              <a:t>a</a:t>
            </a:r>
            <a:r>
              <a:rPr lang="en-US" baseline="-25000">
                <a:ea typeface="ＭＳ Ｐゴシック" pitchFamily="-111" charset="-128"/>
                <a:cs typeface="ＭＳ Ｐゴシック" pitchFamily="-111" charset="-128"/>
                <a:sym typeface="Symbol" pitchFamily="-111" charset="2"/>
              </a:rPr>
              <a:t>i</a:t>
            </a:r>
            <a:r>
              <a:rPr lang="en-US">
                <a:latin typeface="Symbol" pitchFamily="-111" charset="2"/>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sym typeface="Symbol" pitchFamily="-111" charset="2"/>
              </a:rPr>
              <a:t> </a:t>
            </a:r>
            <a:r>
              <a:rPr lang="en-US">
                <a:latin typeface="Symbol" pitchFamily="-111" charset="2"/>
                <a:ea typeface="ＭＳ Ｐゴシック" pitchFamily="-111" charset="-128"/>
                <a:cs typeface="ＭＳ Ｐゴシック" pitchFamily="-111" charset="-128"/>
                <a:sym typeface="Symbol" pitchFamily="-111" charset="2"/>
              </a:rPr>
              <a:t>b</a:t>
            </a:r>
            <a:r>
              <a:rPr lang="en-US" baseline="-25000">
                <a:ea typeface="ＭＳ Ｐゴシック" pitchFamily="-111" charset="-128"/>
                <a:cs typeface="ＭＳ Ｐゴシック" pitchFamily="-111" charset="-128"/>
                <a:sym typeface="Symbol" pitchFamily="-111" charset="2"/>
              </a:rPr>
              <a:t>i </a:t>
            </a:r>
            <a:r>
              <a:rPr lang="en-US">
                <a:ea typeface="ＭＳ Ｐゴシック" pitchFamily="-111" charset="-128"/>
                <a:cs typeface="ＭＳ Ｐゴシック" pitchFamily="-111" charset="-128"/>
              </a:rPr>
              <a:t>, </a:t>
            </a:r>
            <a:r>
              <a:rPr lang="en-US">
                <a:latin typeface="Symbol" pitchFamily="-111" charset="2"/>
                <a:ea typeface="ＭＳ Ｐゴシック" pitchFamily="-111" charset="-128"/>
                <a:cs typeface="ＭＳ Ｐゴシック" pitchFamily="-111" charset="-128"/>
                <a:sym typeface="Symbol" pitchFamily="-111" charset="2"/>
              </a:rPr>
              <a:t>a</a:t>
            </a:r>
            <a:r>
              <a:rPr lang="en-US" baseline="-25000">
                <a:ea typeface="ＭＳ Ｐゴシック" pitchFamily="-111" charset="-128"/>
                <a:cs typeface="ＭＳ Ｐゴシック" pitchFamily="-111" charset="-128"/>
                <a:sym typeface="Symbol" pitchFamily="-111" charset="2"/>
              </a:rPr>
              <a:t>i</a:t>
            </a:r>
            <a:r>
              <a:rPr lang="en-US">
                <a:ea typeface="ＭＳ Ｐゴシック" pitchFamily="-111" charset="-128"/>
                <a:cs typeface="ＭＳ Ｐゴシック" pitchFamily="-111" charset="-128"/>
                <a:sym typeface="Symbol" pitchFamily="-111" charset="2"/>
              </a:rPr>
              <a:t>, </a:t>
            </a:r>
            <a:r>
              <a:rPr lang="en-US">
                <a:latin typeface="Symbol" pitchFamily="-111" charset="2"/>
                <a:ea typeface="ＭＳ Ｐゴシック" pitchFamily="-111" charset="-128"/>
                <a:cs typeface="ＭＳ Ｐゴシック" pitchFamily="-111" charset="-128"/>
                <a:sym typeface="Symbol" pitchFamily="-111" charset="2"/>
              </a:rPr>
              <a:t>b</a:t>
            </a:r>
            <a:r>
              <a:rPr lang="en-US" baseline="-25000">
                <a:ea typeface="ＭＳ Ｐゴシック" pitchFamily="-111" charset="-128"/>
                <a:cs typeface="ＭＳ Ｐゴシック" pitchFamily="-111" charset="-128"/>
                <a:sym typeface="Symbol" pitchFamily="-111" charset="2"/>
              </a:rPr>
              <a:t>i</a:t>
            </a:r>
            <a:r>
              <a:rPr lang="en-US">
                <a:ea typeface="ＭＳ Ｐゴシック" pitchFamily="-111" charset="-128"/>
                <a:cs typeface="ＭＳ Ｐゴシック" pitchFamily="-111" charset="-128"/>
                <a:sym typeface="Symbol" pitchFamily="-111" charset="2"/>
              </a:rPr>
              <a:t></a:t>
            </a:r>
            <a:r>
              <a:rPr lang="en-US">
                <a:ea typeface="Arial" pitchFamily="-111" charset="0"/>
                <a:cs typeface="Arial" pitchFamily="-111" charset="0"/>
                <a:sym typeface="Symbol" pitchFamily="-111" charset="2"/>
              </a:rPr>
              <a:t>*</a:t>
            </a:r>
          </a:p>
          <a:p>
            <a:pPr eaLnBrk="1" hangingPunct="1">
              <a:lnSpc>
                <a:spcPct val="90000"/>
              </a:lnSpc>
            </a:pPr>
            <a:r>
              <a:rPr lang="en-US">
                <a:ea typeface="Arial" pitchFamily="-111" charset="0"/>
                <a:cs typeface="Arial" pitchFamily="-111" charset="0"/>
                <a:sym typeface="Symbol" pitchFamily="-111" charset="2"/>
              </a:rPr>
              <a:t>We define * as the reflexive, transitive closure of , where w  x iff w=y</a:t>
            </a:r>
            <a:r>
              <a:rPr lang="en-US">
                <a:latin typeface="Symbol" pitchFamily="-111" charset="2"/>
                <a:ea typeface="ＭＳ Ｐゴシック" pitchFamily="-111" charset="-128"/>
                <a:cs typeface="ＭＳ Ｐゴシック" pitchFamily="-111" charset="-128"/>
                <a:sym typeface="Symbol" pitchFamily="-111" charset="2"/>
              </a:rPr>
              <a:t>a</a:t>
            </a:r>
            <a:r>
              <a:rPr lang="en-US">
                <a:ea typeface="Arial" pitchFamily="-111" charset="0"/>
                <a:cs typeface="Arial" pitchFamily="-111" charset="0"/>
                <a:sym typeface="Symbol" pitchFamily="-111" charset="2"/>
              </a:rPr>
              <a:t>z and x=y</a:t>
            </a:r>
            <a:r>
              <a:rPr lang="en-US">
                <a:latin typeface="Symbol" pitchFamily="-111" charset="2"/>
                <a:ea typeface="ＭＳ Ｐゴシック" pitchFamily="-111" charset="-128"/>
                <a:cs typeface="ＭＳ Ｐゴシック" pitchFamily="-111" charset="-128"/>
                <a:sym typeface="Symbol" pitchFamily="-111" charset="2"/>
              </a:rPr>
              <a:t>b</a:t>
            </a:r>
            <a:r>
              <a:rPr lang="en-US">
                <a:ea typeface="Arial" pitchFamily="-111" charset="0"/>
                <a:cs typeface="Arial" pitchFamily="-111" charset="0"/>
                <a:sym typeface="Symbol" pitchFamily="-111" charset="2"/>
              </a:rPr>
              <a:t>z, where </a:t>
            </a:r>
            <a:r>
              <a:rPr lang="en-US">
                <a:latin typeface="Symbol" pitchFamily="-111" charset="2"/>
                <a:ea typeface="ＭＳ Ｐゴシック" pitchFamily="-111" charset="-128"/>
                <a:cs typeface="ＭＳ Ｐゴシック" pitchFamily="-111" charset="-128"/>
                <a:sym typeface="Symbol" pitchFamily="-111" charset="2"/>
              </a:rPr>
              <a:t>a </a:t>
            </a:r>
            <a:r>
              <a:rPr lang="en-US">
                <a:ea typeface="ＭＳ Ｐゴシック" pitchFamily="-111" charset="-128"/>
                <a:cs typeface="ＭＳ Ｐゴシック" pitchFamily="-111" charset="-128"/>
                <a:sym typeface="Symbol" pitchFamily="-111" charset="2"/>
              </a:rPr>
              <a:t> </a:t>
            </a:r>
            <a:r>
              <a:rPr lang="en-US">
                <a:latin typeface="Symbol" pitchFamily="-111" charset="2"/>
                <a:ea typeface="ＭＳ Ｐゴシック" pitchFamily="-111" charset="-128"/>
                <a:cs typeface="ＭＳ Ｐゴシック" pitchFamily="-111" charset="-128"/>
                <a:sym typeface="Symbol" pitchFamily="-111" charset="2"/>
              </a:rPr>
              <a:t>b</a:t>
            </a:r>
          </a:p>
        </p:txBody>
      </p:sp>
      <p:sp>
        <p:nvSpPr>
          <p:cNvPr id="504837" name="Date Placeholder 3"/>
          <p:cNvSpPr>
            <a:spLocks noGrp="1"/>
          </p:cNvSpPr>
          <p:nvPr>
            <p:ph type="dt" sz="quarter" idx="10"/>
          </p:nvPr>
        </p:nvSpPr>
        <p:spPr>
          <a:noFill/>
        </p:spPr>
        <p:txBody>
          <a:bodyPr/>
          <a:lstStyle/>
          <a:p>
            <a:fld id="{C00605B5-7630-384D-A24C-EAAC454AFD27}"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0483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ea typeface="ＭＳ Ｐゴシック" pitchFamily="-111" charset="-128"/>
                <a:cs typeface="ＭＳ Ｐゴシック" pitchFamily="-111" charset="-128"/>
              </a:rPr>
              <a:t>Procedure vs Algorithm</a:t>
            </a:r>
          </a:p>
        </p:txBody>
      </p:sp>
      <p:sp>
        <p:nvSpPr>
          <p:cNvPr id="57347" name="Content Placeholder 2"/>
          <p:cNvSpPr>
            <a:spLocks noGrp="1"/>
          </p:cNvSpPr>
          <p:nvPr>
            <p:ph idx="1"/>
          </p:nvPr>
        </p:nvSpPr>
        <p:spPr/>
        <p:txBody>
          <a:bodyPr/>
          <a:lstStyle/>
          <a:p>
            <a:pPr>
              <a:buFont typeface="Times" pitchFamily="-111" charset="0"/>
              <a:buNone/>
            </a:pP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Looking back at our approaches to “find a key in a finite list,” we see that the algorithm always halts and always reports the correct answer. In contrast, the procedure does not halt in some cases, but never lies. </a:t>
            </a:r>
          </a:p>
          <a:p>
            <a:pPr>
              <a:buFont typeface="Times" pitchFamily="-111" charset="0"/>
              <a:buNone/>
            </a:pPr>
            <a:r>
              <a:rPr lang="en-US" sz="2400" dirty="0">
                <a:ea typeface="ＭＳ Ｐゴシック" pitchFamily="-111" charset="-128"/>
                <a:cs typeface="ＭＳ Ｐゴシック" pitchFamily="-111" charset="-128"/>
              </a:rPr>
              <a:t>	</a:t>
            </a:r>
          </a:p>
          <a:p>
            <a:pPr>
              <a:buFont typeface="Times" pitchFamily="-111" charset="0"/>
              <a:buNone/>
            </a:pPr>
            <a:r>
              <a:rPr lang="en-US" sz="2400" dirty="0">
                <a:ea typeface="ＭＳ Ｐゴシック" pitchFamily="-111" charset="-128"/>
                <a:cs typeface="ＭＳ Ｐゴシック" pitchFamily="-111" charset="-128"/>
              </a:rPr>
              <a:t>	What this illustrates is the essential distinction between an algorithm and a procedure – algorithms always halt in some finite number of steps, whereas procedures may run on forever for certain inputs. A particularly silly procedure that never lies is a program that never halts for any input.</a:t>
            </a:r>
          </a:p>
        </p:txBody>
      </p:sp>
      <p:sp>
        <p:nvSpPr>
          <p:cNvPr id="57348" name="Date Placeholder 3"/>
          <p:cNvSpPr>
            <a:spLocks noGrp="1"/>
          </p:cNvSpPr>
          <p:nvPr>
            <p:ph type="dt" sz="quarter" idx="10"/>
          </p:nvPr>
        </p:nvSpPr>
        <p:spPr>
          <a:noFill/>
        </p:spPr>
        <p:txBody>
          <a:bodyPr/>
          <a:lstStyle/>
          <a:p>
            <a:fld id="{A25CB6E1-4797-BE41-A362-B1251BCB88DC}"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734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7350" name="Slide Number Placeholder 5"/>
          <p:cNvSpPr>
            <a:spLocks noGrp="1"/>
          </p:cNvSpPr>
          <p:nvPr>
            <p:ph type="sldNum" sz="quarter" idx="12"/>
          </p:nvPr>
        </p:nvSpPr>
        <p:spPr>
          <a:noFill/>
        </p:spPr>
        <p:txBody>
          <a:bodyPr/>
          <a:lstStyle/>
          <a:p>
            <a:fld id="{59B495BC-1D95-AD45-B293-1E394FD304DC}" type="slidenum">
              <a:rPr lang="en-US">
                <a:latin typeface="Arial" pitchFamily="-111" charset="0"/>
                <a:ea typeface="ＭＳ Ｐゴシック" pitchFamily="-111" charset="-128"/>
                <a:cs typeface="ＭＳ Ｐゴシック" pitchFamily="-111" charset="-128"/>
              </a:rPr>
              <a:pPr/>
              <a:t>25</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Slide Number Placeholder 5"/>
          <p:cNvSpPr>
            <a:spLocks noGrp="1"/>
          </p:cNvSpPr>
          <p:nvPr>
            <p:ph type="sldNum" sz="quarter" idx="12"/>
          </p:nvPr>
        </p:nvSpPr>
        <p:spPr>
          <a:noFill/>
        </p:spPr>
        <p:txBody>
          <a:bodyPr/>
          <a:lstStyle/>
          <a:p>
            <a:pPr eaLnBrk="1" hangingPunct="1"/>
            <a:fld id="{EB260A46-75A9-054B-B1B7-4D5886CAD7C5}" type="slidenum">
              <a:rPr lang="en-US">
                <a:latin typeface="Arial" pitchFamily="-111" charset="0"/>
                <a:ea typeface="ＭＳ Ｐゴシック" pitchFamily="-111" charset="-128"/>
                <a:cs typeface="ＭＳ Ｐゴシック" pitchFamily="-111" charset="-128"/>
              </a:rPr>
              <a:pPr eaLnBrk="1" hangingPunct="1"/>
              <a:t>250</a:t>
            </a:fld>
            <a:endParaRPr lang="en-US">
              <a:latin typeface="Arial" pitchFamily="-111" charset="0"/>
              <a:ea typeface="ＭＳ Ｐゴシック" pitchFamily="-111" charset="-128"/>
              <a:cs typeface="ＭＳ Ｐゴシック" pitchFamily="-111" charset="-128"/>
            </a:endParaRPr>
          </a:p>
        </p:txBody>
      </p:sp>
      <p:sp>
        <p:nvSpPr>
          <p:cNvPr id="50688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Semi-Thue Systems</a:t>
            </a:r>
          </a:p>
        </p:txBody>
      </p:sp>
      <p:sp>
        <p:nvSpPr>
          <p:cNvPr id="506884"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Devised by Emil Post</a:t>
            </a:r>
          </a:p>
          <a:p>
            <a:pPr eaLnBrk="1" hangingPunct="1">
              <a:lnSpc>
                <a:spcPct val="90000"/>
              </a:lnSpc>
            </a:pPr>
            <a:r>
              <a:rPr lang="en-US">
                <a:ea typeface="ＭＳ Ｐゴシック" pitchFamily="-111" charset="-128"/>
                <a:cs typeface="ＭＳ Ｐゴシック" pitchFamily="-111" charset="-128"/>
              </a:rPr>
              <a:t>A one-directional version of Thue systems</a:t>
            </a:r>
          </a:p>
          <a:p>
            <a:pPr eaLnBrk="1" hangingPunct="1">
              <a:lnSpc>
                <a:spcPct val="90000"/>
              </a:lnSpc>
            </a:pPr>
            <a:r>
              <a:rPr lang="en-US">
                <a:ea typeface="ＭＳ Ｐゴシック" pitchFamily="-111" charset="-128"/>
                <a:cs typeface="ＭＳ Ｐゴシック" pitchFamily="-111" charset="-128"/>
              </a:rPr>
              <a:t>S = (</a:t>
            </a:r>
            <a:r>
              <a:rPr lang="en-US">
                <a:latin typeface="Symbol" pitchFamily="-111" charset="2"/>
                <a:ea typeface="ＭＳ Ｐゴシック" pitchFamily="-111" charset="-128"/>
                <a:cs typeface="ＭＳ Ｐゴシック" pitchFamily="-111" charset="-128"/>
              </a:rPr>
              <a:t>S</a:t>
            </a:r>
            <a:r>
              <a:rPr lang="en-US">
                <a:ea typeface="ＭＳ Ｐゴシック" pitchFamily="-111" charset="-128"/>
                <a:cs typeface="ＭＳ Ｐゴシック" pitchFamily="-111" charset="-128"/>
              </a:rPr>
              <a:t>, R), where </a:t>
            </a:r>
            <a:r>
              <a:rPr lang="en-US">
                <a:latin typeface="Symbol" pitchFamily="-111" charset="2"/>
                <a:ea typeface="ＭＳ Ｐゴシック" pitchFamily="-111" charset="-128"/>
                <a:cs typeface="ＭＳ Ｐゴシック" pitchFamily="-111" charset="-128"/>
              </a:rPr>
              <a:t>S</a:t>
            </a:r>
            <a:r>
              <a:rPr lang="en-US">
                <a:ea typeface="ＭＳ Ｐゴシック" pitchFamily="-111" charset="-128"/>
                <a:cs typeface="ＭＳ Ｐゴシック" pitchFamily="-111" charset="-128"/>
              </a:rPr>
              <a:t> is a finite alphabet and R is a finite set of rules of form </a:t>
            </a:r>
            <a:br>
              <a:rPr lang="en-US">
                <a:ea typeface="ＭＳ Ｐゴシック" pitchFamily="-111" charset="-128"/>
                <a:cs typeface="ＭＳ Ｐゴシック" pitchFamily="-111" charset="-128"/>
              </a:rPr>
            </a:br>
            <a:r>
              <a:rPr lang="en-US">
                <a:latin typeface="Symbol" pitchFamily="-111" charset="2"/>
                <a:ea typeface="ＭＳ Ｐゴシック" pitchFamily="-111" charset="-128"/>
                <a:cs typeface="ＭＳ Ｐゴシック" pitchFamily="-111" charset="-128"/>
                <a:sym typeface="Symbol" pitchFamily="-111" charset="2"/>
              </a:rPr>
              <a:t>a</a:t>
            </a:r>
            <a:r>
              <a:rPr lang="en-US" baseline="-25000">
                <a:ea typeface="ＭＳ Ｐゴシック" pitchFamily="-111" charset="-128"/>
                <a:cs typeface="ＭＳ Ｐゴシック" pitchFamily="-111" charset="-128"/>
                <a:sym typeface="Symbol" pitchFamily="-111" charset="2"/>
              </a:rPr>
              <a:t>i</a:t>
            </a:r>
            <a:r>
              <a:rPr lang="en-US">
                <a:latin typeface="Symbol" pitchFamily="-111" charset="2"/>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sym typeface="Symbol" pitchFamily="-111" charset="2"/>
              </a:rPr>
              <a:t> </a:t>
            </a:r>
            <a:r>
              <a:rPr lang="en-US">
                <a:latin typeface="Symbol" pitchFamily="-111" charset="2"/>
                <a:ea typeface="ＭＳ Ｐゴシック" pitchFamily="-111" charset="-128"/>
                <a:cs typeface="ＭＳ Ｐゴシック" pitchFamily="-111" charset="-128"/>
                <a:sym typeface="Symbol" pitchFamily="-111" charset="2"/>
              </a:rPr>
              <a:t>b</a:t>
            </a:r>
            <a:r>
              <a:rPr lang="en-US" baseline="-25000">
                <a:ea typeface="ＭＳ Ｐゴシック" pitchFamily="-111" charset="-128"/>
                <a:cs typeface="ＭＳ Ｐゴシック" pitchFamily="-111" charset="-128"/>
                <a:sym typeface="Symbol" pitchFamily="-111" charset="2"/>
              </a:rPr>
              <a:t>i </a:t>
            </a:r>
            <a:r>
              <a:rPr lang="en-US">
                <a:ea typeface="ＭＳ Ｐゴシック" pitchFamily="-111" charset="-128"/>
                <a:cs typeface="ＭＳ Ｐゴシック" pitchFamily="-111" charset="-128"/>
              </a:rPr>
              <a:t>, </a:t>
            </a:r>
            <a:r>
              <a:rPr lang="en-US">
                <a:latin typeface="Symbol" pitchFamily="-111" charset="2"/>
                <a:ea typeface="ＭＳ Ｐゴシック" pitchFamily="-111" charset="-128"/>
                <a:cs typeface="ＭＳ Ｐゴシック" pitchFamily="-111" charset="-128"/>
                <a:sym typeface="Symbol" pitchFamily="-111" charset="2"/>
              </a:rPr>
              <a:t>a</a:t>
            </a:r>
            <a:r>
              <a:rPr lang="en-US" baseline="-25000">
                <a:ea typeface="ＭＳ Ｐゴシック" pitchFamily="-111" charset="-128"/>
                <a:cs typeface="ＭＳ Ｐゴシック" pitchFamily="-111" charset="-128"/>
                <a:sym typeface="Symbol" pitchFamily="-111" charset="2"/>
              </a:rPr>
              <a:t>i</a:t>
            </a:r>
            <a:r>
              <a:rPr lang="en-US">
                <a:ea typeface="ＭＳ Ｐゴシック" pitchFamily="-111" charset="-128"/>
                <a:cs typeface="ＭＳ Ｐゴシック" pitchFamily="-111" charset="-128"/>
                <a:sym typeface="Symbol" pitchFamily="-111" charset="2"/>
              </a:rPr>
              <a:t>, </a:t>
            </a:r>
            <a:r>
              <a:rPr lang="en-US">
                <a:latin typeface="Symbol" pitchFamily="-111" charset="2"/>
                <a:ea typeface="ＭＳ Ｐゴシック" pitchFamily="-111" charset="-128"/>
                <a:cs typeface="ＭＳ Ｐゴシック" pitchFamily="-111" charset="-128"/>
                <a:sym typeface="Symbol" pitchFamily="-111" charset="2"/>
              </a:rPr>
              <a:t>b</a:t>
            </a:r>
            <a:r>
              <a:rPr lang="en-US" baseline="-25000">
                <a:ea typeface="ＭＳ Ｐゴシック" pitchFamily="-111" charset="-128"/>
                <a:cs typeface="ＭＳ Ｐゴシック" pitchFamily="-111" charset="-128"/>
                <a:sym typeface="Symbol" pitchFamily="-111" charset="2"/>
              </a:rPr>
              <a:t>i</a:t>
            </a:r>
            <a:r>
              <a:rPr lang="en-US">
                <a:ea typeface="ＭＳ Ｐゴシック" pitchFamily="-111" charset="-128"/>
                <a:cs typeface="ＭＳ Ｐゴシック" pitchFamily="-111" charset="-128"/>
                <a:sym typeface="Symbol" pitchFamily="-111" charset="2"/>
              </a:rPr>
              <a:t></a:t>
            </a:r>
            <a:r>
              <a:rPr lang="en-US">
                <a:ea typeface="Arial" pitchFamily="-111" charset="0"/>
                <a:cs typeface="Arial" pitchFamily="-111" charset="0"/>
                <a:sym typeface="Symbol" pitchFamily="-111" charset="2"/>
              </a:rPr>
              <a:t>*</a:t>
            </a:r>
          </a:p>
          <a:p>
            <a:pPr eaLnBrk="1" hangingPunct="1">
              <a:lnSpc>
                <a:spcPct val="90000"/>
              </a:lnSpc>
            </a:pPr>
            <a:r>
              <a:rPr lang="en-US">
                <a:ea typeface="Arial" pitchFamily="-111" charset="0"/>
                <a:cs typeface="Arial" pitchFamily="-111" charset="0"/>
                <a:sym typeface="Symbol" pitchFamily="-111" charset="2"/>
              </a:rPr>
              <a:t>We define * as the reflexive, transitive closure of , where w  x iff w=y</a:t>
            </a:r>
            <a:r>
              <a:rPr lang="en-US">
                <a:latin typeface="Symbol" pitchFamily="-111" charset="2"/>
                <a:ea typeface="ＭＳ Ｐゴシック" pitchFamily="-111" charset="-128"/>
                <a:cs typeface="ＭＳ Ｐゴシック" pitchFamily="-111" charset="-128"/>
                <a:sym typeface="Symbol" pitchFamily="-111" charset="2"/>
              </a:rPr>
              <a:t>a</a:t>
            </a:r>
            <a:r>
              <a:rPr lang="en-US">
                <a:ea typeface="Arial" pitchFamily="-111" charset="0"/>
                <a:cs typeface="Arial" pitchFamily="-111" charset="0"/>
                <a:sym typeface="Symbol" pitchFamily="-111" charset="2"/>
              </a:rPr>
              <a:t>z and x=y</a:t>
            </a:r>
            <a:r>
              <a:rPr lang="en-US">
                <a:latin typeface="Symbol" pitchFamily="-111" charset="2"/>
                <a:ea typeface="ＭＳ Ｐゴシック" pitchFamily="-111" charset="-128"/>
                <a:cs typeface="ＭＳ Ｐゴシック" pitchFamily="-111" charset="-128"/>
                <a:sym typeface="Symbol" pitchFamily="-111" charset="2"/>
              </a:rPr>
              <a:t>b</a:t>
            </a:r>
            <a:r>
              <a:rPr lang="en-US">
                <a:ea typeface="Arial" pitchFamily="-111" charset="0"/>
                <a:cs typeface="Arial" pitchFamily="-111" charset="0"/>
                <a:sym typeface="Symbol" pitchFamily="-111" charset="2"/>
              </a:rPr>
              <a:t>z, where </a:t>
            </a:r>
            <a:r>
              <a:rPr lang="en-US">
                <a:latin typeface="Symbol" pitchFamily="-111" charset="2"/>
                <a:ea typeface="ＭＳ Ｐゴシック" pitchFamily="-111" charset="-128"/>
                <a:cs typeface="ＭＳ Ｐゴシック" pitchFamily="-111" charset="-128"/>
                <a:sym typeface="Symbol" pitchFamily="-111" charset="2"/>
              </a:rPr>
              <a:t>a </a:t>
            </a:r>
            <a:r>
              <a:rPr lang="en-US">
                <a:ea typeface="ＭＳ Ｐゴシック" pitchFamily="-111" charset="-128"/>
                <a:cs typeface="ＭＳ Ｐゴシック" pitchFamily="-111" charset="-128"/>
                <a:sym typeface="Symbol" pitchFamily="-111" charset="2"/>
              </a:rPr>
              <a:t> </a:t>
            </a:r>
            <a:r>
              <a:rPr lang="en-US">
                <a:latin typeface="Symbol" pitchFamily="-111" charset="2"/>
                <a:ea typeface="ＭＳ Ｐゴシック" pitchFamily="-111" charset="-128"/>
                <a:cs typeface="ＭＳ Ｐゴシック" pitchFamily="-111" charset="-128"/>
                <a:sym typeface="Symbol" pitchFamily="-111" charset="2"/>
              </a:rPr>
              <a:t>b</a:t>
            </a:r>
          </a:p>
        </p:txBody>
      </p:sp>
      <p:sp>
        <p:nvSpPr>
          <p:cNvPr id="506885" name="Date Placeholder 3"/>
          <p:cNvSpPr>
            <a:spLocks noGrp="1"/>
          </p:cNvSpPr>
          <p:nvPr>
            <p:ph type="dt" sz="quarter" idx="10"/>
          </p:nvPr>
        </p:nvSpPr>
        <p:spPr>
          <a:noFill/>
        </p:spPr>
        <p:txBody>
          <a:bodyPr/>
          <a:lstStyle/>
          <a:p>
            <a:fld id="{4E7AD61C-F6BA-8744-86B5-3E024B34AFDF}"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0688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Slide Number Placeholder 5"/>
          <p:cNvSpPr>
            <a:spLocks noGrp="1"/>
          </p:cNvSpPr>
          <p:nvPr>
            <p:ph type="sldNum" sz="quarter" idx="12"/>
          </p:nvPr>
        </p:nvSpPr>
        <p:spPr>
          <a:noFill/>
        </p:spPr>
        <p:txBody>
          <a:bodyPr/>
          <a:lstStyle/>
          <a:p>
            <a:pPr eaLnBrk="1" hangingPunct="1"/>
            <a:fld id="{9AD1D42B-6C10-184C-8E7D-7C50EAA4F61B}" type="slidenum">
              <a:rPr lang="en-US">
                <a:latin typeface="Arial" pitchFamily="-111" charset="0"/>
                <a:ea typeface="ＭＳ Ｐゴシック" pitchFamily="-111" charset="-128"/>
                <a:cs typeface="ＭＳ Ｐゴシック" pitchFamily="-111" charset="-128"/>
              </a:rPr>
              <a:pPr eaLnBrk="1" hangingPunct="1"/>
              <a:t>251</a:t>
            </a:fld>
            <a:endParaRPr lang="en-US">
              <a:latin typeface="Arial" pitchFamily="-111" charset="0"/>
              <a:ea typeface="ＭＳ Ｐゴシック" pitchFamily="-111" charset="-128"/>
              <a:cs typeface="ＭＳ Ｐゴシック" pitchFamily="-111" charset="-128"/>
            </a:endParaRPr>
          </a:p>
        </p:txBody>
      </p:sp>
      <p:sp>
        <p:nvSpPr>
          <p:cNvPr id="50893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Word Problems</a:t>
            </a:r>
          </a:p>
        </p:txBody>
      </p:sp>
      <p:sp>
        <p:nvSpPr>
          <p:cNvPr id="508932" name="Rectangle 3"/>
          <p:cNvSpPr>
            <a:spLocks noGrp="1" noChangeArrowheads="1"/>
          </p:cNvSpPr>
          <p:nvPr>
            <p:ph type="body" idx="1"/>
          </p:nvPr>
        </p:nvSpPr>
        <p:spPr/>
        <p:txBody>
          <a:bodyPr/>
          <a:lstStyle/>
          <a:p>
            <a:pPr eaLnBrk="1" hangingPunct="1">
              <a:lnSpc>
                <a:spcPct val="80000"/>
              </a:lnSpc>
            </a:pPr>
            <a:r>
              <a:rPr lang="en-US" sz="2800">
                <a:ea typeface="ＭＳ Ｐゴシック" pitchFamily="-111" charset="-128"/>
                <a:cs typeface="ＭＳ Ｐゴシック" pitchFamily="-111" charset="-128"/>
              </a:rPr>
              <a:t>Let S = (</a:t>
            </a:r>
            <a:r>
              <a:rPr lang="en-US" sz="2800">
                <a:latin typeface="Symbol" pitchFamily="-111" charset="2"/>
                <a:ea typeface="ＭＳ Ｐゴシック" pitchFamily="-111" charset="-128"/>
                <a:cs typeface="ＭＳ Ｐゴシック" pitchFamily="-111" charset="-128"/>
              </a:rPr>
              <a:t>S</a:t>
            </a:r>
            <a:r>
              <a:rPr lang="en-US" sz="2800">
                <a:ea typeface="ＭＳ Ｐゴシック" pitchFamily="-111" charset="-128"/>
                <a:cs typeface="ＭＳ Ｐゴシック" pitchFamily="-111" charset="-128"/>
              </a:rPr>
              <a:t>, R) be some Thue (Semi-Thue) system, then the word problem for S is the problem to determine of arbitrary words w and x over S, whether or not </a:t>
            </a:r>
            <a:r>
              <a:rPr lang="en-US" sz="2800">
                <a:ea typeface="Arial" pitchFamily="-111" charset="0"/>
                <a:cs typeface="Arial" pitchFamily="-111" charset="0"/>
                <a:sym typeface="Symbol" pitchFamily="-111" charset="2"/>
              </a:rPr>
              <a:t>w * x (w * x )</a:t>
            </a:r>
          </a:p>
          <a:p>
            <a:pPr eaLnBrk="1" hangingPunct="1">
              <a:lnSpc>
                <a:spcPct val="80000"/>
              </a:lnSpc>
            </a:pPr>
            <a:r>
              <a:rPr lang="en-US" sz="2800">
                <a:ea typeface="Arial" pitchFamily="-111" charset="0"/>
                <a:cs typeface="Arial" pitchFamily="-111" charset="0"/>
                <a:sym typeface="Symbol" pitchFamily="-111" charset="2"/>
              </a:rPr>
              <a:t>The Thue system word problem is the problem of determining membership in equivalence classes. This is not true for Semi-Thue systems.</a:t>
            </a:r>
          </a:p>
          <a:p>
            <a:pPr eaLnBrk="1" hangingPunct="1">
              <a:lnSpc>
                <a:spcPct val="80000"/>
              </a:lnSpc>
            </a:pPr>
            <a:r>
              <a:rPr lang="en-US" sz="2800">
                <a:ea typeface="Arial" pitchFamily="-111" charset="0"/>
                <a:cs typeface="Arial" pitchFamily="-111" charset="0"/>
                <a:sym typeface="Symbol" pitchFamily="-111" charset="2"/>
              </a:rPr>
              <a:t>We can always consider just the relation * since the symmetric property of * comes directly from the rules of Thue systems.</a:t>
            </a:r>
          </a:p>
        </p:txBody>
      </p:sp>
      <p:sp>
        <p:nvSpPr>
          <p:cNvPr id="508933" name="Date Placeholder 3"/>
          <p:cNvSpPr>
            <a:spLocks noGrp="1"/>
          </p:cNvSpPr>
          <p:nvPr>
            <p:ph type="dt" sz="quarter" idx="10"/>
          </p:nvPr>
        </p:nvSpPr>
        <p:spPr>
          <a:noFill/>
        </p:spPr>
        <p:txBody>
          <a:bodyPr/>
          <a:lstStyle/>
          <a:p>
            <a:fld id="{8297AEE8-74FE-F448-9AA6-D5D9B6528C5E}"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0893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Slide Number Placeholder 5"/>
          <p:cNvSpPr>
            <a:spLocks noGrp="1"/>
          </p:cNvSpPr>
          <p:nvPr>
            <p:ph type="sldNum" sz="quarter" idx="12"/>
          </p:nvPr>
        </p:nvSpPr>
        <p:spPr>
          <a:noFill/>
        </p:spPr>
        <p:txBody>
          <a:bodyPr/>
          <a:lstStyle/>
          <a:p>
            <a:pPr eaLnBrk="1" hangingPunct="1"/>
            <a:fld id="{493CB5C5-D91D-FD43-875D-B540CC38F3A6}" type="slidenum">
              <a:rPr lang="en-US">
                <a:latin typeface="Arial" pitchFamily="-111" charset="0"/>
                <a:ea typeface="ＭＳ Ｐゴシック" pitchFamily="-111" charset="-128"/>
                <a:cs typeface="ＭＳ Ｐゴシック" pitchFamily="-111" charset="-128"/>
              </a:rPr>
              <a:pPr eaLnBrk="1" hangingPunct="1"/>
              <a:t>252</a:t>
            </a:fld>
            <a:endParaRPr lang="en-US">
              <a:latin typeface="Arial" pitchFamily="-111" charset="0"/>
              <a:ea typeface="ＭＳ Ｐゴシック" pitchFamily="-111" charset="-128"/>
              <a:cs typeface="ＭＳ Ｐゴシック" pitchFamily="-111" charset="-128"/>
            </a:endParaRPr>
          </a:p>
        </p:txBody>
      </p:sp>
      <p:sp>
        <p:nvSpPr>
          <p:cNvPr id="51097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Post Canonical Systems</a:t>
            </a:r>
          </a:p>
        </p:txBody>
      </p:sp>
      <p:sp>
        <p:nvSpPr>
          <p:cNvPr id="510980" name="Rectangle 3"/>
          <p:cNvSpPr>
            <a:spLocks noGrp="1" noChangeArrowheads="1"/>
          </p:cNvSpPr>
          <p:nvPr>
            <p:ph type="body" idx="1"/>
          </p:nvPr>
        </p:nvSpPr>
        <p:spPr/>
        <p:txBody>
          <a:bodyPr/>
          <a:lstStyle/>
          <a:p>
            <a:pPr eaLnBrk="1" hangingPunct="1">
              <a:lnSpc>
                <a:spcPct val="80000"/>
              </a:lnSpc>
            </a:pPr>
            <a:r>
              <a:rPr lang="en-US" sz="2000">
                <a:ea typeface="ＭＳ Ｐゴシック" pitchFamily="-111" charset="-128"/>
                <a:cs typeface="ＭＳ Ｐゴシック" pitchFamily="-111" charset="-128"/>
              </a:rPr>
              <a:t>These are a generalization of Semi-Thue systems.</a:t>
            </a:r>
          </a:p>
          <a:p>
            <a:pPr eaLnBrk="1" hangingPunct="1">
              <a:lnSpc>
                <a:spcPct val="80000"/>
              </a:lnSpc>
            </a:pPr>
            <a:r>
              <a:rPr lang="en-US" sz="2000">
                <a:ea typeface="ＭＳ Ｐゴシック" pitchFamily="-111" charset="-128"/>
                <a:cs typeface="ＭＳ Ｐゴシック" pitchFamily="-111" charset="-128"/>
              </a:rPr>
              <a:t>P = (</a:t>
            </a:r>
            <a:r>
              <a:rPr lang="en-US" sz="2000">
                <a:latin typeface="Symbol" pitchFamily="-111" charset="2"/>
                <a:ea typeface="ＭＳ Ｐゴシック" pitchFamily="-111" charset="-128"/>
                <a:cs typeface="ＭＳ Ｐゴシック" pitchFamily="-111" charset="-128"/>
              </a:rPr>
              <a:t>S</a:t>
            </a:r>
            <a:r>
              <a:rPr lang="en-US" sz="2000">
                <a:ea typeface="ＭＳ Ｐゴシック" pitchFamily="-111" charset="-128"/>
                <a:cs typeface="ＭＳ Ｐゴシック" pitchFamily="-111" charset="-128"/>
              </a:rPr>
              <a:t>, V, R), where </a:t>
            </a:r>
            <a:r>
              <a:rPr lang="en-US" sz="2000">
                <a:latin typeface="Symbol" pitchFamily="-111" charset="2"/>
                <a:ea typeface="ＭＳ Ｐゴシック" pitchFamily="-111" charset="-128"/>
                <a:cs typeface="ＭＳ Ｐゴシック" pitchFamily="-111" charset="-128"/>
              </a:rPr>
              <a:t>S</a:t>
            </a:r>
            <a:r>
              <a:rPr lang="en-US" sz="2000">
                <a:ea typeface="ＭＳ Ｐゴシック" pitchFamily="-111" charset="-128"/>
                <a:cs typeface="ＭＳ Ｐゴシック" pitchFamily="-111" charset="-128"/>
              </a:rPr>
              <a:t> is a finite alphabet, V is a finite set of “variables”, and R is a finite set of rules.</a:t>
            </a:r>
          </a:p>
          <a:p>
            <a:pPr eaLnBrk="1" hangingPunct="1">
              <a:lnSpc>
                <a:spcPct val="80000"/>
              </a:lnSpc>
            </a:pPr>
            <a:r>
              <a:rPr lang="en-US" sz="2000">
                <a:ea typeface="ＭＳ Ｐゴシック" pitchFamily="-111" charset="-128"/>
                <a:cs typeface="ＭＳ Ｐゴシック" pitchFamily="-111" charset="-128"/>
              </a:rPr>
              <a:t>Here the premise part (left side) of a rule can have many premise forms, e.g, a rule appears as</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P</a:t>
            </a:r>
            <a:r>
              <a:rPr lang="en-US" sz="2000" baseline="-25000">
                <a:ea typeface="ＭＳ Ｐゴシック" pitchFamily="-111" charset="-128"/>
                <a:cs typeface="ＭＳ Ｐゴシック" pitchFamily="-111" charset="-128"/>
              </a:rPr>
              <a:t>1,1</a:t>
            </a:r>
            <a:r>
              <a:rPr lang="en-US" sz="2000">
                <a:latin typeface="Symbol" pitchFamily="-111" charset="2"/>
                <a:ea typeface="ＭＳ Ｐゴシック" pitchFamily="-111" charset="-128"/>
                <a:cs typeface="ＭＳ Ｐゴシック" pitchFamily="-111" charset="-128"/>
              </a:rPr>
              <a:t>a</a:t>
            </a:r>
            <a:r>
              <a:rPr lang="en-US" sz="2000" baseline="-25000">
                <a:ea typeface="ＭＳ Ｐゴシック" pitchFamily="-111" charset="-128"/>
                <a:cs typeface="ＭＳ Ｐゴシック" pitchFamily="-111" charset="-128"/>
              </a:rPr>
              <a:t>1,1</a:t>
            </a:r>
            <a:r>
              <a:rPr lang="en-US" sz="2000">
                <a:ea typeface="ＭＳ Ｐゴシック" pitchFamily="-111" charset="-128"/>
                <a:cs typeface="ＭＳ Ｐゴシック" pitchFamily="-111" charset="-128"/>
              </a:rPr>
              <a:t> P</a:t>
            </a:r>
            <a:r>
              <a:rPr lang="en-US" sz="2000" baseline="-25000">
                <a:ea typeface="ＭＳ Ｐゴシック" pitchFamily="-111" charset="-128"/>
                <a:cs typeface="ＭＳ Ｐゴシック" pitchFamily="-111" charset="-128"/>
              </a:rPr>
              <a:t>1,2</a:t>
            </a:r>
            <a:r>
              <a:rPr lang="en-US" sz="2000">
                <a:ea typeface="ＭＳ Ｐゴシック" pitchFamily="-111" charset="-128"/>
                <a:cs typeface="ＭＳ Ｐゴシック" pitchFamily="-111" charset="-128"/>
              </a:rPr>
              <a:t>… </a:t>
            </a:r>
            <a:r>
              <a:rPr lang="en-US" sz="2000">
                <a:latin typeface="Symbol" pitchFamily="-111" charset="2"/>
                <a:ea typeface="ＭＳ Ｐゴシック" pitchFamily="-111" charset="-128"/>
                <a:cs typeface="ＭＳ Ｐゴシック" pitchFamily="-111" charset="-128"/>
              </a:rPr>
              <a:t>a</a:t>
            </a:r>
            <a:r>
              <a:rPr lang="en-US" sz="2000" baseline="-25000">
                <a:ea typeface="ＭＳ Ｐゴシック" pitchFamily="-111" charset="-128"/>
                <a:cs typeface="ＭＳ Ｐゴシック" pitchFamily="-111" charset="-128"/>
              </a:rPr>
              <a:t>1,n</a:t>
            </a:r>
            <a:r>
              <a:rPr lang="en-US" sz="2000" baseline="-50000">
                <a:ea typeface="ＭＳ Ｐゴシック" pitchFamily="-111" charset="-128"/>
                <a:cs typeface="ＭＳ Ｐゴシック" pitchFamily="-111" charset="-128"/>
              </a:rPr>
              <a:t>1</a:t>
            </a:r>
            <a:r>
              <a:rPr lang="en-US" sz="2000">
                <a:ea typeface="ＭＳ Ｐゴシック" pitchFamily="-111" charset="-128"/>
                <a:cs typeface="ＭＳ Ｐゴシック" pitchFamily="-111" charset="-128"/>
              </a:rPr>
              <a:t>P</a:t>
            </a:r>
            <a:r>
              <a:rPr lang="en-US" sz="2000" baseline="-25000">
                <a:ea typeface="ＭＳ Ｐゴシック" pitchFamily="-111" charset="-128"/>
                <a:cs typeface="ＭＳ Ｐゴシック" pitchFamily="-111" charset="-128"/>
              </a:rPr>
              <a:t>1,n</a:t>
            </a:r>
            <a:r>
              <a:rPr lang="en-US" sz="2000" baseline="-50000">
                <a:ea typeface="ＭＳ Ｐゴシック" pitchFamily="-111" charset="-128"/>
                <a:cs typeface="ＭＳ Ｐゴシック" pitchFamily="-111" charset="-128"/>
              </a:rPr>
              <a:t>1</a:t>
            </a:r>
            <a:r>
              <a:rPr lang="en-US" sz="2000">
                <a:latin typeface="Symbol" pitchFamily="-111" charset="2"/>
                <a:ea typeface="ＭＳ Ｐゴシック" pitchFamily="-111" charset="-128"/>
                <a:cs typeface="ＭＳ Ｐゴシック" pitchFamily="-111" charset="-128"/>
              </a:rPr>
              <a:t>a</a:t>
            </a:r>
            <a:r>
              <a:rPr lang="en-US" sz="2000" baseline="-25000">
                <a:ea typeface="ＭＳ Ｐゴシック" pitchFamily="-111" charset="-128"/>
                <a:cs typeface="ＭＳ Ｐゴシック" pitchFamily="-111" charset="-128"/>
              </a:rPr>
              <a:t>1,n</a:t>
            </a:r>
            <a:r>
              <a:rPr lang="en-US" sz="2000" baseline="-50000">
                <a:ea typeface="ＭＳ Ｐゴシック" pitchFamily="-111" charset="-128"/>
                <a:cs typeface="ＭＳ Ｐゴシック" pitchFamily="-111" charset="-128"/>
              </a:rPr>
              <a:t>1</a:t>
            </a:r>
            <a:r>
              <a:rPr lang="en-US" sz="2000" baseline="-25000">
                <a:ea typeface="ＭＳ Ｐゴシック" pitchFamily="-111" charset="-128"/>
                <a:cs typeface="ＭＳ Ｐゴシック" pitchFamily="-111" charset="-128"/>
              </a:rPr>
              <a:t>+1 </a:t>
            </a:r>
            <a:r>
              <a:rPr lang="en-US" sz="2000">
                <a:ea typeface="ＭＳ Ｐゴシック" pitchFamily="-111" charset="-128"/>
                <a:cs typeface="ＭＳ Ｐゴシック" pitchFamily="-111" charset="-128"/>
                <a:sym typeface="Symbol" pitchFamily="-111" charset="2"/>
              </a:rPr>
              <a:t>,</a:t>
            </a:r>
            <a:r>
              <a:rPr lang="en-US" sz="2000" baseline="-25000">
                <a:ea typeface="ＭＳ Ｐゴシック" pitchFamily="-111" charset="-128"/>
                <a:cs typeface="ＭＳ Ｐゴシック" pitchFamily="-111" charset="-128"/>
              </a:rPr>
              <a:t> </a:t>
            </a:r>
            <a:br>
              <a:rPr lang="en-US" sz="2000" baseline="-25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P</a:t>
            </a:r>
            <a:r>
              <a:rPr lang="en-US" sz="2000" baseline="-25000">
                <a:ea typeface="ＭＳ Ｐゴシック" pitchFamily="-111" charset="-128"/>
                <a:cs typeface="ＭＳ Ｐゴシック" pitchFamily="-111" charset="-128"/>
              </a:rPr>
              <a:t>2,1</a:t>
            </a:r>
            <a:r>
              <a:rPr lang="en-US" sz="2000">
                <a:latin typeface="Symbol" pitchFamily="-111" charset="2"/>
                <a:ea typeface="ＭＳ Ｐゴシック" pitchFamily="-111" charset="-128"/>
                <a:cs typeface="ＭＳ Ｐゴシック" pitchFamily="-111" charset="-128"/>
              </a:rPr>
              <a:t>a</a:t>
            </a:r>
            <a:r>
              <a:rPr lang="en-US" sz="2000" baseline="-25000">
                <a:ea typeface="ＭＳ Ｐゴシック" pitchFamily="-111" charset="-128"/>
                <a:cs typeface="ＭＳ Ｐゴシック" pitchFamily="-111" charset="-128"/>
              </a:rPr>
              <a:t>2,1</a:t>
            </a:r>
            <a:r>
              <a:rPr lang="en-US" sz="2000">
                <a:ea typeface="ＭＳ Ｐゴシック" pitchFamily="-111" charset="-128"/>
                <a:cs typeface="ＭＳ Ｐゴシック" pitchFamily="-111" charset="-128"/>
              </a:rPr>
              <a:t> P</a:t>
            </a:r>
            <a:r>
              <a:rPr lang="en-US" sz="2000" baseline="-25000">
                <a:ea typeface="ＭＳ Ｐゴシック" pitchFamily="-111" charset="-128"/>
                <a:cs typeface="ＭＳ Ｐゴシック" pitchFamily="-111" charset="-128"/>
              </a:rPr>
              <a:t>2,2</a:t>
            </a:r>
            <a:r>
              <a:rPr lang="en-US" sz="2000">
                <a:ea typeface="ＭＳ Ｐゴシック" pitchFamily="-111" charset="-128"/>
                <a:cs typeface="ＭＳ Ｐゴシック" pitchFamily="-111" charset="-128"/>
              </a:rPr>
              <a:t>… </a:t>
            </a:r>
            <a:r>
              <a:rPr lang="en-US" sz="2000">
                <a:latin typeface="Symbol" pitchFamily="-111" charset="2"/>
                <a:ea typeface="ＭＳ Ｐゴシック" pitchFamily="-111" charset="-128"/>
                <a:cs typeface="ＭＳ Ｐゴシック" pitchFamily="-111" charset="-128"/>
              </a:rPr>
              <a:t>a</a:t>
            </a:r>
            <a:r>
              <a:rPr lang="en-US" sz="2000" baseline="-25000">
                <a:ea typeface="ＭＳ Ｐゴシック" pitchFamily="-111" charset="-128"/>
                <a:cs typeface="ＭＳ Ｐゴシック" pitchFamily="-111" charset="-128"/>
              </a:rPr>
              <a:t>2,n</a:t>
            </a:r>
            <a:r>
              <a:rPr lang="en-US" sz="2000" baseline="-50000">
                <a:ea typeface="ＭＳ Ｐゴシック" pitchFamily="-111" charset="-128"/>
                <a:cs typeface="ＭＳ Ｐゴシック" pitchFamily="-111" charset="-128"/>
              </a:rPr>
              <a:t>2</a:t>
            </a:r>
            <a:r>
              <a:rPr lang="en-US" sz="2000">
                <a:ea typeface="ＭＳ Ｐゴシック" pitchFamily="-111" charset="-128"/>
                <a:cs typeface="ＭＳ Ｐゴシック" pitchFamily="-111" charset="-128"/>
              </a:rPr>
              <a:t>P</a:t>
            </a:r>
            <a:r>
              <a:rPr lang="en-US" sz="2000" baseline="-25000">
                <a:ea typeface="ＭＳ Ｐゴシック" pitchFamily="-111" charset="-128"/>
                <a:cs typeface="ＭＳ Ｐゴシック" pitchFamily="-111" charset="-128"/>
              </a:rPr>
              <a:t>2,n</a:t>
            </a:r>
            <a:r>
              <a:rPr lang="en-US" sz="2000" baseline="-50000">
                <a:ea typeface="ＭＳ Ｐゴシック" pitchFamily="-111" charset="-128"/>
                <a:cs typeface="ＭＳ Ｐゴシック" pitchFamily="-111" charset="-128"/>
              </a:rPr>
              <a:t>2</a:t>
            </a:r>
            <a:r>
              <a:rPr lang="en-US" sz="2000">
                <a:latin typeface="Symbol" pitchFamily="-111" charset="2"/>
                <a:ea typeface="ＭＳ Ｐゴシック" pitchFamily="-111" charset="-128"/>
                <a:cs typeface="ＭＳ Ｐゴシック" pitchFamily="-111" charset="-128"/>
              </a:rPr>
              <a:t>a</a:t>
            </a:r>
            <a:r>
              <a:rPr lang="en-US" sz="2000" baseline="-25000">
                <a:ea typeface="ＭＳ Ｐゴシック" pitchFamily="-111" charset="-128"/>
                <a:cs typeface="ＭＳ Ｐゴシック" pitchFamily="-111" charset="-128"/>
              </a:rPr>
              <a:t>2,n</a:t>
            </a:r>
            <a:r>
              <a:rPr lang="en-US" sz="2000" baseline="-50000">
                <a:ea typeface="ＭＳ Ｐゴシック" pitchFamily="-111" charset="-128"/>
                <a:cs typeface="ＭＳ Ｐゴシック" pitchFamily="-111" charset="-128"/>
              </a:rPr>
              <a:t>2</a:t>
            </a:r>
            <a:r>
              <a:rPr lang="en-US" sz="2000" baseline="-25000">
                <a:ea typeface="ＭＳ Ｐゴシック" pitchFamily="-111" charset="-128"/>
                <a:cs typeface="ＭＳ Ｐゴシック" pitchFamily="-111" charset="-128"/>
              </a:rPr>
              <a:t>+1 </a:t>
            </a:r>
            <a:r>
              <a:rPr lang="en-US" sz="2000">
                <a:ea typeface="ＭＳ Ｐゴシック" pitchFamily="-111" charset="-128"/>
                <a:cs typeface="ＭＳ Ｐゴシック" pitchFamily="-111" charset="-128"/>
                <a:sym typeface="Symbol" pitchFamily="-111" charset="2"/>
              </a:rPr>
              <a:t>,</a:t>
            </a:r>
            <a:r>
              <a:rPr lang="en-US" sz="2000" baseline="-25000">
                <a:ea typeface="ＭＳ Ｐゴシック" pitchFamily="-111" charset="-128"/>
                <a:cs typeface="ＭＳ Ｐゴシック" pitchFamily="-111" charset="-128"/>
              </a:rPr>
              <a:t> </a:t>
            </a:r>
            <a:br>
              <a:rPr lang="en-US" sz="2000" baseline="-25000">
                <a:ea typeface="ＭＳ Ｐゴシック" pitchFamily="-111" charset="-128"/>
                <a:cs typeface="ＭＳ Ｐゴシック" pitchFamily="-111" charset="-128"/>
              </a:rPr>
            </a:br>
            <a:r>
              <a:rPr lang="en-US" sz="2000" baseline="-25000">
                <a:ea typeface="ＭＳ Ｐゴシック" pitchFamily="-111" charset="-128"/>
                <a:cs typeface="ＭＳ Ｐゴシック" pitchFamily="-111" charset="-128"/>
              </a:rPr>
              <a:t/>
            </a:r>
            <a:br>
              <a:rPr lang="en-US" sz="2000" baseline="-25000">
                <a:ea typeface="ＭＳ Ｐゴシック" pitchFamily="-111" charset="-128"/>
                <a:cs typeface="ＭＳ Ｐゴシック" pitchFamily="-111" charset="-128"/>
              </a:rPr>
            </a:br>
            <a:r>
              <a:rPr lang="en-US" sz="2000" baseline="30000">
                <a:ea typeface="ＭＳ Ｐゴシック" pitchFamily="-111" charset="-128"/>
                <a:cs typeface="ＭＳ Ｐゴシック" pitchFamily="-111" charset="-128"/>
              </a:rPr>
              <a:t>…</a:t>
            </a:r>
            <a:r>
              <a:rPr lang="en-US" sz="2000" baseline="-25000">
                <a:ea typeface="ＭＳ Ｐゴシック" pitchFamily="-111" charset="-128"/>
                <a:cs typeface="ＭＳ Ｐゴシック" pitchFamily="-111" charset="-128"/>
              </a:rPr>
              <a:t/>
            </a:r>
            <a:br>
              <a:rPr lang="en-US" sz="2000" baseline="-25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P</a:t>
            </a:r>
            <a:r>
              <a:rPr lang="en-US" sz="2000" baseline="-25000">
                <a:ea typeface="ＭＳ Ｐゴシック" pitchFamily="-111" charset="-128"/>
                <a:cs typeface="ＭＳ Ｐゴシック" pitchFamily="-111" charset="-128"/>
              </a:rPr>
              <a:t>k,1</a:t>
            </a:r>
            <a:r>
              <a:rPr lang="en-US" sz="2000">
                <a:latin typeface="Symbol" pitchFamily="-111" charset="2"/>
                <a:ea typeface="ＭＳ Ｐゴシック" pitchFamily="-111" charset="-128"/>
                <a:cs typeface="ＭＳ Ｐゴシック" pitchFamily="-111" charset="-128"/>
              </a:rPr>
              <a:t>a</a:t>
            </a:r>
            <a:r>
              <a:rPr lang="en-US" sz="2000" baseline="-25000">
                <a:ea typeface="ＭＳ Ｐゴシック" pitchFamily="-111" charset="-128"/>
                <a:cs typeface="ＭＳ Ｐゴシック" pitchFamily="-111" charset="-128"/>
              </a:rPr>
              <a:t>k,1</a:t>
            </a:r>
            <a:r>
              <a:rPr lang="en-US" sz="2000">
                <a:ea typeface="ＭＳ Ｐゴシック" pitchFamily="-111" charset="-128"/>
                <a:cs typeface="ＭＳ Ｐゴシック" pitchFamily="-111" charset="-128"/>
              </a:rPr>
              <a:t> P</a:t>
            </a:r>
            <a:r>
              <a:rPr lang="en-US" sz="2000" baseline="-25000">
                <a:ea typeface="ＭＳ Ｐゴシック" pitchFamily="-111" charset="-128"/>
                <a:cs typeface="ＭＳ Ｐゴシック" pitchFamily="-111" charset="-128"/>
              </a:rPr>
              <a:t>k,2</a:t>
            </a:r>
            <a:r>
              <a:rPr lang="en-US" sz="2000">
                <a:ea typeface="ＭＳ Ｐゴシック" pitchFamily="-111" charset="-128"/>
                <a:cs typeface="ＭＳ Ｐゴシック" pitchFamily="-111" charset="-128"/>
              </a:rPr>
              <a:t>… </a:t>
            </a:r>
            <a:r>
              <a:rPr lang="en-US" sz="2000">
                <a:latin typeface="Symbol" pitchFamily="-111" charset="2"/>
                <a:ea typeface="ＭＳ Ｐゴシック" pitchFamily="-111" charset="-128"/>
                <a:cs typeface="ＭＳ Ｐゴシック" pitchFamily="-111" charset="-128"/>
              </a:rPr>
              <a:t>a</a:t>
            </a:r>
            <a:r>
              <a:rPr lang="en-US" sz="2000" baseline="-25000">
                <a:ea typeface="ＭＳ Ｐゴシック" pitchFamily="-111" charset="-128"/>
                <a:cs typeface="ＭＳ Ｐゴシック" pitchFamily="-111" charset="-128"/>
              </a:rPr>
              <a:t>k,n</a:t>
            </a:r>
            <a:r>
              <a:rPr lang="en-US" sz="2000" baseline="-50000">
                <a:ea typeface="ＭＳ Ｐゴシック" pitchFamily="-111" charset="-128"/>
                <a:cs typeface="ＭＳ Ｐゴシック" pitchFamily="-111" charset="-128"/>
              </a:rPr>
              <a:t>k</a:t>
            </a:r>
            <a:r>
              <a:rPr lang="en-US" sz="2000">
                <a:ea typeface="ＭＳ Ｐゴシック" pitchFamily="-111" charset="-128"/>
                <a:cs typeface="ＭＳ Ｐゴシック" pitchFamily="-111" charset="-128"/>
              </a:rPr>
              <a:t>P</a:t>
            </a:r>
            <a:r>
              <a:rPr lang="en-US" sz="2000" baseline="-25000">
                <a:ea typeface="ＭＳ Ｐゴシック" pitchFamily="-111" charset="-128"/>
                <a:cs typeface="ＭＳ Ｐゴシック" pitchFamily="-111" charset="-128"/>
              </a:rPr>
              <a:t>k,n</a:t>
            </a:r>
            <a:r>
              <a:rPr lang="en-US" sz="2000" baseline="-50000">
                <a:ea typeface="ＭＳ Ｐゴシック" pitchFamily="-111" charset="-128"/>
                <a:cs typeface="ＭＳ Ｐゴシック" pitchFamily="-111" charset="-128"/>
              </a:rPr>
              <a:t>k</a:t>
            </a:r>
            <a:r>
              <a:rPr lang="en-US" sz="2000">
                <a:latin typeface="Symbol" pitchFamily="-111" charset="2"/>
                <a:ea typeface="ＭＳ Ｐゴシック" pitchFamily="-111" charset="-128"/>
                <a:cs typeface="ＭＳ Ｐゴシック" pitchFamily="-111" charset="-128"/>
              </a:rPr>
              <a:t>a</a:t>
            </a:r>
            <a:r>
              <a:rPr lang="en-US" sz="2000" baseline="-25000">
                <a:ea typeface="ＭＳ Ｐゴシック" pitchFamily="-111" charset="-128"/>
                <a:cs typeface="ＭＳ Ｐゴシック" pitchFamily="-111" charset="-128"/>
              </a:rPr>
              <a:t>k,n</a:t>
            </a:r>
            <a:r>
              <a:rPr lang="en-US" sz="2000" baseline="-50000">
                <a:ea typeface="ＭＳ Ｐゴシック" pitchFamily="-111" charset="-128"/>
                <a:cs typeface="ＭＳ Ｐゴシック" pitchFamily="-111" charset="-128"/>
              </a:rPr>
              <a:t>k</a:t>
            </a:r>
            <a:r>
              <a:rPr lang="en-US" sz="2000" baseline="-25000">
                <a:ea typeface="ＭＳ Ｐゴシック" pitchFamily="-111" charset="-128"/>
                <a:cs typeface="ＭＳ Ｐゴシック" pitchFamily="-111" charset="-128"/>
              </a:rPr>
              <a:t>+1 </a:t>
            </a:r>
            <a:r>
              <a:rPr lang="en-US" sz="2000">
                <a:ea typeface="ＭＳ Ｐゴシック" pitchFamily="-111" charset="-128"/>
                <a:cs typeface="ＭＳ Ｐゴシック" pitchFamily="-111" charset="-128"/>
                <a:sym typeface="Symbol" pitchFamily="-111" charset="2"/>
              </a:rPr>
              <a:t>,</a:t>
            </a:r>
            <a:r>
              <a:rPr lang="en-US" sz="2000" baseline="-25000">
                <a:ea typeface="ＭＳ Ｐゴシック" pitchFamily="-111" charset="-128"/>
                <a:cs typeface="ＭＳ Ｐゴシック" pitchFamily="-111" charset="-128"/>
              </a:rPr>
              <a:t> </a:t>
            </a:r>
            <a:br>
              <a:rPr lang="en-US" sz="2000" baseline="-25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sym typeface="Symbol" pitchFamily="-111" charset="2"/>
              </a:rPr>
              <a:t></a:t>
            </a:r>
            <a:r>
              <a:rPr lang="en-US" sz="2000" baseline="-25000">
                <a:ea typeface="ＭＳ Ｐゴシック" pitchFamily="-111" charset="-128"/>
                <a:cs typeface="ＭＳ Ｐゴシック" pitchFamily="-111" charset="-128"/>
                <a:sym typeface="Symbol" pitchFamily="-111" charset="2"/>
              </a:rPr>
              <a:t> </a:t>
            </a:r>
            <a:r>
              <a:rPr lang="en-US" sz="2000">
                <a:ea typeface="ＭＳ Ｐゴシック" pitchFamily="-111" charset="-128"/>
                <a:cs typeface="ＭＳ Ｐゴシック" pitchFamily="-111" charset="-128"/>
              </a:rPr>
              <a:t>Q</a:t>
            </a:r>
            <a:r>
              <a:rPr lang="en-US" sz="2000" baseline="-25000">
                <a:ea typeface="ＭＳ Ｐゴシック" pitchFamily="-111" charset="-128"/>
                <a:cs typeface="ＭＳ Ｐゴシック" pitchFamily="-111" charset="-128"/>
              </a:rPr>
              <a:t>1</a:t>
            </a:r>
            <a:r>
              <a:rPr lang="en-US" sz="2000">
                <a:latin typeface="Symbol" pitchFamily="-111" charset="2"/>
                <a:ea typeface="ＭＳ Ｐゴシック" pitchFamily="-111" charset="-128"/>
                <a:cs typeface="ＭＳ Ｐゴシック" pitchFamily="-111" charset="-128"/>
              </a:rPr>
              <a:t>b</a:t>
            </a:r>
            <a:r>
              <a:rPr lang="en-US" sz="2000" baseline="-25000">
                <a:ea typeface="ＭＳ Ｐゴシック" pitchFamily="-111" charset="-128"/>
                <a:cs typeface="ＭＳ Ｐゴシック" pitchFamily="-111" charset="-128"/>
              </a:rPr>
              <a:t>1</a:t>
            </a:r>
            <a:r>
              <a:rPr lang="en-US" sz="2000">
                <a:ea typeface="ＭＳ Ｐゴシック" pitchFamily="-111" charset="-128"/>
                <a:cs typeface="ＭＳ Ｐゴシック" pitchFamily="-111" charset="-128"/>
              </a:rPr>
              <a:t> Q</a:t>
            </a:r>
            <a:r>
              <a:rPr lang="en-US" sz="2000" baseline="-25000">
                <a:ea typeface="ＭＳ Ｐゴシック" pitchFamily="-111" charset="-128"/>
                <a:cs typeface="ＭＳ Ｐゴシック" pitchFamily="-111" charset="-128"/>
              </a:rPr>
              <a:t>2</a:t>
            </a:r>
            <a:r>
              <a:rPr lang="en-US" sz="2000">
                <a:ea typeface="ＭＳ Ｐゴシック" pitchFamily="-111" charset="-128"/>
                <a:cs typeface="ＭＳ Ｐゴシック" pitchFamily="-111" charset="-128"/>
              </a:rPr>
              <a:t>… </a:t>
            </a:r>
            <a:r>
              <a:rPr lang="en-US" sz="2000">
                <a:latin typeface="Symbol" pitchFamily="-111" charset="2"/>
                <a:ea typeface="ＭＳ Ｐゴシック" pitchFamily="-111" charset="-128"/>
                <a:cs typeface="ＭＳ Ｐゴシック" pitchFamily="-111" charset="-128"/>
              </a:rPr>
              <a:t>b</a:t>
            </a:r>
            <a:r>
              <a:rPr lang="en-US" sz="2000" baseline="-25000">
                <a:ea typeface="ＭＳ Ｐゴシック" pitchFamily="-111" charset="-128"/>
                <a:cs typeface="ＭＳ Ｐゴシック" pitchFamily="-111" charset="-128"/>
              </a:rPr>
              <a:t>n</a:t>
            </a:r>
            <a:r>
              <a:rPr lang="en-US" sz="2000" baseline="-50000">
                <a:ea typeface="ＭＳ Ｐゴシック" pitchFamily="-111" charset="-128"/>
                <a:cs typeface="ＭＳ Ｐゴシック" pitchFamily="-111" charset="-128"/>
              </a:rPr>
              <a:t>k+1</a:t>
            </a:r>
            <a:r>
              <a:rPr lang="en-US" sz="2000">
                <a:ea typeface="ＭＳ Ｐゴシック" pitchFamily="-111" charset="-128"/>
                <a:cs typeface="ＭＳ Ｐゴシック" pitchFamily="-111" charset="-128"/>
              </a:rPr>
              <a:t>Q</a:t>
            </a:r>
            <a:r>
              <a:rPr lang="en-US" sz="2000" baseline="-25000">
                <a:ea typeface="ＭＳ Ｐゴシック" pitchFamily="-111" charset="-128"/>
                <a:cs typeface="ＭＳ Ｐゴシック" pitchFamily="-111" charset="-128"/>
              </a:rPr>
              <a:t>n</a:t>
            </a:r>
            <a:r>
              <a:rPr lang="en-US" sz="2000" baseline="-50000">
                <a:ea typeface="ＭＳ Ｐゴシック" pitchFamily="-111" charset="-128"/>
                <a:cs typeface="ＭＳ Ｐゴシック" pitchFamily="-111" charset="-128"/>
              </a:rPr>
              <a:t>k+1</a:t>
            </a:r>
            <a:r>
              <a:rPr lang="en-US" sz="2000">
                <a:latin typeface="Symbol" pitchFamily="-111" charset="2"/>
                <a:ea typeface="ＭＳ Ｐゴシック" pitchFamily="-111" charset="-128"/>
                <a:cs typeface="ＭＳ Ｐゴシック" pitchFamily="-111" charset="-128"/>
              </a:rPr>
              <a:t>b</a:t>
            </a:r>
            <a:r>
              <a:rPr lang="en-US" sz="2000" baseline="-25000">
                <a:ea typeface="ＭＳ Ｐゴシック" pitchFamily="-111" charset="-128"/>
                <a:cs typeface="ＭＳ Ｐゴシック" pitchFamily="-111" charset="-128"/>
              </a:rPr>
              <a:t>n</a:t>
            </a:r>
            <a:r>
              <a:rPr lang="en-US" sz="2000" baseline="-50000">
                <a:ea typeface="ＭＳ Ｐゴシック" pitchFamily="-111" charset="-128"/>
                <a:cs typeface="ＭＳ Ｐゴシック" pitchFamily="-111" charset="-128"/>
              </a:rPr>
              <a:t>k+1</a:t>
            </a:r>
            <a:r>
              <a:rPr lang="en-US" sz="2000" baseline="-25000">
                <a:ea typeface="ＭＳ Ｐゴシック" pitchFamily="-111" charset="-128"/>
                <a:cs typeface="ＭＳ Ｐゴシック" pitchFamily="-111" charset="-128"/>
              </a:rPr>
              <a:t>+1</a:t>
            </a:r>
          </a:p>
          <a:p>
            <a:pPr eaLnBrk="1" hangingPunct="1">
              <a:lnSpc>
                <a:spcPct val="80000"/>
              </a:lnSpc>
            </a:pPr>
            <a:r>
              <a:rPr lang="en-US" sz="2000">
                <a:ea typeface="ＭＳ Ｐゴシック" pitchFamily="-111" charset="-128"/>
                <a:cs typeface="ＭＳ Ｐゴシック" pitchFamily="-111" charset="-128"/>
                <a:sym typeface="Symbol" pitchFamily="-111" charset="2"/>
              </a:rPr>
              <a:t>In the above, the P’s and Q’s are variables, the </a:t>
            </a:r>
            <a:r>
              <a:rPr lang="en-US" sz="2000">
                <a:latin typeface="Symbol" pitchFamily="-111" charset="2"/>
                <a:ea typeface="ＭＳ Ｐゴシック" pitchFamily="-111" charset="-128"/>
                <a:cs typeface="ＭＳ Ｐゴシック" pitchFamily="-111" charset="-128"/>
                <a:sym typeface="Symbol" pitchFamily="-111" charset="2"/>
              </a:rPr>
              <a:t>a</a:t>
            </a:r>
            <a:r>
              <a:rPr lang="en-US" sz="2000">
                <a:ea typeface="ＭＳ Ｐゴシック" pitchFamily="-111" charset="-128"/>
                <a:cs typeface="ＭＳ Ｐゴシック" pitchFamily="-111" charset="-128"/>
                <a:sym typeface="Symbol" pitchFamily="-111" charset="2"/>
              </a:rPr>
              <a:t>’s and </a:t>
            </a:r>
            <a:r>
              <a:rPr lang="en-US" sz="2000">
                <a:latin typeface="Symbol" pitchFamily="-111" charset="2"/>
                <a:ea typeface="ＭＳ Ｐゴシック" pitchFamily="-111" charset="-128"/>
                <a:cs typeface="ＭＳ Ｐゴシック" pitchFamily="-111" charset="-128"/>
                <a:sym typeface="Symbol" pitchFamily="-111" charset="2"/>
              </a:rPr>
              <a:t>b</a:t>
            </a:r>
            <a:r>
              <a:rPr lang="en-US" sz="2000">
                <a:ea typeface="ＭＳ Ｐゴシック" pitchFamily="-111" charset="-128"/>
                <a:cs typeface="ＭＳ Ｐゴシック" pitchFamily="-111" charset="-128"/>
                <a:sym typeface="Symbol" pitchFamily="-111" charset="2"/>
              </a:rPr>
              <a:t>’s are strings over </a:t>
            </a:r>
            <a:r>
              <a:rPr lang="en-US" sz="2000">
                <a:latin typeface="Symbol" pitchFamily="-111" charset="2"/>
                <a:ea typeface="ＭＳ Ｐゴシック" pitchFamily="-111" charset="-128"/>
                <a:cs typeface="ＭＳ Ｐゴシック" pitchFamily="-111" charset="-128"/>
                <a:sym typeface="Symbol" pitchFamily="-111" charset="2"/>
              </a:rPr>
              <a:t>S</a:t>
            </a:r>
            <a:r>
              <a:rPr lang="en-US" sz="2000">
                <a:ea typeface="ＭＳ Ｐゴシック" pitchFamily="-111" charset="-128"/>
                <a:cs typeface="ＭＳ Ｐゴシック" pitchFamily="-111" charset="-128"/>
                <a:sym typeface="Symbol" pitchFamily="-111" charset="2"/>
              </a:rPr>
              <a:t>, and each Q must appear in at least one premise.</a:t>
            </a:r>
          </a:p>
          <a:p>
            <a:pPr eaLnBrk="1" hangingPunct="1">
              <a:lnSpc>
                <a:spcPct val="80000"/>
              </a:lnSpc>
            </a:pPr>
            <a:r>
              <a:rPr lang="en-US" sz="2000">
                <a:ea typeface="ＭＳ Ｐゴシック" pitchFamily="-111" charset="-128"/>
                <a:cs typeface="ＭＳ Ｐゴシック" pitchFamily="-111" charset="-128"/>
              </a:rPr>
              <a:t>We can extend the notion of </a:t>
            </a:r>
            <a:r>
              <a:rPr lang="en-US" sz="2000">
                <a:ea typeface="ＭＳ Ｐゴシック" pitchFamily="-111" charset="-128"/>
                <a:cs typeface="ＭＳ Ｐゴシック" pitchFamily="-111" charset="-128"/>
                <a:sym typeface="Symbol" pitchFamily="-111" charset="2"/>
              </a:rPr>
              <a:t></a:t>
            </a:r>
            <a:r>
              <a:rPr lang="en-US" sz="2000">
                <a:ea typeface="Arial" pitchFamily="-111" charset="0"/>
                <a:cs typeface="Arial" pitchFamily="-111" charset="0"/>
                <a:sym typeface="Symbol" pitchFamily="-111" charset="2"/>
              </a:rPr>
              <a:t>* to these systems considering sets of words that derive conclusions. Think of the original set as axioms, the rules as inferences and the final word as a theorem to be proved.</a:t>
            </a:r>
          </a:p>
        </p:txBody>
      </p:sp>
      <p:sp>
        <p:nvSpPr>
          <p:cNvPr id="510981" name="Date Placeholder 3"/>
          <p:cNvSpPr>
            <a:spLocks noGrp="1"/>
          </p:cNvSpPr>
          <p:nvPr>
            <p:ph type="dt" sz="quarter" idx="10"/>
          </p:nvPr>
        </p:nvSpPr>
        <p:spPr>
          <a:noFill/>
        </p:spPr>
        <p:txBody>
          <a:bodyPr/>
          <a:lstStyle/>
          <a:p>
            <a:fld id="{77C48DF1-D9EA-B548-8483-53DD8D4E1CD0}"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1098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Slide Number Placeholder 5"/>
          <p:cNvSpPr>
            <a:spLocks noGrp="1"/>
          </p:cNvSpPr>
          <p:nvPr>
            <p:ph type="sldNum" sz="quarter" idx="12"/>
          </p:nvPr>
        </p:nvSpPr>
        <p:spPr>
          <a:noFill/>
        </p:spPr>
        <p:txBody>
          <a:bodyPr/>
          <a:lstStyle/>
          <a:p>
            <a:pPr eaLnBrk="1" hangingPunct="1"/>
            <a:fld id="{E8DE2A42-6636-4B42-8266-ECDFEA3EE0EE}" type="slidenum">
              <a:rPr lang="en-US">
                <a:latin typeface="Arial" pitchFamily="-111" charset="0"/>
                <a:ea typeface="ＭＳ Ｐゴシック" pitchFamily="-111" charset="-128"/>
                <a:cs typeface="ＭＳ Ｐゴシック" pitchFamily="-111" charset="-128"/>
              </a:rPr>
              <a:pPr eaLnBrk="1" hangingPunct="1"/>
              <a:t>253</a:t>
            </a:fld>
            <a:endParaRPr lang="en-US">
              <a:latin typeface="Arial" pitchFamily="-111" charset="0"/>
              <a:ea typeface="ＭＳ Ｐゴシック" pitchFamily="-111" charset="-128"/>
              <a:cs typeface="ＭＳ Ｐゴシック" pitchFamily="-111" charset="-128"/>
            </a:endParaRPr>
          </a:p>
        </p:txBody>
      </p:sp>
      <p:sp>
        <p:nvSpPr>
          <p:cNvPr id="51302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Examples of Canonical Forms</a:t>
            </a:r>
          </a:p>
        </p:txBody>
      </p:sp>
      <p:sp>
        <p:nvSpPr>
          <p:cNvPr id="513028" name="Rectangle 3"/>
          <p:cNvSpPr>
            <a:spLocks noGrp="1" noChangeArrowheads="1"/>
          </p:cNvSpPr>
          <p:nvPr>
            <p:ph type="body" idx="1"/>
          </p:nvPr>
        </p:nvSpPr>
        <p:spPr/>
        <p:txBody>
          <a:bodyPr/>
          <a:lstStyle/>
          <a:p>
            <a:pPr eaLnBrk="1" hangingPunct="1">
              <a:lnSpc>
                <a:spcPct val="80000"/>
              </a:lnSpc>
            </a:pPr>
            <a:r>
              <a:rPr lang="en-US" sz="2400">
                <a:ea typeface="ＭＳ Ｐゴシック" pitchFamily="-111" charset="-128"/>
                <a:cs typeface="ＭＳ Ｐゴシック" pitchFamily="-111" charset="-128"/>
              </a:rPr>
              <a:t>Propositional rules</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P, P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Q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Q</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~P, P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Q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Q</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P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Q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P		</a:t>
            </a:r>
            <a:r>
              <a:rPr lang="en-US" sz="2400">
                <a:solidFill>
                  <a:srgbClr val="CC3300"/>
                </a:solidFill>
                <a:ea typeface="ＭＳ Ｐゴシック" pitchFamily="-111" charset="-128"/>
                <a:cs typeface="ＭＳ Ｐゴシック" pitchFamily="-111" charset="-128"/>
              </a:rPr>
              <a:t>oh, oh </a:t>
            </a:r>
            <a:r>
              <a:rPr lang="en-US" sz="2400">
                <a:solidFill>
                  <a:srgbClr val="993366"/>
                </a:solidFill>
                <a:ea typeface="ＭＳ Ｐゴシック" pitchFamily="-111" charset="-128"/>
                <a:cs typeface="ＭＳ Ｐゴシック" pitchFamily="-111" charset="-128"/>
              </a:rPr>
              <a:t>a </a:t>
            </a:r>
            <a:r>
              <a:rPr lang="en-US" sz="2400">
                <a:solidFill>
                  <a:srgbClr val="993366"/>
                </a:solidFill>
                <a:ea typeface="ＭＳ Ｐゴシック" pitchFamily="-111" charset="-128"/>
                <a:cs typeface="ＭＳ Ｐゴシック" pitchFamily="-111" charset="-128"/>
                <a:sym typeface="Symbol" pitchFamily="-111" charset="2"/>
              </a:rPr>
              <a:t></a:t>
            </a:r>
            <a:r>
              <a:rPr lang="en-US" sz="2400">
                <a:solidFill>
                  <a:srgbClr val="993366"/>
                </a:solidFill>
                <a:ea typeface="ＭＳ Ｐゴシック" pitchFamily="-111" charset="-128"/>
                <a:cs typeface="ＭＳ Ｐゴシック" pitchFamily="-111" charset="-128"/>
              </a:rPr>
              <a:t> (b </a:t>
            </a:r>
            <a:r>
              <a:rPr lang="en-US" sz="2400">
                <a:solidFill>
                  <a:srgbClr val="993366"/>
                </a:solidFill>
                <a:ea typeface="ＭＳ Ｐゴシック" pitchFamily="-111" charset="-128"/>
                <a:cs typeface="ＭＳ Ｐゴシック" pitchFamily="-111" charset="-128"/>
                <a:sym typeface="Symbol" pitchFamily="-111" charset="2"/>
              </a:rPr>
              <a:t></a:t>
            </a:r>
            <a:r>
              <a:rPr lang="en-US" sz="2400">
                <a:solidFill>
                  <a:srgbClr val="993366"/>
                </a:solidFill>
                <a:ea typeface="ＭＳ Ｐゴシック" pitchFamily="-111" charset="-128"/>
                <a:cs typeface="ＭＳ Ｐゴシック" pitchFamily="-111" charset="-128"/>
              </a:rPr>
              <a:t> c) </a:t>
            </a:r>
            <a:r>
              <a:rPr lang="en-US" sz="2400">
                <a:solidFill>
                  <a:srgbClr val="993366"/>
                </a:solidFill>
                <a:ea typeface="ＭＳ Ｐゴシック" pitchFamily="-111" charset="-128"/>
                <a:cs typeface="ＭＳ Ｐゴシック" pitchFamily="-111" charset="-128"/>
                <a:sym typeface="Symbol" pitchFamily="-111" charset="2"/>
              </a:rPr>
              <a:t> </a:t>
            </a:r>
            <a:r>
              <a:rPr lang="en-US" sz="2400">
                <a:solidFill>
                  <a:srgbClr val="993366"/>
                </a:solidFill>
                <a:ea typeface="ＭＳ Ｐゴシック" pitchFamily="-111" charset="-128"/>
                <a:cs typeface="ＭＳ Ｐゴシック" pitchFamily="-111" charset="-128"/>
              </a:rPr>
              <a:t>a </a:t>
            </a:r>
            <a:r>
              <a:rPr lang="en-US" sz="2400">
                <a:solidFill>
                  <a:srgbClr val="993366"/>
                </a:solidFill>
                <a:ea typeface="ＭＳ Ｐゴシック" pitchFamily="-111" charset="-128"/>
                <a:cs typeface="ＭＳ Ｐゴシック" pitchFamily="-111" charset="-128"/>
                <a:sym typeface="Symbol" pitchFamily="-111" charset="2"/>
              </a:rPr>
              <a:t></a:t>
            </a:r>
            <a:r>
              <a:rPr lang="en-US" sz="2400">
                <a:solidFill>
                  <a:srgbClr val="993366"/>
                </a:solidFill>
                <a:ea typeface="ＭＳ Ｐゴシック" pitchFamily="-111" charset="-128"/>
                <a:cs typeface="ＭＳ Ｐゴシック" pitchFamily="-111" charset="-128"/>
              </a:rPr>
              <a:t> (b </a:t>
            </a:r>
            <a:r>
              <a:rPr lang="en-US" sz="2400">
                <a:ea typeface="ＭＳ Ｐゴシック" pitchFamily="-111" charset="-128"/>
                <a:cs typeface="ＭＳ Ｐゴシック" pitchFamily="-111" charset="-128"/>
              </a:rPr>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P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Q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Q</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(P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Q)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R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P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(Q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R)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(P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Q)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R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P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(Q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R)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 ~(~P)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P</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P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Q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Q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P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P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Q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Q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P </a:t>
            </a:r>
          </a:p>
          <a:p>
            <a:pPr eaLnBrk="1" hangingPunct="1">
              <a:lnSpc>
                <a:spcPct val="80000"/>
              </a:lnSpc>
            </a:pPr>
            <a:r>
              <a:rPr lang="en-US" sz="2400">
                <a:ea typeface="ＭＳ Ｐゴシック" pitchFamily="-111" charset="-128"/>
                <a:cs typeface="ＭＳ Ｐゴシック" pitchFamily="-111" charset="-128"/>
              </a:rPr>
              <a:t>Some proofs over {a,b,(,),~,</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{a </a:t>
            </a:r>
            <a:r>
              <a:rPr lang="en-US" sz="2400">
                <a:ea typeface="ＭＳ Ｐゴシック" pitchFamily="-111" charset="-128"/>
                <a:cs typeface="ＭＳ Ｐゴシック" pitchFamily="-111" charset="-128"/>
                <a:sym typeface="Symbol" pitchFamily="-111" charset="2"/>
              </a:rPr>
              <a:t> c, b  ~c, b} </a:t>
            </a:r>
            <a:r>
              <a:rPr lang="en-US" sz="2400">
                <a:ea typeface="ＭＳ Ｐゴシック" pitchFamily="-111" charset="-128"/>
                <a:cs typeface="ＭＳ Ｐゴシック" pitchFamily="-111" charset="-128"/>
              </a:rPr>
              <a:t> {a </a:t>
            </a:r>
            <a:r>
              <a:rPr lang="en-US" sz="2400">
                <a:ea typeface="ＭＳ Ｐゴシック" pitchFamily="-111" charset="-128"/>
                <a:cs typeface="ＭＳ Ｐゴシック" pitchFamily="-111" charset="-128"/>
                <a:sym typeface="Symbol" pitchFamily="-111" charset="2"/>
              </a:rPr>
              <a:t> c, b  ~c, b, ~c} </a:t>
            </a:r>
            <a:r>
              <a:rPr lang="en-US" sz="2400">
                <a:ea typeface="ＭＳ Ｐゴシック" pitchFamily="-111" charset="-128"/>
                <a:cs typeface="ＭＳ Ｐゴシック" pitchFamily="-111" charset="-128"/>
              </a:rPr>
              <a:t>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{a </a:t>
            </a:r>
            <a:r>
              <a:rPr lang="en-US" sz="2400">
                <a:ea typeface="ＭＳ Ｐゴシック" pitchFamily="-111" charset="-128"/>
                <a:cs typeface="ＭＳ Ｐゴシック" pitchFamily="-111" charset="-128"/>
                <a:sym typeface="Symbol" pitchFamily="-111" charset="2"/>
              </a:rPr>
              <a:t> c, b  ~c, b, ~c, </a:t>
            </a:r>
            <a:r>
              <a:rPr lang="en-US" sz="2400">
                <a:ea typeface="ＭＳ Ｐゴシック" pitchFamily="-111" charset="-128"/>
                <a:cs typeface="ＭＳ Ｐゴシック" pitchFamily="-111" charset="-128"/>
              </a:rPr>
              <a:t>c </a:t>
            </a:r>
            <a:r>
              <a:rPr lang="en-US" sz="2400">
                <a:ea typeface="ＭＳ Ｐゴシック" pitchFamily="-111" charset="-128"/>
                <a:cs typeface="ＭＳ Ｐゴシック" pitchFamily="-111" charset="-128"/>
                <a:sym typeface="Symbol" pitchFamily="-111" charset="2"/>
              </a:rPr>
              <a:t> a}  </a:t>
            </a:r>
            <a:br>
              <a:rPr lang="en-US" sz="2400">
                <a:ea typeface="ＭＳ Ｐゴシック" pitchFamily="-111" charset="-128"/>
                <a:cs typeface="ＭＳ Ｐゴシック" pitchFamily="-111" charset="-128"/>
                <a:sym typeface="Symbol" pitchFamily="-111" charset="2"/>
              </a:rPr>
            </a:br>
            <a:r>
              <a:rPr lang="en-US" sz="2400">
                <a:ea typeface="ＭＳ Ｐゴシック" pitchFamily="-111" charset="-128"/>
                <a:cs typeface="ＭＳ Ｐゴシック" pitchFamily="-111" charset="-128"/>
              </a:rPr>
              <a:t>{a </a:t>
            </a:r>
            <a:r>
              <a:rPr lang="en-US" sz="2400">
                <a:ea typeface="ＭＳ Ｐゴシック" pitchFamily="-111" charset="-128"/>
                <a:cs typeface="ＭＳ Ｐゴシック" pitchFamily="-111" charset="-128"/>
                <a:sym typeface="Symbol" pitchFamily="-111" charset="2"/>
              </a:rPr>
              <a:t> c, b  ~c, b, ~c, </a:t>
            </a:r>
            <a:r>
              <a:rPr lang="en-US" sz="2400">
                <a:ea typeface="ＭＳ Ｐゴシック" pitchFamily="-111" charset="-128"/>
                <a:cs typeface="ＭＳ Ｐゴシック" pitchFamily="-111" charset="-128"/>
              </a:rPr>
              <a:t>c </a:t>
            </a:r>
            <a:r>
              <a:rPr lang="en-US" sz="2400">
                <a:ea typeface="ＭＳ Ｐゴシック" pitchFamily="-111" charset="-128"/>
                <a:cs typeface="ＭＳ Ｐゴシック" pitchFamily="-111" charset="-128"/>
                <a:sym typeface="Symbol" pitchFamily="-111" charset="2"/>
              </a:rPr>
              <a:t> a, a} which proves “a”</a:t>
            </a:r>
          </a:p>
        </p:txBody>
      </p:sp>
      <p:sp>
        <p:nvSpPr>
          <p:cNvPr id="513029" name="Date Placeholder 3"/>
          <p:cNvSpPr>
            <a:spLocks noGrp="1"/>
          </p:cNvSpPr>
          <p:nvPr>
            <p:ph type="dt" sz="quarter" idx="10"/>
          </p:nvPr>
        </p:nvSpPr>
        <p:spPr>
          <a:noFill/>
        </p:spPr>
        <p:txBody>
          <a:bodyPr/>
          <a:lstStyle/>
          <a:p>
            <a:fld id="{71371D74-B936-F04C-B7BB-3AAE005A2654}"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1303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Slide Number Placeholder 5"/>
          <p:cNvSpPr>
            <a:spLocks noGrp="1"/>
          </p:cNvSpPr>
          <p:nvPr>
            <p:ph type="sldNum" sz="quarter" idx="12"/>
          </p:nvPr>
        </p:nvSpPr>
        <p:spPr>
          <a:noFill/>
        </p:spPr>
        <p:txBody>
          <a:bodyPr/>
          <a:lstStyle/>
          <a:p>
            <a:pPr eaLnBrk="1" hangingPunct="1"/>
            <a:fld id="{AE772CE6-2E2B-5F4E-AC2E-7B73C286F738}" type="slidenum">
              <a:rPr lang="en-US">
                <a:latin typeface="Arial" pitchFamily="-111" charset="0"/>
                <a:ea typeface="ＭＳ Ｐゴシック" pitchFamily="-111" charset="-128"/>
                <a:cs typeface="ＭＳ Ｐゴシック" pitchFamily="-111" charset="-128"/>
              </a:rPr>
              <a:pPr eaLnBrk="1" hangingPunct="1"/>
              <a:t>254</a:t>
            </a:fld>
            <a:endParaRPr lang="en-US">
              <a:latin typeface="Arial" pitchFamily="-111" charset="0"/>
              <a:ea typeface="ＭＳ Ｐゴシック" pitchFamily="-111" charset="-128"/>
              <a:cs typeface="ＭＳ Ｐゴシック" pitchFamily="-111" charset="-128"/>
            </a:endParaRPr>
          </a:p>
        </p:txBody>
      </p:sp>
      <p:sp>
        <p:nvSpPr>
          <p:cNvPr id="51507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Simplified Canonical Forms</a:t>
            </a:r>
          </a:p>
        </p:txBody>
      </p:sp>
      <p:sp>
        <p:nvSpPr>
          <p:cNvPr id="515076" name="Rectangle 3"/>
          <p:cNvSpPr>
            <a:spLocks noGrp="1" noChangeArrowheads="1"/>
          </p:cNvSpPr>
          <p:nvPr>
            <p:ph type="body" idx="1"/>
          </p:nvPr>
        </p:nvSpPr>
        <p:spPr/>
        <p:txBody>
          <a:bodyPr/>
          <a:lstStyle/>
          <a:p>
            <a:pPr eaLnBrk="1" hangingPunct="1">
              <a:lnSpc>
                <a:spcPct val="80000"/>
              </a:lnSpc>
            </a:pPr>
            <a:r>
              <a:rPr lang="en-US" sz="2400">
                <a:ea typeface="ＭＳ Ｐゴシック" pitchFamily="-111" charset="-128"/>
                <a:cs typeface="ＭＳ Ｐゴシック" pitchFamily="-111" charset="-128"/>
              </a:rPr>
              <a:t>Each rule of a Semi-Thue system is a canonical rule of the form</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P</a:t>
            </a:r>
            <a:r>
              <a:rPr lang="en-US" sz="2400">
                <a:latin typeface="Symbol" pitchFamily="-111" charset="2"/>
                <a:ea typeface="ＭＳ Ｐゴシック" pitchFamily="-111" charset="-128"/>
                <a:cs typeface="ＭＳ Ｐゴシック" pitchFamily="-111" charset="-128"/>
              </a:rPr>
              <a:t>a</a:t>
            </a:r>
            <a:r>
              <a:rPr lang="en-US" sz="2400">
                <a:ea typeface="ＭＳ Ｐゴシック" pitchFamily="-111" charset="-128"/>
                <a:cs typeface="ＭＳ Ｐゴシック" pitchFamily="-111" charset="-128"/>
              </a:rPr>
              <a:t>Q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P</a:t>
            </a:r>
            <a:r>
              <a:rPr lang="en-US" sz="2400">
                <a:latin typeface="Symbol" pitchFamily="-111" charset="2"/>
                <a:ea typeface="ＭＳ Ｐゴシック" pitchFamily="-111" charset="-128"/>
                <a:cs typeface="ＭＳ Ｐゴシック" pitchFamily="-111" charset="-128"/>
              </a:rPr>
              <a:t>b</a:t>
            </a:r>
            <a:r>
              <a:rPr lang="en-US" sz="2400">
                <a:ea typeface="ＭＳ Ｐゴシック" pitchFamily="-111" charset="-128"/>
                <a:cs typeface="ＭＳ Ｐゴシック" pitchFamily="-111" charset="-128"/>
              </a:rPr>
              <a:t>Q</a:t>
            </a:r>
          </a:p>
          <a:p>
            <a:pPr eaLnBrk="1" hangingPunct="1">
              <a:lnSpc>
                <a:spcPct val="80000"/>
              </a:lnSpc>
            </a:pPr>
            <a:r>
              <a:rPr lang="en-US" sz="2400">
                <a:ea typeface="ＭＳ Ｐゴシック" pitchFamily="-111" charset="-128"/>
                <a:cs typeface="ＭＳ Ｐゴシック" pitchFamily="-111" charset="-128"/>
              </a:rPr>
              <a:t>Each rule of a Thue system is a canonical rule of the form</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P</a:t>
            </a:r>
            <a:r>
              <a:rPr lang="en-US" sz="2400">
                <a:latin typeface="Symbol" pitchFamily="-111" charset="2"/>
                <a:ea typeface="ＭＳ Ｐゴシック" pitchFamily="-111" charset="-128"/>
                <a:cs typeface="ＭＳ Ｐゴシック" pitchFamily="-111" charset="-128"/>
              </a:rPr>
              <a:t>a</a:t>
            </a:r>
            <a:r>
              <a:rPr lang="en-US" sz="2400">
                <a:ea typeface="ＭＳ Ｐゴシック" pitchFamily="-111" charset="-128"/>
                <a:cs typeface="ＭＳ Ｐゴシック" pitchFamily="-111" charset="-128"/>
              </a:rPr>
              <a:t>Q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P</a:t>
            </a:r>
            <a:r>
              <a:rPr lang="en-US" sz="2400">
                <a:latin typeface="Symbol" pitchFamily="-111" charset="2"/>
                <a:ea typeface="ＭＳ Ｐゴシック" pitchFamily="-111" charset="-128"/>
                <a:cs typeface="ＭＳ Ｐゴシック" pitchFamily="-111" charset="-128"/>
              </a:rPr>
              <a:t>b</a:t>
            </a:r>
            <a:r>
              <a:rPr lang="en-US" sz="2400">
                <a:ea typeface="ＭＳ Ｐゴシック" pitchFamily="-111" charset="-128"/>
                <a:cs typeface="ＭＳ Ｐゴシック" pitchFamily="-111" charset="-128"/>
              </a:rPr>
              <a:t>Q</a:t>
            </a:r>
          </a:p>
          <a:p>
            <a:pPr eaLnBrk="1" hangingPunct="1">
              <a:lnSpc>
                <a:spcPct val="80000"/>
              </a:lnSpc>
            </a:pPr>
            <a:r>
              <a:rPr lang="en-US" sz="2400">
                <a:ea typeface="ＭＳ Ｐゴシック" pitchFamily="-111" charset="-128"/>
                <a:cs typeface="ＭＳ Ｐゴシック" pitchFamily="-111" charset="-128"/>
              </a:rPr>
              <a:t>Each rule of a Post Normal system is a canonical rule of the form</a:t>
            </a:r>
            <a:br>
              <a:rPr lang="en-US" sz="2400">
                <a:ea typeface="ＭＳ Ｐゴシック" pitchFamily="-111" charset="-128"/>
                <a:cs typeface="ＭＳ Ｐゴシック" pitchFamily="-111" charset="-128"/>
              </a:rPr>
            </a:br>
            <a:r>
              <a:rPr lang="en-US" sz="2400">
                <a:latin typeface="Symbol" pitchFamily="-111" charset="2"/>
                <a:ea typeface="ＭＳ Ｐゴシック" pitchFamily="-111" charset="-128"/>
                <a:cs typeface="ＭＳ Ｐゴシック" pitchFamily="-111" charset="-128"/>
              </a:rPr>
              <a:t>a</a:t>
            </a:r>
            <a:r>
              <a:rPr lang="en-US" sz="2400">
                <a:ea typeface="ＭＳ Ｐゴシック" pitchFamily="-111" charset="-128"/>
                <a:cs typeface="ＭＳ Ｐゴシック" pitchFamily="-111" charset="-128"/>
              </a:rPr>
              <a:t>P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P</a:t>
            </a:r>
            <a:r>
              <a:rPr lang="en-US" sz="2400">
                <a:latin typeface="Symbol" pitchFamily="-111" charset="2"/>
                <a:ea typeface="ＭＳ Ｐゴシック" pitchFamily="-111" charset="-128"/>
                <a:cs typeface="ＭＳ Ｐゴシック" pitchFamily="-111" charset="-128"/>
              </a:rPr>
              <a:t>b</a:t>
            </a:r>
            <a:endParaRPr lang="en-US" sz="2400">
              <a:ea typeface="ＭＳ Ｐゴシック" pitchFamily="-111" charset="-128"/>
              <a:cs typeface="ＭＳ Ｐゴシック" pitchFamily="-111" charset="-128"/>
            </a:endParaRPr>
          </a:p>
          <a:p>
            <a:pPr eaLnBrk="1" hangingPunct="1">
              <a:lnSpc>
                <a:spcPct val="80000"/>
              </a:lnSpc>
            </a:pPr>
            <a:r>
              <a:rPr lang="en-US" sz="2400">
                <a:ea typeface="ＭＳ Ｐゴシック" pitchFamily="-111" charset="-128"/>
                <a:cs typeface="ＭＳ Ｐゴシック" pitchFamily="-111" charset="-128"/>
              </a:rPr>
              <a:t>Tag systems are just Normal systems where all premises are of the same length (the deletion number), and at most one can begin with any given letter in </a:t>
            </a:r>
            <a:r>
              <a:rPr lang="en-US" sz="2400">
                <a:latin typeface="Symbol" pitchFamily="-111" charset="2"/>
                <a:ea typeface="ＭＳ Ｐゴシック" pitchFamily="-111" charset="-128"/>
                <a:cs typeface="ＭＳ Ｐゴシック" pitchFamily="-111" charset="-128"/>
              </a:rPr>
              <a:t>S</a:t>
            </a:r>
            <a:r>
              <a:rPr lang="en-US" sz="2400">
                <a:ea typeface="ＭＳ Ｐゴシック" pitchFamily="-111" charset="-128"/>
                <a:cs typeface="ＭＳ Ｐゴシック" pitchFamily="-111" charset="-128"/>
              </a:rPr>
              <a:t>. That makes Tag systems deterministic.</a:t>
            </a:r>
          </a:p>
        </p:txBody>
      </p:sp>
      <p:sp>
        <p:nvSpPr>
          <p:cNvPr id="515077" name="Date Placeholder 3"/>
          <p:cNvSpPr>
            <a:spLocks noGrp="1"/>
          </p:cNvSpPr>
          <p:nvPr>
            <p:ph type="dt" sz="quarter" idx="10"/>
          </p:nvPr>
        </p:nvSpPr>
        <p:spPr>
          <a:noFill/>
        </p:spPr>
        <p:txBody>
          <a:bodyPr/>
          <a:lstStyle/>
          <a:p>
            <a:fld id="{9981E46E-E7B0-A044-8DD9-923151E9FFA4}"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1507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Slide Number Placeholder 5"/>
          <p:cNvSpPr>
            <a:spLocks noGrp="1"/>
          </p:cNvSpPr>
          <p:nvPr>
            <p:ph type="sldNum" sz="quarter" idx="12"/>
          </p:nvPr>
        </p:nvSpPr>
        <p:spPr>
          <a:noFill/>
        </p:spPr>
        <p:txBody>
          <a:bodyPr/>
          <a:lstStyle/>
          <a:p>
            <a:pPr eaLnBrk="1" hangingPunct="1"/>
            <a:fld id="{D19D8DFA-3673-1845-9DDF-49031CB22A47}" type="slidenum">
              <a:rPr lang="en-US">
                <a:latin typeface="Arial" pitchFamily="-111" charset="0"/>
                <a:ea typeface="ＭＳ Ｐゴシック" pitchFamily="-111" charset="-128"/>
                <a:cs typeface="ＭＳ Ｐゴシック" pitchFamily="-111" charset="-128"/>
              </a:rPr>
              <a:pPr eaLnBrk="1" hangingPunct="1"/>
              <a:t>255</a:t>
            </a:fld>
            <a:endParaRPr lang="en-US">
              <a:latin typeface="Arial" pitchFamily="-111" charset="0"/>
              <a:ea typeface="ＭＳ Ｐゴシック" pitchFamily="-111" charset="-128"/>
              <a:cs typeface="ＭＳ Ｐゴシック" pitchFamily="-111" charset="-128"/>
            </a:endParaRPr>
          </a:p>
        </p:txBody>
      </p:sp>
      <p:sp>
        <p:nvSpPr>
          <p:cNvPr id="51712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Examples of Post Systems</a:t>
            </a:r>
          </a:p>
        </p:txBody>
      </p:sp>
      <p:sp>
        <p:nvSpPr>
          <p:cNvPr id="517124" name="Rectangle 3"/>
          <p:cNvSpPr>
            <a:spLocks noGrp="1" noChangeArrowheads="1"/>
          </p:cNvSpPr>
          <p:nvPr>
            <p:ph type="body" idx="1"/>
          </p:nvPr>
        </p:nvSpPr>
        <p:spPr/>
        <p:txBody>
          <a:bodyPr/>
          <a:lstStyle/>
          <a:p>
            <a:pPr eaLnBrk="1" hangingPunct="1">
              <a:lnSpc>
                <a:spcPct val="90000"/>
              </a:lnSpc>
            </a:pPr>
            <a:r>
              <a:rPr lang="en-US" sz="2400">
                <a:ea typeface="ＭＳ Ｐゴシック" pitchFamily="-111" charset="-128"/>
                <a:cs typeface="ＭＳ Ｐゴシック" pitchFamily="-111" charset="-128"/>
              </a:rPr>
              <a:t>Alphabet </a:t>
            </a:r>
            <a:r>
              <a:rPr lang="en-US" sz="2400">
                <a:latin typeface="Symbol" pitchFamily="-111" charset="2"/>
                <a:ea typeface="ＭＳ Ｐゴシック" pitchFamily="-111" charset="-128"/>
                <a:cs typeface="ＭＳ Ｐゴシック" pitchFamily="-111" charset="-128"/>
              </a:rPr>
              <a:t>S</a:t>
            </a:r>
            <a:r>
              <a:rPr lang="en-US" sz="2400">
                <a:ea typeface="ＭＳ Ｐゴシック" pitchFamily="-111" charset="-128"/>
                <a:cs typeface="ＭＳ Ｐゴシック" pitchFamily="-111" charset="-128"/>
              </a:rPr>
              <a:t> = {a,b,#}. Semi-Thue rules:</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aba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b</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#b#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a:t>
            </a:r>
            <a:r>
              <a:rPr lang="en-US" sz="2400">
                <a:latin typeface="Symbol" pitchFamily="-111" charset="2"/>
                <a:ea typeface="ＭＳ Ｐゴシック" pitchFamily="-111" charset="-128"/>
                <a:cs typeface="ＭＳ Ｐゴシック" pitchFamily="-111" charset="-128"/>
              </a:rPr>
              <a:t>l</a:t>
            </a:r>
            <a:r>
              <a:rPr lang="en-US" sz="2400">
                <a:ea typeface="ＭＳ Ｐゴシック" pitchFamily="-111" charset="-128"/>
                <a:cs typeface="ＭＳ Ｐゴシック" pitchFamily="-111" charset="-128"/>
              </a:rPr>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For above, #a</a:t>
            </a:r>
            <a:r>
              <a:rPr lang="en-US" sz="2400" baseline="30000">
                <a:ea typeface="ＭＳ Ｐゴシック" pitchFamily="-111" charset="-128"/>
                <a:cs typeface="ＭＳ Ｐゴシック" pitchFamily="-111" charset="-128"/>
              </a:rPr>
              <a:t>n</a:t>
            </a:r>
            <a:r>
              <a:rPr lang="en-US" sz="2400">
                <a:ea typeface="ＭＳ Ｐゴシック" pitchFamily="-111" charset="-128"/>
                <a:cs typeface="ＭＳ Ｐゴシック" pitchFamily="-111" charset="-128"/>
              </a:rPr>
              <a:t>ba</a:t>
            </a:r>
            <a:r>
              <a:rPr lang="en-US" sz="2400" baseline="30000">
                <a:ea typeface="ＭＳ Ｐゴシック" pitchFamily="-111" charset="-128"/>
                <a:cs typeface="ＭＳ Ｐゴシック" pitchFamily="-111" charset="-128"/>
              </a:rPr>
              <a:t>m</a:t>
            </a:r>
            <a:r>
              <a:rPr lang="en-US" sz="2400">
                <a:ea typeface="ＭＳ Ｐゴシック" pitchFamily="-111" charset="-128"/>
                <a:cs typeface="ＭＳ Ｐゴシック" pitchFamily="-111" charset="-128"/>
              </a:rPr>
              <a:t>#  </a:t>
            </a:r>
            <a:r>
              <a:rPr lang="en-US" sz="2400">
                <a:ea typeface="ＭＳ Ｐゴシック" pitchFamily="-111" charset="-128"/>
                <a:cs typeface="ＭＳ Ｐゴシック" pitchFamily="-111" charset="-128"/>
                <a:sym typeface="Symbol" pitchFamily="-111" charset="2"/>
              </a:rPr>
              <a:t></a:t>
            </a:r>
            <a:r>
              <a:rPr lang="en-US" sz="2400">
                <a:ea typeface="Arial" pitchFamily="-111" charset="0"/>
                <a:cs typeface="Arial" pitchFamily="-111" charset="0"/>
                <a:sym typeface="Symbol" pitchFamily="-111" charset="2"/>
              </a:rPr>
              <a:t>* </a:t>
            </a:r>
            <a:r>
              <a:rPr lang="en-US" sz="2400">
                <a:latin typeface="Symbol" pitchFamily="-111" charset="2"/>
                <a:ea typeface="ＭＳ Ｐゴシック" pitchFamily="-111" charset="-128"/>
                <a:cs typeface="ＭＳ Ｐゴシック" pitchFamily="-111" charset="-128"/>
              </a:rPr>
              <a:t>l</a:t>
            </a:r>
            <a:r>
              <a:rPr lang="en-US" sz="2400">
                <a:ea typeface="ＭＳ Ｐゴシック" pitchFamily="-111" charset="-128"/>
                <a:cs typeface="ＭＳ Ｐゴシック" pitchFamily="-111" charset="-128"/>
              </a:rPr>
              <a:t> iff n=m</a:t>
            </a:r>
            <a:endParaRPr lang="en-US" sz="2400">
              <a:ea typeface="Arial" pitchFamily="-111" charset="0"/>
              <a:cs typeface="Arial" pitchFamily="-111" charset="0"/>
              <a:sym typeface="Symbol" pitchFamily="-111" charset="2"/>
            </a:endParaRPr>
          </a:p>
          <a:p>
            <a:pPr eaLnBrk="1" hangingPunct="1">
              <a:lnSpc>
                <a:spcPct val="90000"/>
              </a:lnSpc>
            </a:pPr>
            <a:r>
              <a:rPr lang="en-US" sz="2400">
                <a:ea typeface="ＭＳ Ｐゴシック" pitchFamily="-111" charset="-128"/>
                <a:cs typeface="ＭＳ Ｐゴシック" pitchFamily="-111" charset="-128"/>
              </a:rPr>
              <a:t>Alphabet </a:t>
            </a:r>
            <a:r>
              <a:rPr lang="en-US" sz="2400">
                <a:latin typeface="Symbol" pitchFamily="-111" charset="2"/>
                <a:ea typeface="ＭＳ Ｐゴシック" pitchFamily="-111" charset="-128"/>
                <a:cs typeface="ＭＳ Ｐゴシック" pitchFamily="-111" charset="-128"/>
              </a:rPr>
              <a:t>S</a:t>
            </a:r>
            <a:r>
              <a:rPr lang="en-US" sz="2400">
                <a:ea typeface="ＭＳ Ｐゴシック" pitchFamily="-111" charset="-128"/>
                <a:cs typeface="ＭＳ Ｐゴシック" pitchFamily="-111" charset="-128"/>
              </a:rPr>
              <a:t> = {0,1,c,#}. Normal rules:</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0c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1</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1c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c0</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#c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#1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0 </a:t>
            </a:r>
            <a:r>
              <a:rPr lang="en-US" sz="2400">
                <a:ea typeface="ＭＳ Ｐゴシック" pitchFamily="-111" charset="-128"/>
                <a:cs typeface="ＭＳ Ｐゴシック" pitchFamily="-111" charset="-128"/>
                <a:sym typeface="Symbol" pitchFamily="-111" charset="2"/>
              </a:rPr>
              <a:t> 0</a:t>
            </a:r>
            <a:r>
              <a:rPr lang="en-US" sz="2400">
                <a:ea typeface="ＭＳ Ｐゴシック" pitchFamily="-111" charset="-128"/>
                <a:cs typeface="ＭＳ Ｐゴシック" pitchFamily="-111" charset="-128"/>
              </a:rPr>
              <a:t>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1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1</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For above, </a:t>
            </a:r>
            <a:r>
              <a:rPr lang="en-US" sz="2400" i="1">
                <a:ea typeface="ＭＳ Ｐゴシック" pitchFamily="-111" charset="-128"/>
                <a:cs typeface="ＭＳ Ｐゴシック" pitchFamily="-111" charset="-128"/>
              </a:rPr>
              <a:t>binary</a:t>
            </a:r>
            <a:r>
              <a:rPr lang="en-US" sz="2400">
                <a:ea typeface="ＭＳ Ｐゴシック" pitchFamily="-111" charset="-128"/>
                <a:cs typeface="ＭＳ Ｐゴシック" pitchFamily="-111" charset="-128"/>
              </a:rPr>
              <a:t>c#  </a:t>
            </a:r>
            <a:r>
              <a:rPr lang="en-US" sz="2400">
                <a:ea typeface="ＭＳ Ｐゴシック" pitchFamily="-111" charset="-128"/>
                <a:cs typeface="ＭＳ Ｐゴシック" pitchFamily="-111" charset="-128"/>
                <a:sym typeface="Symbol" pitchFamily="-111" charset="2"/>
              </a:rPr>
              <a:t></a:t>
            </a:r>
            <a:r>
              <a:rPr lang="en-US" sz="2400">
                <a:ea typeface="Arial" pitchFamily="-111" charset="0"/>
                <a:cs typeface="Arial" pitchFamily="-111" charset="0"/>
                <a:sym typeface="Symbol" pitchFamily="-111" charset="2"/>
              </a:rPr>
              <a:t>* </a:t>
            </a:r>
            <a:r>
              <a:rPr lang="en-US" sz="2400" i="1">
                <a:ea typeface="ＭＳ Ｐゴシック" pitchFamily="-111" charset="-128"/>
                <a:cs typeface="ＭＳ Ｐゴシック" pitchFamily="-111" charset="-128"/>
              </a:rPr>
              <a:t>binary+1</a:t>
            </a:r>
            <a:r>
              <a:rPr lang="en-US" sz="2400">
                <a:ea typeface="ＭＳ Ｐゴシック" pitchFamily="-111" charset="-128"/>
                <a:cs typeface="ＭＳ Ｐゴシック" pitchFamily="-111" charset="-128"/>
              </a:rPr>
              <a:t># where </a:t>
            </a:r>
            <a:r>
              <a:rPr lang="en-US" sz="2400" i="1">
                <a:ea typeface="ＭＳ Ｐゴシック" pitchFamily="-111" charset="-128"/>
                <a:cs typeface="ＭＳ Ｐゴシック" pitchFamily="-111" charset="-128"/>
              </a:rPr>
              <a:t>binary</a:t>
            </a:r>
            <a:r>
              <a:rPr lang="en-US" sz="2400">
                <a:ea typeface="ＭＳ Ｐゴシック" pitchFamily="-111" charset="-128"/>
                <a:cs typeface="ＭＳ Ｐゴシック" pitchFamily="-111" charset="-128"/>
              </a:rPr>
              <a:t> is some binary number.</a:t>
            </a:r>
          </a:p>
        </p:txBody>
      </p:sp>
      <p:sp>
        <p:nvSpPr>
          <p:cNvPr id="517125" name="Date Placeholder 3"/>
          <p:cNvSpPr>
            <a:spLocks noGrp="1"/>
          </p:cNvSpPr>
          <p:nvPr>
            <p:ph type="dt" sz="quarter" idx="10"/>
          </p:nvPr>
        </p:nvSpPr>
        <p:spPr>
          <a:noFill/>
        </p:spPr>
        <p:txBody>
          <a:bodyPr/>
          <a:lstStyle/>
          <a:p>
            <a:fld id="{AFF5D42E-A310-FE41-B90B-7932EF9C5C5A}"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1712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Slide Number Placeholder 5"/>
          <p:cNvSpPr>
            <a:spLocks noGrp="1"/>
          </p:cNvSpPr>
          <p:nvPr>
            <p:ph type="sldNum" sz="quarter" idx="12"/>
          </p:nvPr>
        </p:nvSpPr>
        <p:spPr>
          <a:noFill/>
        </p:spPr>
        <p:txBody>
          <a:bodyPr/>
          <a:lstStyle/>
          <a:p>
            <a:pPr eaLnBrk="1" hangingPunct="1"/>
            <a:fld id="{CA86C0C7-AE20-8044-BD45-1D4FB8052FB7}" type="slidenum">
              <a:rPr lang="en-US">
                <a:latin typeface="Arial" pitchFamily="-111" charset="0"/>
                <a:ea typeface="ＭＳ Ｐゴシック" pitchFamily="-111" charset="-128"/>
                <a:cs typeface="ＭＳ Ｐゴシック" pitchFamily="-111" charset="-128"/>
              </a:rPr>
              <a:pPr eaLnBrk="1" hangingPunct="1"/>
              <a:t>256</a:t>
            </a:fld>
            <a:endParaRPr lang="en-US">
              <a:latin typeface="Arial" pitchFamily="-111" charset="0"/>
              <a:ea typeface="ＭＳ Ｐゴシック" pitchFamily="-111" charset="-128"/>
              <a:cs typeface="ＭＳ Ｐゴシック" pitchFamily="-111" charset="-128"/>
            </a:endParaRPr>
          </a:p>
        </p:txBody>
      </p:sp>
      <p:sp>
        <p:nvSpPr>
          <p:cNvPr id="51917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Simulating Turing Machines</a:t>
            </a:r>
          </a:p>
        </p:txBody>
      </p:sp>
      <p:sp>
        <p:nvSpPr>
          <p:cNvPr id="519172" name="Rectangle 3"/>
          <p:cNvSpPr>
            <a:spLocks noGrp="1" noChangeArrowheads="1"/>
          </p:cNvSpPr>
          <p:nvPr>
            <p:ph type="body" idx="1"/>
          </p:nvPr>
        </p:nvSpPr>
        <p:spPr/>
        <p:txBody>
          <a:bodyPr/>
          <a:lstStyle/>
          <a:p>
            <a:pPr eaLnBrk="1" hangingPunct="1">
              <a:lnSpc>
                <a:spcPct val="80000"/>
              </a:lnSpc>
            </a:pPr>
            <a:r>
              <a:rPr lang="en-US" sz="2800">
                <a:ea typeface="ＭＳ Ｐゴシック" pitchFamily="-111" charset="-128"/>
                <a:cs typeface="ＭＳ Ｐゴシック" pitchFamily="-111" charset="-128"/>
              </a:rPr>
              <a:t>Basically, we need at least one rule for each 4-tuple in the Turing machine’s description.</a:t>
            </a:r>
          </a:p>
          <a:p>
            <a:pPr eaLnBrk="1" hangingPunct="1">
              <a:lnSpc>
                <a:spcPct val="80000"/>
              </a:lnSpc>
            </a:pPr>
            <a:r>
              <a:rPr lang="en-US" sz="2800">
                <a:ea typeface="ＭＳ Ｐゴシック" pitchFamily="-111" charset="-128"/>
                <a:cs typeface="ＭＳ Ｐゴシック" pitchFamily="-111" charset="-128"/>
              </a:rPr>
              <a:t>The rules lead from one instantaneous description to another.</a:t>
            </a:r>
          </a:p>
          <a:p>
            <a:pPr eaLnBrk="1" hangingPunct="1">
              <a:lnSpc>
                <a:spcPct val="80000"/>
              </a:lnSpc>
            </a:pPr>
            <a:r>
              <a:rPr lang="en-US" sz="2800">
                <a:ea typeface="ＭＳ Ｐゴシック" pitchFamily="-111" charset="-128"/>
                <a:cs typeface="ＭＳ Ｐゴシック" pitchFamily="-111" charset="-128"/>
              </a:rPr>
              <a:t>The Turing ID </a:t>
            </a:r>
            <a:r>
              <a:rPr lang="en-US" sz="2800">
                <a:latin typeface="Symbol" pitchFamily="-111" charset="2"/>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qa</a:t>
            </a:r>
            <a:r>
              <a:rPr lang="en-US" sz="2800">
                <a:latin typeface="Symbol" pitchFamily="-111" charset="2"/>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is represented by the string h</a:t>
            </a:r>
            <a:r>
              <a:rPr lang="en-US" sz="2800">
                <a:latin typeface="Symbol" pitchFamily="-111" charset="2"/>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qa</a:t>
            </a:r>
            <a:r>
              <a:rPr lang="en-US" sz="2800">
                <a:latin typeface="Symbol" pitchFamily="-111" charset="2"/>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h, a being the scanned symbol.</a:t>
            </a:r>
          </a:p>
          <a:p>
            <a:pPr eaLnBrk="1" hangingPunct="1">
              <a:lnSpc>
                <a:spcPct val="80000"/>
              </a:lnSpc>
            </a:pPr>
            <a:r>
              <a:rPr lang="en-US" sz="2800">
                <a:ea typeface="ＭＳ Ｐゴシック" pitchFamily="-111" charset="-128"/>
                <a:cs typeface="ＭＳ Ｐゴシック" pitchFamily="-111" charset="-128"/>
              </a:rPr>
              <a:t>The tuple q a b s leads to </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qa </a:t>
            </a:r>
            <a:r>
              <a:rPr lang="en-US" sz="2800">
                <a:ea typeface="ＭＳ Ｐゴシック" pitchFamily="-111" charset="-128"/>
                <a:cs typeface="ＭＳ Ｐゴシック" pitchFamily="-111" charset="-128"/>
                <a:sym typeface="Symbol" pitchFamily="-111" charset="2"/>
              </a:rPr>
              <a:t> </a:t>
            </a:r>
            <a:r>
              <a:rPr lang="en-US" sz="2800">
                <a:ea typeface="ＭＳ Ｐゴシック" pitchFamily="-111" charset="-128"/>
                <a:cs typeface="ＭＳ Ｐゴシック" pitchFamily="-111" charset="-128"/>
              </a:rPr>
              <a:t>sb</a:t>
            </a:r>
          </a:p>
          <a:p>
            <a:pPr eaLnBrk="1" hangingPunct="1">
              <a:lnSpc>
                <a:spcPct val="80000"/>
              </a:lnSpc>
            </a:pPr>
            <a:r>
              <a:rPr lang="en-US" sz="2800">
                <a:ea typeface="ＭＳ Ｐゴシック" pitchFamily="-111" charset="-128"/>
                <a:cs typeface="ＭＳ Ｐゴシック" pitchFamily="-111" charset="-128"/>
              </a:rPr>
              <a:t>Moving right and left can be harder due to blanks. </a:t>
            </a:r>
          </a:p>
        </p:txBody>
      </p:sp>
      <p:sp>
        <p:nvSpPr>
          <p:cNvPr id="519173" name="Date Placeholder 3"/>
          <p:cNvSpPr>
            <a:spLocks noGrp="1"/>
          </p:cNvSpPr>
          <p:nvPr>
            <p:ph type="dt" sz="quarter" idx="10"/>
          </p:nvPr>
        </p:nvSpPr>
        <p:spPr>
          <a:noFill/>
        </p:spPr>
        <p:txBody>
          <a:bodyPr/>
          <a:lstStyle/>
          <a:p>
            <a:fld id="{343A3634-CDBE-3B45-9C3B-C3B230A707E4}"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1917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Slide Number Placeholder 5"/>
          <p:cNvSpPr>
            <a:spLocks noGrp="1"/>
          </p:cNvSpPr>
          <p:nvPr>
            <p:ph type="sldNum" sz="quarter" idx="12"/>
          </p:nvPr>
        </p:nvSpPr>
        <p:spPr>
          <a:noFill/>
        </p:spPr>
        <p:txBody>
          <a:bodyPr/>
          <a:lstStyle/>
          <a:p>
            <a:pPr eaLnBrk="1" hangingPunct="1"/>
            <a:fld id="{0CD0FB90-BE3A-2440-A3E2-A26B2964F15D}" type="slidenum">
              <a:rPr lang="en-US">
                <a:latin typeface="Arial" pitchFamily="-111" charset="0"/>
                <a:ea typeface="ＭＳ Ｐゴシック" pitchFamily="-111" charset="-128"/>
                <a:cs typeface="ＭＳ Ｐゴシック" pitchFamily="-111" charset="-128"/>
              </a:rPr>
              <a:pPr eaLnBrk="1" hangingPunct="1"/>
              <a:t>257</a:t>
            </a:fld>
            <a:endParaRPr lang="en-US">
              <a:latin typeface="Arial" pitchFamily="-111" charset="0"/>
              <a:ea typeface="ＭＳ Ｐゴシック" pitchFamily="-111" charset="-128"/>
              <a:cs typeface="ＭＳ Ｐゴシック" pitchFamily="-111" charset="-128"/>
            </a:endParaRPr>
          </a:p>
        </p:txBody>
      </p:sp>
      <p:sp>
        <p:nvSpPr>
          <p:cNvPr id="52121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Details of Halt(TM) </a:t>
            </a:r>
            <a:r>
              <a:rPr lang="en-US">
                <a:ea typeface="ＭＳ Ｐゴシック" pitchFamily="-111" charset="-128"/>
                <a:cs typeface="ＭＳ Ｐゴシック" pitchFamily="-111" charset="-128"/>
                <a:sym typeface="Symbol" pitchFamily="-111" charset="2"/>
              </a:rPr>
              <a:t> Word(ST)</a:t>
            </a:r>
            <a:endParaRPr lang="en-US">
              <a:ea typeface="ＭＳ Ｐゴシック" pitchFamily="-111" charset="-128"/>
              <a:cs typeface="ＭＳ Ｐゴシック" pitchFamily="-111" charset="-128"/>
            </a:endParaRPr>
          </a:p>
        </p:txBody>
      </p:sp>
      <p:sp>
        <p:nvSpPr>
          <p:cNvPr id="521220" name="Rectangle 3"/>
          <p:cNvSpPr>
            <a:spLocks noGrp="1" noChangeArrowheads="1"/>
          </p:cNvSpPr>
          <p:nvPr>
            <p:ph type="body" idx="1"/>
          </p:nvPr>
        </p:nvSpPr>
        <p:spPr/>
        <p:txBody>
          <a:bodyPr/>
          <a:lstStyle/>
          <a:p>
            <a:pPr eaLnBrk="1" hangingPunct="1">
              <a:lnSpc>
                <a:spcPct val="90000"/>
              </a:lnSpc>
            </a:pPr>
            <a:r>
              <a:rPr lang="en-US" sz="2000" dirty="0">
                <a:ea typeface="ＭＳ Ｐゴシック" pitchFamily="-111" charset="-128"/>
                <a:cs typeface="ＭＳ Ｐゴシック" pitchFamily="-111" charset="-128"/>
              </a:rPr>
              <a:t>Let M = (Q, {0,1}, T), T is Turing table.</a:t>
            </a:r>
          </a:p>
          <a:p>
            <a:pPr eaLnBrk="1" hangingPunct="1">
              <a:lnSpc>
                <a:spcPct val="90000"/>
              </a:lnSpc>
            </a:pPr>
            <a:r>
              <a:rPr lang="en-US" sz="2000" dirty="0">
                <a:ea typeface="ＭＳ Ｐゴシック" pitchFamily="-111" charset="-128"/>
                <a:cs typeface="ＭＳ Ｐゴシック" pitchFamily="-111" charset="-128"/>
              </a:rPr>
              <a:t>If </a:t>
            </a:r>
            <a:r>
              <a:rPr lang="en-US" sz="2000" dirty="0" err="1">
                <a:ea typeface="ＭＳ Ｐゴシック" pitchFamily="-111" charset="-128"/>
                <a:cs typeface="ＭＳ Ｐゴシック" pitchFamily="-111" charset="-128"/>
              </a:rPr>
              <a:t>qabs</a:t>
            </a:r>
            <a:r>
              <a:rPr lang="en-US" sz="2000" dirty="0">
                <a:ea typeface="ＭＳ Ｐゴシック" pitchFamily="-111" charset="-128"/>
                <a:cs typeface="ＭＳ Ｐゴシック" pitchFamily="-111" charset="-128"/>
              </a:rPr>
              <a:t> </a:t>
            </a:r>
            <a:r>
              <a:rPr lang="en-US" sz="2000" dirty="0" err="1">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T, add rule </a:t>
            </a:r>
            <a:r>
              <a:rPr lang="en-US" sz="2000" dirty="0" err="1">
                <a:ea typeface="ＭＳ Ｐゴシック" pitchFamily="-111" charset="-128"/>
                <a:cs typeface="ＭＳ Ｐゴシック" pitchFamily="-111" charset="-128"/>
                <a:sym typeface="Symbol" pitchFamily="-111" charset="2"/>
              </a:rPr>
              <a:t>qa</a:t>
            </a:r>
            <a:r>
              <a:rPr lang="en-US" sz="2000" dirty="0">
                <a:ea typeface="ＭＳ Ｐゴシック" pitchFamily="-111" charset="-128"/>
                <a:cs typeface="ＭＳ Ｐゴシック" pitchFamily="-111" charset="-128"/>
                <a:sym typeface="Symbol" pitchFamily="-111" charset="2"/>
              </a:rPr>
              <a:t> </a:t>
            </a:r>
            <a:r>
              <a:rPr lang="en-US" sz="2000" dirty="0" err="1">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a:t>
            </a:r>
            <a:r>
              <a:rPr lang="en-US" sz="2000" dirty="0" err="1">
                <a:ea typeface="ＭＳ Ｐゴシック" pitchFamily="-111" charset="-128"/>
                <a:cs typeface="ＭＳ Ｐゴシック" pitchFamily="-111" charset="-128"/>
                <a:sym typeface="Symbol" pitchFamily="-111" charset="2"/>
              </a:rPr>
              <a:t>sb</a:t>
            </a:r>
            <a:endParaRPr lang="en-US" sz="2000" dirty="0">
              <a:ea typeface="ＭＳ Ｐゴシック" pitchFamily="-111" charset="-128"/>
              <a:cs typeface="ＭＳ Ｐゴシック" pitchFamily="-111" charset="-128"/>
              <a:sym typeface="Symbol" pitchFamily="-111" charset="2"/>
            </a:endParaRPr>
          </a:p>
          <a:p>
            <a:pPr eaLnBrk="1" hangingPunct="1">
              <a:lnSpc>
                <a:spcPct val="90000"/>
              </a:lnSpc>
            </a:pPr>
            <a:r>
              <a:rPr lang="en-US" sz="2000" dirty="0">
                <a:ea typeface="ＭＳ Ｐゴシック" pitchFamily="-111" charset="-128"/>
                <a:cs typeface="ＭＳ Ｐゴシック" pitchFamily="-111" charset="-128"/>
              </a:rPr>
              <a:t>If </a:t>
            </a:r>
            <a:r>
              <a:rPr lang="en-US" sz="2000" dirty="0" err="1">
                <a:ea typeface="ＭＳ Ｐゴシック" pitchFamily="-111" charset="-128"/>
                <a:cs typeface="ＭＳ Ｐゴシック" pitchFamily="-111" charset="-128"/>
              </a:rPr>
              <a:t>qaRs</a:t>
            </a:r>
            <a:r>
              <a:rPr lang="en-US" sz="2000" dirty="0">
                <a:ea typeface="ＭＳ Ｐゴシック" pitchFamily="-111" charset="-128"/>
                <a:cs typeface="ＭＳ Ｐゴシック" pitchFamily="-111" charset="-128"/>
              </a:rPr>
              <a:t> </a:t>
            </a:r>
            <a:r>
              <a:rPr lang="en-US" sz="2000" dirty="0" err="1">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T, add rules </a:t>
            </a:r>
          </a:p>
          <a:p>
            <a:pPr lvl="1" eaLnBrk="1" hangingPunct="1">
              <a:lnSpc>
                <a:spcPct val="90000"/>
              </a:lnSpc>
            </a:pPr>
            <a:r>
              <a:rPr lang="en-US" sz="1600" dirty="0" smtClean="0">
                <a:sym typeface="Symbol" pitchFamily="-111" charset="2"/>
              </a:rPr>
              <a:t>q1b </a:t>
            </a:r>
            <a:r>
              <a:rPr lang="en-US" sz="1600" dirty="0" err="1">
                <a:sym typeface="Symbol" pitchFamily="-111" charset="2"/>
              </a:rPr>
              <a:t></a:t>
            </a:r>
            <a:r>
              <a:rPr lang="en-US" sz="1600" dirty="0" smtClean="0">
                <a:sym typeface="Symbol" pitchFamily="-111" charset="2"/>
              </a:rPr>
              <a:t> 1sb 		a=1, </a:t>
            </a:r>
            <a:r>
              <a:rPr lang="en-US" sz="1600" dirty="0">
                <a:sym typeface="Symbol" pitchFamily="-111" charset="2"/>
              </a:rPr>
              <a:t>b{0,1}</a:t>
            </a:r>
          </a:p>
          <a:p>
            <a:pPr lvl="1" eaLnBrk="1" hangingPunct="1">
              <a:lnSpc>
                <a:spcPct val="90000"/>
              </a:lnSpc>
            </a:pPr>
            <a:r>
              <a:rPr lang="en-US" sz="1600" dirty="0" smtClean="0">
                <a:sym typeface="Symbol" pitchFamily="-111" charset="2"/>
              </a:rPr>
              <a:t>q1h </a:t>
            </a:r>
            <a:r>
              <a:rPr lang="en-US" sz="1600" dirty="0" err="1">
                <a:sym typeface="Symbol" pitchFamily="-111" charset="2"/>
              </a:rPr>
              <a:t></a:t>
            </a:r>
            <a:r>
              <a:rPr lang="en-US" sz="1600" dirty="0" smtClean="0">
                <a:sym typeface="Symbol" pitchFamily="-111" charset="2"/>
              </a:rPr>
              <a:t> 1s0h	a=1</a:t>
            </a:r>
          </a:p>
          <a:p>
            <a:pPr lvl="1" eaLnBrk="1" hangingPunct="1">
              <a:lnSpc>
                <a:spcPct val="90000"/>
              </a:lnSpc>
            </a:pPr>
            <a:r>
              <a:rPr lang="en-US" sz="1600" dirty="0" smtClean="0">
                <a:sym typeface="Symbol" pitchFamily="-111" charset="2"/>
              </a:rPr>
              <a:t>cq0b </a:t>
            </a:r>
            <a:r>
              <a:rPr lang="en-US" sz="1600" dirty="0" err="1">
                <a:sym typeface="Symbol" pitchFamily="-111" charset="2"/>
              </a:rPr>
              <a:t></a:t>
            </a:r>
            <a:r>
              <a:rPr lang="en-US" sz="1600" dirty="0">
                <a:sym typeface="Symbol" pitchFamily="-111" charset="2"/>
              </a:rPr>
              <a:t> </a:t>
            </a:r>
            <a:r>
              <a:rPr lang="en-US" sz="1600" dirty="0" smtClean="0">
                <a:sym typeface="Symbol" pitchFamily="-111" charset="2"/>
              </a:rPr>
              <a:t>c0sb 	a=0, </a:t>
            </a:r>
            <a:r>
              <a:rPr lang="en-US" sz="1600" dirty="0">
                <a:sym typeface="Symbol" pitchFamily="-111" charset="2"/>
              </a:rPr>
              <a:t>b,c{0,1}</a:t>
            </a:r>
          </a:p>
          <a:p>
            <a:pPr lvl="1" eaLnBrk="1" hangingPunct="1">
              <a:lnSpc>
                <a:spcPct val="90000"/>
              </a:lnSpc>
            </a:pPr>
            <a:r>
              <a:rPr lang="en-US" sz="1600" dirty="0" smtClean="0">
                <a:sym typeface="Symbol" pitchFamily="-111" charset="2"/>
              </a:rPr>
              <a:t>hq0b </a:t>
            </a:r>
            <a:r>
              <a:rPr lang="en-US" sz="1600" dirty="0" err="1">
                <a:sym typeface="Symbol" pitchFamily="-111" charset="2"/>
              </a:rPr>
              <a:t></a:t>
            </a:r>
            <a:r>
              <a:rPr lang="en-US" sz="1600" dirty="0">
                <a:sym typeface="Symbol" pitchFamily="-111" charset="2"/>
              </a:rPr>
              <a:t> </a:t>
            </a:r>
            <a:r>
              <a:rPr lang="en-US" sz="1600" dirty="0" err="1">
                <a:sym typeface="Symbol" pitchFamily="-111" charset="2"/>
              </a:rPr>
              <a:t>hsb</a:t>
            </a:r>
            <a:r>
              <a:rPr lang="en-US" sz="1600" dirty="0" smtClean="0">
                <a:sym typeface="Symbol" pitchFamily="-111" charset="2"/>
              </a:rPr>
              <a:t> 	a=0, </a:t>
            </a:r>
            <a:r>
              <a:rPr lang="en-US" sz="1600" dirty="0">
                <a:sym typeface="Symbol" pitchFamily="-111" charset="2"/>
              </a:rPr>
              <a:t>b{0,1}</a:t>
            </a:r>
          </a:p>
          <a:p>
            <a:pPr lvl="1" eaLnBrk="1" hangingPunct="1">
              <a:lnSpc>
                <a:spcPct val="90000"/>
              </a:lnSpc>
            </a:pPr>
            <a:r>
              <a:rPr lang="en-US" sz="1600" dirty="0" smtClean="0">
                <a:sym typeface="Symbol" pitchFamily="-111" charset="2"/>
              </a:rPr>
              <a:t>cq0h </a:t>
            </a:r>
            <a:r>
              <a:rPr lang="en-US" sz="1600" dirty="0" err="1">
                <a:sym typeface="Symbol" pitchFamily="-111" charset="2"/>
              </a:rPr>
              <a:t></a:t>
            </a:r>
            <a:r>
              <a:rPr lang="en-US" sz="1600" dirty="0">
                <a:sym typeface="Symbol" pitchFamily="-111" charset="2"/>
              </a:rPr>
              <a:t> </a:t>
            </a:r>
            <a:r>
              <a:rPr lang="en-US" sz="1600" dirty="0" smtClean="0">
                <a:sym typeface="Symbol" pitchFamily="-111" charset="2"/>
              </a:rPr>
              <a:t>c0s0h 	a=0, </a:t>
            </a:r>
            <a:r>
              <a:rPr lang="en-US" sz="1600" dirty="0">
                <a:sym typeface="Symbol" pitchFamily="-111" charset="2"/>
              </a:rPr>
              <a:t>c{0,1}</a:t>
            </a:r>
          </a:p>
          <a:p>
            <a:pPr lvl="1" eaLnBrk="1" hangingPunct="1">
              <a:lnSpc>
                <a:spcPct val="90000"/>
              </a:lnSpc>
            </a:pPr>
            <a:r>
              <a:rPr lang="en-US" sz="1600" dirty="0" smtClean="0">
                <a:sym typeface="Symbol" pitchFamily="-111" charset="2"/>
              </a:rPr>
              <a:t>hq0h </a:t>
            </a:r>
            <a:r>
              <a:rPr lang="en-US" sz="1600" dirty="0" err="1">
                <a:sym typeface="Symbol" pitchFamily="-111" charset="2"/>
              </a:rPr>
              <a:t></a:t>
            </a:r>
            <a:r>
              <a:rPr lang="en-US" sz="1600" dirty="0">
                <a:sym typeface="Symbol" pitchFamily="-111" charset="2"/>
              </a:rPr>
              <a:t> </a:t>
            </a:r>
            <a:r>
              <a:rPr lang="en-US" sz="1600" dirty="0" smtClean="0">
                <a:sym typeface="Symbol" pitchFamily="-111" charset="2"/>
              </a:rPr>
              <a:t>hs0h	a=0</a:t>
            </a:r>
          </a:p>
          <a:p>
            <a:pPr eaLnBrk="1" hangingPunct="1">
              <a:lnSpc>
                <a:spcPct val="90000"/>
              </a:lnSpc>
            </a:pPr>
            <a:r>
              <a:rPr lang="en-US" sz="2000" dirty="0">
                <a:ea typeface="ＭＳ Ｐゴシック" pitchFamily="-111" charset="-128"/>
                <a:cs typeface="ＭＳ Ｐゴシック" pitchFamily="-111" charset="-128"/>
              </a:rPr>
              <a:t>If </a:t>
            </a:r>
            <a:r>
              <a:rPr lang="en-US" sz="2000" dirty="0" err="1">
                <a:ea typeface="ＭＳ Ｐゴシック" pitchFamily="-111" charset="-128"/>
                <a:cs typeface="ＭＳ Ｐゴシック" pitchFamily="-111" charset="-128"/>
              </a:rPr>
              <a:t>qaLs</a:t>
            </a:r>
            <a:r>
              <a:rPr lang="en-US" sz="2000" dirty="0">
                <a:ea typeface="ＭＳ Ｐゴシック" pitchFamily="-111" charset="-128"/>
                <a:cs typeface="ＭＳ Ｐゴシック" pitchFamily="-111" charset="-128"/>
              </a:rPr>
              <a:t> </a:t>
            </a:r>
            <a:r>
              <a:rPr lang="en-US" sz="2000" dirty="0" err="1">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T, add rules </a:t>
            </a:r>
          </a:p>
          <a:p>
            <a:pPr lvl="1" eaLnBrk="1" hangingPunct="1">
              <a:lnSpc>
                <a:spcPct val="90000"/>
              </a:lnSpc>
            </a:pPr>
            <a:r>
              <a:rPr lang="en-US" sz="1600" dirty="0" err="1">
                <a:sym typeface="Symbol" pitchFamily="-111" charset="2"/>
              </a:rPr>
              <a:t>bqac</a:t>
            </a:r>
            <a:r>
              <a:rPr lang="en-US" sz="1600" dirty="0">
                <a:sym typeface="Symbol" pitchFamily="-111" charset="2"/>
              </a:rPr>
              <a:t> </a:t>
            </a:r>
            <a:r>
              <a:rPr lang="en-US" sz="1600" dirty="0" err="1">
                <a:sym typeface="Symbol" pitchFamily="-111" charset="2"/>
              </a:rPr>
              <a:t></a:t>
            </a:r>
            <a:r>
              <a:rPr lang="en-US" sz="1600" dirty="0">
                <a:sym typeface="Symbol" pitchFamily="-111" charset="2"/>
              </a:rPr>
              <a:t> </a:t>
            </a:r>
            <a:r>
              <a:rPr lang="en-US" sz="1600" dirty="0" err="1">
                <a:sym typeface="Symbol" pitchFamily="-111" charset="2"/>
              </a:rPr>
              <a:t>sbac</a:t>
            </a:r>
            <a:r>
              <a:rPr lang="en-US" sz="1600" dirty="0" smtClean="0">
                <a:sym typeface="Symbol" pitchFamily="-111" charset="2"/>
              </a:rPr>
              <a:t> 	</a:t>
            </a:r>
            <a:r>
              <a:rPr lang="en-US" sz="1600" dirty="0">
                <a:sym typeface="Symbol" pitchFamily="-111" charset="2"/>
              </a:rPr>
              <a:t>a,b,c{0,1}</a:t>
            </a:r>
          </a:p>
          <a:p>
            <a:pPr lvl="1" eaLnBrk="1" hangingPunct="1">
              <a:lnSpc>
                <a:spcPct val="90000"/>
              </a:lnSpc>
            </a:pPr>
            <a:r>
              <a:rPr lang="en-US" sz="1600" dirty="0" err="1">
                <a:sym typeface="Symbol" pitchFamily="-111" charset="2"/>
              </a:rPr>
              <a:t>hqac</a:t>
            </a:r>
            <a:r>
              <a:rPr lang="en-US" sz="1600" dirty="0">
                <a:sym typeface="Symbol" pitchFamily="-111" charset="2"/>
              </a:rPr>
              <a:t> </a:t>
            </a:r>
            <a:r>
              <a:rPr lang="en-US" sz="1600" dirty="0" err="1">
                <a:sym typeface="Symbol" pitchFamily="-111" charset="2"/>
              </a:rPr>
              <a:t></a:t>
            </a:r>
            <a:r>
              <a:rPr lang="en-US" sz="1600" dirty="0">
                <a:sym typeface="Symbol" pitchFamily="-111" charset="2"/>
              </a:rPr>
              <a:t> </a:t>
            </a:r>
            <a:r>
              <a:rPr lang="en-US" sz="1600" dirty="0" smtClean="0">
                <a:sym typeface="Symbol" pitchFamily="-111" charset="2"/>
              </a:rPr>
              <a:t>hs0ac	</a:t>
            </a:r>
            <a:r>
              <a:rPr lang="en-US" sz="1600" dirty="0">
                <a:sym typeface="Symbol" pitchFamily="-111" charset="2"/>
              </a:rPr>
              <a:t>a</a:t>
            </a:r>
            <a:r>
              <a:rPr lang="en-US" sz="1600" dirty="0" smtClean="0">
                <a:sym typeface="Symbol" pitchFamily="-111" charset="2"/>
              </a:rPr>
              <a:t>,c</a:t>
            </a:r>
            <a:r>
              <a:rPr lang="en-US" sz="1600" dirty="0">
                <a:sym typeface="Symbol" pitchFamily="-111" charset="2"/>
              </a:rPr>
              <a:t>{0,1}</a:t>
            </a:r>
          </a:p>
          <a:p>
            <a:pPr lvl="1" eaLnBrk="1" hangingPunct="1">
              <a:lnSpc>
                <a:spcPct val="90000"/>
              </a:lnSpc>
            </a:pPr>
            <a:r>
              <a:rPr lang="en-US" sz="1600" dirty="0" smtClean="0">
                <a:sym typeface="Symbol" pitchFamily="-111" charset="2"/>
              </a:rPr>
              <a:t>bq1h </a:t>
            </a:r>
            <a:r>
              <a:rPr lang="en-US" sz="1600" dirty="0" err="1">
                <a:sym typeface="Symbol" pitchFamily="-111" charset="2"/>
              </a:rPr>
              <a:t></a:t>
            </a:r>
            <a:r>
              <a:rPr lang="en-US" sz="1600" dirty="0">
                <a:sym typeface="Symbol" pitchFamily="-111" charset="2"/>
              </a:rPr>
              <a:t> </a:t>
            </a:r>
            <a:r>
              <a:rPr lang="en-US" sz="1600" dirty="0" smtClean="0">
                <a:sym typeface="Symbol" pitchFamily="-111" charset="2"/>
              </a:rPr>
              <a:t>sb1h 	a=1, b</a:t>
            </a:r>
            <a:r>
              <a:rPr lang="en-US" sz="1600" dirty="0">
                <a:sym typeface="Symbol" pitchFamily="-111" charset="2"/>
              </a:rPr>
              <a:t>{0,1}</a:t>
            </a:r>
            <a:endParaRPr lang="en-US" sz="1600" dirty="0" smtClean="0">
              <a:sym typeface="Symbol" pitchFamily="-111" charset="2"/>
            </a:endParaRPr>
          </a:p>
          <a:p>
            <a:pPr lvl="1" eaLnBrk="1" hangingPunct="1">
              <a:lnSpc>
                <a:spcPct val="90000"/>
              </a:lnSpc>
            </a:pPr>
            <a:r>
              <a:rPr lang="en-US" sz="1600" dirty="0" smtClean="0">
                <a:sym typeface="Symbol" pitchFamily="-111" charset="2"/>
              </a:rPr>
              <a:t>hq1h </a:t>
            </a:r>
            <a:r>
              <a:rPr lang="en-US" sz="1600" dirty="0" err="1" smtClean="0">
                <a:sym typeface="Symbol" pitchFamily="-111" charset="2"/>
              </a:rPr>
              <a:t></a:t>
            </a:r>
            <a:r>
              <a:rPr lang="en-US" sz="1600" dirty="0" smtClean="0">
                <a:sym typeface="Symbol" pitchFamily="-111" charset="2"/>
              </a:rPr>
              <a:t> hs01h 	a=1</a:t>
            </a:r>
          </a:p>
          <a:p>
            <a:pPr lvl="1" eaLnBrk="1" hangingPunct="1">
              <a:lnSpc>
                <a:spcPct val="90000"/>
              </a:lnSpc>
            </a:pPr>
            <a:r>
              <a:rPr lang="en-US" sz="1600" dirty="0" smtClean="0">
                <a:sym typeface="Symbol" pitchFamily="-111" charset="2"/>
              </a:rPr>
              <a:t>bq0h </a:t>
            </a:r>
            <a:r>
              <a:rPr lang="en-US" sz="1600" dirty="0" err="1">
                <a:sym typeface="Symbol" pitchFamily="-111" charset="2"/>
              </a:rPr>
              <a:t></a:t>
            </a:r>
            <a:r>
              <a:rPr lang="en-US" sz="1600" dirty="0">
                <a:sym typeface="Symbol" pitchFamily="-111" charset="2"/>
              </a:rPr>
              <a:t> </a:t>
            </a:r>
            <a:r>
              <a:rPr lang="en-US" sz="1600" dirty="0" err="1">
                <a:sym typeface="Symbol" pitchFamily="-111" charset="2"/>
              </a:rPr>
              <a:t>sbh</a:t>
            </a:r>
            <a:r>
              <a:rPr lang="en-US" sz="1600" dirty="0" smtClean="0">
                <a:sym typeface="Symbol" pitchFamily="-111" charset="2"/>
              </a:rPr>
              <a:t> 	a</a:t>
            </a:r>
            <a:r>
              <a:rPr lang="en-US" sz="1600" dirty="0">
                <a:sym typeface="Symbol" pitchFamily="-111" charset="2"/>
              </a:rPr>
              <a:t>=</a:t>
            </a:r>
            <a:r>
              <a:rPr lang="en-US" sz="1600" dirty="0" smtClean="0">
                <a:sym typeface="Symbol" pitchFamily="-111" charset="2"/>
              </a:rPr>
              <a:t>0, </a:t>
            </a:r>
            <a:r>
              <a:rPr lang="en-US" sz="1600" dirty="0">
                <a:sym typeface="Symbol" pitchFamily="-111" charset="2"/>
              </a:rPr>
              <a:t>b{0,1}</a:t>
            </a:r>
            <a:endParaRPr lang="en-US" sz="1600" dirty="0" smtClean="0">
              <a:sym typeface="Symbol" pitchFamily="-111" charset="2"/>
            </a:endParaRPr>
          </a:p>
          <a:p>
            <a:pPr lvl="1" eaLnBrk="1" hangingPunct="1">
              <a:lnSpc>
                <a:spcPct val="90000"/>
              </a:lnSpc>
            </a:pPr>
            <a:r>
              <a:rPr lang="en-US" sz="1600" dirty="0" smtClean="0">
                <a:sym typeface="Symbol" pitchFamily="-111" charset="2"/>
              </a:rPr>
              <a:t>hq0h </a:t>
            </a:r>
            <a:r>
              <a:rPr lang="en-US" sz="1600" dirty="0" err="1">
                <a:sym typeface="Symbol" pitchFamily="-111" charset="2"/>
              </a:rPr>
              <a:t></a:t>
            </a:r>
            <a:r>
              <a:rPr lang="en-US" sz="1600" dirty="0">
                <a:sym typeface="Symbol" pitchFamily="-111" charset="2"/>
              </a:rPr>
              <a:t> hs0h</a:t>
            </a:r>
            <a:r>
              <a:rPr lang="en-US" sz="1600" dirty="0" smtClean="0">
                <a:sym typeface="Symbol" pitchFamily="-111" charset="2"/>
              </a:rPr>
              <a:t> 	a</a:t>
            </a:r>
            <a:r>
              <a:rPr lang="en-US" sz="1600" dirty="0">
                <a:sym typeface="Symbol" pitchFamily="-111" charset="2"/>
              </a:rPr>
              <a:t>=0</a:t>
            </a:r>
          </a:p>
        </p:txBody>
      </p:sp>
      <p:sp>
        <p:nvSpPr>
          <p:cNvPr id="521221" name="Date Placeholder 3"/>
          <p:cNvSpPr>
            <a:spLocks noGrp="1"/>
          </p:cNvSpPr>
          <p:nvPr>
            <p:ph type="dt" sz="quarter" idx="10"/>
          </p:nvPr>
        </p:nvSpPr>
        <p:spPr>
          <a:noFill/>
        </p:spPr>
        <p:txBody>
          <a:bodyPr/>
          <a:lstStyle/>
          <a:p>
            <a:fld id="{F3ED5FDA-2A2F-3749-BE8F-6CD0AF12D653}"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2122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Slide Number Placeholder 5"/>
          <p:cNvSpPr>
            <a:spLocks noGrp="1"/>
          </p:cNvSpPr>
          <p:nvPr>
            <p:ph type="sldNum" sz="quarter" idx="12"/>
          </p:nvPr>
        </p:nvSpPr>
        <p:spPr>
          <a:noFill/>
        </p:spPr>
        <p:txBody>
          <a:bodyPr/>
          <a:lstStyle/>
          <a:p>
            <a:pPr eaLnBrk="1" hangingPunct="1"/>
            <a:fld id="{0CD0FB90-BE3A-2440-A3E2-A26B2964F15D}" type="slidenum">
              <a:rPr lang="en-US">
                <a:latin typeface="Arial" pitchFamily="-111" charset="0"/>
                <a:ea typeface="ＭＳ Ｐゴシック" pitchFamily="-111" charset="-128"/>
                <a:cs typeface="ＭＳ Ｐゴシック" pitchFamily="-111" charset="-128"/>
              </a:rPr>
              <a:pPr eaLnBrk="1" hangingPunct="1"/>
              <a:t>258</a:t>
            </a:fld>
            <a:endParaRPr lang="en-US">
              <a:latin typeface="Arial" pitchFamily="-111" charset="0"/>
              <a:ea typeface="ＭＳ Ｐゴシック" pitchFamily="-111" charset="-128"/>
              <a:cs typeface="ＭＳ Ｐゴシック" pitchFamily="-111" charset="-128"/>
            </a:endParaRPr>
          </a:p>
        </p:txBody>
      </p:sp>
      <p:sp>
        <p:nvSpPr>
          <p:cNvPr id="521219" name="Rectangle 2"/>
          <p:cNvSpPr>
            <a:spLocks noGrp="1" noChangeArrowheads="1"/>
          </p:cNvSpPr>
          <p:nvPr>
            <p:ph type="title"/>
          </p:nvPr>
        </p:nvSpPr>
        <p:spPr/>
        <p:txBody>
          <a:bodyPr/>
          <a:lstStyle/>
          <a:p>
            <a:pPr eaLnBrk="1" hangingPunct="1"/>
            <a:r>
              <a:rPr lang="en-US" dirty="0" smtClean="0">
                <a:ea typeface="ＭＳ Ｐゴシック" pitchFamily="-111" charset="-128"/>
                <a:cs typeface="ＭＳ Ｐゴシック" pitchFamily="-111" charset="-128"/>
              </a:rPr>
              <a:t>Clean-Up</a:t>
            </a:r>
            <a:endParaRPr lang="en-US" dirty="0">
              <a:ea typeface="ＭＳ Ｐゴシック" pitchFamily="-111" charset="-128"/>
              <a:cs typeface="ＭＳ Ｐゴシック" pitchFamily="-111" charset="-128"/>
            </a:endParaRPr>
          </a:p>
        </p:txBody>
      </p:sp>
      <p:sp>
        <p:nvSpPr>
          <p:cNvPr id="521220" name="Rectangle 3"/>
          <p:cNvSpPr>
            <a:spLocks noGrp="1" noChangeArrowheads="1"/>
          </p:cNvSpPr>
          <p:nvPr>
            <p:ph type="body" idx="1"/>
          </p:nvPr>
        </p:nvSpPr>
        <p:spPr/>
        <p:txBody>
          <a:bodyPr/>
          <a:lstStyle/>
          <a:p>
            <a:pPr eaLnBrk="1" hangingPunct="1">
              <a:lnSpc>
                <a:spcPct val="90000"/>
              </a:lnSpc>
            </a:pPr>
            <a:r>
              <a:rPr lang="en-US" sz="2000" dirty="0" smtClean="0">
                <a:ea typeface="ＭＳ Ｐゴシック" pitchFamily="-111" charset="-128"/>
                <a:cs typeface="ＭＳ Ｐゴシック" pitchFamily="-111" charset="-128"/>
              </a:rPr>
              <a:t>Assume q</a:t>
            </a:r>
            <a:r>
              <a:rPr lang="en-US" sz="2000" baseline="-25000" dirty="0" smtClean="0">
                <a:ea typeface="ＭＳ Ｐゴシック" pitchFamily="-111" charset="-128"/>
                <a:cs typeface="ＭＳ Ｐゴシック" pitchFamily="-111" charset="-128"/>
              </a:rPr>
              <a:t>1</a:t>
            </a:r>
            <a:r>
              <a:rPr lang="en-US" sz="2000" dirty="0" smtClean="0">
                <a:ea typeface="ＭＳ Ｐゴシック" pitchFamily="-111" charset="-128"/>
                <a:cs typeface="ＭＳ Ｐゴシック" pitchFamily="-111" charset="-128"/>
              </a:rPr>
              <a:t> is start state and only one accepting state exists q</a:t>
            </a:r>
            <a:r>
              <a:rPr lang="en-US" sz="2000" baseline="-25000" dirty="0" smtClean="0">
                <a:ea typeface="ＭＳ Ｐゴシック" pitchFamily="-111" charset="-128"/>
                <a:cs typeface="ＭＳ Ｐゴシック" pitchFamily="-111" charset="-128"/>
              </a:rPr>
              <a:t>0</a:t>
            </a:r>
          </a:p>
          <a:p>
            <a:pPr eaLnBrk="1" hangingPunct="1">
              <a:lnSpc>
                <a:spcPct val="90000"/>
              </a:lnSpc>
            </a:pPr>
            <a:r>
              <a:rPr lang="en-US" sz="2000" dirty="0" smtClean="0">
                <a:ea typeface="ＭＳ Ｐゴシック" pitchFamily="-111" charset="-128"/>
                <a:cs typeface="ＭＳ Ｐゴシック" pitchFamily="-111" charset="-128"/>
              </a:rPr>
              <a:t>We will start in h1</a:t>
            </a:r>
            <a:r>
              <a:rPr lang="en-US" sz="2000" baseline="30000" dirty="0" smtClean="0">
                <a:ea typeface="ＭＳ Ｐゴシック" pitchFamily="-111" charset="-128"/>
                <a:cs typeface="ＭＳ Ｐゴシック" pitchFamily="-111" charset="-128"/>
              </a:rPr>
              <a:t>x</a:t>
            </a:r>
            <a:r>
              <a:rPr lang="en-US" sz="2000" dirty="0" smtClean="0">
                <a:ea typeface="ＭＳ Ｐゴシック" pitchFamily="-111" charset="-128"/>
                <a:cs typeface="ＭＳ Ｐゴシック" pitchFamily="-111" charset="-128"/>
              </a:rPr>
              <a:t>q</a:t>
            </a:r>
            <a:r>
              <a:rPr lang="en-US" sz="2000" baseline="-25000" dirty="0" smtClean="0">
                <a:ea typeface="ＭＳ Ｐゴシック" pitchFamily="-111" charset="-128"/>
                <a:cs typeface="ＭＳ Ｐゴシック" pitchFamily="-111" charset="-128"/>
              </a:rPr>
              <a:t>1</a:t>
            </a:r>
            <a:r>
              <a:rPr lang="en-US" sz="2000" dirty="0" smtClean="0">
                <a:ea typeface="ＭＳ Ｐゴシック" pitchFamily="-111" charset="-128"/>
                <a:cs typeface="ＭＳ Ｐゴシック" pitchFamily="-111" charset="-128"/>
              </a:rPr>
              <a:t>0h, seeking to accept </a:t>
            </a:r>
            <a:r>
              <a:rPr lang="en-US" sz="2000" dirty="0" err="1" smtClean="0">
                <a:ea typeface="ＭＳ Ｐゴシック" pitchFamily="-111" charset="-128"/>
                <a:cs typeface="ＭＳ Ｐゴシック" pitchFamily="-111" charset="-128"/>
              </a:rPr>
              <a:t>x</a:t>
            </a:r>
            <a:r>
              <a:rPr lang="en-US" sz="2000" dirty="0" smtClean="0">
                <a:ea typeface="ＭＳ Ｐゴシック" pitchFamily="-111" charset="-128"/>
                <a:cs typeface="ＭＳ Ｐゴシック" pitchFamily="-111" charset="-128"/>
              </a:rPr>
              <a:t> (enter q</a:t>
            </a:r>
            <a:r>
              <a:rPr lang="en-US" sz="2000" baseline="-25000" dirty="0" smtClean="0">
                <a:ea typeface="ＭＳ Ｐゴシック" pitchFamily="-111" charset="-128"/>
                <a:cs typeface="ＭＳ Ｐゴシック" pitchFamily="-111" charset="-128"/>
              </a:rPr>
              <a:t>0</a:t>
            </a:r>
            <a:r>
              <a:rPr lang="en-US" sz="2000" dirty="0" smtClean="0">
                <a:ea typeface="ＭＳ Ｐゴシック" pitchFamily="-111" charset="-128"/>
                <a:cs typeface="ＭＳ Ｐゴシック" pitchFamily="-111" charset="-128"/>
              </a:rPr>
              <a:t>) or reject (run forever).</a:t>
            </a:r>
          </a:p>
          <a:p>
            <a:pPr eaLnBrk="1" hangingPunct="1">
              <a:lnSpc>
                <a:spcPct val="90000"/>
              </a:lnSpc>
            </a:pPr>
            <a:r>
              <a:rPr lang="en-US" sz="2000" dirty="0" smtClean="0">
                <a:ea typeface="ＭＳ Ｐゴシック" pitchFamily="-111" charset="-128"/>
                <a:cs typeface="ＭＳ Ｐゴシック" pitchFamily="-111" charset="-128"/>
                <a:sym typeface="Symbol" pitchFamily="-111" charset="2"/>
              </a:rPr>
              <a:t>Add </a:t>
            </a:r>
            <a:r>
              <a:rPr lang="en-US" sz="2000" dirty="0">
                <a:ea typeface="ＭＳ Ｐゴシック" pitchFamily="-111" charset="-128"/>
                <a:cs typeface="ＭＳ Ｐゴシック" pitchFamily="-111" charset="-128"/>
                <a:sym typeface="Symbol" pitchFamily="-111" charset="2"/>
              </a:rPr>
              <a:t>rules </a:t>
            </a:r>
          </a:p>
          <a:p>
            <a:pPr lvl="1" eaLnBrk="1" hangingPunct="1">
              <a:lnSpc>
                <a:spcPct val="90000"/>
              </a:lnSpc>
            </a:pPr>
            <a:r>
              <a:rPr lang="en-US" sz="1600" dirty="0" smtClean="0">
                <a:sym typeface="Symbol" pitchFamily="-111" charset="2"/>
              </a:rPr>
              <a:t>q</a:t>
            </a:r>
            <a:r>
              <a:rPr lang="en-US" sz="1600" baseline="-25000" dirty="0" smtClean="0">
                <a:sym typeface="Symbol" pitchFamily="-111" charset="2"/>
              </a:rPr>
              <a:t>0</a:t>
            </a:r>
            <a:r>
              <a:rPr lang="en-US" sz="1600" dirty="0" smtClean="0">
                <a:sym typeface="Symbol" pitchFamily="-111" charset="2"/>
              </a:rPr>
              <a:t>a </a:t>
            </a:r>
            <a:r>
              <a:rPr lang="en-US" sz="1600" dirty="0" err="1">
                <a:sym typeface="Symbol" pitchFamily="-111" charset="2"/>
              </a:rPr>
              <a:t></a:t>
            </a:r>
            <a:r>
              <a:rPr lang="en-US" sz="1600" dirty="0" smtClean="0">
                <a:sym typeface="Symbol" pitchFamily="-111" charset="2"/>
              </a:rPr>
              <a:t> q</a:t>
            </a:r>
            <a:r>
              <a:rPr lang="en-US" sz="1600" baseline="-25000" dirty="0" smtClean="0">
                <a:sym typeface="Symbol" pitchFamily="-111" charset="2"/>
              </a:rPr>
              <a:t>0</a:t>
            </a:r>
            <a:r>
              <a:rPr lang="en-US" sz="1600" dirty="0" smtClean="0">
                <a:sym typeface="Symbol" pitchFamily="-111" charset="2"/>
              </a:rPr>
              <a:t> 		a</a:t>
            </a:r>
            <a:r>
              <a:rPr lang="en-US" sz="1600" dirty="0">
                <a:sym typeface="Symbol" pitchFamily="-111" charset="2"/>
              </a:rPr>
              <a:t>{0,1}</a:t>
            </a:r>
            <a:endParaRPr lang="en-US" sz="1600" dirty="0" smtClean="0">
              <a:sym typeface="Symbol" pitchFamily="-111" charset="2"/>
            </a:endParaRPr>
          </a:p>
          <a:p>
            <a:pPr lvl="1" eaLnBrk="1" hangingPunct="1">
              <a:lnSpc>
                <a:spcPct val="90000"/>
              </a:lnSpc>
            </a:pPr>
            <a:r>
              <a:rPr lang="en-US" sz="1600" dirty="0" smtClean="0">
                <a:sym typeface="Symbol" pitchFamily="-111" charset="2"/>
              </a:rPr>
              <a:t>bq</a:t>
            </a:r>
            <a:r>
              <a:rPr lang="en-US" sz="1600" baseline="-25000" dirty="0" smtClean="0">
                <a:sym typeface="Symbol" pitchFamily="-111" charset="2"/>
              </a:rPr>
              <a:t>0</a:t>
            </a:r>
            <a:r>
              <a:rPr lang="en-US" sz="1600" dirty="0" smtClean="0">
                <a:sym typeface="Symbol" pitchFamily="-111" charset="2"/>
              </a:rPr>
              <a:t> </a:t>
            </a:r>
            <a:r>
              <a:rPr lang="en-US" sz="1600" dirty="0" err="1" smtClean="0">
                <a:sym typeface="Symbol" pitchFamily="-111" charset="2"/>
              </a:rPr>
              <a:t></a:t>
            </a:r>
            <a:r>
              <a:rPr lang="en-US" sz="1600" dirty="0" smtClean="0">
                <a:sym typeface="Symbol" pitchFamily="-111" charset="2"/>
              </a:rPr>
              <a:t> q</a:t>
            </a:r>
            <a:r>
              <a:rPr lang="en-US" sz="1600" baseline="-25000" dirty="0" smtClean="0">
                <a:sym typeface="Symbol" pitchFamily="-111" charset="2"/>
              </a:rPr>
              <a:t>0</a:t>
            </a:r>
            <a:r>
              <a:rPr lang="en-US" sz="1600" dirty="0" smtClean="0">
                <a:sym typeface="Symbol" pitchFamily="-111" charset="2"/>
              </a:rPr>
              <a:t> 		b{0,1}</a:t>
            </a:r>
          </a:p>
          <a:p>
            <a:pPr eaLnBrk="1" hangingPunct="1">
              <a:lnSpc>
                <a:spcPct val="90000"/>
              </a:lnSpc>
            </a:pPr>
            <a:endParaRPr lang="en-US" sz="2000" dirty="0" smtClean="0">
              <a:sym typeface="Symbol" pitchFamily="-111" charset="2"/>
            </a:endParaRPr>
          </a:p>
          <a:p>
            <a:pPr eaLnBrk="1" hangingPunct="1">
              <a:lnSpc>
                <a:spcPct val="90000"/>
              </a:lnSpc>
            </a:pPr>
            <a:r>
              <a:rPr lang="en-US" sz="2000" dirty="0" smtClean="0">
                <a:sym typeface="Symbol" pitchFamily="-111" charset="2"/>
              </a:rPr>
              <a:t>The added rule allows us to “erase” the tape if we accept </a:t>
            </a:r>
            <a:r>
              <a:rPr lang="en-US" sz="2000" dirty="0" err="1" smtClean="0">
                <a:sym typeface="Symbol" pitchFamily="-111" charset="2"/>
              </a:rPr>
              <a:t>x</a:t>
            </a:r>
            <a:r>
              <a:rPr lang="en-US" sz="2000" dirty="0" smtClean="0">
                <a:sym typeface="Symbol" pitchFamily="-111" charset="2"/>
              </a:rPr>
              <a:t>.</a:t>
            </a:r>
          </a:p>
          <a:p>
            <a:pPr eaLnBrk="1" hangingPunct="1">
              <a:lnSpc>
                <a:spcPct val="90000"/>
              </a:lnSpc>
            </a:pPr>
            <a:r>
              <a:rPr lang="en-US" sz="2000" dirty="0" smtClean="0">
                <a:sym typeface="Symbol" pitchFamily="-111" charset="2"/>
              </a:rPr>
              <a:t>This means that acceptance can be changed to generating </a:t>
            </a:r>
            <a:r>
              <a:rPr lang="en-US" sz="2000" dirty="0" smtClean="0">
                <a:ea typeface="ＭＳ Ｐゴシック" pitchFamily="-111" charset="-128"/>
                <a:cs typeface="ＭＳ Ｐゴシック" pitchFamily="-111" charset="-128"/>
                <a:sym typeface="Symbol" pitchFamily="-111" charset="2"/>
              </a:rPr>
              <a:t>h</a:t>
            </a:r>
            <a:r>
              <a:rPr lang="en-US" sz="2000" dirty="0" smtClean="0">
                <a:ea typeface="ＭＳ Ｐゴシック" pitchFamily="-111" charset="-128"/>
                <a:cs typeface="ＭＳ Ｐゴシック" pitchFamily="-111" charset="-128"/>
              </a:rPr>
              <a:t>q</a:t>
            </a:r>
            <a:r>
              <a:rPr lang="en-US" sz="2000" baseline="-25000" dirty="0" smtClean="0">
                <a:ea typeface="ＭＳ Ｐゴシック" pitchFamily="-111" charset="-128"/>
                <a:cs typeface="ＭＳ Ｐゴシック" pitchFamily="-111" charset="-128"/>
              </a:rPr>
              <a:t>0</a:t>
            </a:r>
            <a:r>
              <a:rPr lang="en-US" sz="2000" dirty="0" smtClean="0">
                <a:ea typeface="ＭＳ Ｐゴシック" pitchFamily="-111" charset="-128"/>
                <a:cs typeface="ＭＳ Ｐゴシック" pitchFamily="-111" charset="-128"/>
              </a:rPr>
              <a:t>h.</a:t>
            </a:r>
          </a:p>
          <a:p>
            <a:pPr eaLnBrk="1" hangingPunct="1">
              <a:lnSpc>
                <a:spcPct val="90000"/>
              </a:lnSpc>
            </a:pPr>
            <a:endParaRPr lang="en-US" sz="2000" dirty="0" smtClean="0">
              <a:ea typeface="ＭＳ Ｐゴシック" pitchFamily="-111" charset="-128"/>
              <a:cs typeface="ＭＳ Ｐゴシック" pitchFamily="-111" charset="-128"/>
              <a:sym typeface="Symbol" pitchFamily="-111" charset="2"/>
            </a:endParaRPr>
          </a:p>
          <a:p>
            <a:pPr eaLnBrk="1" hangingPunct="1">
              <a:lnSpc>
                <a:spcPct val="90000"/>
              </a:lnSpc>
            </a:pPr>
            <a:r>
              <a:rPr lang="en-US" sz="2000" dirty="0" smtClean="0">
                <a:ea typeface="ＭＳ Ｐゴシック" pitchFamily="-111" charset="-128"/>
                <a:cs typeface="ＭＳ Ｐゴシック" pitchFamily="-111" charset="-128"/>
                <a:sym typeface="Symbol" pitchFamily="-111" charset="2"/>
              </a:rPr>
              <a:t>The next slide shows the consequences.</a:t>
            </a:r>
            <a:endParaRPr lang="en-US" sz="2000" dirty="0" smtClean="0">
              <a:sym typeface="Symbol" pitchFamily="-111" charset="2"/>
            </a:endParaRPr>
          </a:p>
        </p:txBody>
      </p:sp>
      <p:sp>
        <p:nvSpPr>
          <p:cNvPr id="521221" name="Date Placeholder 3"/>
          <p:cNvSpPr>
            <a:spLocks noGrp="1"/>
          </p:cNvSpPr>
          <p:nvPr>
            <p:ph type="dt" sz="quarter" idx="10"/>
          </p:nvPr>
        </p:nvSpPr>
        <p:spPr>
          <a:noFill/>
        </p:spPr>
        <p:txBody>
          <a:bodyPr/>
          <a:lstStyle/>
          <a:p>
            <a:fld id="{F3ED5FDA-2A2F-3749-BE8F-6CD0AF12D653}"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2122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Slide Number Placeholder 5"/>
          <p:cNvSpPr>
            <a:spLocks noGrp="1"/>
          </p:cNvSpPr>
          <p:nvPr>
            <p:ph type="sldNum" sz="quarter" idx="12"/>
          </p:nvPr>
        </p:nvSpPr>
        <p:spPr>
          <a:noFill/>
        </p:spPr>
        <p:txBody>
          <a:bodyPr/>
          <a:lstStyle/>
          <a:p>
            <a:pPr eaLnBrk="1" hangingPunct="1"/>
            <a:fld id="{FC0B09BE-0065-7040-9D43-CC5288FE8285}" type="slidenum">
              <a:rPr lang="en-US">
                <a:latin typeface="Arial" pitchFamily="-111" charset="0"/>
                <a:ea typeface="ＭＳ Ｐゴシック" pitchFamily="-111" charset="-128"/>
                <a:cs typeface="ＭＳ Ｐゴシック" pitchFamily="-111" charset="-128"/>
              </a:rPr>
              <a:pPr eaLnBrk="1" hangingPunct="1"/>
              <a:t>259</a:t>
            </a:fld>
            <a:endParaRPr lang="en-US">
              <a:latin typeface="Arial" pitchFamily="-111" charset="0"/>
              <a:ea typeface="ＭＳ Ｐゴシック" pitchFamily="-111" charset="-128"/>
              <a:cs typeface="ＭＳ Ｐゴシック" pitchFamily="-111" charset="-128"/>
            </a:endParaRPr>
          </a:p>
        </p:txBody>
      </p:sp>
      <p:sp>
        <p:nvSpPr>
          <p:cNvPr id="52326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Semi-Thue Word Problem</a:t>
            </a:r>
          </a:p>
        </p:txBody>
      </p:sp>
      <p:sp>
        <p:nvSpPr>
          <p:cNvPr id="523268"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Construction from TM, M, gets:</a:t>
            </a:r>
          </a:p>
          <a:p>
            <a:pPr eaLnBrk="1" hangingPunct="1"/>
            <a:r>
              <a:rPr lang="en-US" dirty="0">
                <a:ea typeface="ＭＳ Ｐゴシック" pitchFamily="-111" charset="-128"/>
                <a:cs typeface="ＭＳ Ｐゴシック" pitchFamily="-111" charset="-128"/>
              </a:rPr>
              <a:t>h1</a:t>
            </a:r>
            <a:r>
              <a:rPr lang="en-US" baseline="30000" dirty="0">
                <a:ea typeface="ＭＳ Ｐゴシック" pitchFamily="-111" charset="-128"/>
                <a:cs typeface="ＭＳ Ｐゴシック" pitchFamily="-111" charset="-128"/>
              </a:rPr>
              <a:t>x</a:t>
            </a:r>
            <a:r>
              <a:rPr lang="en-US" dirty="0">
                <a:ea typeface="ＭＳ Ｐゴシック" pitchFamily="-111" charset="-128"/>
                <a:cs typeface="ＭＳ Ｐゴシック" pitchFamily="-111" charset="-128"/>
              </a:rPr>
              <a:t>q</a:t>
            </a:r>
            <a:r>
              <a:rPr lang="en-US" baseline="-25000" dirty="0">
                <a:ea typeface="ＭＳ Ｐゴシック" pitchFamily="-111" charset="-128"/>
                <a:cs typeface="ＭＳ Ｐゴシック" pitchFamily="-111" charset="-128"/>
              </a:rPr>
              <a:t>1</a:t>
            </a:r>
            <a:r>
              <a:rPr lang="en-US" dirty="0">
                <a:ea typeface="ＭＳ Ｐゴシック" pitchFamily="-111" charset="-128"/>
                <a:cs typeface="ＭＳ Ｐゴシック" pitchFamily="-111" charset="-128"/>
              </a:rPr>
              <a:t>0h </a:t>
            </a:r>
            <a:r>
              <a:rPr lang="en-US" dirty="0">
                <a:ea typeface="ＭＳ Ｐゴシック" pitchFamily="-111" charset="-128"/>
                <a:cs typeface="ＭＳ Ｐゴシック" pitchFamily="-111" charset="-128"/>
                <a:sym typeface="Symbol" pitchFamily="-111" charset="2"/>
              </a:rPr>
              <a:t></a:t>
            </a:r>
            <a:r>
              <a:rPr lang="en-US" baseline="-25000" dirty="0">
                <a:ea typeface="ＭＳ Ｐゴシック" pitchFamily="-111" charset="-128"/>
                <a:cs typeface="ＭＳ Ｐゴシック" pitchFamily="-111" charset="-128"/>
                <a:sym typeface="Symbol" pitchFamily="-111" charset="2"/>
              </a:rPr>
              <a:t>(M)</a:t>
            </a:r>
            <a:r>
              <a:rPr lang="en-US" dirty="0">
                <a:ea typeface="ＭＳ Ｐゴシック" pitchFamily="-111" charset="-128"/>
                <a:cs typeface="ＭＳ Ｐゴシック" pitchFamily="-111" charset="-128"/>
                <a:sym typeface="Symbol" pitchFamily="-111" charset="2"/>
              </a:rPr>
              <a:t>* h</a:t>
            </a:r>
            <a:r>
              <a:rPr lang="en-US" dirty="0">
                <a:ea typeface="ＭＳ Ｐゴシック" pitchFamily="-111" charset="-128"/>
                <a:cs typeface="ＭＳ Ｐゴシック" pitchFamily="-111" charset="-128"/>
              </a:rPr>
              <a:t>q</a:t>
            </a:r>
            <a:r>
              <a:rPr lang="en-US" baseline="-25000" dirty="0">
                <a:ea typeface="ＭＳ Ｐゴシック" pitchFamily="-111" charset="-128"/>
                <a:cs typeface="ＭＳ Ｐゴシック" pitchFamily="-111" charset="-128"/>
              </a:rPr>
              <a:t>0</a:t>
            </a:r>
            <a:r>
              <a:rPr lang="en-US" dirty="0">
                <a:ea typeface="ＭＳ Ｐゴシック" pitchFamily="-111" charset="-128"/>
                <a:cs typeface="ＭＳ Ｐゴシック" pitchFamily="-111" charset="-128"/>
              </a:rPr>
              <a:t>h </a:t>
            </a:r>
            <a:r>
              <a:rPr lang="en-US" dirty="0" err="1">
                <a:ea typeface="ＭＳ Ｐゴシック" pitchFamily="-111" charset="-128"/>
                <a:cs typeface="ＭＳ Ｐゴシック" pitchFamily="-111" charset="-128"/>
              </a:rPr>
              <a:t>iff</a:t>
            </a:r>
            <a:r>
              <a:rPr lang="en-US" dirty="0">
                <a:ea typeface="ＭＳ Ｐゴシック" pitchFamily="-111" charset="-128"/>
                <a:cs typeface="ＭＳ Ｐゴシック" pitchFamily="-111" charset="-128"/>
              </a:rPr>
              <a:t> </a:t>
            </a:r>
            <a:r>
              <a:rPr lang="en-US" dirty="0" err="1">
                <a:ea typeface="ＭＳ Ｐゴシック" pitchFamily="-111" charset="-128"/>
                <a:cs typeface="ＭＳ Ｐゴシック" pitchFamily="-111" charset="-128"/>
              </a:rPr>
              <a:t>x</a:t>
            </a:r>
            <a:r>
              <a:rPr lang="en-US" dirty="0" err="1">
                <a:ea typeface="ＭＳ Ｐゴシック" pitchFamily="-111" charset="-128"/>
                <a:cs typeface="ＭＳ Ｐゴシック" pitchFamily="-111" charset="-128"/>
                <a:sym typeface="Symbol" pitchFamily="-111" charset="2"/>
              </a:rPr>
              <a:t></a:t>
            </a:r>
            <a:r>
              <a:rPr lang="en-US" dirty="0" err="1">
                <a:latin typeface="Lucida Calligraphy" pitchFamily="-111" charset="0"/>
                <a:ea typeface="ＭＳ Ｐゴシック" pitchFamily="-111" charset="-128"/>
                <a:cs typeface="ＭＳ Ｐゴシック" pitchFamily="-111" charset="-128"/>
                <a:sym typeface="Symbol" pitchFamily="-111" charset="2"/>
              </a:rPr>
              <a:t>L</a:t>
            </a:r>
            <a:r>
              <a:rPr lang="en-US" dirty="0" err="1">
                <a:ea typeface="ＭＳ Ｐゴシック" pitchFamily="-111" charset="-128"/>
                <a:cs typeface="ＭＳ Ｐゴシック" pitchFamily="-111" charset="-128"/>
                <a:sym typeface="Symbol" pitchFamily="-111" charset="2"/>
              </a:rPr>
              <a:t>(M</a:t>
            </a:r>
            <a:r>
              <a:rPr lang="en-US" dirty="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rPr>
              <a:t>.</a:t>
            </a:r>
          </a:p>
          <a:p>
            <a:pPr eaLnBrk="1" hangingPunct="1"/>
            <a:r>
              <a:rPr lang="en-US" dirty="0">
                <a:ea typeface="ＭＳ Ｐゴシック" pitchFamily="-111" charset="-128"/>
                <a:cs typeface="ＭＳ Ｐゴシック" pitchFamily="-111" charset="-128"/>
                <a:sym typeface="Symbol" pitchFamily="-111" charset="2"/>
              </a:rPr>
              <a:t>h</a:t>
            </a:r>
            <a:r>
              <a:rPr lang="en-US" dirty="0">
                <a:ea typeface="ＭＳ Ｐゴシック" pitchFamily="-111" charset="-128"/>
                <a:cs typeface="ＭＳ Ｐゴシック" pitchFamily="-111" charset="-128"/>
              </a:rPr>
              <a:t>q</a:t>
            </a:r>
            <a:r>
              <a:rPr lang="en-US" baseline="-25000" dirty="0">
                <a:ea typeface="ＭＳ Ｐゴシック" pitchFamily="-111" charset="-128"/>
                <a:cs typeface="ＭＳ Ｐゴシック" pitchFamily="-111" charset="-128"/>
              </a:rPr>
              <a:t>0</a:t>
            </a:r>
            <a:r>
              <a:rPr lang="en-US" dirty="0">
                <a:ea typeface="ＭＳ Ｐゴシック" pitchFamily="-111" charset="-128"/>
                <a:cs typeface="ＭＳ Ｐゴシック" pitchFamily="-111" charset="-128"/>
              </a:rPr>
              <a:t>h </a:t>
            </a:r>
            <a:r>
              <a:rPr lang="en-US" dirty="0">
                <a:ea typeface="ＭＳ Ｐゴシック" pitchFamily="-111" charset="-128"/>
                <a:cs typeface="ＭＳ Ｐゴシック" pitchFamily="-111" charset="-128"/>
                <a:sym typeface="Symbol" pitchFamily="-111" charset="2"/>
              </a:rPr>
              <a:t></a:t>
            </a:r>
            <a:r>
              <a:rPr lang="en-US" baseline="-25000" dirty="0">
                <a:ea typeface="ＭＳ Ｐゴシック" pitchFamily="-111" charset="-128"/>
                <a:cs typeface="ＭＳ Ｐゴシック" pitchFamily="-111" charset="-128"/>
                <a:sym typeface="Symbol" pitchFamily="-111" charset="2"/>
              </a:rPr>
              <a:t>(M)</a:t>
            </a:r>
            <a:r>
              <a:rPr lang="en-US"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rPr>
              <a:t>h1</a:t>
            </a:r>
            <a:r>
              <a:rPr lang="en-US" baseline="30000" dirty="0">
                <a:ea typeface="ＭＳ Ｐゴシック" pitchFamily="-111" charset="-128"/>
                <a:cs typeface="ＭＳ Ｐゴシック" pitchFamily="-111" charset="-128"/>
              </a:rPr>
              <a:t>x</a:t>
            </a:r>
            <a:r>
              <a:rPr lang="en-US" dirty="0">
                <a:ea typeface="ＭＳ Ｐゴシック" pitchFamily="-111" charset="-128"/>
                <a:cs typeface="ＭＳ Ｐゴシック" pitchFamily="-111" charset="-128"/>
              </a:rPr>
              <a:t>q</a:t>
            </a:r>
            <a:r>
              <a:rPr lang="en-US" baseline="-25000" dirty="0">
                <a:ea typeface="ＭＳ Ｐゴシック" pitchFamily="-111" charset="-128"/>
                <a:cs typeface="ＭＳ Ｐゴシック" pitchFamily="-111" charset="-128"/>
              </a:rPr>
              <a:t>1</a:t>
            </a:r>
            <a:r>
              <a:rPr lang="en-US" dirty="0">
                <a:ea typeface="ＭＳ Ｐゴシック" pitchFamily="-111" charset="-128"/>
                <a:cs typeface="ＭＳ Ｐゴシック" pitchFamily="-111" charset="-128"/>
              </a:rPr>
              <a:t>0h </a:t>
            </a:r>
            <a:r>
              <a:rPr lang="en-US" dirty="0" err="1">
                <a:ea typeface="ＭＳ Ｐゴシック" pitchFamily="-111" charset="-128"/>
                <a:cs typeface="ＭＳ Ｐゴシック" pitchFamily="-111" charset="-128"/>
              </a:rPr>
              <a:t>iff</a:t>
            </a:r>
            <a:r>
              <a:rPr lang="en-US" dirty="0">
                <a:ea typeface="ＭＳ Ｐゴシック" pitchFamily="-111" charset="-128"/>
                <a:cs typeface="ＭＳ Ｐゴシック" pitchFamily="-111" charset="-128"/>
              </a:rPr>
              <a:t> </a:t>
            </a:r>
            <a:r>
              <a:rPr lang="en-US" dirty="0" err="1">
                <a:ea typeface="ＭＳ Ｐゴシック" pitchFamily="-111" charset="-128"/>
                <a:cs typeface="ＭＳ Ｐゴシック" pitchFamily="-111" charset="-128"/>
              </a:rPr>
              <a:t>x</a:t>
            </a:r>
            <a:r>
              <a:rPr lang="en-US" dirty="0" err="1">
                <a:ea typeface="ＭＳ Ｐゴシック" pitchFamily="-111" charset="-128"/>
                <a:cs typeface="ＭＳ Ｐゴシック" pitchFamily="-111" charset="-128"/>
                <a:sym typeface="Symbol" pitchFamily="-111" charset="2"/>
              </a:rPr>
              <a:t></a:t>
            </a:r>
            <a:r>
              <a:rPr lang="en-US" dirty="0" err="1">
                <a:latin typeface="Lucida Calligraphy" pitchFamily="-111" charset="0"/>
                <a:ea typeface="ＭＳ Ｐゴシック" pitchFamily="-111" charset="-128"/>
                <a:cs typeface="ＭＳ Ｐゴシック" pitchFamily="-111" charset="-128"/>
                <a:sym typeface="Symbol" pitchFamily="-111" charset="2"/>
              </a:rPr>
              <a:t>L</a:t>
            </a:r>
            <a:r>
              <a:rPr lang="en-US" dirty="0" err="1">
                <a:ea typeface="ＭＳ Ｐゴシック" pitchFamily="-111" charset="-128"/>
                <a:cs typeface="ＭＳ Ｐゴシック" pitchFamily="-111" charset="-128"/>
                <a:sym typeface="Symbol" pitchFamily="-111" charset="2"/>
              </a:rPr>
              <a:t>(M</a:t>
            </a:r>
            <a:r>
              <a:rPr lang="en-US" dirty="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rPr>
              <a:t>.</a:t>
            </a:r>
          </a:p>
          <a:p>
            <a:pPr eaLnBrk="1" hangingPunct="1"/>
            <a:r>
              <a:rPr lang="en-US" dirty="0">
                <a:ea typeface="ＭＳ Ｐゴシック" pitchFamily="-111" charset="-128"/>
                <a:cs typeface="ＭＳ Ｐゴシック" pitchFamily="-111" charset="-128"/>
                <a:sym typeface="Symbol" pitchFamily="-111" charset="2"/>
              </a:rPr>
              <a:t>h</a:t>
            </a:r>
            <a:r>
              <a:rPr lang="en-US" dirty="0">
                <a:ea typeface="ＭＳ Ｐゴシック" pitchFamily="-111" charset="-128"/>
                <a:cs typeface="ＭＳ Ｐゴシック" pitchFamily="-111" charset="-128"/>
              </a:rPr>
              <a:t>q</a:t>
            </a:r>
            <a:r>
              <a:rPr lang="en-US" baseline="-25000" dirty="0">
                <a:ea typeface="ＭＳ Ｐゴシック" pitchFamily="-111" charset="-128"/>
                <a:cs typeface="ＭＳ Ｐゴシック" pitchFamily="-111" charset="-128"/>
              </a:rPr>
              <a:t>0</a:t>
            </a:r>
            <a:r>
              <a:rPr lang="en-US" dirty="0">
                <a:ea typeface="ＭＳ Ｐゴシック" pitchFamily="-111" charset="-128"/>
                <a:cs typeface="ＭＳ Ｐゴシック" pitchFamily="-111" charset="-128"/>
              </a:rPr>
              <a:t>h </a:t>
            </a:r>
            <a:r>
              <a:rPr lang="en-US" dirty="0" err="1">
                <a:ea typeface="ＭＳ Ｐゴシック" pitchFamily="-111" charset="-128"/>
                <a:cs typeface="ＭＳ Ｐゴシック" pitchFamily="-111" charset="-128"/>
                <a:sym typeface="Symbol" pitchFamily="-111" charset="2"/>
              </a:rPr>
              <a:t></a:t>
            </a:r>
            <a:r>
              <a:rPr lang="en-US" baseline="-25000" dirty="0" err="1">
                <a:ea typeface="ＭＳ Ｐゴシック" pitchFamily="-111" charset="-128"/>
                <a:cs typeface="ＭＳ Ｐゴシック" pitchFamily="-111" charset="-128"/>
                <a:sym typeface="Symbol" pitchFamily="-111" charset="2"/>
              </a:rPr>
              <a:t></a:t>
            </a:r>
            <a:r>
              <a:rPr lang="en-US" baseline="-25000" dirty="0">
                <a:ea typeface="ＭＳ Ｐゴシック" pitchFamily="-111" charset="-128"/>
                <a:cs typeface="ＭＳ Ｐゴシック" pitchFamily="-111" charset="-128"/>
                <a:sym typeface="Symbol" pitchFamily="-111" charset="2"/>
              </a:rPr>
              <a:t> (M)</a:t>
            </a:r>
            <a:r>
              <a:rPr lang="en-US"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rPr>
              <a:t>h1</a:t>
            </a:r>
            <a:r>
              <a:rPr lang="en-US" baseline="30000" dirty="0">
                <a:ea typeface="ＭＳ Ｐゴシック" pitchFamily="-111" charset="-128"/>
                <a:cs typeface="ＭＳ Ｐゴシック" pitchFamily="-111" charset="-128"/>
              </a:rPr>
              <a:t>x</a:t>
            </a:r>
            <a:r>
              <a:rPr lang="en-US" dirty="0">
                <a:ea typeface="ＭＳ Ｐゴシック" pitchFamily="-111" charset="-128"/>
                <a:cs typeface="ＭＳ Ｐゴシック" pitchFamily="-111" charset="-128"/>
              </a:rPr>
              <a:t>q</a:t>
            </a:r>
            <a:r>
              <a:rPr lang="en-US" baseline="-25000" dirty="0">
                <a:ea typeface="ＭＳ Ｐゴシック" pitchFamily="-111" charset="-128"/>
                <a:cs typeface="ＭＳ Ｐゴシック" pitchFamily="-111" charset="-128"/>
              </a:rPr>
              <a:t>1</a:t>
            </a:r>
            <a:r>
              <a:rPr lang="en-US" dirty="0">
                <a:ea typeface="ＭＳ Ｐゴシック" pitchFamily="-111" charset="-128"/>
                <a:cs typeface="ＭＳ Ｐゴシック" pitchFamily="-111" charset="-128"/>
              </a:rPr>
              <a:t>0h </a:t>
            </a:r>
            <a:r>
              <a:rPr lang="en-US" dirty="0" err="1">
                <a:ea typeface="ＭＳ Ｐゴシック" pitchFamily="-111" charset="-128"/>
                <a:cs typeface="ＭＳ Ｐゴシック" pitchFamily="-111" charset="-128"/>
              </a:rPr>
              <a:t>iff</a:t>
            </a:r>
            <a:r>
              <a:rPr lang="en-US" dirty="0">
                <a:ea typeface="ＭＳ Ｐゴシック" pitchFamily="-111" charset="-128"/>
                <a:cs typeface="ＭＳ Ｐゴシック" pitchFamily="-111" charset="-128"/>
              </a:rPr>
              <a:t> </a:t>
            </a:r>
            <a:r>
              <a:rPr lang="en-US" dirty="0" err="1">
                <a:ea typeface="ＭＳ Ｐゴシック" pitchFamily="-111" charset="-128"/>
                <a:cs typeface="ＭＳ Ｐゴシック" pitchFamily="-111" charset="-128"/>
              </a:rPr>
              <a:t>x</a:t>
            </a:r>
            <a:r>
              <a:rPr lang="en-US" dirty="0" err="1">
                <a:ea typeface="ＭＳ Ｐゴシック" pitchFamily="-111" charset="-128"/>
                <a:cs typeface="ＭＳ Ｐゴシック" pitchFamily="-111" charset="-128"/>
                <a:sym typeface="Symbol" pitchFamily="-111" charset="2"/>
              </a:rPr>
              <a:t></a:t>
            </a:r>
            <a:r>
              <a:rPr lang="en-US" dirty="0" err="1">
                <a:latin typeface="Lucida Calligraphy" pitchFamily="-111" charset="0"/>
                <a:ea typeface="ＭＳ Ｐゴシック" pitchFamily="-111" charset="-128"/>
                <a:cs typeface="ＭＳ Ｐゴシック" pitchFamily="-111" charset="-128"/>
                <a:sym typeface="Symbol" pitchFamily="-111" charset="2"/>
              </a:rPr>
              <a:t>L</a:t>
            </a:r>
            <a:r>
              <a:rPr lang="en-US" dirty="0" err="1">
                <a:ea typeface="ＭＳ Ｐゴシック" pitchFamily="-111" charset="-128"/>
                <a:cs typeface="ＭＳ Ｐゴシック" pitchFamily="-111" charset="-128"/>
                <a:sym typeface="Symbol" pitchFamily="-111" charset="2"/>
              </a:rPr>
              <a:t>(M</a:t>
            </a:r>
            <a:r>
              <a:rPr lang="en-US" dirty="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rPr>
              <a:t>.</a:t>
            </a:r>
          </a:p>
          <a:p>
            <a:pPr eaLnBrk="1" hangingPunct="1"/>
            <a:r>
              <a:rPr lang="en-US" dirty="0">
                <a:ea typeface="ＭＳ Ｐゴシック" pitchFamily="-111" charset="-128"/>
                <a:cs typeface="ＭＳ Ｐゴシック" pitchFamily="-111" charset="-128"/>
              </a:rPr>
              <a:t>Can recast both Semi-</a:t>
            </a:r>
            <a:r>
              <a:rPr lang="en-US" dirty="0" err="1">
                <a:ea typeface="ＭＳ Ｐゴシック" pitchFamily="-111" charset="-128"/>
                <a:cs typeface="ＭＳ Ｐゴシック" pitchFamily="-111" charset="-128"/>
              </a:rPr>
              <a:t>Thue</a:t>
            </a:r>
            <a:r>
              <a:rPr lang="en-US" dirty="0">
                <a:ea typeface="ＭＳ Ｐゴシック" pitchFamily="-111" charset="-128"/>
                <a:cs typeface="ＭＳ Ｐゴシック" pitchFamily="-111" charset="-128"/>
              </a:rPr>
              <a:t> and </a:t>
            </a:r>
            <a:r>
              <a:rPr lang="en-US" dirty="0" err="1">
                <a:ea typeface="ＭＳ Ｐゴシック" pitchFamily="-111" charset="-128"/>
                <a:cs typeface="ＭＳ Ｐゴシック" pitchFamily="-111" charset="-128"/>
              </a:rPr>
              <a:t>Thue</a:t>
            </a:r>
            <a:r>
              <a:rPr lang="en-US" dirty="0">
                <a:ea typeface="ＭＳ Ｐゴシック" pitchFamily="-111" charset="-128"/>
                <a:cs typeface="ＭＳ Ｐゴシック" pitchFamily="-111" charset="-128"/>
              </a:rPr>
              <a:t> Systems to ones over alphabet {</a:t>
            </a:r>
            <a:r>
              <a:rPr lang="en-US" dirty="0" err="1">
                <a:ea typeface="ＭＳ Ｐゴシック" pitchFamily="-111" charset="-128"/>
                <a:cs typeface="ＭＳ Ｐゴシック" pitchFamily="-111" charset="-128"/>
              </a:rPr>
              <a:t>a,b</a:t>
            </a:r>
            <a:r>
              <a:rPr lang="en-US" dirty="0">
                <a:ea typeface="ＭＳ Ｐゴシック" pitchFamily="-111" charset="-128"/>
                <a:cs typeface="ＭＳ Ｐゴシック" pitchFamily="-111" charset="-128"/>
              </a:rPr>
              <a:t>} or {0,1</a:t>
            </a:r>
            <a:r>
              <a:rPr lang="en-US" dirty="0" smtClean="0">
                <a:ea typeface="ＭＳ Ｐゴシック" pitchFamily="-111" charset="-128"/>
                <a:cs typeface="ＭＳ Ｐゴシック" pitchFamily="-111" charset="-128"/>
              </a:rPr>
              <a:t>}. That is, a binary alphabet is sufficient for </a:t>
            </a:r>
            <a:r>
              <a:rPr lang="en-US" dirty="0" err="1" smtClean="0">
                <a:ea typeface="ＭＳ Ｐゴシック" pitchFamily="-111" charset="-128"/>
                <a:cs typeface="ＭＳ Ｐゴシック" pitchFamily="-111" charset="-128"/>
              </a:rPr>
              <a:t>undecidability</a:t>
            </a:r>
            <a:r>
              <a:rPr lang="en-US" smtClean="0">
                <a:ea typeface="ＭＳ Ｐゴシック" pitchFamily="-111" charset="-128"/>
                <a:cs typeface="ＭＳ Ｐゴシック" pitchFamily="-111" charset="-128"/>
              </a:rPr>
              <a:t>.</a:t>
            </a:r>
            <a:endParaRPr lang="en-US" dirty="0">
              <a:ea typeface="ＭＳ Ｐゴシック" pitchFamily="-111" charset="-128"/>
              <a:cs typeface="ＭＳ Ｐゴシック" pitchFamily="-111" charset="-128"/>
            </a:endParaRPr>
          </a:p>
        </p:txBody>
      </p:sp>
      <p:sp>
        <p:nvSpPr>
          <p:cNvPr id="523269" name="Date Placeholder 3"/>
          <p:cNvSpPr>
            <a:spLocks noGrp="1"/>
          </p:cNvSpPr>
          <p:nvPr>
            <p:ph type="dt" sz="quarter" idx="10"/>
          </p:nvPr>
        </p:nvSpPr>
        <p:spPr>
          <a:noFill/>
        </p:spPr>
        <p:txBody>
          <a:bodyPr/>
          <a:lstStyle/>
          <a:p>
            <a:fld id="{E3C8DDDF-15C8-364A-B44F-084655733378}"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2327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ea typeface="ＭＳ Ｐゴシック" pitchFamily="-111" charset="-128"/>
                <a:cs typeface="ＭＳ Ｐゴシック" pitchFamily="-111" charset="-128"/>
              </a:rPr>
              <a:t>Notion of Solvable</a:t>
            </a:r>
          </a:p>
        </p:txBody>
      </p:sp>
      <p:sp>
        <p:nvSpPr>
          <p:cNvPr id="58371" name="Content Placeholder 2"/>
          <p:cNvSpPr>
            <a:spLocks noGrp="1"/>
          </p:cNvSpPr>
          <p:nvPr>
            <p:ph idx="1"/>
          </p:nvPr>
        </p:nvSpPr>
        <p:spPr/>
        <p:txBody>
          <a:bodyPr/>
          <a:lstStyle/>
          <a:p>
            <a:r>
              <a:rPr lang="en-US" sz="2400" dirty="0">
                <a:ea typeface="ＭＳ Ｐゴシック" pitchFamily="-111" charset="-128"/>
                <a:cs typeface="ＭＳ Ｐゴシック" pitchFamily="-111" charset="-128"/>
              </a:rPr>
              <a:t>A problem is </a:t>
            </a:r>
            <a:r>
              <a:rPr lang="en-US" sz="2400" i="1" dirty="0">
                <a:ea typeface="ＭＳ Ｐゴシック" pitchFamily="-111" charset="-128"/>
                <a:cs typeface="ＭＳ Ｐゴシック" pitchFamily="-111" charset="-128"/>
              </a:rPr>
              <a:t>solvable </a:t>
            </a:r>
            <a:r>
              <a:rPr lang="en-US" sz="2400" dirty="0">
                <a:ea typeface="ＭＳ Ｐゴシック" pitchFamily="-111" charset="-128"/>
                <a:cs typeface="ＭＳ Ｐゴシック" pitchFamily="-111" charset="-128"/>
              </a:rPr>
              <a:t>if there exists an algorithm that solves it (provides the correct answer for each instance). </a:t>
            </a:r>
          </a:p>
          <a:p>
            <a:r>
              <a:rPr lang="en-US" sz="2400" dirty="0">
                <a:ea typeface="ＭＳ Ｐゴシック" pitchFamily="-111" charset="-128"/>
                <a:cs typeface="ＭＳ Ｐゴシック" pitchFamily="-111" charset="-128"/>
              </a:rPr>
              <a:t>The fact that a problem is solvable or, equivalently, </a:t>
            </a:r>
            <a:r>
              <a:rPr lang="en-US" sz="2400" i="1" dirty="0">
                <a:ea typeface="ＭＳ Ｐゴシック" pitchFamily="-111" charset="-128"/>
                <a:cs typeface="ＭＳ Ｐゴシック" pitchFamily="-111" charset="-128"/>
              </a:rPr>
              <a:t>decidable </a:t>
            </a:r>
            <a:r>
              <a:rPr lang="en-US" sz="2400" dirty="0">
                <a:ea typeface="ＭＳ Ｐゴシック" pitchFamily="-111" charset="-128"/>
                <a:cs typeface="ＭＳ Ｐゴシック" pitchFamily="-111" charset="-128"/>
              </a:rPr>
              <a:t>does not mean it is </a:t>
            </a:r>
            <a:r>
              <a:rPr lang="en-US" sz="2400" i="1" dirty="0">
                <a:ea typeface="ＭＳ Ｐゴシック" pitchFamily="-111" charset="-128"/>
                <a:cs typeface="ＭＳ Ｐゴシック" pitchFamily="-111" charset="-128"/>
              </a:rPr>
              <a:t>solved</a:t>
            </a:r>
            <a:r>
              <a:rPr lang="en-US" sz="2400" dirty="0">
                <a:ea typeface="ＭＳ Ｐゴシック" pitchFamily="-111" charset="-128"/>
                <a:cs typeface="ＭＳ Ｐゴシック" pitchFamily="-111" charset="-128"/>
              </a:rPr>
              <a:t>. To be solved, someone must have actually produced a correct algorithm. </a:t>
            </a:r>
            <a:endParaRPr lang="en-US" sz="2400" dirty="0" smtClean="0">
              <a:ea typeface="ＭＳ Ｐゴシック" pitchFamily="-111" charset="-128"/>
              <a:cs typeface="ＭＳ Ｐゴシック" pitchFamily="-111" charset="-128"/>
            </a:endParaRPr>
          </a:p>
          <a:p>
            <a:r>
              <a:rPr lang="en-US" sz="2400" dirty="0" smtClean="0">
                <a:ea typeface="ＭＳ Ｐゴシック" pitchFamily="-111" charset="-128"/>
                <a:cs typeface="ＭＳ Ｐゴシック" pitchFamily="-111" charset="-128"/>
              </a:rPr>
              <a:t>The </a:t>
            </a:r>
            <a:r>
              <a:rPr lang="en-US" sz="2400" dirty="0">
                <a:ea typeface="ＭＳ Ｐゴシック" pitchFamily="-111" charset="-128"/>
                <a:cs typeface="ＭＳ Ｐゴシック" pitchFamily="-111" charset="-128"/>
              </a:rPr>
              <a:t>distinction between solvable and solved is subtle. Solvable is an innate property – an unsolvable problem can never become solved, but a solvable one may or may not be solved in an individual’s lifetime.</a:t>
            </a:r>
          </a:p>
        </p:txBody>
      </p:sp>
      <p:sp>
        <p:nvSpPr>
          <p:cNvPr id="58372" name="Date Placeholder 3"/>
          <p:cNvSpPr>
            <a:spLocks noGrp="1"/>
          </p:cNvSpPr>
          <p:nvPr>
            <p:ph type="dt" sz="quarter" idx="10"/>
          </p:nvPr>
        </p:nvSpPr>
        <p:spPr>
          <a:noFill/>
        </p:spPr>
        <p:txBody>
          <a:bodyPr/>
          <a:lstStyle/>
          <a:p>
            <a:fld id="{E0C1F1C2-6FD2-EC4F-8D94-0A8CA6D38AB8}"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837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8374" name="Slide Number Placeholder 5"/>
          <p:cNvSpPr>
            <a:spLocks noGrp="1"/>
          </p:cNvSpPr>
          <p:nvPr>
            <p:ph type="sldNum" sz="quarter" idx="12"/>
          </p:nvPr>
        </p:nvSpPr>
        <p:spPr>
          <a:noFill/>
        </p:spPr>
        <p:txBody>
          <a:bodyPr/>
          <a:lstStyle/>
          <a:p>
            <a:fld id="{26865709-1E40-2F4B-BF9D-A2D2F4055123}" type="slidenum">
              <a:rPr lang="en-US">
                <a:latin typeface="Arial" pitchFamily="-111" charset="0"/>
                <a:ea typeface="ＭＳ Ｐゴシック" pitchFamily="-111" charset="-128"/>
                <a:cs typeface="ＭＳ Ｐゴシック" pitchFamily="-111" charset="-128"/>
              </a:rPr>
              <a:pPr/>
              <a:t>26</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ChangeArrowheads="1"/>
          </p:cNvSpPr>
          <p:nvPr>
            <p:ph type="ctrTitle"/>
          </p:nvPr>
        </p:nvSpPr>
        <p:spPr>
          <a:xfrm>
            <a:off x="685800" y="2286000"/>
            <a:ext cx="7772400" cy="1143000"/>
          </a:xfrm>
        </p:spPr>
        <p:txBody>
          <a:bodyPr/>
          <a:lstStyle/>
          <a:p>
            <a:pPr eaLnBrk="1" hangingPunct="1"/>
            <a:r>
              <a:rPr lang="en-US">
                <a:ea typeface="ＭＳ Ｐゴシック" pitchFamily="-111" charset="-128"/>
                <a:cs typeface="ＭＳ Ｐゴシック" pitchFamily="-111" charset="-128"/>
              </a:rPr>
              <a:t>Formal Language Review</a:t>
            </a:r>
          </a:p>
        </p:txBody>
      </p:sp>
      <p:sp>
        <p:nvSpPr>
          <p:cNvPr id="525315" name="Rectangle 3"/>
          <p:cNvSpPr>
            <a:spLocks noGrp="1" noChangeArrowheads="1"/>
          </p:cNvSpPr>
          <p:nvPr>
            <p:ph type="subTitle" idx="1"/>
          </p:nvPr>
        </p:nvSpPr>
        <p:spPr/>
        <p:txBody>
          <a:bodyPr/>
          <a:lstStyle/>
          <a:p>
            <a:pPr eaLnBrk="1" hangingPunct="1"/>
            <a:r>
              <a:rPr lang="en-US">
                <a:ea typeface="ＭＳ Ｐゴシック" pitchFamily="-111" charset="-128"/>
                <a:cs typeface="ＭＳ Ｐゴシック" pitchFamily="-111" charset="-128"/>
              </a:rPr>
              <a:t>Pretty Basic Stuff</a:t>
            </a:r>
          </a:p>
        </p:txBody>
      </p:sp>
    </p:spTree>
  </p:cSld>
  <p:clrMapOvr>
    <a:masterClrMapping/>
  </p:clrMapOvr>
  <p:timing>
    <p:tnLst>
      <p:par>
        <p:cTn xmlns:p14="http://schemas.microsoft.com/office/powerpoint/2010/mai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Slide Number Placeholder 5"/>
          <p:cNvSpPr>
            <a:spLocks noGrp="1"/>
          </p:cNvSpPr>
          <p:nvPr>
            <p:ph type="sldNum" sz="quarter" idx="12"/>
          </p:nvPr>
        </p:nvSpPr>
        <p:spPr>
          <a:noFill/>
        </p:spPr>
        <p:txBody>
          <a:bodyPr/>
          <a:lstStyle/>
          <a:p>
            <a:pPr eaLnBrk="1" hangingPunct="1"/>
            <a:fld id="{39F32003-E3B5-E64E-8121-00FB6DA2494D}" type="slidenum">
              <a:rPr lang="en-US">
                <a:latin typeface="Arial" pitchFamily="-111" charset="0"/>
                <a:ea typeface="ＭＳ Ｐゴシック" pitchFamily="-111" charset="-128"/>
                <a:cs typeface="ＭＳ Ｐゴシック" pitchFamily="-111" charset="-128"/>
              </a:rPr>
              <a:pPr eaLnBrk="1" hangingPunct="1"/>
              <a:t>261</a:t>
            </a:fld>
            <a:endParaRPr lang="en-US">
              <a:latin typeface="Arial" pitchFamily="-111" charset="0"/>
              <a:ea typeface="ＭＳ Ｐゴシック" pitchFamily="-111" charset="-128"/>
              <a:cs typeface="ＭＳ Ｐゴシック" pitchFamily="-111" charset="-128"/>
            </a:endParaRPr>
          </a:p>
        </p:txBody>
      </p:sp>
      <p:sp>
        <p:nvSpPr>
          <p:cNvPr id="52736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Closure Properties</a:t>
            </a:r>
          </a:p>
        </p:txBody>
      </p:sp>
      <p:sp>
        <p:nvSpPr>
          <p:cNvPr id="527364" name="Rectangle 3"/>
          <p:cNvSpPr>
            <a:spLocks noGrp="1" noChangeArrowheads="1"/>
          </p:cNvSpPr>
          <p:nvPr>
            <p:ph type="body" idx="1"/>
          </p:nvPr>
        </p:nvSpPr>
        <p:spPr/>
        <p:txBody>
          <a:bodyPr/>
          <a:lstStyle/>
          <a:p>
            <a:pPr eaLnBrk="1" hangingPunct="1">
              <a:lnSpc>
                <a:spcPct val="90000"/>
              </a:lnSpc>
            </a:pPr>
            <a:r>
              <a:rPr lang="en-US" sz="2800">
                <a:ea typeface="ＭＳ Ｐゴシック" pitchFamily="-111" charset="-128"/>
                <a:cs typeface="ＭＳ Ｐゴシック" pitchFamily="-111" charset="-128"/>
              </a:rPr>
              <a:t>Regular (Finite State) Languages</a:t>
            </a:r>
          </a:p>
          <a:p>
            <a:pPr lvl="1" eaLnBrk="1" hangingPunct="1">
              <a:lnSpc>
                <a:spcPct val="90000"/>
              </a:lnSpc>
            </a:pPr>
            <a:r>
              <a:rPr lang="en-US" sz="2400"/>
              <a:t>Union, intersection, complement, substitution, quotient (with anything), max, min, cycle, reversal</a:t>
            </a:r>
          </a:p>
          <a:p>
            <a:pPr lvl="1" eaLnBrk="1" hangingPunct="1">
              <a:lnSpc>
                <a:spcPct val="90000"/>
              </a:lnSpc>
            </a:pPr>
            <a:r>
              <a:rPr lang="en-US" sz="2400"/>
              <a:t>Use of Pumping Lemma and Myhill-Nerode</a:t>
            </a:r>
          </a:p>
          <a:p>
            <a:pPr eaLnBrk="1" hangingPunct="1">
              <a:lnSpc>
                <a:spcPct val="90000"/>
              </a:lnSpc>
            </a:pPr>
            <a:r>
              <a:rPr lang="en-US" sz="2800">
                <a:ea typeface="ＭＳ Ｐゴシック" pitchFamily="-111" charset="-128"/>
                <a:cs typeface="ＭＳ Ｐゴシック" pitchFamily="-111" charset="-128"/>
              </a:rPr>
              <a:t>Context Free</a:t>
            </a:r>
          </a:p>
          <a:p>
            <a:pPr lvl="1" eaLnBrk="1" hangingPunct="1">
              <a:lnSpc>
                <a:spcPct val="90000"/>
              </a:lnSpc>
            </a:pPr>
            <a:r>
              <a:rPr lang="en-US" sz="2400"/>
              <a:t>Union, intersection with regular, substitution, quotient with regular, cycle, reversal</a:t>
            </a:r>
          </a:p>
          <a:p>
            <a:pPr lvl="1" eaLnBrk="1" hangingPunct="1">
              <a:lnSpc>
                <a:spcPct val="90000"/>
              </a:lnSpc>
            </a:pPr>
            <a:r>
              <a:rPr lang="en-US" sz="2400"/>
              <a:t>Use of Pumping and Ogden’s Lemma</a:t>
            </a:r>
          </a:p>
          <a:p>
            <a:pPr eaLnBrk="1" hangingPunct="1">
              <a:lnSpc>
                <a:spcPct val="90000"/>
              </a:lnSpc>
            </a:pPr>
            <a:r>
              <a:rPr lang="en-US" sz="2800">
                <a:ea typeface="ＭＳ Ｐゴシック" pitchFamily="-111" charset="-128"/>
                <a:cs typeface="ＭＳ Ｐゴシック" pitchFamily="-111" charset="-128"/>
              </a:rPr>
              <a:t>Context Sensitive Languages</a:t>
            </a:r>
          </a:p>
          <a:p>
            <a:pPr lvl="1" eaLnBrk="1" hangingPunct="1">
              <a:lnSpc>
                <a:spcPct val="90000"/>
              </a:lnSpc>
            </a:pPr>
            <a:r>
              <a:rPr lang="en-US" sz="2400"/>
              <a:t>Union, intersection, complement, Epsilon-free substitution, cycle, reversal</a:t>
            </a:r>
          </a:p>
        </p:txBody>
      </p:sp>
      <p:sp>
        <p:nvSpPr>
          <p:cNvPr id="527365" name="Date Placeholder 3"/>
          <p:cNvSpPr>
            <a:spLocks noGrp="1"/>
          </p:cNvSpPr>
          <p:nvPr>
            <p:ph type="dt" sz="quarter" idx="10"/>
          </p:nvPr>
        </p:nvSpPr>
        <p:spPr>
          <a:noFill/>
        </p:spPr>
        <p:txBody>
          <a:bodyPr/>
          <a:lstStyle/>
          <a:p>
            <a:fld id="{AE646F2F-C660-984D-BD72-99C24E1B8322}"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2736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Slide Number Placeholder 5"/>
          <p:cNvSpPr>
            <a:spLocks noGrp="1"/>
          </p:cNvSpPr>
          <p:nvPr>
            <p:ph type="sldNum" sz="quarter" idx="12"/>
          </p:nvPr>
        </p:nvSpPr>
        <p:spPr>
          <a:noFill/>
        </p:spPr>
        <p:txBody>
          <a:bodyPr/>
          <a:lstStyle/>
          <a:p>
            <a:pPr eaLnBrk="1" hangingPunct="1"/>
            <a:fld id="{D496B1DD-2405-0D48-AA6A-79972FB35B5A}" type="slidenum">
              <a:rPr lang="en-US">
                <a:latin typeface="Arial" pitchFamily="-111" charset="0"/>
                <a:ea typeface="ＭＳ Ｐゴシック" pitchFamily="-111" charset="-128"/>
                <a:cs typeface="ＭＳ Ｐゴシック" pitchFamily="-111" charset="-128"/>
              </a:rPr>
              <a:pPr eaLnBrk="1" hangingPunct="1"/>
              <a:t>262</a:t>
            </a:fld>
            <a:endParaRPr lang="en-US">
              <a:latin typeface="Arial" pitchFamily="-111" charset="0"/>
              <a:ea typeface="ＭＳ Ｐゴシック" pitchFamily="-111" charset="-128"/>
              <a:cs typeface="ＭＳ Ｐゴシック" pitchFamily="-111" charset="-128"/>
            </a:endParaRPr>
          </a:p>
        </p:txBody>
      </p:sp>
      <p:sp>
        <p:nvSpPr>
          <p:cNvPr id="52941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Non-Closure</a:t>
            </a:r>
          </a:p>
        </p:txBody>
      </p:sp>
      <p:sp>
        <p:nvSpPr>
          <p:cNvPr id="529412"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CFLs not closed under</a:t>
            </a:r>
          </a:p>
          <a:p>
            <a:pPr lvl="1" eaLnBrk="1" hangingPunct="1"/>
            <a:r>
              <a:rPr lang="en-US"/>
              <a:t>Intersection, complement, max, min</a:t>
            </a:r>
          </a:p>
          <a:p>
            <a:pPr lvl="1" eaLnBrk="1" hangingPunct="1"/>
            <a:endParaRPr lang="en-US"/>
          </a:p>
          <a:p>
            <a:pPr eaLnBrk="1" hangingPunct="1"/>
            <a:r>
              <a:rPr lang="en-US">
                <a:ea typeface="ＭＳ Ｐゴシック" pitchFamily="-111" charset="-128"/>
                <a:cs typeface="ＭＳ Ｐゴシック" pitchFamily="-111" charset="-128"/>
              </a:rPr>
              <a:t>CSLs not closed under</a:t>
            </a:r>
          </a:p>
          <a:p>
            <a:pPr lvl="1" eaLnBrk="1" hangingPunct="1"/>
            <a:r>
              <a:rPr lang="en-US"/>
              <a:t>Homomorphism (or substitution with empty string), max (similar to homomorphism) </a:t>
            </a:r>
          </a:p>
        </p:txBody>
      </p:sp>
      <p:sp>
        <p:nvSpPr>
          <p:cNvPr id="529413" name="Date Placeholder 3"/>
          <p:cNvSpPr>
            <a:spLocks noGrp="1"/>
          </p:cNvSpPr>
          <p:nvPr>
            <p:ph type="dt" sz="quarter" idx="10"/>
          </p:nvPr>
        </p:nvSpPr>
        <p:spPr>
          <a:noFill/>
        </p:spPr>
        <p:txBody>
          <a:bodyPr/>
          <a:lstStyle/>
          <a:p>
            <a:fld id="{2613015D-99FF-8747-81C2-8F2AF158F699}"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2941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Date Placeholder 3"/>
          <p:cNvSpPr>
            <a:spLocks noGrp="1"/>
          </p:cNvSpPr>
          <p:nvPr>
            <p:ph type="dt" sz="quarter" idx="10"/>
          </p:nvPr>
        </p:nvSpPr>
        <p:spPr>
          <a:noFill/>
        </p:spPr>
        <p:txBody>
          <a:bodyPr/>
          <a:lstStyle/>
          <a:p>
            <a:pPr eaLnBrk="1" hangingPunct="1"/>
            <a:fld id="{C57A2636-C2D5-D844-9B74-2EDE9830A7CF}" type="datetime1">
              <a:rPr lang="en-US">
                <a:latin typeface="Arial" pitchFamily="-111" charset="0"/>
                <a:ea typeface="ＭＳ Ｐゴシック" pitchFamily="-111" charset="-128"/>
                <a:cs typeface="ＭＳ Ｐゴシック" pitchFamily="-111" charset="-128"/>
              </a:rPr>
              <a:pPr eaLnBrk="1" hangingPunct="1"/>
              <a:t>4/8/14</a:t>
            </a:fld>
            <a:endParaRPr lang="en-US">
              <a:latin typeface="Arial" pitchFamily="-111" charset="0"/>
              <a:ea typeface="ＭＳ Ｐゴシック" pitchFamily="-111" charset="-128"/>
              <a:cs typeface="ＭＳ Ｐゴシック" pitchFamily="-111" charset="-128"/>
            </a:endParaRPr>
          </a:p>
        </p:txBody>
      </p:sp>
      <p:sp>
        <p:nvSpPr>
          <p:cNvPr id="531459" name="Footer Placeholder 4"/>
          <p:cNvSpPr>
            <a:spLocks noGrp="1"/>
          </p:cNvSpPr>
          <p:nvPr>
            <p:ph type="ftr" sz="quarter" idx="11"/>
          </p:nvPr>
        </p:nvSpPr>
        <p:spPr>
          <a:noFill/>
        </p:spPr>
        <p:txBody>
          <a:bodyPr/>
          <a:lstStyle/>
          <a:p>
            <a:pPr eaLnBrk="1" hangingPunct="1"/>
            <a:r>
              <a:rPr lang="en-US">
                <a:latin typeface="Arial" pitchFamily="-111" charset="0"/>
                <a:ea typeface="ＭＳ Ｐゴシック" pitchFamily="-111" charset="-128"/>
                <a:cs typeface="ＭＳ Ｐゴシック" pitchFamily="-111" charset="-128"/>
              </a:rPr>
              <a:t>© UCF EECS</a:t>
            </a:r>
          </a:p>
        </p:txBody>
      </p:sp>
      <p:sp>
        <p:nvSpPr>
          <p:cNvPr id="531460" name="Slide Number Placeholder 5"/>
          <p:cNvSpPr>
            <a:spLocks noGrp="1"/>
          </p:cNvSpPr>
          <p:nvPr>
            <p:ph type="sldNum" sz="quarter" idx="12"/>
          </p:nvPr>
        </p:nvSpPr>
        <p:spPr>
          <a:noFill/>
        </p:spPr>
        <p:txBody>
          <a:bodyPr/>
          <a:lstStyle/>
          <a:p>
            <a:pPr eaLnBrk="1" hangingPunct="1"/>
            <a:fld id="{CABE8204-6AEB-804F-B61E-130D1FAA33E2}" type="slidenum">
              <a:rPr lang="en-US">
                <a:latin typeface="Arial" pitchFamily="-111" charset="0"/>
                <a:ea typeface="ＭＳ Ｐゴシック" pitchFamily="-111" charset="-128"/>
                <a:cs typeface="ＭＳ Ｐゴシック" pitchFamily="-111" charset="-128"/>
              </a:rPr>
              <a:pPr eaLnBrk="1" hangingPunct="1"/>
              <a:t>263</a:t>
            </a:fld>
            <a:endParaRPr lang="en-US">
              <a:latin typeface="Arial" pitchFamily="-111" charset="0"/>
              <a:ea typeface="ＭＳ Ｐゴシック" pitchFamily="-111" charset="-128"/>
              <a:cs typeface="ＭＳ Ｐゴシック" pitchFamily="-111" charset="-128"/>
            </a:endParaRPr>
          </a:p>
        </p:txBody>
      </p:sp>
      <p:sp>
        <p:nvSpPr>
          <p:cNvPr id="53146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Grammars and re Sets</a:t>
            </a:r>
          </a:p>
        </p:txBody>
      </p:sp>
      <p:sp>
        <p:nvSpPr>
          <p:cNvPr id="531462"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Every grammar lists an re set.</a:t>
            </a:r>
          </a:p>
          <a:p>
            <a:pPr eaLnBrk="1" hangingPunct="1"/>
            <a:r>
              <a:rPr lang="en-US">
                <a:ea typeface="ＭＳ Ｐゴシック" pitchFamily="-111" charset="-128"/>
                <a:cs typeface="ＭＳ Ｐゴシック" pitchFamily="-111" charset="-128"/>
              </a:rPr>
              <a:t>Some grammars (regular, CFL and CSG) produce recursive sets.</a:t>
            </a:r>
          </a:p>
          <a:p>
            <a:pPr eaLnBrk="1" hangingPunct="1"/>
            <a:r>
              <a:rPr lang="en-US">
                <a:ea typeface="ＭＳ Ｐゴシック" pitchFamily="-111" charset="-128"/>
                <a:cs typeface="ＭＳ Ｐゴシック" pitchFamily="-111" charset="-128"/>
              </a:rPr>
              <a:t>Type 0 grammars are as powerful at listing re sets as Turing machines are at enumerating re sets (Proof later).</a:t>
            </a:r>
          </a:p>
        </p:txBody>
      </p:sp>
    </p:spTree>
  </p:cSld>
  <p:clrMapOvr>
    <a:masterClrMapping/>
  </p:clrMapOvr>
  <p:timing>
    <p:tnLst>
      <p:par>
        <p:cTn xmlns:p14="http://schemas.microsoft.com/office/powerpoint/2010/mai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ChangeArrowheads="1"/>
          </p:cNvSpPr>
          <p:nvPr>
            <p:ph type="ctrTitle"/>
          </p:nvPr>
        </p:nvSpPr>
        <p:spPr>
          <a:xfrm>
            <a:off x="685800" y="2286000"/>
            <a:ext cx="7772400" cy="1143000"/>
          </a:xfrm>
        </p:spPr>
        <p:txBody>
          <a:bodyPr/>
          <a:lstStyle/>
          <a:p>
            <a:pPr eaLnBrk="1" hangingPunct="1"/>
            <a:r>
              <a:rPr lang="en-US">
                <a:ea typeface="ＭＳ Ｐゴシック" pitchFamily="-111" charset="-128"/>
                <a:cs typeface="ＭＳ Ｐゴシック" pitchFamily="-111" charset="-128"/>
              </a:rPr>
              <a:t>Formal Language</a:t>
            </a:r>
          </a:p>
        </p:txBody>
      </p:sp>
      <p:sp>
        <p:nvSpPr>
          <p:cNvPr id="533507" name="Rectangle 3"/>
          <p:cNvSpPr>
            <a:spLocks noGrp="1" noChangeArrowheads="1"/>
          </p:cNvSpPr>
          <p:nvPr>
            <p:ph type="subTitle" idx="1"/>
          </p:nvPr>
        </p:nvSpPr>
        <p:spPr/>
        <p:txBody>
          <a:bodyPr/>
          <a:lstStyle/>
          <a:p>
            <a:pPr eaLnBrk="1" hangingPunct="1"/>
            <a:r>
              <a:rPr lang="en-US">
                <a:ea typeface="ＭＳ Ｐゴシック" pitchFamily="-111" charset="-128"/>
                <a:cs typeface="ＭＳ Ｐゴシック" pitchFamily="-111" charset="-128"/>
              </a:rPr>
              <a:t>Undecidability Continued</a:t>
            </a:r>
          </a:p>
          <a:p>
            <a:pPr eaLnBrk="1" hangingPunct="1"/>
            <a:r>
              <a:rPr lang="en-US">
                <a:ea typeface="ＭＳ Ｐゴシック" pitchFamily="-111" charset="-128"/>
                <a:cs typeface="ＭＳ Ｐゴシック" pitchFamily="-111" charset="-128"/>
              </a:rPr>
              <a:t>PCP and Traces</a:t>
            </a:r>
          </a:p>
        </p:txBody>
      </p:sp>
    </p:spTree>
  </p:cSld>
  <p:clrMapOvr>
    <a:masterClrMapping/>
  </p:clrMapOvr>
  <p:timing>
    <p:tnLst>
      <p:par>
        <p:cTn xmlns:p14="http://schemas.microsoft.com/office/powerpoint/2010/mai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Slide Number Placeholder 5"/>
          <p:cNvSpPr>
            <a:spLocks noGrp="1"/>
          </p:cNvSpPr>
          <p:nvPr>
            <p:ph type="sldNum" sz="quarter" idx="12"/>
          </p:nvPr>
        </p:nvSpPr>
        <p:spPr>
          <a:noFill/>
        </p:spPr>
        <p:txBody>
          <a:bodyPr/>
          <a:lstStyle/>
          <a:p>
            <a:pPr eaLnBrk="1" hangingPunct="1"/>
            <a:fld id="{88D06ADA-2737-6741-A547-A47F43A74B36}" type="slidenum">
              <a:rPr lang="en-US">
                <a:latin typeface="Arial" pitchFamily="-111" charset="0"/>
                <a:ea typeface="ＭＳ Ｐゴシック" pitchFamily="-111" charset="-128"/>
                <a:cs typeface="ＭＳ Ｐゴシック" pitchFamily="-111" charset="-128"/>
              </a:rPr>
              <a:pPr eaLnBrk="1" hangingPunct="1"/>
              <a:t>265</a:t>
            </a:fld>
            <a:endParaRPr lang="en-US">
              <a:latin typeface="Arial" pitchFamily="-111" charset="0"/>
              <a:ea typeface="ＭＳ Ｐゴシック" pitchFamily="-111" charset="-128"/>
              <a:cs typeface="ＭＳ Ｐゴシック" pitchFamily="-111" charset="-128"/>
            </a:endParaRPr>
          </a:p>
        </p:txBody>
      </p:sp>
      <p:sp>
        <p:nvSpPr>
          <p:cNvPr id="535555" name="Rectangle 2"/>
          <p:cNvSpPr>
            <a:spLocks noGrp="1" noChangeArrowheads="1"/>
          </p:cNvSpPr>
          <p:nvPr>
            <p:ph type="title"/>
          </p:nvPr>
        </p:nvSpPr>
        <p:spPr/>
        <p:txBody>
          <a:bodyPr/>
          <a:lstStyle/>
          <a:p>
            <a:pPr eaLnBrk="1" hangingPunct="1"/>
            <a:r>
              <a:rPr lang="en-US" sz="4000">
                <a:ea typeface="ＭＳ Ｐゴシック" pitchFamily="-111" charset="-128"/>
                <a:cs typeface="ＭＳ Ｐゴシック" pitchFamily="-111" charset="-128"/>
              </a:rPr>
              <a:t>Post Correspondence Problem</a:t>
            </a:r>
          </a:p>
        </p:txBody>
      </p:sp>
      <p:sp>
        <p:nvSpPr>
          <p:cNvPr id="535556" name="Rectangle 3"/>
          <p:cNvSpPr>
            <a:spLocks noGrp="1" noChangeArrowheads="1"/>
          </p:cNvSpPr>
          <p:nvPr>
            <p:ph type="body" idx="1"/>
          </p:nvPr>
        </p:nvSpPr>
        <p:spPr/>
        <p:txBody>
          <a:bodyPr/>
          <a:lstStyle/>
          <a:p>
            <a:pPr eaLnBrk="1" hangingPunct="1">
              <a:lnSpc>
                <a:spcPct val="80000"/>
              </a:lnSpc>
            </a:pPr>
            <a:r>
              <a:rPr lang="en-US" sz="2400">
                <a:ea typeface="ＭＳ Ｐゴシック" pitchFamily="-111" charset="-128"/>
                <a:cs typeface="ＭＳ Ｐゴシック" pitchFamily="-111" charset="-128"/>
              </a:rPr>
              <a:t>Many problems related to grammars can be shown to be no more complex than the Post Correspondence Problem (PCP).  </a:t>
            </a:r>
          </a:p>
          <a:p>
            <a:pPr eaLnBrk="1" hangingPunct="1">
              <a:lnSpc>
                <a:spcPct val="80000"/>
              </a:lnSpc>
            </a:pPr>
            <a:r>
              <a:rPr lang="en-US" sz="2400">
                <a:ea typeface="ＭＳ Ｐゴシック" pitchFamily="-111" charset="-128"/>
                <a:cs typeface="ＭＳ Ｐゴシック" pitchFamily="-111" charset="-128"/>
              </a:rPr>
              <a:t>Each instance of PCP is denoted: Given n&gt;0,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a finite alphabet, and two n-tuples of words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 x</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 , x</a:t>
            </a:r>
            <a:r>
              <a:rPr lang="en-US" sz="2400" baseline="-25000">
                <a:ea typeface="ＭＳ Ｐゴシック" pitchFamily="-111" charset="-128"/>
                <a:cs typeface="ＭＳ Ｐゴシック" pitchFamily="-111" charset="-128"/>
              </a:rPr>
              <a:t>n</a:t>
            </a:r>
            <a:r>
              <a:rPr lang="en-US" sz="2400">
                <a:ea typeface="ＭＳ Ｐゴシック" pitchFamily="-111" charset="-128"/>
                <a:cs typeface="ＭＳ Ｐゴシック" pitchFamily="-111" charset="-128"/>
              </a:rPr>
              <a:t> ), ( y</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 , y</a:t>
            </a:r>
            <a:r>
              <a:rPr lang="en-US" sz="2400" baseline="-25000">
                <a:ea typeface="ＭＳ Ｐゴシック" pitchFamily="-111" charset="-128"/>
                <a:cs typeface="ＭＳ Ｐゴシック" pitchFamily="-111" charset="-128"/>
              </a:rPr>
              <a:t>n</a:t>
            </a:r>
            <a:r>
              <a:rPr lang="en-US" sz="2400">
                <a:ea typeface="ＭＳ Ｐゴシック" pitchFamily="-111" charset="-128"/>
                <a:cs typeface="ＭＳ Ｐゴシック" pitchFamily="-111" charset="-128"/>
              </a:rPr>
              <a:t> ) over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does there exist a sequence i</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 , i</a:t>
            </a:r>
            <a:r>
              <a:rPr lang="en-US" sz="2400" baseline="-25000">
                <a:ea typeface="ＭＳ Ｐゴシック" pitchFamily="-111" charset="-128"/>
                <a:cs typeface="ＭＳ Ｐゴシック" pitchFamily="-111" charset="-128"/>
              </a:rPr>
              <a:t>k</a:t>
            </a:r>
            <a:r>
              <a:rPr lang="en-US" sz="2400">
                <a:ea typeface="ＭＳ Ｐゴシック" pitchFamily="-111" charset="-128"/>
                <a:cs typeface="ＭＳ Ｐゴシック" pitchFamily="-111" charset="-128"/>
              </a:rPr>
              <a:t>  , k&gt;0, 1 ≤ i</a:t>
            </a:r>
            <a:r>
              <a:rPr lang="en-US" sz="2400" baseline="-25000">
                <a:ea typeface="ＭＳ Ｐゴシック" pitchFamily="-111" charset="-128"/>
                <a:cs typeface="ＭＳ Ｐゴシック" pitchFamily="-111" charset="-128"/>
              </a:rPr>
              <a:t>j</a:t>
            </a:r>
            <a:r>
              <a:rPr lang="en-US" sz="2400">
                <a:ea typeface="ＭＳ Ｐゴシック" pitchFamily="-111" charset="-128"/>
                <a:cs typeface="ＭＳ Ｐゴシック" pitchFamily="-111" charset="-128"/>
              </a:rPr>
              <a:t> ≤ n, such that</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x</a:t>
            </a:r>
            <a:r>
              <a:rPr lang="en-US" sz="2400" baseline="-25000">
                <a:ea typeface="ＭＳ Ｐゴシック" pitchFamily="-111" charset="-128"/>
                <a:cs typeface="ＭＳ Ｐゴシック" pitchFamily="-111" charset="-128"/>
              </a:rPr>
              <a:t>i</a:t>
            </a:r>
            <a:r>
              <a:rPr lang="en-US" sz="2400" baseline="-40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 x</a:t>
            </a:r>
            <a:r>
              <a:rPr lang="en-US" sz="2400" baseline="-25000">
                <a:ea typeface="ＭＳ Ｐゴシック" pitchFamily="-111" charset="-128"/>
                <a:cs typeface="ＭＳ Ｐゴシック" pitchFamily="-111" charset="-128"/>
              </a:rPr>
              <a:t>i</a:t>
            </a:r>
            <a:r>
              <a:rPr lang="en-US" sz="2400" baseline="-40000">
                <a:ea typeface="ＭＳ Ｐゴシック" pitchFamily="-111" charset="-128"/>
                <a:cs typeface="ＭＳ Ｐゴシック" pitchFamily="-111" charset="-128"/>
              </a:rPr>
              <a:t>k</a:t>
            </a:r>
            <a:r>
              <a:rPr lang="en-US" sz="2400">
                <a:ea typeface="ＭＳ Ｐゴシック" pitchFamily="-111" charset="-128"/>
                <a:cs typeface="ＭＳ Ｐゴシック" pitchFamily="-111" charset="-128"/>
              </a:rPr>
              <a:t> = y</a:t>
            </a:r>
            <a:r>
              <a:rPr lang="en-US" sz="2400" baseline="-25000">
                <a:ea typeface="ＭＳ Ｐゴシック" pitchFamily="-111" charset="-128"/>
                <a:cs typeface="ＭＳ Ｐゴシック" pitchFamily="-111" charset="-128"/>
              </a:rPr>
              <a:t>i</a:t>
            </a:r>
            <a:r>
              <a:rPr lang="en-US" sz="2400" baseline="-40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 y</a:t>
            </a:r>
            <a:r>
              <a:rPr lang="en-US" sz="2400" baseline="-25000">
                <a:ea typeface="ＭＳ Ｐゴシック" pitchFamily="-111" charset="-128"/>
                <a:cs typeface="ＭＳ Ｐゴシック" pitchFamily="-111" charset="-128"/>
              </a:rPr>
              <a:t>i</a:t>
            </a:r>
            <a:r>
              <a:rPr lang="en-US" sz="2400" baseline="-40000">
                <a:ea typeface="ＭＳ Ｐゴシック" pitchFamily="-111" charset="-128"/>
                <a:cs typeface="ＭＳ Ｐゴシック" pitchFamily="-111" charset="-128"/>
              </a:rPr>
              <a:t>k</a:t>
            </a:r>
            <a:r>
              <a:rPr lang="en-US" sz="2400">
                <a:ea typeface="ＭＳ Ｐゴシック" pitchFamily="-111" charset="-128"/>
                <a:cs typeface="ＭＳ Ｐゴシック" pitchFamily="-111" charset="-128"/>
              </a:rPr>
              <a:t>  ?  </a:t>
            </a:r>
          </a:p>
          <a:p>
            <a:pPr eaLnBrk="1" hangingPunct="1">
              <a:lnSpc>
                <a:spcPct val="80000"/>
              </a:lnSpc>
            </a:pPr>
            <a:r>
              <a:rPr lang="en-US" sz="2400">
                <a:ea typeface="ＭＳ Ｐゴシック" pitchFamily="-111" charset="-128"/>
                <a:cs typeface="ＭＳ Ｐゴシック" pitchFamily="-111" charset="-128"/>
              </a:rPr>
              <a:t>Example of PCP: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n = 3,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 { a , b }, ( a b a , b b , a ),  ( b a b , b , b a a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Solution 2 , 3, 1 , 2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b b   a   a b a   b b   =   b   b a a   b a b   b</a:t>
            </a:r>
          </a:p>
        </p:txBody>
      </p:sp>
      <p:sp>
        <p:nvSpPr>
          <p:cNvPr id="535557" name="Date Placeholder 3"/>
          <p:cNvSpPr>
            <a:spLocks noGrp="1"/>
          </p:cNvSpPr>
          <p:nvPr>
            <p:ph type="dt" sz="quarter" idx="10"/>
          </p:nvPr>
        </p:nvSpPr>
        <p:spPr>
          <a:noFill/>
        </p:spPr>
        <p:txBody>
          <a:bodyPr/>
          <a:lstStyle/>
          <a:p>
            <a:fld id="{4ADF26D0-ED08-7645-AD88-CB31AA67BF3F}"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3555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Slide Number Placeholder 5"/>
          <p:cNvSpPr>
            <a:spLocks noGrp="1"/>
          </p:cNvSpPr>
          <p:nvPr>
            <p:ph type="sldNum" sz="quarter" idx="12"/>
          </p:nvPr>
        </p:nvSpPr>
        <p:spPr>
          <a:noFill/>
        </p:spPr>
        <p:txBody>
          <a:bodyPr/>
          <a:lstStyle/>
          <a:p>
            <a:pPr eaLnBrk="1" hangingPunct="1"/>
            <a:fld id="{8B9DBD55-3430-5C49-A499-C10EA26DCE7F}" type="slidenum">
              <a:rPr lang="en-US">
                <a:latin typeface="Arial" pitchFamily="-111" charset="0"/>
                <a:ea typeface="ＭＳ Ｐゴシック" pitchFamily="-111" charset="-128"/>
                <a:cs typeface="ＭＳ Ｐゴシック" pitchFamily="-111" charset="-128"/>
              </a:rPr>
              <a:pPr eaLnBrk="1" hangingPunct="1"/>
              <a:t>266</a:t>
            </a:fld>
            <a:endParaRPr lang="en-US">
              <a:latin typeface="Arial" pitchFamily="-111" charset="0"/>
              <a:ea typeface="ＭＳ Ｐゴシック" pitchFamily="-111" charset="-128"/>
              <a:cs typeface="ＭＳ Ｐゴシック" pitchFamily="-111" charset="-128"/>
            </a:endParaRPr>
          </a:p>
        </p:txBody>
      </p:sp>
      <p:sp>
        <p:nvSpPr>
          <p:cNvPr id="53760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PCP Example#2</a:t>
            </a:r>
          </a:p>
        </p:txBody>
      </p:sp>
      <p:sp>
        <p:nvSpPr>
          <p:cNvPr id="537604"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Start with Semi-Thue System</a:t>
            </a:r>
          </a:p>
          <a:p>
            <a:pPr lvl="1" eaLnBrk="1" hangingPunct="1"/>
            <a:r>
              <a:rPr lang="en-US"/>
              <a:t>aba </a:t>
            </a:r>
            <a:r>
              <a:rPr lang="en-US">
                <a:sym typeface="Symbol" pitchFamily="-111" charset="2"/>
              </a:rPr>
              <a:t> ab; a  aa; b  a</a:t>
            </a:r>
          </a:p>
          <a:p>
            <a:pPr lvl="1" eaLnBrk="1" hangingPunct="1"/>
            <a:r>
              <a:rPr lang="en-US">
                <a:sym typeface="Symbol" pitchFamily="-111" charset="2"/>
              </a:rPr>
              <a:t>Instance of word problem: bbbb *? aa</a:t>
            </a:r>
          </a:p>
          <a:p>
            <a:pPr eaLnBrk="1" hangingPunct="1"/>
            <a:r>
              <a:rPr lang="en-US">
                <a:ea typeface="ＭＳ Ｐゴシック" pitchFamily="-111" charset="-128"/>
                <a:cs typeface="ＭＳ Ｐゴシック" pitchFamily="-111" charset="-128"/>
                <a:sym typeface="Symbol" pitchFamily="-111" charset="2"/>
              </a:rPr>
              <a:t>Convert to PCP</a:t>
            </a:r>
          </a:p>
          <a:p>
            <a:pPr lvl="1" eaLnBrk="1" hangingPunct="1"/>
            <a:r>
              <a:rPr lang="en-US">
                <a:sym typeface="Symbol" pitchFamily="-111" charset="2"/>
              </a:rPr>
              <a:t>[bbbb*	ab	</a:t>
            </a:r>
            <a:r>
              <a:rPr lang="en-US" u="sng">
                <a:sym typeface="Symbol" pitchFamily="-111" charset="2"/>
              </a:rPr>
              <a:t>ab</a:t>
            </a:r>
            <a:r>
              <a:rPr lang="en-US">
                <a:sym typeface="Symbol" pitchFamily="-111" charset="2"/>
              </a:rPr>
              <a:t>	aa	</a:t>
            </a:r>
            <a:r>
              <a:rPr lang="en-US" u="sng">
                <a:sym typeface="Symbol" pitchFamily="-111" charset="2"/>
              </a:rPr>
              <a:t>aa</a:t>
            </a:r>
            <a:r>
              <a:rPr lang="en-US">
                <a:sym typeface="Symbol" pitchFamily="-111" charset="2"/>
              </a:rPr>
              <a:t>	a	</a:t>
            </a:r>
            <a:r>
              <a:rPr lang="en-US" u="sng">
                <a:sym typeface="Symbol" pitchFamily="-111" charset="2"/>
              </a:rPr>
              <a:t>a</a:t>
            </a:r>
            <a:r>
              <a:rPr lang="en-US">
                <a:sym typeface="Symbol" pitchFamily="-111" charset="2"/>
              </a:rPr>
              <a:t>	]</a:t>
            </a:r>
          </a:p>
          <a:p>
            <a:pPr lvl="1" eaLnBrk="1" hangingPunct="1">
              <a:buFontTx/>
              <a:buNone/>
            </a:pPr>
            <a:r>
              <a:rPr lang="en-US">
                <a:sym typeface="Symbol" pitchFamily="-111" charset="2"/>
              </a:rPr>
              <a:t>	[		</a:t>
            </a:r>
            <a:r>
              <a:rPr lang="en-US" u="sng">
                <a:sym typeface="Symbol" pitchFamily="-111" charset="2"/>
              </a:rPr>
              <a:t>aba</a:t>
            </a:r>
            <a:r>
              <a:rPr lang="en-US">
                <a:sym typeface="Symbol" pitchFamily="-111" charset="2"/>
              </a:rPr>
              <a:t>	aba	</a:t>
            </a:r>
            <a:r>
              <a:rPr lang="en-US" u="sng">
                <a:sym typeface="Symbol" pitchFamily="-111" charset="2"/>
              </a:rPr>
              <a:t>a</a:t>
            </a:r>
            <a:r>
              <a:rPr lang="en-US">
                <a:sym typeface="Symbol" pitchFamily="-111" charset="2"/>
              </a:rPr>
              <a:t>	a	</a:t>
            </a:r>
            <a:r>
              <a:rPr lang="en-US" u="sng">
                <a:sym typeface="Symbol" pitchFamily="-111" charset="2"/>
              </a:rPr>
              <a:t>b</a:t>
            </a:r>
            <a:r>
              <a:rPr lang="en-US">
                <a:sym typeface="Symbol" pitchFamily="-111" charset="2"/>
              </a:rPr>
              <a:t>	b	</a:t>
            </a:r>
            <a:r>
              <a:rPr lang="en-US" u="sng">
                <a:sym typeface="Symbol" pitchFamily="-111" charset="2"/>
              </a:rPr>
              <a:t>*</a:t>
            </a:r>
            <a:r>
              <a:rPr lang="en-US">
                <a:sym typeface="Symbol" pitchFamily="-111" charset="2"/>
              </a:rPr>
              <a:t>aa]</a:t>
            </a:r>
          </a:p>
          <a:p>
            <a:pPr lvl="1" eaLnBrk="1" hangingPunct="1"/>
            <a:r>
              <a:rPr lang="en-US">
                <a:sym typeface="Symbol" pitchFamily="-111" charset="2"/>
              </a:rPr>
              <a:t>And 	*	</a:t>
            </a:r>
            <a:r>
              <a:rPr lang="en-US" u="sng">
                <a:sym typeface="Symbol" pitchFamily="-111" charset="2"/>
              </a:rPr>
              <a:t>*</a:t>
            </a:r>
            <a:r>
              <a:rPr lang="en-US">
                <a:sym typeface="Symbol" pitchFamily="-111" charset="2"/>
              </a:rPr>
              <a:t>	a	</a:t>
            </a:r>
            <a:r>
              <a:rPr lang="en-US" u="sng">
                <a:sym typeface="Symbol" pitchFamily="-111" charset="2"/>
              </a:rPr>
              <a:t>a</a:t>
            </a:r>
            <a:r>
              <a:rPr lang="en-US">
                <a:sym typeface="Symbol" pitchFamily="-111" charset="2"/>
              </a:rPr>
              <a:t>	b	</a:t>
            </a:r>
            <a:r>
              <a:rPr lang="en-US" u="sng">
                <a:sym typeface="Symbol" pitchFamily="-111" charset="2"/>
              </a:rPr>
              <a:t>b</a:t>
            </a:r>
          </a:p>
          <a:p>
            <a:pPr lvl="1" eaLnBrk="1" hangingPunct="1">
              <a:buFontTx/>
              <a:buNone/>
            </a:pPr>
            <a:r>
              <a:rPr lang="en-US">
                <a:sym typeface="Symbol" pitchFamily="-111" charset="2"/>
              </a:rPr>
              <a:t>		 	</a:t>
            </a:r>
            <a:r>
              <a:rPr lang="en-US" u="sng">
                <a:sym typeface="Symbol" pitchFamily="-111" charset="2"/>
              </a:rPr>
              <a:t>*</a:t>
            </a:r>
            <a:r>
              <a:rPr lang="en-US">
                <a:sym typeface="Symbol" pitchFamily="-111" charset="2"/>
              </a:rPr>
              <a:t>	*	</a:t>
            </a:r>
            <a:r>
              <a:rPr lang="en-US" u="sng">
                <a:sym typeface="Symbol" pitchFamily="-111" charset="2"/>
              </a:rPr>
              <a:t>a</a:t>
            </a:r>
            <a:r>
              <a:rPr lang="en-US">
                <a:sym typeface="Symbol" pitchFamily="-111" charset="2"/>
              </a:rPr>
              <a:t>	a	</a:t>
            </a:r>
            <a:r>
              <a:rPr lang="en-US" u="sng">
                <a:sym typeface="Symbol" pitchFamily="-111" charset="2"/>
              </a:rPr>
              <a:t>b</a:t>
            </a:r>
            <a:r>
              <a:rPr lang="en-US">
                <a:sym typeface="Symbol" pitchFamily="-111" charset="2"/>
              </a:rPr>
              <a:t>	b</a:t>
            </a:r>
            <a:endParaRPr lang="en-US" u="sng">
              <a:sym typeface="Symbol" pitchFamily="-111" charset="2"/>
            </a:endParaRPr>
          </a:p>
        </p:txBody>
      </p:sp>
      <p:sp>
        <p:nvSpPr>
          <p:cNvPr id="537605" name="Date Placeholder 3"/>
          <p:cNvSpPr>
            <a:spLocks noGrp="1"/>
          </p:cNvSpPr>
          <p:nvPr>
            <p:ph type="dt" sz="quarter" idx="10"/>
          </p:nvPr>
        </p:nvSpPr>
        <p:spPr>
          <a:noFill/>
        </p:spPr>
        <p:txBody>
          <a:bodyPr/>
          <a:lstStyle/>
          <a:p>
            <a:fld id="{5B518E2B-4993-604C-AFB6-B464DD912DE3}"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3760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Slide Number Placeholder 5"/>
          <p:cNvSpPr>
            <a:spLocks noGrp="1"/>
          </p:cNvSpPr>
          <p:nvPr>
            <p:ph type="sldNum" sz="quarter" idx="12"/>
          </p:nvPr>
        </p:nvSpPr>
        <p:spPr>
          <a:noFill/>
        </p:spPr>
        <p:txBody>
          <a:bodyPr/>
          <a:lstStyle/>
          <a:p>
            <a:pPr eaLnBrk="1" hangingPunct="1"/>
            <a:fld id="{AA02BC13-BA0D-1D40-8A4A-721D93F79F07}" type="slidenum">
              <a:rPr lang="en-US">
                <a:latin typeface="Arial" pitchFamily="-111" charset="0"/>
                <a:ea typeface="ＭＳ Ｐゴシック" pitchFamily="-111" charset="-128"/>
                <a:cs typeface="ＭＳ Ｐゴシック" pitchFamily="-111" charset="-128"/>
              </a:rPr>
              <a:pPr eaLnBrk="1" hangingPunct="1"/>
              <a:t>267</a:t>
            </a:fld>
            <a:endParaRPr lang="en-US">
              <a:latin typeface="Arial" pitchFamily="-111" charset="0"/>
              <a:ea typeface="ＭＳ Ｐゴシック" pitchFamily="-111" charset="-128"/>
              <a:cs typeface="ＭＳ Ｐゴシック" pitchFamily="-111" charset="-128"/>
            </a:endParaRPr>
          </a:p>
        </p:txBody>
      </p:sp>
      <p:sp>
        <p:nvSpPr>
          <p:cNvPr id="539651" name="Rectangle 2"/>
          <p:cNvSpPr>
            <a:spLocks noGrp="1" noChangeArrowheads="1"/>
          </p:cNvSpPr>
          <p:nvPr>
            <p:ph type="title"/>
          </p:nvPr>
        </p:nvSpPr>
        <p:spPr/>
        <p:txBody>
          <a:bodyPr/>
          <a:lstStyle/>
          <a:p>
            <a:pPr eaLnBrk="1" hangingPunct="1"/>
            <a:r>
              <a:rPr lang="en-US" sz="4000">
                <a:ea typeface="ＭＳ Ｐゴシック" pitchFamily="-111" charset="-128"/>
                <a:cs typeface="ＭＳ Ｐゴシック" pitchFamily="-111" charset="-128"/>
              </a:rPr>
              <a:t>How PCP Construction Works?</a:t>
            </a:r>
          </a:p>
        </p:txBody>
      </p:sp>
      <p:sp>
        <p:nvSpPr>
          <p:cNvPr id="539652"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Using underscored letters avoids solutions that don’t relate to word problem instance. E.g.,</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aba	a</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ab	aa</a:t>
            </a:r>
          </a:p>
          <a:p>
            <a:pPr eaLnBrk="1" hangingPunct="1">
              <a:lnSpc>
                <a:spcPct val="90000"/>
              </a:lnSpc>
            </a:pPr>
            <a:r>
              <a:rPr lang="en-US">
                <a:ea typeface="ＭＳ Ｐゴシック" pitchFamily="-111" charset="-128"/>
                <a:cs typeface="ＭＳ Ｐゴシック" pitchFamily="-111" charset="-128"/>
              </a:rPr>
              <a:t>Top row insures start with [W</a:t>
            </a:r>
            <a:r>
              <a:rPr lang="en-US" baseline="-25000">
                <a:ea typeface="ＭＳ Ｐゴシック" pitchFamily="-111" charset="-128"/>
                <a:cs typeface="ＭＳ Ｐゴシック" pitchFamily="-111" charset="-128"/>
              </a:rPr>
              <a:t>0</a:t>
            </a:r>
            <a:r>
              <a:rPr lang="en-US">
                <a:ea typeface="ＭＳ Ｐゴシック" pitchFamily="-111" charset="-128"/>
                <a:cs typeface="ＭＳ Ｐゴシック" pitchFamily="-111" charset="-128"/>
              </a:rPr>
              <a:t>*</a:t>
            </a:r>
          </a:p>
          <a:p>
            <a:pPr eaLnBrk="1" hangingPunct="1">
              <a:lnSpc>
                <a:spcPct val="90000"/>
              </a:lnSpc>
            </a:pPr>
            <a:r>
              <a:rPr lang="en-US">
                <a:ea typeface="ＭＳ Ｐゴシック" pitchFamily="-111" charset="-128"/>
                <a:cs typeface="ＭＳ Ｐゴシック" pitchFamily="-111" charset="-128"/>
              </a:rPr>
              <a:t>Bottom row insures end with </a:t>
            </a:r>
            <a:r>
              <a:rPr lang="en-US" u="sng">
                <a:ea typeface="ＭＳ Ｐゴシック" pitchFamily="-111" charset="-128"/>
                <a:cs typeface="ＭＳ Ｐゴシック" pitchFamily="-111" charset="-128"/>
              </a:rPr>
              <a:t>*</a:t>
            </a:r>
            <a:r>
              <a:rPr lang="en-US">
                <a:ea typeface="ＭＳ Ｐゴシック" pitchFamily="-111" charset="-128"/>
                <a:cs typeface="ＭＳ Ｐゴシック" pitchFamily="-111" charset="-128"/>
              </a:rPr>
              <a:t>W</a:t>
            </a:r>
            <a:r>
              <a:rPr lang="en-US" baseline="-25000">
                <a:ea typeface="ＭＳ Ｐゴシック" pitchFamily="-111" charset="-128"/>
                <a:cs typeface="ＭＳ Ｐゴシック" pitchFamily="-111" charset="-128"/>
              </a:rPr>
              <a:t>f</a:t>
            </a:r>
            <a:r>
              <a:rPr lang="en-US">
                <a:ea typeface="ＭＳ Ｐゴシック" pitchFamily="-111" charset="-128"/>
                <a:cs typeface="ＭＳ Ｐゴシック" pitchFamily="-111" charset="-128"/>
              </a:rPr>
              <a:t>]</a:t>
            </a:r>
          </a:p>
          <a:p>
            <a:pPr eaLnBrk="1" hangingPunct="1">
              <a:lnSpc>
                <a:spcPct val="90000"/>
              </a:lnSpc>
            </a:pPr>
            <a:r>
              <a:rPr lang="en-US">
                <a:ea typeface="ＭＳ Ｐゴシック" pitchFamily="-111" charset="-128"/>
                <a:cs typeface="ＭＳ Ｐゴシック" pitchFamily="-111" charset="-128"/>
              </a:rPr>
              <a:t>Bottom row matches W</a:t>
            </a:r>
            <a:r>
              <a:rPr lang="en-US" baseline="-25000">
                <a:ea typeface="ＭＳ Ｐゴシック" pitchFamily="-111" charset="-128"/>
                <a:cs typeface="ＭＳ Ｐゴシック" pitchFamily="-111" charset="-128"/>
              </a:rPr>
              <a:t>i</a:t>
            </a:r>
            <a:r>
              <a:rPr lang="en-US">
                <a:ea typeface="ＭＳ Ｐゴシック" pitchFamily="-111" charset="-128"/>
                <a:cs typeface="ＭＳ Ｐゴシック" pitchFamily="-111" charset="-128"/>
              </a:rPr>
              <a:t>, while top matches W</a:t>
            </a:r>
            <a:r>
              <a:rPr lang="en-US" baseline="-25000">
                <a:ea typeface="ＭＳ Ｐゴシック" pitchFamily="-111" charset="-128"/>
                <a:cs typeface="ＭＳ Ｐゴシック" pitchFamily="-111" charset="-128"/>
              </a:rPr>
              <a:t>i+1</a:t>
            </a:r>
            <a:r>
              <a:rPr lang="en-US">
                <a:ea typeface="ＭＳ Ｐゴシック" pitchFamily="-111" charset="-128"/>
                <a:cs typeface="ＭＳ Ｐゴシック" pitchFamily="-111" charset="-128"/>
              </a:rPr>
              <a:t> (one is underscored)</a:t>
            </a:r>
            <a:endParaRPr lang="en-US" baseline="-25000">
              <a:ea typeface="ＭＳ Ｐゴシック" pitchFamily="-111" charset="-128"/>
              <a:cs typeface="ＭＳ Ｐゴシック" pitchFamily="-111" charset="-128"/>
            </a:endParaRPr>
          </a:p>
        </p:txBody>
      </p:sp>
      <p:sp>
        <p:nvSpPr>
          <p:cNvPr id="539653" name="Date Placeholder 3"/>
          <p:cNvSpPr>
            <a:spLocks noGrp="1"/>
          </p:cNvSpPr>
          <p:nvPr>
            <p:ph type="dt" sz="quarter" idx="10"/>
          </p:nvPr>
        </p:nvSpPr>
        <p:spPr>
          <a:noFill/>
        </p:spPr>
        <p:txBody>
          <a:bodyPr/>
          <a:lstStyle/>
          <a:p>
            <a:fld id="{5222F660-D271-9348-A087-47C2522C04B9}"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3965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Slide Number Placeholder 5"/>
          <p:cNvSpPr>
            <a:spLocks noGrp="1"/>
          </p:cNvSpPr>
          <p:nvPr>
            <p:ph type="sldNum" sz="quarter" idx="12"/>
          </p:nvPr>
        </p:nvSpPr>
        <p:spPr>
          <a:noFill/>
        </p:spPr>
        <p:txBody>
          <a:bodyPr/>
          <a:lstStyle/>
          <a:p>
            <a:pPr eaLnBrk="1" hangingPunct="1"/>
            <a:fld id="{73A1EAC3-ABE9-744F-B84D-D7F88A20E6B6}" type="slidenum">
              <a:rPr lang="en-US">
                <a:latin typeface="Arial" pitchFamily="-111" charset="0"/>
                <a:ea typeface="ＭＳ Ｐゴシック" pitchFamily="-111" charset="-128"/>
                <a:cs typeface="ＭＳ Ｐゴシック" pitchFamily="-111" charset="-128"/>
              </a:rPr>
              <a:pPr eaLnBrk="1" hangingPunct="1"/>
              <a:t>268</a:t>
            </a:fld>
            <a:endParaRPr lang="en-US">
              <a:latin typeface="Arial" pitchFamily="-111" charset="0"/>
              <a:ea typeface="ＭＳ Ｐゴシック" pitchFamily="-111" charset="-128"/>
              <a:cs typeface="ＭＳ Ｐゴシック" pitchFamily="-111" charset="-128"/>
            </a:endParaRPr>
          </a:p>
        </p:txBody>
      </p:sp>
      <p:sp>
        <p:nvSpPr>
          <p:cNvPr id="54169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Ambiguity of CFG</a:t>
            </a:r>
          </a:p>
        </p:txBody>
      </p:sp>
      <p:sp>
        <p:nvSpPr>
          <p:cNvPr id="541700"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Problem to determine if an arbitrary CFG is ambiguous </a:t>
            </a:r>
          </a:p>
          <a:p>
            <a:pPr lvl="1" eaLnBrk="1" hangingPunct="1">
              <a:lnSpc>
                <a:spcPct val="90000"/>
              </a:lnSpc>
              <a:buFontTx/>
              <a:buNone/>
            </a:pPr>
            <a:r>
              <a:rPr lang="en-US" b="1"/>
              <a:t>S	</a:t>
            </a:r>
            <a:r>
              <a:rPr lang="en-US" b="1">
                <a:sym typeface="Symbol" pitchFamily="-111" charset="2"/>
              </a:rPr>
              <a:t> </a:t>
            </a:r>
            <a:r>
              <a:rPr lang="en-US" b="1"/>
              <a:t>A  |  B</a:t>
            </a:r>
          </a:p>
          <a:p>
            <a:pPr lvl="1" eaLnBrk="1" hangingPunct="1">
              <a:lnSpc>
                <a:spcPct val="90000"/>
              </a:lnSpc>
              <a:buFontTx/>
              <a:buNone/>
            </a:pPr>
            <a:r>
              <a:rPr lang="en-US" b="1"/>
              <a:t>A	</a:t>
            </a:r>
            <a:r>
              <a:rPr lang="en-US" b="1">
                <a:sym typeface="Symbol" pitchFamily="-111" charset="2"/>
              </a:rPr>
              <a:t> </a:t>
            </a:r>
            <a:r>
              <a:rPr lang="en-US" b="1"/>
              <a:t>x</a:t>
            </a:r>
            <a:r>
              <a:rPr lang="en-US" b="1" baseline="-25000"/>
              <a:t>i</a:t>
            </a:r>
            <a:r>
              <a:rPr lang="en-US" b="1"/>
              <a:t> A [i]  |   x</a:t>
            </a:r>
            <a:r>
              <a:rPr lang="en-US" b="1" baseline="-25000"/>
              <a:t>i</a:t>
            </a:r>
            <a:r>
              <a:rPr lang="en-US" b="1"/>
              <a:t> [i]		1 ≤ i ≤ n</a:t>
            </a:r>
          </a:p>
          <a:p>
            <a:pPr lvl="1" eaLnBrk="1" hangingPunct="1">
              <a:lnSpc>
                <a:spcPct val="90000"/>
              </a:lnSpc>
              <a:buFontTx/>
              <a:buNone/>
            </a:pPr>
            <a:r>
              <a:rPr lang="en-US" b="1"/>
              <a:t>B	</a:t>
            </a:r>
            <a:r>
              <a:rPr lang="en-US" b="1">
                <a:sym typeface="Symbol" pitchFamily="-111" charset="2"/>
              </a:rPr>
              <a:t> </a:t>
            </a:r>
            <a:r>
              <a:rPr lang="en-US" b="1"/>
              <a:t>y</a:t>
            </a:r>
            <a:r>
              <a:rPr lang="en-US" b="1" baseline="-25000"/>
              <a:t>i</a:t>
            </a:r>
            <a:r>
              <a:rPr lang="en-US" b="1"/>
              <a:t> B [i]  |   y</a:t>
            </a:r>
            <a:r>
              <a:rPr lang="en-US" b="1" baseline="-25000"/>
              <a:t>i</a:t>
            </a:r>
            <a:r>
              <a:rPr lang="en-US" b="1"/>
              <a:t> [i]		1 ≤ i ≤ n</a:t>
            </a:r>
          </a:p>
          <a:p>
            <a:pPr lvl="1" eaLnBrk="1" hangingPunct="1">
              <a:lnSpc>
                <a:spcPct val="90000"/>
              </a:lnSpc>
              <a:buFontTx/>
              <a:buNone/>
            </a:pPr>
            <a:r>
              <a:rPr lang="en-US" b="1"/>
              <a:t>A</a:t>
            </a:r>
            <a:r>
              <a:rPr lang="en-US" b="1" i="1"/>
              <a:t> </a:t>
            </a:r>
            <a:r>
              <a:rPr lang="en-US" b="1">
                <a:sym typeface="Symbol" pitchFamily="-111" charset="2"/>
              </a:rPr>
              <a:t></a:t>
            </a:r>
            <a:r>
              <a:rPr lang="en-US" b="1">
                <a:ea typeface="Arial" pitchFamily="-111" charset="0"/>
                <a:cs typeface="Arial" pitchFamily="-111" charset="0"/>
                <a:sym typeface="Symbol" pitchFamily="-111" charset="2"/>
              </a:rPr>
              <a:t>*</a:t>
            </a:r>
            <a:r>
              <a:rPr lang="en-US" b="1"/>
              <a:t>  x</a:t>
            </a:r>
            <a:r>
              <a:rPr lang="en-US" b="1" baseline="-25000"/>
              <a:t>i</a:t>
            </a:r>
            <a:r>
              <a:rPr lang="en-US" b="1" baseline="-40000"/>
              <a:t>1</a:t>
            </a:r>
            <a:r>
              <a:rPr lang="en-US" b="1"/>
              <a:t> … x</a:t>
            </a:r>
            <a:r>
              <a:rPr lang="en-US" b="1" baseline="-25000"/>
              <a:t>i</a:t>
            </a:r>
            <a:r>
              <a:rPr lang="en-US" b="1" baseline="-40000"/>
              <a:t>k</a:t>
            </a:r>
            <a:r>
              <a:rPr lang="en-US" b="1"/>
              <a:t> [i</a:t>
            </a:r>
            <a:r>
              <a:rPr lang="en-US" b="1" baseline="-25000"/>
              <a:t>k</a:t>
            </a:r>
            <a:r>
              <a:rPr lang="en-US" b="1"/>
              <a:t>] … [i</a:t>
            </a:r>
            <a:r>
              <a:rPr lang="en-US" b="1" baseline="-25000"/>
              <a:t>1</a:t>
            </a:r>
            <a:r>
              <a:rPr lang="en-US" b="1"/>
              <a:t>]		k &gt; 0</a:t>
            </a:r>
          </a:p>
          <a:p>
            <a:pPr lvl="1" eaLnBrk="1" hangingPunct="1">
              <a:lnSpc>
                <a:spcPct val="90000"/>
              </a:lnSpc>
              <a:buFontTx/>
              <a:buNone/>
            </a:pPr>
            <a:r>
              <a:rPr lang="en-US" b="1"/>
              <a:t>B </a:t>
            </a:r>
            <a:r>
              <a:rPr lang="en-US" b="1">
                <a:sym typeface="Symbol" pitchFamily="-111" charset="2"/>
              </a:rPr>
              <a:t></a:t>
            </a:r>
            <a:r>
              <a:rPr lang="en-US" b="1">
                <a:ea typeface="Arial" pitchFamily="-111" charset="0"/>
                <a:cs typeface="Arial" pitchFamily="-111" charset="0"/>
                <a:sym typeface="Symbol" pitchFamily="-111" charset="2"/>
              </a:rPr>
              <a:t>*</a:t>
            </a:r>
            <a:r>
              <a:rPr lang="en-US" b="1"/>
              <a:t> y</a:t>
            </a:r>
            <a:r>
              <a:rPr lang="en-US" b="1" baseline="-25000"/>
              <a:t>i</a:t>
            </a:r>
            <a:r>
              <a:rPr lang="en-US" b="1" baseline="-40000"/>
              <a:t>1</a:t>
            </a:r>
            <a:r>
              <a:rPr lang="en-US" b="1"/>
              <a:t> … y</a:t>
            </a:r>
            <a:r>
              <a:rPr lang="en-US" b="1" baseline="-25000"/>
              <a:t>i</a:t>
            </a:r>
            <a:r>
              <a:rPr lang="en-US" b="1" baseline="-40000"/>
              <a:t>k</a:t>
            </a:r>
            <a:r>
              <a:rPr lang="en-US" b="1"/>
              <a:t> [i</a:t>
            </a:r>
            <a:r>
              <a:rPr lang="en-US" b="1" baseline="-25000"/>
              <a:t>k</a:t>
            </a:r>
            <a:r>
              <a:rPr lang="en-US" b="1"/>
              <a:t>] … [i</a:t>
            </a:r>
            <a:r>
              <a:rPr lang="en-US" b="1" baseline="-25000"/>
              <a:t>1</a:t>
            </a:r>
            <a:r>
              <a:rPr lang="en-US" b="1"/>
              <a:t>]		k &gt; 0</a:t>
            </a:r>
          </a:p>
          <a:p>
            <a:pPr eaLnBrk="1" hangingPunct="1">
              <a:lnSpc>
                <a:spcPct val="90000"/>
              </a:lnSpc>
            </a:pPr>
            <a:r>
              <a:rPr lang="en-US">
                <a:ea typeface="ＭＳ Ｐゴシック" pitchFamily="-111" charset="-128"/>
                <a:cs typeface="ＭＳ Ｐゴシック" pitchFamily="-111" charset="-128"/>
              </a:rPr>
              <a:t>Ambiguous if and only if there is a solution to this PCP instance. </a:t>
            </a:r>
          </a:p>
        </p:txBody>
      </p:sp>
      <p:sp>
        <p:nvSpPr>
          <p:cNvPr id="541701" name="Date Placeholder 3"/>
          <p:cNvSpPr>
            <a:spLocks noGrp="1"/>
          </p:cNvSpPr>
          <p:nvPr>
            <p:ph type="dt" sz="quarter" idx="10"/>
          </p:nvPr>
        </p:nvSpPr>
        <p:spPr>
          <a:noFill/>
        </p:spPr>
        <p:txBody>
          <a:bodyPr/>
          <a:lstStyle/>
          <a:p>
            <a:fld id="{3ACFFABD-3D3A-134A-B303-1341B7B63FB2}"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4170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Slide Number Placeholder 5"/>
          <p:cNvSpPr>
            <a:spLocks noGrp="1"/>
          </p:cNvSpPr>
          <p:nvPr>
            <p:ph type="sldNum" sz="quarter" idx="12"/>
          </p:nvPr>
        </p:nvSpPr>
        <p:spPr>
          <a:noFill/>
        </p:spPr>
        <p:txBody>
          <a:bodyPr/>
          <a:lstStyle/>
          <a:p>
            <a:pPr eaLnBrk="1" hangingPunct="1"/>
            <a:fld id="{2AD8FD46-B7D3-FE4C-B4DA-A7683DFCDB0E}" type="slidenum">
              <a:rPr lang="en-US">
                <a:latin typeface="Arial" pitchFamily="-111" charset="0"/>
                <a:ea typeface="ＭＳ Ｐゴシック" pitchFamily="-111" charset="-128"/>
                <a:cs typeface="ＭＳ Ｐゴシック" pitchFamily="-111" charset="-128"/>
              </a:rPr>
              <a:pPr eaLnBrk="1" hangingPunct="1"/>
              <a:t>269</a:t>
            </a:fld>
            <a:endParaRPr lang="en-US">
              <a:latin typeface="Arial" pitchFamily="-111" charset="0"/>
              <a:ea typeface="ＭＳ Ｐゴシック" pitchFamily="-111" charset="-128"/>
              <a:cs typeface="ＭＳ Ｐゴシック" pitchFamily="-111" charset="-128"/>
            </a:endParaRPr>
          </a:p>
        </p:txBody>
      </p:sp>
      <p:sp>
        <p:nvSpPr>
          <p:cNvPr id="54374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Intersection of CFLs</a:t>
            </a:r>
          </a:p>
        </p:txBody>
      </p:sp>
      <p:sp>
        <p:nvSpPr>
          <p:cNvPr id="543748"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Problem to determine if arbitrary CFG’s define overlapping languages</a:t>
            </a:r>
          </a:p>
          <a:p>
            <a:pPr eaLnBrk="1" hangingPunct="1">
              <a:lnSpc>
                <a:spcPct val="90000"/>
              </a:lnSpc>
            </a:pPr>
            <a:r>
              <a:rPr lang="en-US">
                <a:ea typeface="ＭＳ Ｐゴシック" pitchFamily="-111" charset="-128"/>
                <a:cs typeface="ＭＳ Ｐゴシック" pitchFamily="-111" charset="-128"/>
              </a:rPr>
              <a:t>Just take the grammar consisting of all the A-rules from previous, and a second grammar consisting of all the B-rules.  Call the languages generated by these grammars, L</a:t>
            </a:r>
            <a:r>
              <a:rPr lang="en-US" baseline="-25000">
                <a:ea typeface="ＭＳ Ｐゴシック" pitchFamily="-111" charset="-128"/>
                <a:cs typeface="ＭＳ Ｐゴシック" pitchFamily="-111" charset="-128"/>
              </a:rPr>
              <a:t>A</a:t>
            </a:r>
            <a:r>
              <a:rPr lang="en-US">
                <a:ea typeface="ＭＳ Ｐゴシック" pitchFamily="-111" charset="-128"/>
                <a:cs typeface="ＭＳ Ｐゴシック" pitchFamily="-111" charset="-128"/>
              </a:rPr>
              <a:t> and L</a:t>
            </a:r>
            <a:r>
              <a:rPr lang="en-US" baseline="-25000">
                <a:ea typeface="ＭＳ Ｐゴシック" pitchFamily="-111" charset="-128"/>
                <a:cs typeface="ＭＳ Ｐゴシック" pitchFamily="-111" charset="-128"/>
              </a:rPr>
              <a:t>B</a:t>
            </a:r>
            <a:r>
              <a:rPr lang="en-US">
                <a:ea typeface="ＭＳ Ｐゴシック" pitchFamily="-111" charset="-128"/>
                <a:cs typeface="ＭＳ Ｐゴシック" pitchFamily="-111" charset="-128"/>
              </a:rPr>
              <a:t>.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L</a:t>
            </a:r>
            <a:r>
              <a:rPr lang="en-US" baseline="-25000">
                <a:ea typeface="ＭＳ Ｐゴシック" pitchFamily="-111" charset="-128"/>
                <a:cs typeface="ＭＳ Ｐゴシック" pitchFamily="-111" charset="-128"/>
              </a:rPr>
              <a:t>A</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L</a:t>
            </a:r>
            <a:r>
              <a:rPr lang="en-US" baseline="-25000">
                <a:ea typeface="ＭＳ Ｐゴシック" pitchFamily="-111" charset="-128"/>
                <a:cs typeface="ＭＳ Ｐゴシック" pitchFamily="-111" charset="-128"/>
              </a:rPr>
              <a:t>B</a:t>
            </a:r>
            <a:r>
              <a:rPr lang="en-US">
                <a:ea typeface="ＭＳ Ｐゴシック" pitchFamily="-111" charset="-128"/>
                <a:cs typeface="ＭＳ Ｐゴシック" pitchFamily="-111" charset="-128"/>
              </a:rPr>
              <a:t> ≠  Ø, if and only there is a solution to this PCP instance.</a:t>
            </a:r>
          </a:p>
        </p:txBody>
      </p:sp>
      <p:sp>
        <p:nvSpPr>
          <p:cNvPr id="543749" name="Date Placeholder 3"/>
          <p:cNvSpPr>
            <a:spLocks noGrp="1"/>
          </p:cNvSpPr>
          <p:nvPr>
            <p:ph type="dt" sz="quarter" idx="10"/>
          </p:nvPr>
        </p:nvSpPr>
        <p:spPr>
          <a:noFill/>
        </p:spPr>
        <p:txBody>
          <a:bodyPr/>
          <a:lstStyle/>
          <a:p>
            <a:fld id="{01F8F4F8-2D1B-F045-8156-59DBE5274631}"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4375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ea typeface="ＭＳ Ｐゴシック" pitchFamily="-111" charset="-128"/>
                <a:cs typeface="ＭＳ Ｐゴシック" pitchFamily="-111" charset="-128"/>
              </a:rPr>
              <a:t>An Old Solvable Problem</a:t>
            </a:r>
          </a:p>
        </p:txBody>
      </p:sp>
      <p:sp>
        <p:nvSpPr>
          <p:cNvPr id="59395" name="Content Placeholder 2"/>
          <p:cNvSpPr>
            <a:spLocks noGrp="1"/>
          </p:cNvSpPr>
          <p:nvPr>
            <p:ph idx="1"/>
          </p:nvPr>
        </p:nvSpPr>
        <p:spPr/>
        <p:txBody>
          <a:bodyPr/>
          <a:lstStyle/>
          <a:p>
            <a:pPr marL="0" indent="0">
              <a:buFont typeface="Times" pitchFamily="-111" charset="0"/>
              <a:buNone/>
            </a:pPr>
            <a:r>
              <a:rPr lang="en-US" sz="2400" b="1" dirty="0" smtClean="0">
                <a:ea typeface="ＭＳ Ｐゴシック" pitchFamily="-111" charset="-128"/>
                <a:cs typeface="ＭＳ Ｐゴシック" pitchFamily="-111" charset="-128"/>
              </a:rPr>
              <a:t>Does </a:t>
            </a:r>
            <a:r>
              <a:rPr lang="en-US" sz="2400" b="1" dirty="0">
                <a:ea typeface="ＭＳ Ｐゴシック" pitchFamily="-111" charset="-128"/>
                <a:cs typeface="ＭＳ Ｐゴシック" pitchFamily="-111" charset="-128"/>
              </a:rPr>
              <a:t>there exist a set of positive whole numbers, a, b, c and an n&gt;2 such that </a:t>
            </a:r>
            <a:r>
              <a:rPr lang="en-US" sz="2400" b="1" dirty="0" err="1">
                <a:ea typeface="ＭＳ Ｐゴシック" pitchFamily="-111" charset="-128"/>
                <a:cs typeface="ＭＳ Ｐゴシック" pitchFamily="-111" charset="-128"/>
              </a:rPr>
              <a:t>a</a:t>
            </a:r>
            <a:r>
              <a:rPr lang="en-US" sz="2400" b="1" baseline="30000" dirty="0" err="1">
                <a:ea typeface="ＭＳ Ｐゴシック" pitchFamily="-111" charset="-128"/>
                <a:cs typeface="ＭＳ Ｐゴシック" pitchFamily="-111" charset="-128"/>
              </a:rPr>
              <a:t>n</a:t>
            </a:r>
            <a:r>
              <a:rPr lang="en-US" sz="2400" b="1" dirty="0" err="1">
                <a:ea typeface="ＭＳ Ｐゴシック" pitchFamily="-111" charset="-128"/>
                <a:cs typeface="ＭＳ Ｐゴシック" pitchFamily="-111" charset="-128"/>
              </a:rPr>
              <a:t>+b</a:t>
            </a:r>
            <a:r>
              <a:rPr lang="en-US" sz="2400" b="1" baseline="30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 </a:t>
            </a:r>
            <a:r>
              <a:rPr lang="en-US" sz="2400" b="1" dirty="0" err="1">
                <a:ea typeface="ＭＳ Ｐゴシック" pitchFamily="-111" charset="-128"/>
                <a:cs typeface="ＭＳ Ｐゴシック" pitchFamily="-111" charset="-128"/>
              </a:rPr>
              <a:t>c</a:t>
            </a:r>
            <a:r>
              <a:rPr lang="en-US" sz="2400" b="1" baseline="30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a:t>
            </a:r>
          </a:p>
          <a:p>
            <a:pPr>
              <a:buFont typeface="Times" pitchFamily="-111" charset="0"/>
              <a:buNone/>
            </a:pPr>
            <a:r>
              <a:rPr lang="en-US" sz="2000" dirty="0">
                <a:ea typeface="ＭＳ Ｐゴシック" pitchFamily="-111" charset="-128"/>
                <a:cs typeface="ＭＳ Ｐゴシック" pitchFamily="-111" charset="-128"/>
              </a:rPr>
              <a:t>	</a:t>
            </a:r>
          </a:p>
          <a:p>
            <a:pPr>
              <a:buFont typeface="Times" pitchFamily="-111" charset="0"/>
              <a:buNone/>
            </a:pPr>
            <a:r>
              <a:rPr lang="en-US" sz="2000" dirty="0">
                <a:ea typeface="ＭＳ Ｐゴシック" pitchFamily="-111" charset="-128"/>
                <a:cs typeface="ＭＳ Ｐゴシック" pitchFamily="-111" charset="-128"/>
              </a:rPr>
              <a:t>	In 1637, the French mathematician, Pierre de Fermat, claimed that the answer to this question is “No”. This was called Fermat’s Last Theorem, despite the fact that he never produced a proof of its correctness. </a:t>
            </a:r>
            <a:endParaRPr lang="en-US" sz="2000" dirty="0" smtClean="0">
              <a:ea typeface="ＭＳ Ｐゴシック" pitchFamily="-111" charset="-128"/>
              <a:cs typeface="ＭＳ Ｐゴシック" pitchFamily="-111" charset="-128"/>
            </a:endParaRPr>
          </a:p>
          <a:p>
            <a:pPr>
              <a:buFont typeface="Times" pitchFamily="-111" charset="0"/>
              <a:buNone/>
            </a:pPr>
            <a:r>
              <a:rPr lang="en-US" sz="2000" dirty="0">
                <a:ea typeface="ＭＳ Ｐゴシック" pitchFamily="-111" charset="-128"/>
                <a:cs typeface="ＭＳ Ｐゴシック" pitchFamily="-111" charset="-128"/>
              </a:rPr>
              <a:t>	</a:t>
            </a:r>
            <a:r>
              <a:rPr lang="en-US" sz="2000" dirty="0" smtClean="0">
                <a:ea typeface="ＭＳ Ｐゴシック" pitchFamily="-111" charset="-128"/>
                <a:cs typeface="ＭＳ Ｐゴシック" pitchFamily="-111" charset="-128"/>
              </a:rPr>
              <a:t>While </a:t>
            </a:r>
            <a:r>
              <a:rPr lang="en-US" sz="2000" dirty="0">
                <a:ea typeface="ＭＳ Ｐゴシック" pitchFamily="-111" charset="-128"/>
                <a:cs typeface="ＭＳ Ｐゴシック" pitchFamily="-111" charset="-128"/>
              </a:rPr>
              <a:t>this problem remained </a:t>
            </a:r>
            <a:r>
              <a:rPr lang="en-US" sz="2000" i="1" dirty="0">
                <a:ea typeface="ＭＳ Ｐゴシック" pitchFamily="-111" charset="-128"/>
                <a:cs typeface="ＭＳ Ｐゴシック" pitchFamily="-111" charset="-128"/>
              </a:rPr>
              <a:t>unsolved </a:t>
            </a:r>
            <a:r>
              <a:rPr lang="en-US" sz="2000" dirty="0">
                <a:ea typeface="ＭＳ Ｐゴシック" pitchFamily="-111" charset="-128"/>
                <a:cs typeface="ＭＳ Ｐゴシック" pitchFamily="-111" charset="-128"/>
              </a:rPr>
              <a:t>until Fermat’s claim was verified in 1995 by Andrew Wiles, the problem was always </a:t>
            </a:r>
            <a:r>
              <a:rPr lang="en-US" sz="2000" i="1" dirty="0">
                <a:ea typeface="ＭＳ Ｐゴシック" pitchFamily="-111" charset="-128"/>
                <a:cs typeface="ＭＳ Ｐゴシック" pitchFamily="-111" charset="-128"/>
              </a:rPr>
              <a:t>solvable</a:t>
            </a:r>
            <a:r>
              <a:rPr lang="en-US" sz="2000" dirty="0">
                <a:ea typeface="ＭＳ Ｐゴシック" pitchFamily="-111" charset="-128"/>
                <a:cs typeface="ＭＳ Ｐゴシック" pitchFamily="-111" charset="-128"/>
              </a:rPr>
              <a:t>, since it had just one question, so the solution was either “Yes” or “No”, and an algorithm </a:t>
            </a:r>
            <a:r>
              <a:rPr lang="en-US" sz="2000" i="1" dirty="0">
                <a:ea typeface="ＭＳ Ｐゴシック" pitchFamily="-111" charset="-128"/>
                <a:cs typeface="ＭＳ Ｐゴシック" pitchFamily="-111" charset="-128"/>
              </a:rPr>
              <a:t>exists</a:t>
            </a:r>
            <a:r>
              <a:rPr lang="en-US" sz="2000" dirty="0">
                <a:ea typeface="ＭＳ Ｐゴシック" pitchFamily="-111" charset="-128"/>
                <a:cs typeface="ＭＳ Ｐゴシック" pitchFamily="-111" charset="-128"/>
              </a:rPr>
              <a:t> for each of these candidate solutions.</a:t>
            </a:r>
          </a:p>
          <a:p>
            <a:endParaRPr lang="en-US" sz="2000" dirty="0">
              <a:ea typeface="ＭＳ Ｐゴシック" pitchFamily="-111" charset="-128"/>
              <a:cs typeface="ＭＳ Ｐゴシック" pitchFamily="-111" charset="-128"/>
            </a:endParaRPr>
          </a:p>
        </p:txBody>
      </p:sp>
      <p:sp>
        <p:nvSpPr>
          <p:cNvPr id="59396" name="Date Placeholder 3"/>
          <p:cNvSpPr>
            <a:spLocks noGrp="1"/>
          </p:cNvSpPr>
          <p:nvPr>
            <p:ph type="dt" sz="quarter" idx="10"/>
          </p:nvPr>
        </p:nvSpPr>
        <p:spPr>
          <a:noFill/>
        </p:spPr>
        <p:txBody>
          <a:bodyPr/>
          <a:lstStyle/>
          <a:p>
            <a:fld id="{88E6B0BE-97F9-EF49-8CBC-5BC24DCA01BA}"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939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9398" name="Slide Number Placeholder 5"/>
          <p:cNvSpPr>
            <a:spLocks noGrp="1"/>
          </p:cNvSpPr>
          <p:nvPr>
            <p:ph type="sldNum" sz="quarter" idx="12"/>
          </p:nvPr>
        </p:nvSpPr>
        <p:spPr>
          <a:noFill/>
        </p:spPr>
        <p:txBody>
          <a:bodyPr/>
          <a:lstStyle/>
          <a:p>
            <a:fld id="{F01EE083-8299-AE45-9261-A841AC87E837}" type="slidenum">
              <a:rPr lang="en-US">
                <a:latin typeface="Arial" pitchFamily="-111" charset="0"/>
                <a:ea typeface="ＭＳ Ｐゴシック" pitchFamily="-111" charset="-128"/>
                <a:cs typeface="ＭＳ Ｐゴシック" pitchFamily="-111" charset="-128"/>
              </a:rPr>
              <a:pPr/>
              <a:t>27</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Slide Number Placeholder 5"/>
          <p:cNvSpPr>
            <a:spLocks noGrp="1"/>
          </p:cNvSpPr>
          <p:nvPr>
            <p:ph type="sldNum" sz="quarter" idx="12"/>
          </p:nvPr>
        </p:nvSpPr>
        <p:spPr>
          <a:noFill/>
        </p:spPr>
        <p:txBody>
          <a:bodyPr/>
          <a:lstStyle/>
          <a:p>
            <a:pPr eaLnBrk="1" hangingPunct="1"/>
            <a:fld id="{62CB5E6A-2281-2049-8D25-8671D24667A3}" type="slidenum">
              <a:rPr lang="en-US">
                <a:latin typeface="Arial" pitchFamily="-111" charset="0"/>
                <a:ea typeface="ＭＳ Ｐゴシック" pitchFamily="-111" charset="-128"/>
                <a:cs typeface="ＭＳ Ｐゴシック" pitchFamily="-111" charset="-128"/>
              </a:rPr>
              <a:pPr eaLnBrk="1" hangingPunct="1"/>
              <a:t>270</a:t>
            </a:fld>
            <a:endParaRPr lang="en-US">
              <a:latin typeface="Arial" pitchFamily="-111" charset="0"/>
              <a:ea typeface="ＭＳ Ｐゴシック" pitchFamily="-111" charset="-128"/>
              <a:cs typeface="ＭＳ Ｐゴシック" pitchFamily="-111" charset="-128"/>
            </a:endParaRPr>
          </a:p>
        </p:txBody>
      </p:sp>
      <p:sp>
        <p:nvSpPr>
          <p:cNvPr id="54579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CSG Produces Something</a:t>
            </a:r>
          </a:p>
        </p:txBody>
      </p:sp>
      <p:sp>
        <p:nvSpPr>
          <p:cNvPr id="545796" name="Rectangle 3"/>
          <p:cNvSpPr>
            <a:spLocks noGrp="1" noChangeArrowheads="1"/>
          </p:cNvSpPr>
          <p:nvPr>
            <p:ph type="body" idx="1"/>
          </p:nvPr>
        </p:nvSpPr>
        <p:spPr/>
        <p:txBody>
          <a:bodyPr/>
          <a:lstStyle/>
          <a:p>
            <a:pPr eaLnBrk="1" hangingPunct="1">
              <a:lnSpc>
                <a:spcPct val="90000"/>
              </a:lnSpc>
              <a:buFontTx/>
              <a:buNone/>
            </a:pPr>
            <a:r>
              <a:rPr lang="en-US">
                <a:ea typeface="ＭＳ Ｐゴシック" pitchFamily="-111" charset="-128"/>
                <a:cs typeface="ＭＳ Ｐゴシック" pitchFamily="-111" charset="-128"/>
              </a:rPr>
              <a:t>	S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x</a:t>
            </a:r>
            <a:r>
              <a:rPr lang="en-US" baseline="-25000">
                <a:ea typeface="ＭＳ Ｐゴシック" pitchFamily="-111" charset="-128"/>
                <a:cs typeface="ＭＳ Ｐゴシック" pitchFamily="-111" charset="-128"/>
              </a:rPr>
              <a:t>i</a:t>
            </a:r>
            <a:r>
              <a:rPr lang="en-US">
                <a:ea typeface="ＭＳ Ｐゴシック" pitchFamily="-111" charset="-128"/>
                <a:cs typeface="ＭＳ Ｐゴシック" pitchFamily="-111" charset="-128"/>
              </a:rPr>
              <a:t> S y</a:t>
            </a:r>
            <a:r>
              <a:rPr lang="en-US" baseline="-25000">
                <a:ea typeface="ＭＳ Ｐゴシック" pitchFamily="-111" charset="-128"/>
                <a:cs typeface="ＭＳ Ｐゴシック" pitchFamily="-111" charset="-128"/>
              </a:rPr>
              <a:t>i</a:t>
            </a:r>
            <a:r>
              <a:rPr lang="en-US" baseline="30000">
                <a:ea typeface="ＭＳ Ｐゴシック" pitchFamily="-111" charset="-128"/>
                <a:cs typeface="ＭＳ Ｐゴシック" pitchFamily="-111" charset="-128"/>
              </a:rPr>
              <a:t>R</a:t>
            </a:r>
            <a:r>
              <a:rPr lang="en-US">
                <a:ea typeface="ＭＳ Ｐゴシック" pitchFamily="-111" charset="-128"/>
                <a:cs typeface="ＭＳ Ｐゴシック" pitchFamily="-111" charset="-128"/>
              </a:rPr>
              <a:t> | x</a:t>
            </a:r>
            <a:r>
              <a:rPr lang="en-US" baseline="-25000">
                <a:ea typeface="ＭＳ Ｐゴシック" pitchFamily="-111" charset="-128"/>
                <a:cs typeface="ＭＳ Ｐゴシック" pitchFamily="-111" charset="-128"/>
              </a:rPr>
              <a:t>i</a:t>
            </a:r>
            <a:r>
              <a:rPr lang="en-US">
                <a:ea typeface="ＭＳ Ｐゴシック" pitchFamily="-111" charset="-128"/>
                <a:cs typeface="ＭＳ Ｐゴシック" pitchFamily="-111" charset="-128"/>
              </a:rPr>
              <a:t> T y</a:t>
            </a:r>
            <a:r>
              <a:rPr lang="en-US" baseline="-25000">
                <a:ea typeface="ＭＳ Ｐゴシック" pitchFamily="-111" charset="-128"/>
                <a:cs typeface="ＭＳ Ｐゴシック" pitchFamily="-111" charset="-128"/>
              </a:rPr>
              <a:t>i</a:t>
            </a:r>
            <a:r>
              <a:rPr lang="en-US" baseline="30000">
                <a:ea typeface="ＭＳ Ｐゴシック" pitchFamily="-111" charset="-128"/>
                <a:cs typeface="ＭＳ Ｐゴシック" pitchFamily="-111" charset="-128"/>
              </a:rPr>
              <a:t>R</a:t>
            </a:r>
            <a:r>
              <a:rPr lang="en-US">
                <a:ea typeface="ＭＳ Ｐゴシック" pitchFamily="-111" charset="-128"/>
                <a:cs typeface="ＭＳ Ｐゴシック" pitchFamily="-111" charset="-128"/>
              </a:rPr>
              <a:t> 	1 ≤ i ≤ n</a:t>
            </a:r>
          </a:p>
          <a:p>
            <a:pPr eaLnBrk="1" hangingPunct="1">
              <a:lnSpc>
                <a:spcPct val="90000"/>
              </a:lnSpc>
              <a:buFontTx/>
              <a:buNone/>
            </a:pPr>
            <a:r>
              <a:rPr lang="en-US">
                <a:ea typeface="ＭＳ Ｐゴシック" pitchFamily="-111" charset="-128"/>
                <a:cs typeface="ＭＳ Ｐゴシック" pitchFamily="-111" charset="-128"/>
              </a:rPr>
              <a:t>	a T a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 T *</a:t>
            </a:r>
          </a:p>
          <a:p>
            <a:pPr eaLnBrk="1" hangingPunct="1">
              <a:lnSpc>
                <a:spcPct val="90000"/>
              </a:lnSpc>
              <a:buFontTx/>
              <a:buNone/>
            </a:pPr>
            <a:r>
              <a:rPr lang="en-US">
                <a:ea typeface="ＭＳ Ｐゴシック" pitchFamily="-111" charset="-128"/>
                <a:cs typeface="ＭＳ Ｐゴシック" pitchFamily="-111" charset="-128"/>
              </a:rPr>
              <a:t>	* a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a *</a:t>
            </a:r>
          </a:p>
          <a:p>
            <a:pPr eaLnBrk="1" hangingPunct="1">
              <a:lnSpc>
                <a:spcPct val="90000"/>
              </a:lnSpc>
              <a:buFontTx/>
              <a:buNone/>
            </a:pPr>
            <a:r>
              <a:rPr lang="en-US">
                <a:ea typeface="ＭＳ Ｐゴシック" pitchFamily="-111" charset="-128"/>
                <a:cs typeface="ＭＳ Ｐゴシック" pitchFamily="-111" charset="-128"/>
              </a:rPr>
              <a:t>	a *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 a</a:t>
            </a:r>
          </a:p>
          <a:p>
            <a:pPr eaLnBrk="1" hangingPunct="1">
              <a:lnSpc>
                <a:spcPct val="90000"/>
              </a:lnSpc>
              <a:buFontTx/>
              <a:buNone/>
            </a:pPr>
            <a:r>
              <a:rPr lang="en-US">
                <a:ea typeface="ＭＳ Ｐゴシック" pitchFamily="-111" charset="-128"/>
                <a:cs typeface="ＭＳ Ｐゴシック" pitchFamily="-111" charset="-128"/>
              </a:rPr>
              <a:t>	T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a:t>
            </a:r>
          </a:p>
          <a:p>
            <a:pPr eaLnBrk="1" hangingPunct="1">
              <a:lnSpc>
                <a:spcPct val="90000"/>
              </a:lnSpc>
            </a:pPr>
            <a:r>
              <a:rPr lang="en-US">
                <a:ea typeface="ＭＳ Ｐゴシック" pitchFamily="-111" charset="-128"/>
                <a:cs typeface="ＭＳ Ｐゴシック" pitchFamily="-111" charset="-128"/>
              </a:rPr>
              <a:t>Our only terminal is *.  We get strings of form </a:t>
            </a:r>
            <a:r>
              <a:rPr lang="en-US" sz="4400" baseline="-25000">
                <a:ea typeface="ＭＳ Ｐゴシック" pitchFamily="-111" charset="-128"/>
                <a:cs typeface="ＭＳ Ｐゴシック" pitchFamily="-111" charset="-128"/>
              </a:rPr>
              <a:t>*</a:t>
            </a:r>
            <a:r>
              <a:rPr lang="en-US" baseline="30000">
                <a:ea typeface="ＭＳ Ｐゴシック" pitchFamily="-111" charset="-128"/>
                <a:cs typeface="ＭＳ Ｐゴシック" pitchFamily="-111" charset="-128"/>
              </a:rPr>
              <a:t>2j+1</a:t>
            </a:r>
            <a:r>
              <a:rPr lang="en-US">
                <a:ea typeface="ＭＳ Ｐゴシック" pitchFamily="-111" charset="-128"/>
                <a:cs typeface="ＭＳ Ｐゴシック" pitchFamily="-111" charset="-128"/>
              </a:rPr>
              <a:t>, for some j’s if and only if there is a solution to this PCP instance.</a:t>
            </a:r>
          </a:p>
        </p:txBody>
      </p:sp>
      <p:sp>
        <p:nvSpPr>
          <p:cNvPr id="545797" name="Date Placeholder 3"/>
          <p:cNvSpPr>
            <a:spLocks noGrp="1"/>
          </p:cNvSpPr>
          <p:nvPr>
            <p:ph type="dt" sz="quarter" idx="10"/>
          </p:nvPr>
        </p:nvSpPr>
        <p:spPr>
          <a:noFill/>
        </p:spPr>
        <p:txBody>
          <a:bodyPr/>
          <a:lstStyle/>
          <a:p>
            <a:fld id="{4A800D98-DE91-2B4C-84F3-2DC9723051BB}"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4579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Slide Number Placeholder 5"/>
          <p:cNvSpPr>
            <a:spLocks noGrp="1"/>
          </p:cNvSpPr>
          <p:nvPr>
            <p:ph type="sldNum" sz="quarter" idx="12"/>
          </p:nvPr>
        </p:nvSpPr>
        <p:spPr>
          <a:noFill/>
        </p:spPr>
        <p:txBody>
          <a:bodyPr/>
          <a:lstStyle/>
          <a:p>
            <a:pPr eaLnBrk="1" hangingPunct="1"/>
            <a:fld id="{85C3AC07-0FDA-8947-B6CC-2DF62D221B2B}" type="slidenum">
              <a:rPr lang="en-US">
                <a:latin typeface="Arial" pitchFamily="-111" charset="0"/>
                <a:ea typeface="ＭＳ Ｐゴシック" pitchFamily="-111" charset="-128"/>
                <a:cs typeface="ＭＳ Ｐゴシック" pitchFamily="-111" charset="-128"/>
              </a:rPr>
              <a:pPr eaLnBrk="1" hangingPunct="1"/>
              <a:t>271</a:t>
            </a:fld>
            <a:endParaRPr lang="en-US">
              <a:latin typeface="Arial" pitchFamily="-111" charset="0"/>
              <a:ea typeface="ＭＳ Ｐゴシック" pitchFamily="-111" charset="-128"/>
              <a:cs typeface="ＭＳ Ｐゴシック" pitchFamily="-111" charset="-128"/>
            </a:endParaRPr>
          </a:p>
        </p:txBody>
      </p:sp>
      <p:sp>
        <p:nvSpPr>
          <p:cNvPr id="54784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Traces (Valid Computations)</a:t>
            </a:r>
          </a:p>
        </p:txBody>
      </p:sp>
      <p:sp>
        <p:nvSpPr>
          <p:cNvPr id="547844" name="Rectangle 3"/>
          <p:cNvSpPr>
            <a:spLocks noGrp="1" noChangeArrowheads="1"/>
          </p:cNvSpPr>
          <p:nvPr>
            <p:ph type="body" idx="1"/>
          </p:nvPr>
        </p:nvSpPr>
        <p:spPr/>
        <p:txBody>
          <a:bodyPr/>
          <a:lstStyle/>
          <a:p>
            <a:pPr eaLnBrk="1" hangingPunct="1">
              <a:lnSpc>
                <a:spcPct val="80000"/>
              </a:lnSpc>
            </a:pPr>
            <a:r>
              <a:rPr lang="en-US" sz="2000">
                <a:ea typeface="ＭＳ Ｐゴシック" pitchFamily="-111" charset="-128"/>
                <a:cs typeface="ＭＳ Ｐゴシック" pitchFamily="-111" charset="-128"/>
              </a:rPr>
              <a:t>A trace of a machine M, is a word of the form</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 X</a:t>
            </a:r>
            <a:r>
              <a:rPr lang="en-US" sz="2000" baseline="-25000">
                <a:ea typeface="ＭＳ Ｐゴシック" pitchFamily="-111" charset="-128"/>
                <a:cs typeface="ＭＳ Ｐゴシック" pitchFamily="-111" charset="-128"/>
              </a:rPr>
              <a:t>0</a:t>
            </a:r>
            <a:r>
              <a:rPr lang="en-US" sz="2000">
                <a:ea typeface="ＭＳ Ｐゴシック" pitchFamily="-111" charset="-128"/>
                <a:cs typeface="ＭＳ Ｐゴシック" pitchFamily="-111" charset="-128"/>
              </a:rPr>
              <a:t> # X</a:t>
            </a:r>
            <a:r>
              <a:rPr lang="en-US" sz="2000" baseline="-25000">
                <a:ea typeface="ＭＳ Ｐゴシック" pitchFamily="-111" charset="-128"/>
                <a:cs typeface="ＭＳ Ｐゴシック" pitchFamily="-111" charset="-128"/>
              </a:rPr>
              <a:t>1</a:t>
            </a:r>
            <a:r>
              <a:rPr lang="en-US" sz="2000">
                <a:ea typeface="ＭＳ Ｐゴシック" pitchFamily="-111" charset="-128"/>
                <a:cs typeface="ＭＳ Ｐゴシック" pitchFamily="-111" charset="-128"/>
              </a:rPr>
              <a:t> # X</a:t>
            </a:r>
            <a:r>
              <a:rPr lang="en-US" sz="2000" baseline="-25000">
                <a:ea typeface="ＭＳ Ｐゴシック" pitchFamily="-111" charset="-128"/>
                <a:cs typeface="ＭＳ Ｐゴシック" pitchFamily="-111" charset="-128"/>
              </a:rPr>
              <a:t>2</a:t>
            </a:r>
            <a:r>
              <a:rPr lang="en-US" sz="2000">
                <a:ea typeface="ＭＳ Ｐゴシック" pitchFamily="-111" charset="-128"/>
                <a:cs typeface="ＭＳ Ｐゴシック" pitchFamily="-111" charset="-128"/>
              </a:rPr>
              <a:t> # X</a:t>
            </a:r>
            <a:r>
              <a:rPr lang="en-US" sz="2000" baseline="-25000">
                <a:ea typeface="ＭＳ Ｐゴシック" pitchFamily="-111" charset="-128"/>
                <a:cs typeface="ＭＳ Ｐゴシック" pitchFamily="-111" charset="-128"/>
              </a:rPr>
              <a:t>3</a:t>
            </a:r>
            <a:r>
              <a:rPr lang="en-US" sz="2000">
                <a:ea typeface="ＭＳ Ｐゴシック" pitchFamily="-111" charset="-128"/>
                <a:cs typeface="ＭＳ Ｐゴシック" pitchFamily="-111" charset="-128"/>
              </a:rPr>
              <a:t> # … # X</a:t>
            </a:r>
            <a:r>
              <a:rPr lang="en-US" sz="2000" baseline="-25000">
                <a:ea typeface="ＭＳ Ｐゴシック" pitchFamily="-111" charset="-128"/>
                <a:cs typeface="ＭＳ Ｐゴシック" pitchFamily="-111" charset="-128"/>
              </a:rPr>
              <a:t>k-1</a:t>
            </a:r>
            <a:r>
              <a:rPr lang="en-US" sz="2000">
                <a:ea typeface="ＭＳ Ｐゴシック" pitchFamily="-111" charset="-128"/>
                <a:cs typeface="ＭＳ Ｐゴシック" pitchFamily="-111" charset="-128"/>
              </a:rPr>
              <a:t> # X</a:t>
            </a:r>
            <a:r>
              <a:rPr lang="en-US" sz="2000" baseline="-25000">
                <a:ea typeface="ＭＳ Ｐゴシック" pitchFamily="-111" charset="-128"/>
                <a:cs typeface="ＭＳ Ｐゴシック" pitchFamily="-111" charset="-128"/>
              </a:rPr>
              <a:t>k</a:t>
            </a:r>
            <a:r>
              <a:rPr lang="en-US" sz="2000">
                <a:ea typeface="ＭＳ Ｐゴシック" pitchFamily="-111" charset="-128"/>
                <a:cs typeface="ＭＳ Ｐゴシック" pitchFamily="-111" charset="-128"/>
              </a:rPr>
              <a:t>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where X</a:t>
            </a:r>
            <a:r>
              <a:rPr lang="en-US" sz="2000" baseline="-25000">
                <a:ea typeface="ＭＳ Ｐゴシック" pitchFamily="-111" charset="-128"/>
                <a:cs typeface="ＭＳ Ｐゴシック" pitchFamily="-111" charset="-128"/>
              </a:rPr>
              <a:t>i</a:t>
            </a:r>
            <a:r>
              <a:rPr lang="en-US" sz="2000">
                <a:ea typeface="ＭＳ Ｐゴシック" pitchFamily="-111" charset="-128"/>
                <a:cs typeface="ＭＳ Ｐゴシック" pitchFamily="-111" charset="-128"/>
              </a:rPr>
              <a:t> </a:t>
            </a:r>
            <a:r>
              <a:rPr lang="en-US" sz="2000">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rPr>
              <a:t> X</a:t>
            </a:r>
            <a:r>
              <a:rPr lang="en-US" sz="2000" baseline="-25000">
                <a:ea typeface="ＭＳ Ｐゴシック" pitchFamily="-111" charset="-128"/>
                <a:cs typeface="ＭＳ Ｐゴシック" pitchFamily="-111" charset="-128"/>
              </a:rPr>
              <a:t>i+1</a:t>
            </a:r>
            <a:r>
              <a:rPr lang="en-US" sz="2000">
                <a:ea typeface="ＭＳ Ｐゴシック" pitchFamily="-111" charset="-128"/>
                <a:cs typeface="ＭＳ Ｐゴシック" pitchFamily="-111" charset="-128"/>
              </a:rPr>
              <a:t> 0 ≤ i &lt; k, X</a:t>
            </a:r>
            <a:r>
              <a:rPr lang="en-US" sz="2000" baseline="-25000">
                <a:ea typeface="ＭＳ Ｐゴシック" pitchFamily="-111" charset="-128"/>
                <a:cs typeface="ＭＳ Ｐゴシック" pitchFamily="-111" charset="-128"/>
              </a:rPr>
              <a:t>0</a:t>
            </a:r>
            <a:r>
              <a:rPr lang="en-US" sz="2000">
                <a:ea typeface="ＭＳ Ｐゴシック" pitchFamily="-111" charset="-128"/>
                <a:cs typeface="ＭＳ Ｐゴシック" pitchFamily="-111" charset="-128"/>
              </a:rPr>
              <a:t> is a starting configuration and X</a:t>
            </a:r>
            <a:r>
              <a:rPr lang="en-US" sz="2000" baseline="-25000">
                <a:ea typeface="ＭＳ Ｐゴシック" pitchFamily="-111" charset="-128"/>
                <a:cs typeface="ＭＳ Ｐゴシック" pitchFamily="-111" charset="-128"/>
              </a:rPr>
              <a:t>k</a:t>
            </a:r>
            <a:r>
              <a:rPr lang="en-US" sz="2000">
                <a:ea typeface="ＭＳ Ｐゴシック" pitchFamily="-111" charset="-128"/>
                <a:cs typeface="ＭＳ Ｐゴシック" pitchFamily="-111" charset="-128"/>
              </a:rPr>
              <a:t> is a terminating configuration.  </a:t>
            </a:r>
          </a:p>
          <a:p>
            <a:pPr eaLnBrk="1" hangingPunct="1">
              <a:lnSpc>
                <a:spcPct val="80000"/>
              </a:lnSpc>
            </a:pPr>
            <a:r>
              <a:rPr lang="en-US" sz="2000">
                <a:ea typeface="ＭＳ Ｐゴシック" pitchFamily="-111" charset="-128"/>
                <a:cs typeface="ＭＳ Ｐゴシック" pitchFamily="-111" charset="-128"/>
              </a:rPr>
              <a:t>We allow some laxness, where the configurations might be encoded in a convenient manner.  Many texts show that a context free grammar can be devised which approximates traces by either getting the even-odd pairs right, or the odd-even pairs right.  The goal is to then to intersect the two languages, so the result is a trace.  This then allows us to create CFLs L1 and L2, where L1 </a:t>
            </a:r>
            <a:r>
              <a:rPr lang="en-US" sz="2000">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rPr>
              <a:t> L2 ≠ Ø , just in case the machine has an element in its domain.  Since this is undecidable, the non-emptiness of the intersection problem is also undecidable. This is an alternate proof to one we already showed based on PCP.</a:t>
            </a:r>
          </a:p>
        </p:txBody>
      </p:sp>
      <p:sp>
        <p:nvSpPr>
          <p:cNvPr id="547845" name="Date Placeholder 3"/>
          <p:cNvSpPr>
            <a:spLocks noGrp="1"/>
          </p:cNvSpPr>
          <p:nvPr>
            <p:ph type="dt" sz="quarter" idx="10"/>
          </p:nvPr>
        </p:nvSpPr>
        <p:spPr>
          <a:noFill/>
        </p:spPr>
        <p:txBody>
          <a:bodyPr/>
          <a:lstStyle/>
          <a:p>
            <a:fld id="{B82CBE3D-6EC7-EC49-BBE8-A482AD626508}"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4784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Slide Number Placeholder 5"/>
          <p:cNvSpPr>
            <a:spLocks noGrp="1"/>
          </p:cNvSpPr>
          <p:nvPr>
            <p:ph type="sldNum" sz="quarter" idx="12"/>
          </p:nvPr>
        </p:nvSpPr>
        <p:spPr>
          <a:noFill/>
        </p:spPr>
        <p:txBody>
          <a:bodyPr/>
          <a:lstStyle/>
          <a:p>
            <a:pPr eaLnBrk="1" hangingPunct="1"/>
            <a:fld id="{F7E76001-A1E2-754A-AE11-B6EEEE580582}" type="slidenum">
              <a:rPr lang="en-US">
                <a:latin typeface="Arial" pitchFamily="-111" charset="0"/>
                <a:ea typeface="ＭＳ Ｐゴシック" pitchFamily="-111" charset="-128"/>
                <a:cs typeface="ＭＳ Ｐゴシック" pitchFamily="-111" charset="-128"/>
              </a:rPr>
              <a:pPr eaLnBrk="1" hangingPunct="1"/>
              <a:t>272</a:t>
            </a:fld>
            <a:endParaRPr lang="en-US">
              <a:latin typeface="Arial" pitchFamily="-111" charset="0"/>
              <a:ea typeface="ＭＳ Ｐゴシック" pitchFamily="-111" charset="-128"/>
              <a:cs typeface="ＭＳ Ｐゴシック" pitchFamily="-111" charset="-128"/>
            </a:endParaRPr>
          </a:p>
        </p:txBody>
      </p:sp>
      <p:sp>
        <p:nvSpPr>
          <p:cNvPr id="54989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Traces of FRS</a:t>
            </a:r>
          </a:p>
        </p:txBody>
      </p:sp>
      <p:sp>
        <p:nvSpPr>
          <p:cNvPr id="549892" name="Rectangle 3"/>
          <p:cNvSpPr>
            <a:spLocks noGrp="1" noChangeArrowheads="1"/>
          </p:cNvSpPr>
          <p:nvPr>
            <p:ph type="body" idx="1"/>
          </p:nvPr>
        </p:nvSpPr>
        <p:spPr/>
        <p:txBody>
          <a:bodyPr/>
          <a:lstStyle/>
          <a:p>
            <a:pPr eaLnBrk="1" hangingPunct="1">
              <a:lnSpc>
                <a:spcPct val="80000"/>
              </a:lnSpc>
            </a:pPr>
            <a:r>
              <a:rPr lang="en-US" sz="2000">
                <a:ea typeface="ＭＳ Ｐゴシック" pitchFamily="-111" charset="-128"/>
                <a:cs typeface="ＭＳ Ｐゴシック" pitchFamily="-111" charset="-128"/>
              </a:rPr>
              <a:t>I have chosen, once again to use the Factor Replacement Systems, but this time, Factor Systems with Residues.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The rules are unordered and each is of the form</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a x + b  </a:t>
            </a:r>
            <a:r>
              <a:rPr lang="en-US" sz="2000">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rPr>
              <a:t> c x + d</a:t>
            </a:r>
          </a:p>
          <a:p>
            <a:pPr eaLnBrk="1" hangingPunct="1">
              <a:lnSpc>
                <a:spcPct val="80000"/>
              </a:lnSpc>
            </a:pPr>
            <a:r>
              <a:rPr lang="en-US" sz="2000">
                <a:ea typeface="ＭＳ Ｐゴシック" pitchFamily="-111" charset="-128"/>
                <a:cs typeface="ＭＳ Ｐゴシック" pitchFamily="-111" charset="-128"/>
              </a:rPr>
              <a:t>These systems need to overcome the lack of ordering when simulating Register Machines.  This is done by</a:t>
            </a:r>
            <a:br>
              <a:rPr lang="en-US" sz="2000">
                <a:ea typeface="ＭＳ Ｐゴシック" pitchFamily="-111" charset="-128"/>
                <a:cs typeface="ＭＳ Ｐゴシック" pitchFamily="-111" charset="-128"/>
              </a:rPr>
            </a:br>
            <a:r>
              <a:rPr lang="en-US" sz="1800">
                <a:ea typeface="ＭＳ Ｐゴシック" pitchFamily="-111" charset="-128"/>
                <a:cs typeface="ＭＳ Ｐゴシック" pitchFamily="-111" charset="-128"/>
              </a:rPr>
              <a:t>j.	INC</a:t>
            </a:r>
            <a:r>
              <a:rPr lang="en-US" sz="1800" baseline="-25000">
                <a:ea typeface="ＭＳ Ｐゴシック" pitchFamily="-111" charset="-128"/>
                <a:cs typeface="ＭＳ Ｐゴシック" pitchFamily="-111" charset="-128"/>
              </a:rPr>
              <a:t>r</a:t>
            </a:r>
            <a:r>
              <a:rPr lang="en-US" sz="1800">
                <a:ea typeface="ＭＳ Ｐゴシック" pitchFamily="-111" charset="-128"/>
                <a:cs typeface="ＭＳ Ｐゴシック" pitchFamily="-111" charset="-128"/>
              </a:rPr>
              <a:t>[i]		p</a:t>
            </a:r>
            <a:r>
              <a:rPr lang="en-US" sz="1800" baseline="-25000">
                <a:ea typeface="ＭＳ Ｐゴシック" pitchFamily="-111" charset="-128"/>
                <a:cs typeface="ＭＳ Ｐゴシック" pitchFamily="-111" charset="-128"/>
              </a:rPr>
              <a:t>n+j</a:t>
            </a:r>
            <a:r>
              <a:rPr lang="en-US" sz="1800">
                <a:ea typeface="ＭＳ Ｐゴシック" pitchFamily="-111" charset="-128"/>
                <a:cs typeface="ＭＳ Ｐゴシック" pitchFamily="-111" charset="-128"/>
              </a:rPr>
              <a:t>  x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p</a:t>
            </a:r>
            <a:r>
              <a:rPr lang="en-US" sz="1800" baseline="-25000">
                <a:ea typeface="ＭＳ Ｐゴシック" pitchFamily="-111" charset="-128"/>
                <a:cs typeface="ＭＳ Ｐゴシック" pitchFamily="-111" charset="-128"/>
              </a:rPr>
              <a:t>n+i</a:t>
            </a:r>
            <a:r>
              <a:rPr lang="en-US" sz="1800">
                <a:ea typeface="ＭＳ Ｐゴシック" pitchFamily="-111" charset="-128"/>
                <a:cs typeface="ＭＳ Ｐゴシック" pitchFamily="-111" charset="-128"/>
              </a:rPr>
              <a:t>  p</a:t>
            </a:r>
            <a:r>
              <a:rPr lang="en-US" sz="1800" baseline="-25000">
                <a:ea typeface="ＭＳ Ｐゴシック" pitchFamily="-111" charset="-128"/>
                <a:cs typeface="ＭＳ Ｐゴシック" pitchFamily="-111" charset="-128"/>
              </a:rPr>
              <a:t>r</a:t>
            </a:r>
            <a:r>
              <a:rPr lang="en-US" sz="1800">
                <a:ea typeface="ＭＳ Ｐゴシック" pitchFamily="-111" charset="-128"/>
                <a:cs typeface="ＭＳ Ｐゴシック" pitchFamily="-111" charset="-128"/>
              </a:rPr>
              <a:t>  x </a:t>
            </a:r>
            <a:br>
              <a:rPr lang="en-US" sz="1800">
                <a:ea typeface="ＭＳ Ｐゴシック" pitchFamily="-111" charset="-128"/>
                <a:cs typeface="ＭＳ Ｐゴシック" pitchFamily="-111" charset="-128"/>
              </a:rPr>
            </a:br>
            <a:r>
              <a:rPr lang="en-US" sz="1800">
                <a:ea typeface="ＭＳ Ｐゴシック" pitchFamily="-111" charset="-128"/>
                <a:cs typeface="ＭＳ Ｐゴシック" pitchFamily="-111" charset="-128"/>
              </a:rPr>
              <a:t>j.	DEC</a:t>
            </a:r>
            <a:r>
              <a:rPr lang="en-US" sz="1800" baseline="-25000">
                <a:ea typeface="ＭＳ Ｐゴシック" pitchFamily="-111" charset="-128"/>
                <a:cs typeface="ＭＳ Ｐゴシック" pitchFamily="-111" charset="-128"/>
              </a:rPr>
              <a:t>r</a:t>
            </a:r>
            <a:r>
              <a:rPr lang="en-US" sz="1800">
                <a:ea typeface="ＭＳ Ｐゴシック" pitchFamily="-111" charset="-128"/>
                <a:cs typeface="ＭＳ Ｐゴシック" pitchFamily="-111" charset="-128"/>
              </a:rPr>
              <a:t>[s, f]	p</a:t>
            </a:r>
            <a:r>
              <a:rPr lang="en-US" sz="1800" baseline="-25000">
                <a:ea typeface="ＭＳ Ｐゴシック" pitchFamily="-111" charset="-128"/>
                <a:cs typeface="ＭＳ Ｐゴシック" pitchFamily="-111" charset="-128"/>
              </a:rPr>
              <a:t>n+j</a:t>
            </a:r>
            <a:r>
              <a:rPr lang="en-US" sz="1800">
                <a:ea typeface="ＭＳ Ｐゴシック" pitchFamily="-111" charset="-128"/>
                <a:cs typeface="ＭＳ Ｐゴシック" pitchFamily="-111" charset="-128"/>
              </a:rPr>
              <a:t>   p</a:t>
            </a:r>
            <a:r>
              <a:rPr lang="en-US" sz="1800" baseline="-25000">
                <a:ea typeface="ＭＳ Ｐゴシック" pitchFamily="-111" charset="-128"/>
                <a:cs typeface="ＭＳ Ｐゴシック" pitchFamily="-111" charset="-128"/>
              </a:rPr>
              <a:t>r</a:t>
            </a:r>
            <a:r>
              <a:rPr lang="en-US" sz="1800">
                <a:ea typeface="ＭＳ Ｐゴシック" pitchFamily="-111" charset="-128"/>
                <a:cs typeface="ＭＳ Ｐゴシック" pitchFamily="-111" charset="-128"/>
              </a:rPr>
              <a:t>  x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p</a:t>
            </a:r>
            <a:r>
              <a:rPr lang="en-US" sz="1800" baseline="-25000">
                <a:ea typeface="ＭＳ Ｐゴシック" pitchFamily="-111" charset="-128"/>
                <a:cs typeface="ＭＳ Ｐゴシック" pitchFamily="-111" charset="-128"/>
              </a:rPr>
              <a:t>n+s</a:t>
            </a:r>
            <a:r>
              <a:rPr lang="en-US" sz="1800">
                <a:ea typeface="ＭＳ Ｐゴシック" pitchFamily="-111" charset="-128"/>
                <a:cs typeface="ＭＳ Ｐゴシック" pitchFamily="-111" charset="-128"/>
              </a:rPr>
              <a:t>   x </a:t>
            </a:r>
            <a:br>
              <a:rPr lang="en-US" sz="1800">
                <a:ea typeface="ＭＳ Ｐゴシック" pitchFamily="-111" charset="-128"/>
                <a:cs typeface="ＭＳ Ｐゴシック" pitchFamily="-111" charset="-128"/>
              </a:rPr>
            </a:br>
            <a:r>
              <a:rPr lang="en-US" sz="1800">
                <a:ea typeface="ＭＳ Ｐゴシック" pitchFamily="-111" charset="-128"/>
                <a:cs typeface="ＭＳ Ｐゴシック" pitchFamily="-111" charset="-128"/>
              </a:rPr>
              <a:t>			p</a:t>
            </a:r>
            <a:r>
              <a:rPr lang="en-US" sz="1800" baseline="-25000">
                <a:ea typeface="ＭＳ Ｐゴシック" pitchFamily="-111" charset="-128"/>
                <a:cs typeface="ＭＳ Ｐゴシック" pitchFamily="-111" charset="-128"/>
              </a:rPr>
              <a:t>n+j</a:t>
            </a:r>
            <a:r>
              <a:rPr lang="en-US" sz="1800">
                <a:ea typeface="ＭＳ Ｐゴシック" pitchFamily="-111" charset="-128"/>
                <a:cs typeface="ＭＳ Ｐゴシック" pitchFamily="-111" charset="-128"/>
              </a:rPr>
              <a:t>   pr x + k p</a:t>
            </a:r>
            <a:r>
              <a:rPr lang="en-US" sz="1800" baseline="-25000">
                <a:ea typeface="ＭＳ Ｐゴシック" pitchFamily="-111" charset="-128"/>
                <a:cs typeface="ＭＳ Ｐゴシック" pitchFamily="-111" charset="-128"/>
              </a:rPr>
              <a:t>n+j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p</a:t>
            </a:r>
            <a:r>
              <a:rPr lang="en-US" sz="1800" baseline="-25000">
                <a:ea typeface="ＭＳ Ｐゴシック" pitchFamily="-111" charset="-128"/>
                <a:cs typeface="ＭＳ Ｐゴシック" pitchFamily="-111" charset="-128"/>
              </a:rPr>
              <a:t>n+f</a:t>
            </a:r>
            <a:r>
              <a:rPr lang="en-US" sz="1800">
                <a:ea typeface="ＭＳ Ｐゴシック" pitchFamily="-111" charset="-128"/>
                <a:cs typeface="ＭＳ Ｐゴシック" pitchFamily="-111" charset="-128"/>
              </a:rPr>
              <a:t>   p</a:t>
            </a:r>
            <a:r>
              <a:rPr lang="en-US" sz="1800" baseline="-25000">
                <a:ea typeface="ＭＳ Ｐゴシック" pitchFamily="-111" charset="-128"/>
                <a:cs typeface="ＭＳ Ｐゴシック" pitchFamily="-111" charset="-128"/>
              </a:rPr>
              <a:t>r</a:t>
            </a:r>
            <a:r>
              <a:rPr lang="en-US" sz="1800">
                <a:ea typeface="ＭＳ Ｐゴシック" pitchFamily="-111" charset="-128"/>
                <a:cs typeface="ＭＳ Ｐゴシック" pitchFamily="-111" charset="-128"/>
              </a:rPr>
              <a:t> x + k p</a:t>
            </a:r>
            <a:r>
              <a:rPr lang="en-US" sz="1800" baseline="-25000">
                <a:ea typeface="ＭＳ Ｐゴシック" pitchFamily="-111" charset="-128"/>
                <a:cs typeface="ＭＳ Ｐゴシック" pitchFamily="-111" charset="-128"/>
              </a:rPr>
              <a:t>n+f</a:t>
            </a:r>
            <a:r>
              <a:rPr lang="en-US" sz="1800">
                <a:ea typeface="ＭＳ Ｐゴシック" pitchFamily="-111" charset="-128"/>
                <a:cs typeface="ＭＳ Ｐゴシック" pitchFamily="-111" charset="-128"/>
              </a:rPr>
              <a:t> , 1 ≤ k &lt;  p</a:t>
            </a:r>
            <a:r>
              <a:rPr lang="en-US" sz="1800" baseline="-25000">
                <a:ea typeface="ＭＳ Ｐゴシック" pitchFamily="-111" charset="-128"/>
                <a:cs typeface="ＭＳ Ｐゴシック" pitchFamily="-111" charset="-128"/>
              </a:rPr>
              <a:t>r</a:t>
            </a:r>
          </a:p>
          <a:p>
            <a:pPr eaLnBrk="1" hangingPunct="1">
              <a:lnSpc>
                <a:spcPct val="80000"/>
              </a:lnSpc>
              <a:buFontTx/>
              <a:buNone/>
            </a:pPr>
            <a:r>
              <a:rPr lang="en-US" sz="2000">
                <a:ea typeface="ＭＳ Ｐゴシック" pitchFamily="-111" charset="-128"/>
                <a:cs typeface="ＭＳ Ｐゴシック" pitchFamily="-111" charset="-128"/>
              </a:rPr>
              <a:t>	We also add the halting rule associated with m+1 of</a:t>
            </a:r>
          </a:p>
          <a:p>
            <a:pPr eaLnBrk="1" hangingPunct="1">
              <a:lnSpc>
                <a:spcPct val="80000"/>
              </a:lnSpc>
              <a:buFontTx/>
              <a:buNone/>
            </a:pPr>
            <a:r>
              <a:rPr lang="en-US" sz="2000">
                <a:ea typeface="ＭＳ Ｐゴシック" pitchFamily="-111" charset="-128"/>
                <a:cs typeface="ＭＳ Ｐゴシック" pitchFamily="-111" charset="-128"/>
              </a:rPr>
              <a:t>				</a:t>
            </a:r>
            <a:r>
              <a:rPr lang="en-US" sz="1800">
                <a:ea typeface="ＭＳ Ｐゴシック" pitchFamily="-111" charset="-128"/>
                <a:cs typeface="ＭＳ Ｐゴシック" pitchFamily="-111" charset="-128"/>
              </a:rPr>
              <a:t>p</a:t>
            </a:r>
            <a:r>
              <a:rPr lang="en-US" sz="1800" baseline="-25000">
                <a:ea typeface="ＭＳ Ｐゴシック" pitchFamily="-111" charset="-128"/>
                <a:cs typeface="ＭＳ Ｐゴシック" pitchFamily="-111" charset="-128"/>
              </a:rPr>
              <a:t>n+m+1</a:t>
            </a:r>
            <a:r>
              <a:rPr lang="en-US" sz="1800">
                <a:ea typeface="ＭＳ Ｐゴシック" pitchFamily="-111" charset="-128"/>
                <a:cs typeface="ＭＳ Ｐゴシック" pitchFamily="-111" charset="-128"/>
              </a:rPr>
              <a:t>  x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0 </a:t>
            </a:r>
          </a:p>
          <a:p>
            <a:pPr eaLnBrk="1" hangingPunct="1">
              <a:lnSpc>
                <a:spcPct val="80000"/>
              </a:lnSpc>
            </a:pPr>
            <a:r>
              <a:rPr lang="en-US" sz="2000">
                <a:ea typeface="ＭＳ Ｐゴシック" pitchFamily="-111" charset="-128"/>
                <a:cs typeface="ＭＳ Ｐゴシック" pitchFamily="-111" charset="-128"/>
              </a:rPr>
              <a:t>Thus, halting is equivalent to producing 0.  We can also add one more rule that guarantees we can reach 0 on both odd and even numbers of moves</a:t>
            </a:r>
          </a:p>
          <a:p>
            <a:pPr eaLnBrk="1" hangingPunct="1">
              <a:lnSpc>
                <a:spcPct val="80000"/>
              </a:lnSpc>
              <a:buFontTx/>
              <a:buNone/>
            </a:pPr>
            <a:r>
              <a:rPr lang="en-US" sz="2000">
                <a:ea typeface="ＭＳ Ｐゴシック" pitchFamily="-111" charset="-128"/>
                <a:cs typeface="ＭＳ Ｐゴシック" pitchFamily="-111" charset="-128"/>
              </a:rPr>
              <a:t>				</a:t>
            </a:r>
            <a:r>
              <a:rPr lang="en-US" sz="1800">
                <a:ea typeface="ＭＳ Ｐゴシック" pitchFamily="-111" charset="-128"/>
                <a:cs typeface="ＭＳ Ｐゴシック" pitchFamily="-111" charset="-128"/>
              </a:rPr>
              <a:t>0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0</a:t>
            </a:r>
            <a:r>
              <a:rPr lang="en-US" sz="2000">
                <a:ea typeface="ＭＳ Ｐゴシック" pitchFamily="-111" charset="-128"/>
                <a:cs typeface="ＭＳ Ｐゴシック" pitchFamily="-111" charset="-128"/>
              </a:rPr>
              <a:t> </a:t>
            </a:r>
          </a:p>
        </p:txBody>
      </p:sp>
      <p:sp>
        <p:nvSpPr>
          <p:cNvPr id="549893" name="Date Placeholder 3"/>
          <p:cNvSpPr>
            <a:spLocks noGrp="1"/>
          </p:cNvSpPr>
          <p:nvPr>
            <p:ph type="dt" sz="quarter" idx="10"/>
          </p:nvPr>
        </p:nvSpPr>
        <p:spPr>
          <a:noFill/>
        </p:spPr>
        <p:txBody>
          <a:bodyPr/>
          <a:lstStyle/>
          <a:p>
            <a:fld id="{5222F36E-5C34-F340-B745-7914E7BABD92}"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4989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Slide Number Placeholder 5"/>
          <p:cNvSpPr>
            <a:spLocks noGrp="1"/>
          </p:cNvSpPr>
          <p:nvPr>
            <p:ph type="sldNum" sz="quarter" idx="12"/>
          </p:nvPr>
        </p:nvSpPr>
        <p:spPr>
          <a:noFill/>
        </p:spPr>
        <p:txBody>
          <a:bodyPr/>
          <a:lstStyle/>
          <a:p>
            <a:pPr eaLnBrk="1" hangingPunct="1"/>
            <a:fld id="{B606C4E2-345B-FA47-98AE-8B350A29DB79}" type="slidenum">
              <a:rPr lang="en-US">
                <a:latin typeface="Arial" pitchFamily="-111" charset="0"/>
                <a:ea typeface="ＭＳ Ｐゴシック" pitchFamily="-111" charset="-128"/>
                <a:cs typeface="ＭＳ Ｐゴシック" pitchFamily="-111" charset="-128"/>
              </a:rPr>
              <a:pPr eaLnBrk="1" hangingPunct="1"/>
              <a:t>273</a:t>
            </a:fld>
            <a:endParaRPr lang="en-US">
              <a:latin typeface="Arial" pitchFamily="-111" charset="0"/>
              <a:ea typeface="ＭＳ Ｐゴシック" pitchFamily="-111" charset="-128"/>
              <a:cs typeface="ＭＳ Ｐゴシック" pitchFamily="-111" charset="-128"/>
            </a:endParaRPr>
          </a:p>
        </p:txBody>
      </p:sp>
      <p:sp>
        <p:nvSpPr>
          <p:cNvPr id="55193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Intersection of CFLs</a:t>
            </a:r>
          </a:p>
        </p:txBody>
      </p:sp>
      <p:sp>
        <p:nvSpPr>
          <p:cNvPr id="551940" name="Rectangle 3"/>
          <p:cNvSpPr>
            <a:spLocks noGrp="1" noChangeArrowheads="1"/>
          </p:cNvSpPr>
          <p:nvPr>
            <p:ph type="body" idx="1"/>
          </p:nvPr>
        </p:nvSpPr>
        <p:spPr/>
        <p:txBody>
          <a:bodyPr/>
          <a:lstStyle/>
          <a:p>
            <a:pPr eaLnBrk="1" hangingPunct="1">
              <a:lnSpc>
                <a:spcPct val="80000"/>
              </a:lnSpc>
            </a:pPr>
            <a:r>
              <a:rPr lang="en-US" sz="1800" dirty="0">
                <a:ea typeface="ＭＳ Ｐゴシック" pitchFamily="-111" charset="-128"/>
                <a:cs typeface="ＭＳ Ｐゴシック" pitchFamily="-111" charset="-128"/>
              </a:rPr>
              <a:t>Let (n, ((a1,b1,c1,d1) , … ,(</a:t>
            </a:r>
            <a:r>
              <a:rPr lang="en-US" sz="1800" dirty="0" err="1">
                <a:ea typeface="ＭＳ Ｐゴシック" pitchFamily="-111" charset="-128"/>
                <a:cs typeface="ＭＳ Ｐゴシック" pitchFamily="-111" charset="-128"/>
              </a:rPr>
              <a:t>ak,bk,ck,dk</a:t>
            </a:r>
            <a:r>
              <a:rPr lang="en-US" sz="1800" dirty="0">
                <a:ea typeface="ＭＳ Ｐゴシック" pitchFamily="-111" charset="-128"/>
                <a:cs typeface="ＭＳ Ｐゴシック" pitchFamily="-111" charset="-128"/>
              </a:rPr>
              <a:t>) ) be some factor replacement system with residues.  Define</a:t>
            </a:r>
            <a:r>
              <a:rPr lang="en-US" sz="1600" dirty="0">
                <a:ea typeface="ＭＳ Ｐゴシック" pitchFamily="-111" charset="-128"/>
                <a:cs typeface="ＭＳ Ｐゴシック" pitchFamily="-111" charset="-128"/>
              </a:rPr>
              <a:t> </a:t>
            </a:r>
            <a:r>
              <a:rPr lang="en-US" sz="1800" dirty="0">
                <a:ea typeface="ＭＳ Ｐゴシック" pitchFamily="-111" charset="-128"/>
                <a:cs typeface="ＭＳ Ｐゴシック" pitchFamily="-111" charset="-128"/>
              </a:rPr>
              <a:t>grammars G1 and G2 by using the 4k+2 rules</a:t>
            </a:r>
          </a:p>
          <a:p>
            <a:pPr lvl="1" eaLnBrk="1" hangingPunct="1">
              <a:lnSpc>
                <a:spcPct val="80000"/>
              </a:lnSpc>
              <a:buFontTx/>
              <a:buNone/>
            </a:pPr>
            <a:r>
              <a:rPr lang="en-US" sz="1800" b="1" dirty="0"/>
              <a:t>G : F</a:t>
            </a:r>
            <a:r>
              <a:rPr lang="en-US" sz="1800" b="1" baseline="-25000" dirty="0"/>
              <a:t>i</a:t>
            </a:r>
            <a:r>
              <a:rPr lang="en-US" sz="1800" b="1" dirty="0"/>
              <a:t> 	</a:t>
            </a:r>
            <a:r>
              <a:rPr lang="en-US" sz="1800" b="1" dirty="0">
                <a:sym typeface="Symbol" pitchFamily="-111" charset="2"/>
              </a:rPr>
              <a:t></a:t>
            </a:r>
            <a:r>
              <a:rPr lang="en-US" sz="1800" b="1" dirty="0"/>
              <a:t>  	1</a:t>
            </a:r>
            <a:r>
              <a:rPr lang="en-US" sz="1800" b="1" baseline="30000" dirty="0"/>
              <a:t>ai</a:t>
            </a:r>
            <a:r>
              <a:rPr lang="en-US" sz="1800" b="1" dirty="0"/>
              <a:t>F</a:t>
            </a:r>
            <a:r>
              <a:rPr lang="en-US" sz="1800" b="1" baseline="-25000" dirty="0"/>
              <a:t>i</a:t>
            </a:r>
            <a:r>
              <a:rPr lang="en-US" sz="1800" b="1" dirty="0"/>
              <a:t>1</a:t>
            </a:r>
            <a:r>
              <a:rPr lang="en-US" sz="1800" b="1" baseline="30000" dirty="0"/>
              <a:t>ci</a:t>
            </a:r>
            <a:r>
              <a:rPr lang="en-US" sz="1800" b="1" dirty="0"/>
              <a:t>  |  1</a:t>
            </a:r>
            <a:r>
              <a:rPr lang="en-US" sz="1800" b="1" baseline="30000" dirty="0"/>
              <a:t>ai+bi</a:t>
            </a:r>
            <a:r>
              <a:rPr lang="en-US" sz="1800" b="1" dirty="0"/>
              <a:t>#1</a:t>
            </a:r>
            <a:r>
              <a:rPr lang="en-US" sz="1800" b="1" baseline="30000" dirty="0"/>
              <a:t>ci+di</a:t>
            </a:r>
            <a:r>
              <a:rPr lang="en-US" sz="1800" b="1" dirty="0"/>
              <a:t>	1 ≤ </a:t>
            </a:r>
            <a:r>
              <a:rPr lang="en-US" sz="1800" b="1" dirty="0" err="1"/>
              <a:t>i</a:t>
            </a:r>
            <a:r>
              <a:rPr lang="en-US" sz="1800" b="1" dirty="0"/>
              <a:t> ≤ k</a:t>
            </a:r>
          </a:p>
          <a:p>
            <a:pPr lvl="1" eaLnBrk="1" hangingPunct="1">
              <a:lnSpc>
                <a:spcPct val="80000"/>
              </a:lnSpc>
              <a:buFontTx/>
              <a:buNone/>
            </a:pPr>
            <a:r>
              <a:rPr lang="en-US" sz="1800" b="1" dirty="0"/>
              <a:t>	 S</a:t>
            </a:r>
            <a:r>
              <a:rPr lang="en-US" sz="1800" b="1" baseline="-25000" dirty="0"/>
              <a:t>1</a:t>
            </a:r>
            <a:r>
              <a:rPr lang="en-US" sz="1800" b="1" dirty="0"/>
              <a:t>	</a:t>
            </a:r>
            <a:r>
              <a:rPr lang="en-US" sz="1800" b="1" dirty="0">
                <a:sym typeface="Symbol" pitchFamily="-111" charset="2"/>
              </a:rPr>
              <a:t></a:t>
            </a:r>
            <a:r>
              <a:rPr lang="en-US" sz="1800" b="1" dirty="0"/>
              <a:t> 	# F</a:t>
            </a:r>
            <a:r>
              <a:rPr lang="en-US" sz="1800" b="1" baseline="-25000" dirty="0"/>
              <a:t>i</a:t>
            </a:r>
            <a:r>
              <a:rPr lang="en-US" sz="1800" b="1" dirty="0"/>
              <a:t> S</a:t>
            </a:r>
            <a:r>
              <a:rPr lang="en-US" sz="1800" b="1" baseline="-25000" dirty="0"/>
              <a:t>1</a:t>
            </a:r>
            <a:r>
              <a:rPr lang="en-US" sz="1800" b="1" dirty="0"/>
              <a:t>  |  # F</a:t>
            </a:r>
            <a:r>
              <a:rPr lang="en-US" sz="1800" b="1" baseline="-25000" dirty="0"/>
              <a:t>i</a:t>
            </a:r>
            <a:r>
              <a:rPr lang="en-US" sz="1800" b="1" dirty="0"/>
              <a:t> #	1 ≤ </a:t>
            </a:r>
            <a:r>
              <a:rPr lang="en-US" sz="1800" b="1" dirty="0" err="1"/>
              <a:t>i</a:t>
            </a:r>
            <a:r>
              <a:rPr lang="en-US" sz="1800" b="1" dirty="0"/>
              <a:t> ≤ k</a:t>
            </a:r>
          </a:p>
          <a:p>
            <a:pPr lvl="1" eaLnBrk="1" hangingPunct="1">
              <a:lnSpc>
                <a:spcPct val="80000"/>
              </a:lnSpc>
              <a:buFontTx/>
              <a:buNone/>
            </a:pPr>
            <a:r>
              <a:rPr lang="en-US" sz="1800" b="1" dirty="0"/>
              <a:t>	 S</a:t>
            </a:r>
            <a:r>
              <a:rPr lang="en-US" sz="1800" b="1" baseline="-25000" dirty="0"/>
              <a:t>2</a:t>
            </a:r>
            <a:r>
              <a:rPr lang="en-US" sz="1800" b="1" dirty="0"/>
              <a:t> 	</a:t>
            </a:r>
            <a:r>
              <a:rPr lang="en-US" sz="1800" b="1" dirty="0">
                <a:sym typeface="Symbol" pitchFamily="-111" charset="2"/>
              </a:rPr>
              <a:t></a:t>
            </a:r>
            <a:r>
              <a:rPr lang="en-US" sz="1800" b="1" dirty="0"/>
              <a:t>  	# 1</a:t>
            </a:r>
            <a:r>
              <a:rPr lang="en-US" sz="1800" b="1" baseline="30000" dirty="0"/>
              <a:t>x</a:t>
            </a:r>
            <a:r>
              <a:rPr lang="en-US" sz="1800" b="1" baseline="16000" dirty="0"/>
              <a:t>0</a:t>
            </a:r>
            <a:r>
              <a:rPr lang="en-US" sz="1800" b="1" dirty="0"/>
              <a:t>S</a:t>
            </a:r>
            <a:r>
              <a:rPr lang="en-US" sz="1800" b="1" baseline="-25000" dirty="0"/>
              <a:t>1</a:t>
            </a:r>
            <a:r>
              <a:rPr lang="en-US" sz="1800" b="1" dirty="0"/>
              <a:t>1</a:t>
            </a:r>
            <a:r>
              <a:rPr lang="en-US" sz="1800" b="1" baseline="30000" dirty="0"/>
              <a:t>z</a:t>
            </a:r>
            <a:r>
              <a:rPr lang="en-US" sz="1800" b="1" baseline="16000" dirty="0"/>
              <a:t>0</a:t>
            </a:r>
            <a:r>
              <a:rPr lang="en-US" sz="1800" b="1" dirty="0"/>
              <a:t># 	Z</a:t>
            </a:r>
            <a:r>
              <a:rPr lang="en-US" sz="1800" b="1" baseline="-25000" dirty="0"/>
              <a:t>0</a:t>
            </a:r>
            <a:r>
              <a:rPr lang="en-US" sz="1800" b="1" dirty="0"/>
              <a:t> is 0 for us</a:t>
            </a:r>
          </a:p>
          <a:p>
            <a:pPr lvl="1" eaLnBrk="1" hangingPunct="1">
              <a:lnSpc>
                <a:spcPct val="80000"/>
              </a:lnSpc>
              <a:buFontTx/>
              <a:buNone/>
            </a:pPr>
            <a:r>
              <a:rPr lang="en-US" sz="1800" b="1" dirty="0"/>
              <a:t>G1 starts with S</a:t>
            </a:r>
            <a:r>
              <a:rPr lang="en-US" sz="1800" b="1" baseline="-25000" dirty="0"/>
              <a:t>1</a:t>
            </a:r>
            <a:r>
              <a:rPr lang="en-US" sz="1800" b="1" dirty="0"/>
              <a:t> and G2 with S</a:t>
            </a:r>
            <a:r>
              <a:rPr lang="en-US" sz="1800" b="1" baseline="-25000" dirty="0"/>
              <a:t>2</a:t>
            </a:r>
          </a:p>
          <a:p>
            <a:pPr eaLnBrk="1" hangingPunct="1">
              <a:lnSpc>
                <a:spcPct val="80000"/>
              </a:lnSpc>
            </a:pPr>
            <a:r>
              <a:rPr lang="en-US" sz="1800" dirty="0">
                <a:ea typeface="ＭＳ Ｐゴシック" pitchFamily="-111" charset="-128"/>
                <a:cs typeface="ＭＳ Ｐゴシック" pitchFamily="-111" charset="-128"/>
              </a:rPr>
              <a:t>Thus, using the notation of writing Y in place of 1</a:t>
            </a:r>
            <a:r>
              <a:rPr lang="en-US" sz="1800" baseline="30000" dirty="0">
                <a:ea typeface="ＭＳ Ｐゴシック" pitchFamily="-111" charset="-128"/>
                <a:cs typeface="ＭＳ Ｐゴシック" pitchFamily="-111" charset="-128"/>
              </a:rPr>
              <a:t>Y</a:t>
            </a:r>
            <a:r>
              <a:rPr lang="en-US" sz="1800" dirty="0">
                <a:ea typeface="ＭＳ Ｐゴシック" pitchFamily="-111" charset="-128"/>
                <a:cs typeface="ＭＳ Ｐゴシック" pitchFamily="-111" charset="-128"/>
              </a:rPr>
              <a:t>, </a:t>
            </a:r>
          </a:p>
          <a:p>
            <a:pPr lvl="1" eaLnBrk="1" hangingPunct="1">
              <a:lnSpc>
                <a:spcPct val="80000"/>
              </a:lnSpc>
              <a:buFontTx/>
              <a:buNone/>
            </a:pPr>
            <a:r>
              <a:rPr lang="en-US" sz="1800" b="1" dirty="0"/>
              <a:t>L1 =  L( G1 ) = { #Y</a:t>
            </a:r>
            <a:r>
              <a:rPr lang="en-US" sz="1800" b="1" baseline="-25000" dirty="0"/>
              <a:t>0</a:t>
            </a:r>
            <a:r>
              <a:rPr lang="en-US" sz="1800" b="1" dirty="0"/>
              <a:t> # Y</a:t>
            </a:r>
            <a:r>
              <a:rPr lang="en-US" sz="1800" b="1" baseline="-25000" dirty="0"/>
              <a:t>1</a:t>
            </a:r>
            <a:r>
              <a:rPr lang="en-US" sz="1800" b="1" dirty="0"/>
              <a:t> # Y</a:t>
            </a:r>
            <a:r>
              <a:rPr lang="en-US" sz="1800" b="1" baseline="-25000" dirty="0"/>
              <a:t>2</a:t>
            </a:r>
            <a:r>
              <a:rPr lang="en-US" sz="1800" b="1" dirty="0"/>
              <a:t> # Y</a:t>
            </a:r>
            <a:r>
              <a:rPr lang="en-US" sz="1800" b="1" baseline="-25000" dirty="0"/>
              <a:t>3</a:t>
            </a:r>
            <a:r>
              <a:rPr lang="en-US" sz="1800" b="1" dirty="0"/>
              <a:t> # … # Y</a:t>
            </a:r>
            <a:r>
              <a:rPr lang="en-US" sz="1800" b="1" baseline="-25000" dirty="0"/>
              <a:t>2j</a:t>
            </a:r>
            <a:r>
              <a:rPr lang="en-US" sz="1800" b="1" dirty="0"/>
              <a:t> # Y</a:t>
            </a:r>
            <a:r>
              <a:rPr lang="en-US" sz="1800" b="1" baseline="-25000" dirty="0"/>
              <a:t>2j+1</a:t>
            </a:r>
            <a:r>
              <a:rPr lang="en-US" sz="1800" b="1" dirty="0"/>
              <a:t> # }</a:t>
            </a:r>
          </a:p>
          <a:p>
            <a:pPr lvl="1" eaLnBrk="1" hangingPunct="1">
              <a:lnSpc>
                <a:spcPct val="80000"/>
              </a:lnSpc>
              <a:buFontTx/>
              <a:buNone/>
            </a:pPr>
            <a:r>
              <a:rPr lang="en-US" sz="1800" b="1" dirty="0"/>
              <a:t>where Y</a:t>
            </a:r>
            <a:r>
              <a:rPr lang="en-US" sz="1800" b="1" baseline="-25000" dirty="0"/>
              <a:t>2i</a:t>
            </a:r>
            <a:r>
              <a:rPr lang="en-US" sz="1800" b="1" dirty="0"/>
              <a:t> </a:t>
            </a:r>
            <a:r>
              <a:rPr lang="en-US" sz="1800" b="1" dirty="0">
                <a:sym typeface="Symbol" pitchFamily="-111" charset="2"/>
              </a:rPr>
              <a:t></a:t>
            </a:r>
            <a:r>
              <a:rPr lang="en-US" sz="1800" b="1" dirty="0"/>
              <a:t> Y</a:t>
            </a:r>
            <a:r>
              <a:rPr lang="en-US" sz="1800" b="1" baseline="-25000" dirty="0"/>
              <a:t>2i+1</a:t>
            </a:r>
            <a:r>
              <a:rPr lang="en-US" sz="1800" b="1" dirty="0"/>
              <a:t> , 0 ≤ </a:t>
            </a:r>
            <a:r>
              <a:rPr lang="en-US" sz="1800" b="1" dirty="0" err="1"/>
              <a:t>i</a:t>
            </a:r>
            <a:r>
              <a:rPr lang="en-US" sz="1800" b="1" dirty="0"/>
              <a:t> ≤ j.  </a:t>
            </a:r>
          </a:p>
          <a:p>
            <a:pPr lvl="1" eaLnBrk="1" hangingPunct="1">
              <a:lnSpc>
                <a:spcPct val="80000"/>
              </a:lnSpc>
              <a:buFontTx/>
              <a:buNone/>
            </a:pPr>
            <a:r>
              <a:rPr lang="en-US" sz="1800" b="1" dirty="0"/>
              <a:t>This checks the even/odd steps of an even length computation.</a:t>
            </a:r>
          </a:p>
          <a:p>
            <a:pPr lvl="1" eaLnBrk="1" hangingPunct="1">
              <a:lnSpc>
                <a:spcPct val="80000"/>
              </a:lnSpc>
              <a:buFontTx/>
              <a:buNone/>
            </a:pPr>
            <a:r>
              <a:rPr lang="en-US" sz="1800" b="1" dirty="0"/>
              <a:t>But, L2 =  L( G2 ) = { #X</a:t>
            </a:r>
            <a:r>
              <a:rPr lang="en-US" sz="1800" b="1" baseline="-25000" dirty="0"/>
              <a:t>0</a:t>
            </a:r>
            <a:r>
              <a:rPr lang="en-US" sz="1800" b="1" dirty="0"/>
              <a:t> # X</a:t>
            </a:r>
            <a:r>
              <a:rPr lang="en-US" sz="1800" b="1" baseline="-25000" dirty="0"/>
              <a:t>1</a:t>
            </a:r>
            <a:r>
              <a:rPr lang="en-US" sz="1800" b="1" dirty="0"/>
              <a:t> # X</a:t>
            </a:r>
            <a:r>
              <a:rPr lang="en-US" sz="1800" b="1" baseline="-25000" dirty="0"/>
              <a:t>2</a:t>
            </a:r>
            <a:r>
              <a:rPr lang="en-US" sz="1800" b="1" dirty="0"/>
              <a:t> # X</a:t>
            </a:r>
            <a:r>
              <a:rPr lang="en-US" sz="1800" b="1" baseline="-25000" dirty="0"/>
              <a:t>3</a:t>
            </a:r>
            <a:r>
              <a:rPr lang="en-US" sz="1800" b="1" dirty="0"/>
              <a:t> # X</a:t>
            </a:r>
            <a:r>
              <a:rPr lang="en-US" sz="1800" b="1" baseline="-25000" dirty="0"/>
              <a:t>4</a:t>
            </a:r>
            <a:r>
              <a:rPr lang="en-US" sz="1800" b="1" dirty="0"/>
              <a:t> # … # X</a:t>
            </a:r>
            <a:r>
              <a:rPr lang="en-US" sz="1800" b="1" baseline="-25000" dirty="0"/>
              <a:t>2k-1</a:t>
            </a:r>
            <a:r>
              <a:rPr lang="en-US" sz="1800" b="1" dirty="0"/>
              <a:t> # X</a:t>
            </a:r>
            <a:r>
              <a:rPr lang="en-US" sz="1800" b="1" baseline="-25000" dirty="0"/>
              <a:t>2k</a:t>
            </a:r>
            <a:r>
              <a:rPr lang="en-US" sz="1800" b="1" dirty="0"/>
              <a:t># Z</a:t>
            </a:r>
            <a:r>
              <a:rPr lang="en-US" sz="1800" b="1" baseline="-25000" dirty="0"/>
              <a:t>0</a:t>
            </a:r>
            <a:r>
              <a:rPr lang="en-US" sz="1800" b="1" dirty="0"/>
              <a:t> # }</a:t>
            </a:r>
          </a:p>
          <a:p>
            <a:pPr lvl="1" eaLnBrk="1" hangingPunct="1">
              <a:lnSpc>
                <a:spcPct val="80000"/>
              </a:lnSpc>
              <a:buFontTx/>
              <a:buNone/>
            </a:pPr>
            <a:r>
              <a:rPr lang="en-US" sz="1800" b="1" dirty="0"/>
              <a:t>where X</a:t>
            </a:r>
            <a:r>
              <a:rPr lang="en-US" sz="1800" b="1" baseline="-25000" dirty="0"/>
              <a:t>2i-1</a:t>
            </a:r>
            <a:r>
              <a:rPr lang="en-US" sz="1800" b="1" dirty="0"/>
              <a:t> </a:t>
            </a:r>
            <a:r>
              <a:rPr lang="en-US" sz="1800" b="1" dirty="0">
                <a:sym typeface="Symbol" pitchFamily="-111" charset="2"/>
              </a:rPr>
              <a:t></a:t>
            </a:r>
            <a:r>
              <a:rPr lang="en-US" sz="1800" b="1" dirty="0"/>
              <a:t> X</a:t>
            </a:r>
            <a:r>
              <a:rPr lang="en-US" sz="1800" b="1" baseline="-25000" dirty="0"/>
              <a:t>2i</a:t>
            </a:r>
            <a:r>
              <a:rPr lang="en-US" sz="1800" b="1" dirty="0"/>
              <a:t> , 1 ≤ </a:t>
            </a:r>
            <a:r>
              <a:rPr lang="en-US" sz="1800" b="1" dirty="0" err="1"/>
              <a:t>i</a:t>
            </a:r>
            <a:r>
              <a:rPr lang="en-US" sz="1800" b="1" dirty="0"/>
              <a:t> ≤ k.  </a:t>
            </a:r>
          </a:p>
          <a:p>
            <a:pPr lvl="1" eaLnBrk="1" hangingPunct="1">
              <a:lnSpc>
                <a:spcPct val="80000"/>
              </a:lnSpc>
              <a:buFontTx/>
              <a:buNone/>
            </a:pPr>
            <a:r>
              <a:rPr lang="en-US" sz="1800" b="1" dirty="0"/>
              <a:t>This checks the </a:t>
            </a:r>
            <a:r>
              <a:rPr lang="en-US" sz="1800" b="1" dirty="0" smtClean="0"/>
              <a:t>odd/even steps </a:t>
            </a:r>
            <a:r>
              <a:rPr lang="en-US" sz="1800" b="1" dirty="0"/>
              <a:t>of an even length computation.</a:t>
            </a:r>
          </a:p>
        </p:txBody>
      </p:sp>
      <p:sp>
        <p:nvSpPr>
          <p:cNvPr id="551941" name="Date Placeholder 3"/>
          <p:cNvSpPr>
            <a:spLocks noGrp="1"/>
          </p:cNvSpPr>
          <p:nvPr>
            <p:ph type="dt" sz="quarter" idx="10"/>
          </p:nvPr>
        </p:nvSpPr>
        <p:spPr>
          <a:noFill/>
        </p:spPr>
        <p:txBody>
          <a:bodyPr/>
          <a:lstStyle/>
          <a:p>
            <a:fld id="{7BBFC99C-0B8A-AB48-9C41-F9037FC9CA63}"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5194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Slide Number Placeholder 5"/>
          <p:cNvSpPr>
            <a:spLocks noGrp="1"/>
          </p:cNvSpPr>
          <p:nvPr>
            <p:ph type="sldNum" sz="quarter" idx="12"/>
          </p:nvPr>
        </p:nvSpPr>
        <p:spPr>
          <a:noFill/>
        </p:spPr>
        <p:txBody>
          <a:bodyPr/>
          <a:lstStyle/>
          <a:p>
            <a:pPr eaLnBrk="1" hangingPunct="1"/>
            <a:fld id="{EBA4ED55-A552-484C-95F6-FF21076522DD}" type="slidenum">
              <a:rPr lang="en-US">
                <a:latin typeface="Arial" pitchFamily="-111" charset="0"/>
                <a:ea typeface="ＭＳ Ｐゴシック" pitchFamily="-111" charset="-128"/>
                <a:cs typeface="ＭＳ Ｐゴシック" pitchFamily="-111" charset="-128"/>
              </a:rPr>
              <a:pPr eaLnBrk="1" hangingPunct="1"/>
              <a:t>274</a:t>
            </a:fld>
            <a:endParaRPr lang="en-US">
              <a:latin typeface="Arial" pitchFamily="-111" charset="0"/>
              <a:ea typeface="ＭＳ Ｐゴシック" pitchFamily="-111" charset="-128"/>
              <a:cs typeface="ＭＳ Ｐゴシック" pitchFamily="-111" charset="-128"/>
            </a:endParaRPr>
          </a:p>
        </p:txBody>
      </p:sp>
      <p:sp>
        <p:nvSpPr>
          <p:cNvPr id="55398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Intersection Continued</a:t>
            </a:r>
          </a:p>
        </p:txBody>
      </p:sp>
      <p:sp>
        <p:nvSpPr>
          <p:cNvPr id="553988" name="Rectangle 3"/>
          <p:cNvSpPr>
            <a:spLocks noGrp="1" noChangeArrowheads="1"/>
          </p:cNvSpPr>
          <p:nvPr>
            <p:ph type="body" idx="1"/>
          </p:nvPr>
        </p:nvSpPr>
        <p:spPr/>
        <p:txBody>
          <a:bodyPr/>
          <a:lstStyle/>
          <a:p>
            <a:pPr eaLnBrk="1" hangingPunct="1">
              <a:lnSpc>
                <a:spcPct val="80000"/>
              </a:lnSpc>
              <a:buFontTx/>
              <a:buNone/>
            </a:pPr>
            <a:r>
              <a:rPr lang="en-US" sz="2400">
                <a:ea typeface="ＭＳ Ｐゴシック" pitchFamily="-111" charset="-128"/>
                <a:cs typeface="ＭＳ Ｐゴシック" pitchFamily="-111" charset="-128"/>
              </a:rPr>
              <a:t>	Now, X</a:t>
            </a:r>
            <a:r>
              <a:rPr lang="en-US" sz="2400" baseline="-25000">
                <a:ea typeface="ＭＳ Ｐゴシック" pitchFamily="-111" charset="-128"/>
                <a:cs typeface="ＭＳ Ｐゴシック" pitchFamily="-111" charset="-128"/>
              </a:rPr>
              <a:t>0</a:t>
            </a:r>
            <a:r>
              <a:rPr lang="en-US" sz="2400">
                <a:ea typeface="ＭＳ Ｐゴシック" pitchFamily="-111" charset="-128"/>
                <a:cs typeface="ＭＳ Ｐゴシック" pitchFamily="-111" charset="-128"/>
              </a:rPr>
              <a:t> is chosen as some selected input value to the Factor System with Residues, and Z</a:t>
            </a:r>
            <a:r>
              <a:rPr lang="en-US" sz="2400" baseline="-25000">
                <a:ea typeface="ＭＳ Ｐゴシック" pitchFamily="-111" charset="-128"/>
                <a:cs typeface="ＭＳ Ｐゴシック" pitchFamily="-111" charset="-128"/>
              </a:rPr>
              <a:t>0</a:t>
            </a:r>
            <a:r>
              <a:rPr lang="en-US" sz="2400">
                <a:ea typeface="ＭＳ Ｐゴシック" pitchFamily="-111" charset="-128"/>
                <a:cs typeface="ＭＳ Ｐゴシック" pitchFamily="-111" charset="-128"/>
              </a:rPr>
              <a:t> is the unique value (0 in our case) on which the machine halts.  But,</a:t>
            </a:r>
          </a:p>
          <a:p>
            <a:pPr eaLnBrk="1" hangingPunct="1">
              <a:lnSpc>
                <a:spcPct val="80000"/>
              </a:lnSpc>
              <a:buFontTx/>
              <a:buNone/>
            </a:pPr>
            <a:r>
              <a:rPr lang="en-US" sz="2400">
                <a:ea typeface="ＭＳ Ｐゴシック" pitchFamily="-111" charset="-128"/>
                <a:cs typeface="ＭＳ Ｐゴシック" pitchFamily="-111" charset="-128"/>
              </a:rPr>
              <a:t>	</a:t>
            </a:r>
            <a:r>
              <a:rPr lang="en-US" sz="2000">
                <a:ea typeface="ＭＳ Ｐゴシック" pitchFamily="-111" charset="-128"/>
                <a:cs typeface="ＭＳ Ｐゴシック" pitchFamily="-111" charset="-128"/>
              </a:rPr>
              <a:t>L1 </a:t>
            </a:r>
            <a:r>
              <a:rPr lang="en-US" sz="2000">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rPr>
              <a:t> L2  = {#X</a:t>
            </a:r>
            <a:r>
              <a:rPr lang="en-US" sz="2000" baseline="-25000">
                <a:ea typeface="ＭＳ Ｐゴシック" pitchFamily="-111" charset="-128"/>
                <a:cs typeface="ＭＳ Ｐゴシック" pitchFamily="-111" charset="-128"/>
              </a:rPr>
              <a:t>0</a:t>
            </a:r>
            <a:r>
              <a:rPr lang="en-US" sz="2000">
                <a:ea typeface="ＭＳ Ｐゴシック" pitchFamily="-111" charset="-128"/>
                <a:cs typeface="ＭＳ Ｐゴシック" pitchFamily="-111" charset="-128"/>
              </a:rPr>
              <a:t> # X</a:t>
            </a:r>
            <a:r>
              <a:rPr lang="en-US" sz="2000" baseline="-25000">
                <a:ea typeface="ＭＳ Ｐゴシック" pitchFamily="-111" charset="-128"/>
                <a:cs typeface="ＭＳ Ｐゴシック" pitchFamily="-111" charset="-128"/>
              </a:rPr>
              <a:t>1</a:t>
            </a:r>
            <a:r>
              <a:rPr lang="en-US" sz="2000">
                <a:ea typeface="ＭＳ Ｐゴシック" pitchFamily="-111" charset="-128"/>
                <a:cs typeface="ＭＳ Ｐゴシック" pitchFamily="-111" charset="-128"/>
              </a:rPr>
              <a:t> # X</a:t>
            </a:r>
            <a:r>
              <a:rPr lang="en-US" sz="2000" baseline="-25000">
                <a:ea typeface="ＭＳ Ｐゴシック" pitchFamily="-111" charset="-128"/>
                <a:cs typeface="ＭＳ Ｐゴシック" pitchFamily="-111" charset="-128"/>
              </a:rPr>
              <a:t>2</a:t>
            </a:r>
            <a:r>
              <a:rPr lang="en-US" sz="2000">
                <a:ea typeface="ＭＳ Ｐゴシック" pitchFamily="-111" charset="-128"/>
                <a:cs typeface="ＭＳ Ｐゴシック" pitchFamily="-111" charset="-128"/>
              </a:rPr>
              <a:t> # X</a:t>
            </a:r>
            <a:r>
              <a:rPr lang="en-US" sz="2000" baseline="-25000">
                <a:ea typeface="ＭＳ Ｐゴシック" pitchFamily="-111" charset="-128"/>
                <a:cs typeface="ＭＳ Ｐゴシック" pitchFamily="-111" charset="-128"/>
              </a:rPr>
              <a:t>3</a:t>
            </a:r>
            <a:r>
              <a:rPr lang="en-US" sz="2000">
                <a:ea typeface="ＭＳ Ｐゴシック" pitchFamily="-111" charset="-128"/>
                <a:cs typeface="ＭＳ Ｐゴシック" pitchFamily="-111" charset="-128"/>
              </a:rPr>
              <a:t> # X</a:t>
            </a:r>
            <a:r>
              <a:rPr lang="en-US" sz="2000" baseline="-25000">
                <a:ea typeface="ＭＳ Ｐゴシック" pitchFamily="-111" charset="-128"/>
                <a:cs typeface="ＭＳ Ｐゴシック" pitchFamily="-111" charset="-128"/>
              </a:rPr>
              <a:t>4</a:t>
            </a:r>
            <a:r>
              <a:rPr lang="en-US" sz="2000">
                <a:ea typeface="ＭＳ Ｐゴシック" pitchFamily="-111" charset="-128"/>
                <a:cs typeface="ＭＳ Ｐゴシック" pitchFamily="-111" charset="-128"/>
              </a:rPr>
              <a:t> # … # X</a:t>
            </a:r>
            <a:r>
              <a:rPr lang="en-US" sz="2000" baseline="-25000">
                <a:ea typeface="ＭＳ Ｐゴシック" pitchFamily="-111" charset="-128"/>
                <a:cs typeface="ＭＳ Ｐゴシック" pitchFamily="-111" charset="-128"/>
              </a:rPr>
              <a:t>2k-1</a:t>
            </a:r>
            <a:r>
              <a:rPr lang="en-US" sz="2000">
                <a:ea typeface="ＭＳ Ｐゴシック" pitchFamily="-111" charset="-128"/>
                <a:cs typeface="ＭＳ Ｐゴシック" pitchFamily="-111" charset="-128"/>
              </a:rPr>
              <a:t> # X</a:t>
            </a:r>
            <a:r>
              <a:rPr lang="en-US" sz="2000" baseline="-25000">
                <a:ea typeface="ＭＳ Ｐゴシック" pitchFamily="-111" charset="-128"/>
                <a:cs typeface="ＭＳ Ｐゴシック" pitchFamily="-111" charset="-128"/>
              </a:rPr>
              <a:t>2k</a:t>
            </a:r>
            <a:r>
              <a:rPr lang="en-US" sz="2000">
                <a:ea typeface="ＭＳ Ｐゴシック" pitchFamily="-111" charset="-128"/>
                <a:cs typeface="ＭＳ Ｐゴシック" pitchFamily="-111" charset="-128"/>
              </a:rPr>
              <a:t># Z</a:t>
            </a:r>
            <a:r>
              <a:rPr lang="en-US" sz="2000" baseline="-25000">
                <a:ea typeface="ＭＳ Ｐゴシック" pitchFamily="-111" charset="-128"/>
                <a:cs typeface="ＭＳ Ｐゴシック" pitchFamily="-111" charset="-128"/>
              </a:rPr>
              <a:t>0</a:t>
            </a:r>
            <a:r>
              <a:rPr lang="en-US" sz="2000">
                <a:ea typeface="ＭＳ Ｐゴシック" pitchFamily="-111" charset="-128"/>
                <a:cs typeface="ＭＳ Ｐゴシック" pitchFamily="-111" charset="-128"/>
              </a:rPr>
              <a:t> # }</a:t>
            </a:r>
          </a:p>
          <a:p>
            <a:pPr eaLnBrk="1" hangingPunct="1">
              <a:lnSpc>
                <a:spcPct val="80000"/>
              </a:lnSpc>
              <a:buFontTx/>
              <a:buNone/>
            </a:pPr>
            <a:r>
              <a:rPr lang="en-US" sz="2400">
                <a:ea typeface="ＭＳ Ｐゴシック" pitchFamily="-111" charset="-128"/>
                <a:cs typeface="ＭＳ Ｐゴシック" pitchFamily="-111" charset="-128"/>
              </a:rPr>
              <a:t>	where X</a:t>
            </a:r>
            <a:r>
              <a:rPr lang="en-US" sz="2400" baseline="-25000">
                <a:ea typeface="ＭＳ Ｐゴシック" pitchFamily="-111" charset="-128"/>
                <a:cs typeface="ＭＳ Ｐゴシック" pitchFamily="-111" charset="-128"/>
              </a:rPr>
              <a:t>i</a:t>
            </a:r>
            <a:r>
              <a:rPr lang="en-US" sz="2400">
                <a:ea typeface="ＭＳ Ｐゴシック" pitchFamily="-111" charset="-128"/>
                <a:cs typeface="ＭＳ Ｐゴシック" pitchFamily="-111" charset="-128"/>
              </a:rPr>
              <a:t>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X</a:t>
            </a:r>
            <a:r>
              <a:rPr lang="en-US" sz="2400" baseline="-25000">
                <a:ea typeface="ＭＳ Ｐゴシック" pitchFamily="-111" charset="-128"/>
                <a:cs typeface="ＭＳ Ｐゴシック" pitchFamily="-111" charset="-128"/>
              </a:rPr>
              <a:t>i+1</a:t>
            </a:r>
            <a:r>
              <a:rPr lang="en-US" sz="2400">
                <a:ea typeface="ＭＳ Ｐゴシック" pitchFamily="-111" charset="-128"/>
                <a:cs typeface="ＭＳ Ｐゴシック" pitchFamily="-111" charset="-128"/>
              </a:rPr>
              <a:t> , 0 ≤ i &lt; 2k, and X</a:t>
            </a:r>
            <a:r>
              <a:rPr lang="en-US" sz="2400" baseline="-25000">
                <a:ea typeface="ＭＳ Ｐゴシック" pitchFamily="-111" charset="-128"/>
                <a:cs typeface="ＭＳ Ｐゴシック" pitchFamily="-111" charset="-128"/>
              </a:rPr>
              <a:t>2k</a:t>
            </a:r>
            <a:r>
              <a:rPr lang="en-US" sz="2400">
                <a:ea typeface="ＭＳ Ｐゴシック" pitchFamily="-111" charset="-128"/>
                <a:cs typeface="ＭＳ Ｐゴシック" pitchFamily="-111" charset="-128"/>
              </a:rPr>
              <a:t>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Z</a:t>
            </a:r>
            <a:r>
              <a:rPr lang="en-US" sz="2400" baseline="-25000">
                <a:ea typeface="ＭＳ Ｐゴシック" pitchFamily="-111" charset="-128"/>
                <a:cs typeface="ＭＳ Ｐゴシック" pitchFamily="-111" charset="-128"/>
              </a:rPr>
              <a:t>0</a:t>
            </a:r>
            <a:r>
              <a:rPr lang="en-US" sz="2400">
                <a:ea typeface="ＭＳ Ｐゴシック" pitchFamily="-111" charset="-128"/>
                <a:cs typeface="ＭＳ Ｐゴシック" pitchFamily="-111" charset="-128"/>
              </a:rPr>
              <a:t> .  This checks </a:t>
            </a:r>
            <a:r>
              <a:rPr lang="en-US" sz="2400" u="sng">
                <a:ea typeface="ＭＳ Ｐゴシック" pitchFamily="-111" charset="-128"/>
                <a:cs typeface="ＭＳ Ｐゴシック" pitchFamily="-111" charset="-128"/>
              </a:rPr>
              <a:t>all</a:t>
            </a:r>
            <a:r>
              <a:rPr lang="en-US" sz="2400">
                <a:ea typeface="ＭＳ Ｐゴシック" pitchFamily="-111" charset="-128"/>
                <a:cs typeface="ＭＳ Ｐゴシック" pitchFamily="-111" charset="-128"/>
              </a:rPr>
              <a:t> steps of an even length computation.  But our original system halts if and only if it produces 0 (Z</a:t>
            </a:r>
            <a:r>
              <a:rPr lang="en-US" sz="2400" baseline="-25000">
                <a:ea typeface="ＭＳ Ｐゴシック" pitchFamily="-111" charset="-128"/>
                <a:cs typeface="ＭＳ Ｐゴシック" pitchFamily="-111" charset="-128"/>
              </a:rPr>
              <a:t>0</a:t>
            </a:r>
            <a:r>
              <a:rPr lang="en-US" sz="2400">
                <a:ea typeface="ＭＳ Ｐゴシック" pitchFamily="-111" charset="-128"/>
                <a:cs typeface="ＭＳ Ｐゴシック" pitchFamily="-111" charset="-128"/>
              </a:rPr>
              <a:t>) in an even (also odd) number of steps.  Thus the intersection is non-empty just in case the Factor System with residue eventually produces 0 when started on X</a:t>
            </a:r>
            <a:r>
              <a:rPr lang="en-US" sz="2400" baseline="-25000">
                <a:ea typeface="ＭＳ Ｐゴシック" pitchFamily="-111" charset="-128"/>
                <a:cs typeface="ＭＳ Ｐゴシック" pitchFamily="-111" charset="-128"/>
              </a:rPr>
              <a:t>0</a:t>
            </a:r>
            <a:r>
              <a:rPr lang="en-US" sz="2400">
                <a:ea typeface="ＭＳ Ｐゴシック" pitchFamily="-111" charset="-128"/>
                <a:cs typeface="ＭＳ Ｐゴシック" pitchFamily="-111" charset="-128"/>
              </a:rPr>
              <a:t>, just in case the Register Machine halts when started on the register contents encoded by X</a:t>
            </a:r>
            <a:r>
              <a:rPr lang="en-US" sz="2400" baseline="-25000">
                <a:ea typeface="ＭＳ Ｐゴシック" pitchFamily="-111" charset="-128"/>
                <a:cs typeface="ＭＳ Ｐゴシック" pitchFamily="-111" charset="-128"/>
              </a:rPr>
              <a:t>0</a:t>
            </a:r>
            <a:r>
              <a:rPr lang="en-US" sz="2400">
                <a:ea typeface="ＭＳ Ｐゴシック" pitchFamily="-111" charset="-128"/>
                <a:cs typeface="ＭＳ Ｐゴシック" pitchFamily="-111" charset="-128"/>
              </a:rPr>
              <a:t>.</a:t>
            </a:r>
          </a:p>
          <a:p>
            <a:pPr eaLnBrk="1" hangingPunct="1">
              <a:lnSpc>
                <a:spcPct val="80000"/>
              </a:lnSpc>
            </a:pPr>
            <a:endParaRPr lang="en-US" sz="1800">
              <a:ea typeface="ＭＳ Ｐゴシック" pitchFamily="-111" charset="-128"/>
              <a:cs typeface="ＭＳ Ｐゴシック" pitchFamily="-111" charset="-128"/>
            </a:endParaRPr>
          </a:p>
        </p:txBody>
      </p:sp>
      <p:sp>
        <p:nvSpPr>
          <p:cNvPr id="553989" name="Date Placeholder 3"/>
          <p:cNvSpPr>
            <a:spLocks noGrp="1"/>
          </p:cNvSpPr>
          <p:nvPr>
            <p:ph type="dt" sz="quarter" idx="10"/>
          </p:nvPr>
        </p:nvSpPr>
        <p:spPr>
          <a:noFill/>
        </p:spPr>
        <p:txBody>
          <a:bodyPr/>
          <a:lstStyle/>
          <a:p>
            <a:fld id="{C86B05CA-C0B8-C44C-A1CA-7E3766823331}"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5399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Title 1"/>
          <p:cNvSpPr>
            <a:spLocks noGrp="1"/>
          </p:cNvSpPr>
          <p:nvPr>
            <p:ph type="title"/>
          </p:nvPr>
        </p:nvSpPr>
        <p:spPr/>
        <p:txBody>
          <a:bodyPr/>
          <a:lstStyle/>
          <a:p>
            <a:pPr eaLnBrk="1" hangingPunct="1"/>
            <a:r>
              <a:rPr lang="en-US">
                <a:ea typeface="ＭＳ Ｐゴシック" pitchFamily="-111" charset="-128"/>
                <a:cs typeface="ＭＳ Ｐゴシック" pitchFamily="-111" charset="-128"/>
              </a:rPr>
              <a:t>Quotients of CFLs (concept)</a:t>
            </a:r>
          </a:p>
        </p:txBody>
      </p:sp>
      <p:sp>
        <p:nvSpPr>
          <p:cNvPr id="556035" name="Content Placeholder 2"/>
          <p:cNvSpPr>
            <a:spLocks noGrp="1"/>
          </p:cNvSpPr>
          <p:nvPr>
            <p:ph idx="1"/>
          </p:nvPr>
        </p:nvSpPr>
        <p:spPr/>
        <p:txBody>
          <a:bodyPr/>
          <a:lstStyle/>
          <a:p>
            <a:pPr marL="339725" lvl="1" indent="-4763" eaLnBrk="1" hangingPunct="1">
              <a:lnSpc>
                <a:spcPct val="80000"/>
              </a:lnSpc>
              <a:buFontTx/>
              <a:buNone/>
            </a:pPr>
            <a:r>
              <a:rPr lang="en-US" sz="1600" b="1" dirty="0" smtClean="0"/>
              <a:t>Let L1 </a:t>
            </a:r>
            <a:r>
              <a:rPr lang="en-US" sz="1600" b="1" dirty="0"/>
              <a:t>=  </a:t>
            </a:r>
            <a:r>
              <a:rPr lang="en-US" sz="1600" b="1" dirty="0" smtClean="0"/>
              <a:t>L</a:t>
            </a:r>
            <a:r>
              <a:rPr lang="en-US" sz="1600" b="1" dirty="0"/>
              <a:t>( G1 ) = { $ </a:t>
            </a:r>
            <a:r>
              <a:rPr lang="en-US" sz="1600" b="1" dirty="0" smtClean="0"/>
              <a:t># Y</a:t>
            </a:r>
            <a:r>
              <a:rPr lang="en-US" sz="1600" b="1" baseline="-25000" dirty="0" smtClean="0"/>
              <a:t>0</a:t>
            </a:r>
            <a:r>
              <a:rPr lang="en-US" sz="1600" b="1" dirty="0" smtClean="0"/>
              <a:t> </a:t>
            </a:r>
            <a:r>
              <a:rPr lang="en-US" sz="1600" b="1" dirty="0"/>
              <a:t># Y</a:t>
            </a:r>
            <a:r>
              <a:rPr lang="en-US" sz="1600" b="1" baseline="-25000" dirty="0"/>
              <a:t>1</a:t>
            </a:r>
            <a:r>
              <a:rPr lang="en-US" sz="1600" b="1" dirty="0"/>
              <a:t> # Y</a:t>
            </a:r>
            <a:r>
              <a:rPr lang="en-US" sz="1600" b="1" baseline="-25000" dirty="0"/>
              <a:t>2</a:t>
            </a:r>
            <a:r>
              <a:rPr lang="en-US" sz="1600" b="1" dirty="0"/>
              <a:t> # Y</a:t>
            </a:r>
            <a:r>
              <a:rPr lang="en-US" sz="1600" b="1" baseline="-25000" dirty="0"/>
              <a:t>3</a:t>
            </a:r>
            <a:r>
              <a:rPr lang="en-US" sz="1600" b="1" dirty="0"/>
              <a:t> # … # Y</a:t>
            </a:r>
            <a:r>
              <a:rPr lang="en-US" sz="1600" b="1" baseline="-25000" dirty="0"/>
              <a:t>2j</a:t>
            </a:r>
            <a:r>
              <a:rPr lang="en-US" sz="1600" b="1" dirty="0"/>
              <a:t> # Y</a:t>
            </a:r>
            <a:r>
              <a:rPr lang="en-US" sz="1600" b="1" baseline="-25000" dirty="0"/>
              <a:t>2j+1</a:t>
            </a:r>
            <a:r>
              <a:rPr lang="en-US" sz="1600" b="1" dirty="0"/>
              <a:t> # }</a:t>
            </a:r>
          </a:p>
          <a:p>
            <a:pPr marL="339725" lvl="1" indent="-4763" eaLnBrk="1" hangingPunct="1">
              <a:lnSpc>
                <a:spcPct val="80000"/>
              </a:lnSpc>
              <a:buFontTx/>
              <a:buNone/>
            </a:pPr>
            <a:r>
              <a:rPr lang="en-US" sz="1600" b="1" dirty="0"/>
              <a:t>where Y</a:t>
            </a:r>
            <a:r>
              <a:rPr lang="en-US" sz="1600" b="1" baseline="-25000" dirty="0"/>
              <a:t>2i</a:t>
            </a:r>
            <a:r>
              <a:rPr lang="en-US" sz="1600" b="1" dirty="0"/>
              <a:t> </a:t>
            </a:r>
            <a:r>
              <a:rPr lang="en-US" sz="1600" b="1" dirty="0">
                <a:sym typeface="Symbol" pitchFamily="-111" charset="2"/>
              </a:rPr>
              <a:t></a:t>
            </a:r>
            <a:r>
              <a:rPr lang="en-US" sz="1600" b="1" dirty="0"/>
              <a:t> Y</a:t>
            </a:r>
            <a:r>
              <a:rPr lang="en-US" sz="1600" b="1" baseline="-25000" dirty="0"/>
              <a:t>2i+1</a:t>
            </a:r>
            <a:r>
              <a:rPr lang="en-US" sz="1600" b="1" dirty="0"/>
              <a:t> , 0 ≤ </a:t>
            </a:r>
            <a:r>
              <a:rPr lang="en-US" sz="1600" b="1" dirty="0" err="1"/>
              <a:t>i</a:t>
            </a:r>
            <a:r>
              <a:rPr lang="en-US" sz="1600" b="1" dirty="0"/>
              <a:t> ≤ j.  </a:t>
            </a:r>
          </a:p>
          <a:p>
            <a:pPr marL="339725" lvl="1" indent="-4763" eaLnBrk="1" hangingPunct="1">
              <a:lnSpc>
                <a:spcPct val="80000"/>
              </a:lnSpc>
              <a:buFontTx/>
              <a:buNone/>
            </a:pPr>
            <a:r>
              <a:rPr lang="en-US" sz="1600" b="1" dirty="0"/>
              <a:t>This checks the even/odd steps of an even length computation.</a:t>
            </a:r>
          </a:p>
          <a:p>
            <a:pPr marL="339725" lvl="1" indent="-4763" eaLnBrk="1" hangingPunct="1">
              <a:lnSpc>
                <a:spcPct val="80000"/>
              </a:lnSpc>
              <a:buFontTx/>
              <a:buNone/>
            </a:pPr>
            <a:r>
              <a:rPr lang="en-US" sz="1600" b="1" dirty="0" smtClean="0"/>
              <a:t>Now, let </a:t>
            </a:r>
            <a:r>
              <a:rPr lang="en-US" sz="1600" b="1" dirty="0"/>
              <a:t>L2 =  L( G2 ) = {X</a:t>
            </a:r>
            <a:r>
              <a:rPr lang="en-US" sz="1600" b="1" baseline="-25000" dirty="0"/>
              <a:t>0 </a:t>
            </a:r>
            <a:r>
              <a:rPr lang="en-US" sz="1600" b="1" dirty="0" smtClean="0"/>
              <a:t>$ # X</a:t>
            </a:r>
            <a:r>
              <a:rPr lang="en-US" sz="1600" b="1" baseline="-25000" dirty="0" smtClean="0"/>
              <a:t>0</a:t>
            </a:r>
            <a:r>
              <a:rPr lang="en-US" sz="1600" b="1" dirty="0" smtClean="0"/>
              <a:t> </a:t>
            </a:r>
            <a:r>
              <a:rPr lang="en-US" sz="1600" b="1" dirty="0"/>
              <a:t># X</a:t>
            </a:r>
            <a:r>
              <a:rPr lang="en-US" sz="1600" b="1" baseline="-25000" dirty="0"/>
              <a:t>1</a:t>
            </a:r>
            <a:r>
              <a:rPr lang="en-US" sz="1600" b="1" dirty="0"/>
              <a:t> # X</a:t>
            </a:r>
            <a:r>
              <a:rPr lang="en-US" sz="1600" b="1" baseline="-25000" dirty="0"/>
              <a:t>2</a:t>
            </a:r>
            <a:r>
              <a:rPr lang="en-US" sz="1600" b="1" dirty="0"/>
              <a:t> # X</a:t>
            </a:r>
            <a:r>
              <a:rPr lang="en-US" sz="1600" b="1" baseline="-25000" dirty="0"/>
              <a:t>3</a:t>
            </a:r>
            <a:r>
              <a:rPr lang="en-US" sz="1600" b="1" dirty="0"/>
              <a:t> # X</a:t>
            </a:r>
            <a:r>
              <a:rPr lang="en-US" sz="1600" b="1" baseline="-25000" dirty="0"/>
              <a:t>4</a:t>
            </a:r>
            <a:r>
              <a:rPr lang="en-US" sz="1600" b="1" dirty="0"/>
              <a:t> # … # X</a:t>
            </a:r>
            <a:r>
              <a:rPr lang="en-US" sz="1600" b="1" baseline="-25000" dirty="0"/>
              <a:t>2k-1</a:t>
            </a:r>
            <a:r>
              <a:rPr lang="en-US" sz="1600" b="1" dirty="0"/>
              <a:t> # X</a:t>
            </a:r>
            <a:r>
              <a:rPr lang="en-US" sz="1600" b="1" baseline="-25000" dirty="0"/>
              <a:t>2k</a:t>
            </a:r>
            <a:r>
              <a:rPr lang="en-US" sz="1600" b="1" dirty="0"/>
              <a:t># Z</a:t>
            </a:r>
            <a:r>
              <a:rPr lang="en-US" sz="1600" b="1" baseline="-25000" dirty="0"/>
              <a:t>0</a:t>
            </a:r>
            <a:r>
              <a:rPr lang="en-US" sz="1600" b="1" dirty="0"/>
              <a:t> #}</a:t>
            </a:r>
          </a:p>
          <a:p>
            <a:pPr marL="339725" lvl="1" indent="-4763" eaLnBrk="1" hangingPunct="1">
              <a:lnSpc>
                <a:spcPct val="80000"/>
              </a:lnSpc>
              <a:buFontTx/>
              <a:buNone/>
            </a:pPr>
            <a:r>
              <a:rPr lang="en-US" sz="1600" b="1" dirty="0"/>
              <a:t>where X</a:t>
            </a:r>
            <a:r>
              <a:rPr lang="en-US" sz="1600" b="1" baseline="-25000" dirty="0"/>
              <a:t>2i-1</a:t>
            </a:r>
            <a:r>
              <a:rPr lang="en-US" sz="1600" b="1" dirty="0"/>
              <a:t> </a:t>
            </a:r>
            <a:r>
              <a:rPr lang="en-US" sz="1600" b="1" dirty="0">
                <a:sym typeface="Symbol" pitchFamily="-111" charset="2"/>
              </a:rPr>
              <a:t></a:t>
            </a:r>
            <a:r>
              <a:rPr lang="en-US" sz="1600" b="1" dirty="0"/>
              <a:t> X</a:t>
            </a:r>
            <a:r>
              <a:rPr lang="en-US" sz="1600" b="1" baseline="-25000" dirty="0"/>
              <a:t>2i</a:t>
            </a:r>
            <a:r>
              <a:rPr lang="en-US" sz="1600" b="1" dirty="0"/>
              <a:t> , 1 ≤ </a:t>
            </a:r>
            <a:r>
              <a:rPr lang="en-US" sz="1600" b="1" dirty="0" err="1"/>
              <a:t>i</a:t>
            </a:r>
            <a:r>
              <a:rPr lang="en-US" sz="1600" b="1" dirty="0"/>
              <a:t> ≤ k and Z is a unique halting configuration.</a:t>
            </a:r>
          </a:p>
          <a:p>
            <a:pPr marL="339725" lvl="1" indent="-4763" eaLnBrk="1" hangingPunct="1">
              <a:lnSpc>
                <a:spcPct val="80000"/>
              </a:lnSpc>
              <a:buFontTx/>
              <a:buNone/>
            </a:pPr>
            <a:r>
              <a:rPr lang="en-US" sz="1600" b="1" dirty="0"/>
              <a:t>This checks the odd/steps of an even length computation, and includes an extra copy of the starting number prior to its $.</a:t>
            </a:r>
          </a:p>
          <a:p>
            <a:pPr eaLnBrk="1" hangingPunct="1">
              <a:lnSpc>
                <a:spcPct val="80000"/>
              </a:lnSpc>
              <a:buFontTx/>
              <a:buNone/>
            </a:pPr>
            <a:r>
              <a:rPr lang="en-US" sz="1600" dirty="0">
                <a:ea typeface="ＭＳ Ｐゴシック" pitchFamily="-111" charset="-128"/>
                <a:cs typeface="ＭＳ Ｐゴシック" pitchFamily="-111" charset="-128"/>
              </a:rPr>
              <a:t>	</a:t>
            </a:r>
            <a:r>
              <a:rPr lang="en-US" sz="1600" b="1" dirty="0">
                <a:ea typeface="ＭＳ Ｐゴシック" pitchFamily="-111" charset="-128"/>
                <a:cs typeface="ＭＳ Ｐゴシック" pitchFamily="-111" charset="-128"/>
              </a:rPr>
              <a:t>Now, consider the quotient of L2 / L1 .  The only ways a member of L1 can match a final substring in L2 is to line up the $ signs.  But then they serve to check out the validity and termination of the computation.  Moreover, the quotient leaves only the starting point (the one on which the machine halts.)  Thus,</a:t>
            </a:r>
          </a:p>
          <a:p>
            <a:pPr eaLnBrk="1" hangingPunct="1">
              <a:lnSpc>
                <a:spcPct val="80000"/>
              </a:lnSpc>
              <a:buFontTx/>
              <a:buNone/>
            </a:pPr>
            <a:r>
              <a:rPr lang="en-US" sz="1600" b="1" dirty="0">
                <a:ea typeface="ＭＳ Ｐゴシック" pitchFamily="-111" charset="-128"/>
                <a:cs typeface="ＭＳ Ｐゴシック" pitchFamily="-111" charset="-128"/>
              </a:rPr>
              <a:t>	L2 / L1  = { X</a:t>
            </a:r>
            <a:r>
              <a:rPr lang="en-US" sz="1600" b="1" baseline="-25000" dirty="0">
                <a:ea typeface="ＭＳ Ｐゴシック" pitchFamily="-111" charset="-128"/>
                <a:cs typeface="ＭＳ Ｐゴシック" pitchFamily="-111" charset="-128"/>
              </a:rPr>
              <a:t>0</a:t>
            </a:r>
            <a:r>
              <a:rPr lang="en-US" sz="1600" b="1" dirty="0">
                <a:ea typeface="ＭＳ Ｐゴシック" pitchFamily="-111" charset="-128"/>
                <a:cs typeface="ＭＳ Ｐゴシック" pitchFamily="-111" charset="-128"/>
              </a:rPr>
              <a:t> | the system halts}. </a:t>
            </a:r>
          </a:p>
          <a:p>
            <a:pPr eaLnBrk="1" hangingPunct="1">
              <a:lnSpc>
                <a:spcPct val="80000"/>
              </a:lnSpc>
              <a:buFontTx/>
              <a:buNone/>
            </a:pPr>
            <a:r>
              <a:rPr lang="en-US" sz="1600" b="1" dirty="0">
                <a:ea typeface="ＭＳ Ｐゴシック" pitchFamily="-111" charset="-128"/>
                <a:cs typeface="ＭＳ Ｐゴシック" pitchFamily="-111" charset="-128"/>
              </a:rPr>
              <a:t>	Since deciding the members of an re set is in general undecidable, we have shown that membership in the quotient of two CFLs is also undecidable.</a:t>
            </a:r>
          </a:p>
          <a:p>
            <a:pPr marL="339725" lvl="1" indent="-4763" eaLnBrk="1" hangingPunct="1">
              <a:lnSpc>
                <a:spcPct val="80000"/>
              </a:lnSpc>
              <a:buFontTx/>
              <a:buNone/>
            </a:pPr>
            <a:endParaRPr lang="en-US" sz="2400" dirty="0"/>
          </a:p>
        </p:txBody>
      </p:sp>
      <p:sp>
        <p:nvSpPr>
          <p:cNvPr id="556036" name="Date Placeholder 3"/>
          <p:cNvSpPr>
            <a:spLocks noGrp="1"/>
          </p:cNvSpPr>
          <p:nvPr>
            <p:ph type="dt" sz="quarter" idx="10"/>
          </p:nvPr>
        </p:nvSpPr>
        <p:spPr>
          <a:noFill/>
        </p:spPr>
        <p:txBody>
          <a:bodyPr/>
          <a:lstStyle/>
          <a:p>
            <a:fld id="{496A6470-CF1D-CC43-B163-D3644CB02109}"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56037" name="Slide Number Placeholder 4"/>
          <p:cNvSpPr>
            <a:spLocks noGrp="1"/>
          </p:cNvSpPr>
          <p:nvPr>
            <p:ph type="sldNum" sz="quarter" idx="12"/>
          </p:nvPr>
        </p:nvSpPr>
        <p:spPr>
          <a:noFill/>
        </p:spPr>
        <p:txBody>
          <a:bodyPr/>
          <a:lstStyle/>
          <a:p>
            <a:fld id="{1DFAEBFE-B9D3-624B-9400-893AC32EB9E1}" type="slidenum">
              <a:rPr lang="en-US">
                <a:latin typeface="Arial" pitchFamily="-111" charset="0"/>
                <a:ea typeface="ＭＳ Ｐゴシック" pitchFamily="-111" charset="-128"/>
                <a:cs typeface="ＭＳ Ｐゴシック" pitchFamily="-111" charset="-128"/>
              </a:rPr>
              <a:pPr/>
              <a:t>275</a:t>
            </a:fld>
            <a:endParaRPr lang="en-US">
              <a:latin typeface="Arial" pitchFamily="-111" charset="0"/>
              <a:ea typeface="ＭＳ Ｐゴシック" pitchFamily="-111" charset="-128"/>
              <a:cs typeface="ＭＳ Ｐゴシック" pitchFamily="-111" charset="-128"/>
            </a:endParaRPr>
          </a:p>
        </p:txBody>
      </p:sp>
      <p:sp>
        <p:nvSpPr>
          <p:cNvPr id="556038"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Slide Number Placeholder 5"/>
          <p:cNvSpPr>
            <a:spLocks noGrp="1"/>
          </p:cNvSpPr>
          <p:nvPr>
            <p:ph type="sldNum" sz="quarter" idx="12"/>
          </p:nvPr>
        </p:nvSpPr>
        <p:spPr>
          <a:noFill/>
        </p:spPr>
        <p:txBody>
          <a:bodyPr/>
          <a:lstStyle/>
          <a:p>
            <a:pPr eaLnBrk="1" hangingPunct="1"/>
            <a:fld id="{A5F965C0-55BD-C145-A01C-6BC6A5FA9038}" type="slidenum">
              <a:rPr lang="en-US">
                <a:latin typeface="Arial" pitchFamily="-111" charset="0"/>
                <a:ea typeface="ＭＳ Ｐゴシック" pitchFamily="-111" charset="-128"/>
                <a:cs typeface="ＭＳ Ｐゴシック" pitchFamily="-111" charset="-128"/>
              </a:rPr>
              <a:pPr eaLnBrk="1" hangingPunct="1"/>
              <a:t>276</a:t>
            </a:fld>
            <a:endParaRPr lang="en-US">
              <a:latin typeface="Arial" pitchFamily="-111" charset="0"/>
              <a:ea typeface="ＭＳ Ｐゴシック" pitchFamily="-111" charset="-128"/>
              <a:cs typeface="ＭＳ Ｐゴシック" pitchFamily="-111" charset="-128"/>
            </a:endParaRPr>
          </a:p>
        </p:txBody>
      </p:sp>
      <p:sp>
        <p:nvSpPr>
          <p:cNvPr id="55808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Quotients of CFLs (precise)</a:t>
            </a:r>
          </a:p>
        </p:txBody>
      </p:sp>
      <p:sp>
        <p:nvSpPr>
          <p:cNvPr id="558084" name="Rectangle 3"/>
          <p:cNvSpPr>
            <a:spLocks noGrp="1" noChangeArrowheads="1"/>
          </p:cNvSpPr>
          <p:nvPr>
            <p:ph type="body" idx="1"/>
          </p:nvPr>
        </p:nvSpPr>
        <p:spPr/>
        <p:txBody>
          <a:bodyPr/>
          <a:lstStyle/>
          <a:p>
            <a:pPr eaLnBrk="1" hangingPunct="1">
              <a:lnSpc>
                <a:spcPct val="80000"/>
              </a:lnSpc>
            </a:pPr>
            <a:r>
              <a:rPr lang="en-US" sz="1600" dirty="0">
                <a:ea typeface="ＭＳ Ｐゴシック" pitchFamily="-111" charset="-128"/>
                <a:cs typeface="ＭＳ Ｐゴシック" pitchFamily="-111" charset="-128"/>
              </a:rPr>
              <a:t>Let (n, ((a1,b1,c1,d1) , … ,(</a:t>
            </a:r>
            <a:r>
              <a:rPr lang="en-US" sz="1600" dirty="0" err="1">
                <a:ea typeface="ＭＳ Ｐゴシック" pitchFamily="-111" charset="-128"/>
                <a:cs typeface="ＭＳ Ｐゴシック" pitchFamily="-111" charset="-128"/>
              </a:rPr>
              <a:t>ak,bk,ck,dk</a:t>
            </a:r>
            <a:r>
              <a:rPr lang="en-US" sz="1600" dirty="0">
                <a:ea typeface="ＭＳ Ｐゴシック" pitchFamily="-111" charset="-128"/>
                <a:cs typeface="ＭＳ Ｐゴシック" pitchFamily="-111" charset="-128"/>
              </a:rPr>
              <a:t>) ) be some factor replacement system with residues.  Define grammars G1 and G2 by using the 4k+4 rules</a:t>
            </a:r>
          </a:p>
          <a:p>
            <a:pPr lvl="1" eaLnBrk="1" hangingPunct="1">
              <a:lnSpc>
                <a:spcPct val="80000"/>
              </a:lnSpc>
              <a:buFontTx/>
              <a:buNone/>
            </a:pPr>
            <a:r>
              <a:rPr lang="en-US" sz="1600" b="1" dirty="0"/>
              <a:t>G : F</a:t>
            </a:r>
            <a:r>
              <a:rPr lang="en-US" sz="1600" b="1" baseline="-25000" dirty="0"/>
              <a:t>i</a:t>
            </a:r>
            <a:r>
              <a:rPr lang="en-US" sz="1600" b="1" dirty="0"/>
              <a:t> 	</a:t>
            </a:r>
            <a:r>
              <a:rPr lang="en-US" sz="1600" b="1" dirty="0">
                <a:sym typeface="Symbol" pitchFamily="-111" charset="2"/>
              </a:rPr>
              <a:t></a:t>
            </a:r>
            <a:r>
              <a:rPr lang="en-US" sz="1600" b="1" dirty="0"/>
              <a:t>  	1</a:t>
            </a:r>
            <a:r>
              <a:rPr lang="en-US" sz="1600" b="1" baseline="30000" dirty="0"/>
              <a:t>ai</a:t>
            </a:r>
            <a:r>
              <a:rPr lang="en-US" sz="1600" b="1" dirty="0"/>
              <a:t>F</a:t>
            </a:r>
            <a:r>
              <a:rPr lang="en-US" sz="1600" b="1" baseline="-25000" dirty="0"/>
              <a:t>i</a:t>
            </a:r>
            <a:r>
              <a:rPr lang="en-US" sz="1600" b="1" dirty="0"/>
              <a:t>1</a:t>
            </a:r>
            <a:r>
              <a:rPr lang="en-US" sz="1600" b="1" baseline="30000" dirty="0"/>
              <a:t>ci</a:t>
            </a:r>
            <a:r>
              <a:rPr lang="en-US" sz="1600" b="1" dirty="0"/>
              <a:t>  |  1</a:t>
            </a:r>
            <a:r>
              <a:rPr lang="en-US" sz="1600" b="1" baseline="30000" dirty="0"/>
              <a:t>ai+bi</a:t>
            </a:r>
            <a:r>
              <a:rPr lang="en-US" sz="1600" b="1" dirty="0"/>
              <a:t>#1</a:t>
            </a:r>
            <a:r>
              <a:rPr lang="en-US" sz="1600" b="1" baseline="30000" dirty="0"/>
              <a:t>ci+di</a:t>
            </a:r>
            <a:r>
              <a:rPr lang="en-US" sz="1600" b="1" dirty="0"/>
              <a:t>	1 ≤ </a:t>
            </a:r>
            <a:r>
              <a:rPr lang="en-US" sz="1600" b="1" dirty="0" err="1"/>
              <a:t>i</a:t>
            </a:r>
            <a:r>
              <a:rPr lang="en-US" sz="1600" b="1" dirty="0"/>
              <a:t> ≤ k</a:t>
            </a:r>
          </a:p>
          <a:p>
            <a:pPr lvl="1" eaLnBrk="1" hangingPunct="1">
              <a:lnSpc>
                <a:spcPct val="80000"/>
              </a:lnSpc>
              <a:buFontTx/>
              <a:buNone/>
            </a:pPr>
            <a:r>
              <a:rPr lang="en-US" sz="1600" b="1" dirty="0"/>
              <a:t>	 T</a:t>
            </a:r>
            <a:r>
              <a:rPr lang="en-US" sz="1600" b="1" baseline="-25000" dirty="0"/>
              <a:t>1</a:t>
            </a:r>
            <a:r>
              <a:rPr lang="en-US" sz="1600" b="1" dirty="0"/>
              <a:t>	</a:t>
            </a:r>
            <a:r>
              <a:rPr lang="en-US" sz="1600" b="1" dirty="0">
                <a:sym typeface="Symbol" pitchFamily="-111" charset="2"/>
              </a:rPr>
              <a:t></a:t>
            </a:r>
            <a:r>
              <a:rPr lang="en-US" sz="1600" b="1" dirty="0"/>
              <a:t> 	# F</a:t>
            </a:r>
            <a:r>
              <a:rPr lang="en-US" sz="1600" b="1" baseline="-25000" dirty="0"/>
              <a:t>i</a:t>
            </a:r>
            <a:r>
              <a:rPr lang="en-US" sz="1600" b="1" dirty="0"/>
              <a:t> T</a:t>
            </a:r>
            <a:r>
              <a:rPr lang="en-US" sz="1600" b="1" baseline="-25000" dirty="0"/>
              <a:t>1</a:t>
            </a:r>
            <a:r>
              <a:rPr lang="en-US" sz="1600" b="1" dirty="0"/>
              <a:t>  |  # F</a:t>
            </a:r>
            <a:r>
              <a:rPr lang="en-US" sz="1600" b="1" baseline="-25000" dirty="0"/>
              <a:t>i</a:t>
            </a:r>
            <a:r>
              <a:rPr lang="en-US" sz="1600" b="1" dirty="0"/>
              <a:t> #		1 ≤ </a:t>
            </a:r>
            <a:r>
              <a:rPr lang="en-US" sz="1600" b="1" dirty="0" err="1"/>
              <a:t>i</a:t>
            </a:r>
            <a:r>
              <a:rPr lang="en-US" sz="1600" b="1" dirty="0"/>
              <a:t> ≤ k</a:t>
            </a:r>
          </a:p>
          <a:p>
            <a:pPr lvl="1" eaLnBrk="1" hangingPunct="1">
              <a:lnSpc>
                <a:spcPct val="80000"/>
              </a:lnSpc>
              <a:buFontTx/>
              <a:buNone/>
            </a:pPr>
            <a:r>
              <a:rPr lang="en-US" sz="1600" b="1" dirty="0"/>
              <a:t>	 A 	</a:t>
            </a:r>
            <a:r>
              <a:rPr lang="en-US" sz="1600" b="1" dirty="0">
                <a:sym typeface="Symbol" pitchFamily="-111" charset="2"/>
              </a:rPr>
              <a:t></a:t>
            </a:r>
            <a:r>
              <a:rPr lang="en-US" sz="1600" b="1" dirty="0"/>
              <a:t>  	1 A</a:t>
            </a:r>
            <a:r>
              <a:rPr lang="en-US" sz="1600" b="1" baseline="-25000" dirty="0"/>
              <a:t> </a:t>
            </a:r>
            <a:r>
              <a:rPr lang="en-US" sz="1600" b="1" dirty="0"/>
              <a:t>1 | $ #</a:t>
            </a:r>
          </a:p>
          <a:p>
            <a:pPr lvl="1" eaLnBrk="1" hangingPunct="1">
              <a:lnSpc>
                <a:spcPct val="80000"/>
              </a:lnSpc>
              <a:buFontTx/>
              <a:buNone/>
            </a:pPr>
            <a:r>
              <a:rPr lang="en-US" sz="1600" b="1" dirty="0"/>
              <a:t>	 S</a:t>
            </a:r>
            <a:r>
              <a:rPr lang="en-US" sz="1600" b="1" baseline="-25000" dirty="0"/>
              <a:t>1</a:t>
            </a:r>
            <a:r>
              <a:rPr lang="en-US" sz="1600" b="1" dirty="0"/>
              <a:t>	</a:t>
            </a:r>
            <a:r>
              <a:rPr lang="en-US" sz="1600" b="1" dirty="0">
                <a:sym typeface="Symbol" pitchFamily="-111" charset="2"/>
              </a:rPr>
              <a:t></a:t>
            </a:r>
            <a:r>
              <a:rPr lang="en-US" sz="1600" b="1" dirty="0"/>
              <a:t> 	$T</a:t>
            </a:r>
            <a:r>
              <a:rPr lang="en-US" sz="1600" b="1" baseline="-25000" dirty="0"/>
              <a:t>1</a:t>
            </a:r>
          </a:p>
          <a:p>
            <a:pPr lvl="1" eaLnBrk="1" hangingPunct="1">
              <a:lnSpc>
                <a:spcPct val="80000"/>
              </a:lnSpc>
              <a:buFontTx/>
              <a:buNone/>
            </a:pPr>
            <a:r>
              <a:rPr lang="en-US" sz="1600" b="1" dirty="0"/>
              <a:t>	 S</a:t>
            </a:r>
            <a:r>
              <a:rPr lang="en-US" sz="1600" b="1" baseline="-25000" dirty="0"/>
              <a:t>2</a:t>
            </a:r>
            <a:r>
              <a:rPr lang="en-US" sz="1600" b="1" dirty="0"/>
              <a:t> 	</a:t>
            </a:r>
            <a:r>
              <a:rPr lang="en-US" sz="1600" b="1" dirty="0">
                <a:sym typeface="Symbol" pitchFamily="-111" charset="2"/>
              </a:rPr>
              <a:t></a:t>
            </a:r>
            <a:r>
              <a:rPr lang="en-US" sz="1600" b="1" dirty="0"/>
              <a:t>  	 A T</a:t>
            </a:r>
            <a:r>
              <a:rPr lang="en-US" sz="1600" b="1" baseline="-25000" dirty="0"/>
              <a:t>1 </a:t>
            </a:r>
            <a:r>
              <a:rPr lang="en-US" sz="1600" b="1" dirty="0"/>
              <a:t># 1</a:t>
            </a:r>
            <a:r>
              <a:rPr lang="en-US" sz="1600" b="1" baseline="30000" dirty="0"/>
              <a:t>z</a:t>
            </a:r>
            <a:r>
              <a:rPr lang="en-US" sz="1600" b="1" baseline="16000" dirty="0"/>
              <a:t>0</a:t>
            </a:r>
            <a:r>
              <a:rPr lang="en-US" sz="1600" b="1" dirty="0"/>
              <a:t> #	Z</a:t>
            </a:r>
            <a:r>
              <a:rPr lang="en-US" sz="1600" b="1" baseline="-25000" dirty="0"/>
              <a:t>0</a:t>
            </a:r>
            <a:r>
              <a:rPr lang="en-US" sz="1600" b="1" dirty="0"/>
              <a:t> is 0 for us</a:t>
            </a:r>
          </a:p>
          <a:p>
            <a:pPr lvl="1" eaLnBrk="1" hangingPunct="1">
              <a:lnSpc>
                <a:spcPct val="80000"/>
              </a:lnSpc>
              <a:buFontTx/>
              <a:buNone/>
            </a:pPr>
            <a:r>
              <a:rPr lang="en-US" sz="1600" b="1" dirty="0"/>
              <a:t>G1 starts with S</a:t>
            </a:r>
            <a:r>
              <a:rPr lang="en-US" sz="1600" b="1" baseline="-25000" dirty="0"/>
              <a:t>1</a:t>
            </a:r>
            <a:r>
              <a:rPr lang="en-US" sz="1600" b="1" dirty="0"/>
              <a:t> and G2 with S</a:t>
            </a:r>
            <a:r>
              <a:rPr lang="en-US" sz="1600" b="1" baseline="-25000" dirty="0"/>
              <a:t>2</a:t>
            </a:r>
          </a:p>
          <a:p>
            <a:pPr eaLnBrk="1" hangingPunct="1">
              <a:lnSpc>
                <a:spcPct val="80000"/>
              </a:lnSpc>
            </a:pPr>
            <a:r>
              <a:rPr lang="en-US" sz="1600" dirty="0">
                <a:ea typeface="ＭＳ Ｐゴシック" pitchFamily="-111" charset="-128"/>
                <a:cs typeface="ＭＳ Ｐゴシック" pitchFamily="-111" charset="-128"/>
              </a:rPr>
              <a:t>Thus, using the notation of writing Y in place of 1</a:t>
            </a:r>
            <a:r>
              <a:rPr lang="en-US" sz="1600" baseline="30000" dirty="0">
                <a:ea typeface="ＭＳ Ｐゴシック" pitchFamily="-111" charset="-128"/>
                <a:cs typeface="ＭＳ Ｐゴシック" pitchFamily="-111" charset="-128"/>
              </a:rPr>
              <a:t>Y</a:t>
            </a:r>
            <a:r>
              <a:rPr lang="en-US" sz="1600" dirty="0">
                <a:ea typeface="ＭＳ Ｐゴシック" pitchFamily="-111" charset="-128"/>
                <a:cs typeface="ＭＳ Ｐゴシック" pitchFamily="-111" charset="-128"/>
              </a:rPr>
              <a:t>, </a:t>
            </a:r>
          </a:p>
          <a:p>
            <a:pPr lvl="1" eaLnBrk="1" hangingPunct="1">
              <a:lnSpc>
                <a:spcPct val="80000"/>
              </a:lnSpc>
              <a:buFontTx/>
              <a:buNone/>
            </a:pPr>
            <a:r>
              <a:rPr lang="en-US" sz="1600" b="1" dirty="0"/>
              <a:t>L1 =  L( G1 ) = { $ #Y</a:t>
            </a:r>
            <a:r>
              <a:rPr lang="en-US" sz="1600" b="1" baseline="-25000" dirty="0"/>
              <a:t>0</a:t>
            </a:r>
            <a:r>
              <a:rPr lang="en-US" sz="1600" b="1" dirty="0"/>
              <a:t> # Y</a:t>
            </a:r>
            <a:r>
              <a:rPr lang="en-US" sz="1600" b="1" baseline="-25000" dirty="0"/>
              <a:t>1</a:t>
            </a:r>
            <a:r>
              <a:rPr lang="en-US" sz="1600" b="1" dirty="0"/>
              <a:t> # Y</a:t>
            </a:r>
            <a:r>
              <a:rPr lang="en-US" sz="1600" b="1" baseline="-25000" dirty="0"/>
              <a:t>2</a:t>
            </a:r>
            <a:r>
              <a:rPr lang="en-US" sz="1600" b="1" dirty="0"/>
              <a:t> # Y</a:t>
            </a:r>
            <a:r>
              <a:rPr lang="en-US" sz="1600" b="1" baseline="-25000" dirty="0"/>
              <a:t>3</a:t>
            </a:r>
            <a:r>
              <a:rPr lang="en-US" sz="1600" b="1" dirty="0"/>
              <a:t> # … # Y</a:t>
            </a:r>
            <a:r>
              <a:rPr lang="en-US" sz="1600" b="1" baseline="-25000" dirty="0"/>
              <a:t>2j</a:t>
            </a:r>
            <a:r>
              <a:rPr lang="en-US" sz="1600" b="1" dirty="0"/>
              <a:t> # Y</a:t>
            </a:r>
            <a:r>
              <a:rPr lang="en-US" sz="1600" b="1" baseline="-25000" dirty="0"/>
              <a:t>2j+1</a:t>
            </a:r>
            <a:r>
              <a:rPr lang="en-US" sz="1600" b="1" dirty="0"/>
              <a:t> # }</a:t>
            </a:r>
          </a:p>
          <a:p>
            <a:pPr lvl="1" eaLnBrk="1" hangingPunct="1">
              <a:lnSpc>
                <a:spcPct val="80000"/>
              </a:lnSpc>
              <a:buFontTx/>
              <a:buNone/>
            </a:pPr>
            <a:r>
              <a:rPr lang="en-US" sz="1600" b="1" dirty="0"/>
              <a:t>where Y</a:t>
            </a:r>
            <a:r>
              <a:rPr lang="en-US" sz="1600" b="1" baseline="-25000" dirty="0"/>
              <a:t>2i</a:t>
            </a:r>
            <a:r>
              <a:rPr lang="en-US" sz="1600" b="1" dirty="0"/>
              <a:t> </a:t>
            </a:r>
            <a:r>
              <a:rPr lang="en-US" sz="1600" b="1" dirty="0">
                <a:sym typeface="Symbol" pitchFamily="-111" charset="2"/>
              </a:rPr>
              <a:t></a:t>
            </a:r>
            <a:r>
              <a:rPr lang="en-US" sz="1600" b="1" dirty="0"/>
              <a:t> Y</a:t>
            </a:r>
            <a:r>
              <a:rPr lang="en-US" sz="1600" b="1" baseline="-25000" dirty="0"/>
              <a:t>2i+1</a:t>
            </a:r>
            <a:r>
              <a:rPr lang="en-US" sz="1600" b="1" dirty="0"/>
              <a:t> , 0 ≤ </a:t>
            </a:r>
            <a:r>
              <a:rPr lang="en-US" sz="1600" b="1" dirty="0" err="1"/>
              <a:t>i</a:t>
            </a:r>
            <a:r>
              <a:rPr lang="en-US" sz="1600" b="1" dirty="0"/>
              <a:t> ≤ j.  </a:t>
            </a:r>
          </a:p>
          <a:p>
            <a:pPr lvl="1" eaLnBrk="1" hangingPunct="1">
              <a:lnSpc>
                <a:spcPct val="80000"/>
              </a:lnSpc>
              <a:buFontTx/>
              <a:buNone/>
            </a:pPr>
            <a:r>
              <a:rPr lang="en-US" sz="1600" b="1" dirty="0"/>
              <a:t>This checks the even/odd steps of an even length computation.</a:t>
            </a:r>
          </a:p>
          <a:p>
            <a:pPr lvl="1" eaLnBrk="1" hangingPunct="1">
              <a:lnSpc>
                <a:spcPct val="80000"/>
              </a:lnSpc>
              <a:buFontTx/>
              <a:buNone/>
            </a:pPr>
            <a:r>
              <a:rPr lang="en-US" sz="1600" b="1" dirty="0"/>
              <a:t>But, L2 =  L( G2 ) = { X $</a:t>
            </a:r>
            <a:r>
              <a:rPr lang="en-US" sz="1600" dirty="0"/>
              <a:t> </a:t>
            </a:r>
            <a:r>
              <a:rPr lang="en-US" sz="1600" b="1" dirty="0"/>
              <a:t> #X</a:t>
            </a:r>
            <a:r>
              <a:rPr lang="en-US" sz="1600" b="1" baseline="-25000" dirty="0"/>
              <a:t>0</a:t>
            </a:r>
            <a:r>
              <a:rPr lang="en-US" sz="1600" b="1" dirty="0"/>
              <a:t> # X</a:t>
            </a:r>
            <a:r>
              <a:rPr lang="en-US" sz="1600" b="1" baseline="-25000" dirty="0"/>
              <a:t>1</a:t>
            </a:r>
            <a:r>
              <a:rPr lang="en-US" sz="1600" b="1" dirty="0"/>
              <a:t> # X</a:t>
            </a:r>
            <a:r>
              <a:rPr lang="en-US" sz="1600" b="1" baseline="-25000" dirty="0"/>
              <a:t>2</a:t>
            </a:r>
            <a:r>
              <a:rPr lang="en-US" sz="1600" b="1" dirty="0"/>
              <a:t> # X</a:t>
            </a:r>
            <a:r>
              <a:rPr lang="en-US" sz="1600" b="1" baseline="-25000" dirty="0"/>
              <a:t>3</a:t>
            </a:r>
            <a:r>
              <a:rPr lang="en-US" sz="1600" b="1" dirty="0"/>
              <a:t> # X</a:t>
            </a:r>
            <a:r>
              <a:rPr lang="en-US" sz="1600" b="1" baseline="-25000" dirty="0"/>
              <a:t>4</a:t>
            </a:r>
            <a:r>
              <a:rPr lang="en-US" sz="1600" b="1" dirty="0"/>
              <a:t> # … # X</a:t>
            </a:r>
            <a:r>
              <a:rPr lang="en-US" sz="1600" b="1" baseline="-25000" dirty="0"/>
              <a:t>2k-1</a:t>
            </a:r>
            <a:r>
              <a:rPr lang="en-US" sz="1600" b="1" dirty="0"/>
              <a:t> # X</a:t>
            </a:r>
            <a:r>
              <a:rPr lang="en-US" sz="1600" b="1" baseline="-25000" dirty="0"/>
              <a:t>2k</a:t>
            </a:r>
            <a:r>
              <a:rPr lang="en-US" sz="1600" b="1" dirty="0"/>
              <a:t># Z</a:t>
            </a:r>
            <a:r>
              <a:rPr lang="en-US" sz="1600" b="1" baseline="-25000" dirty="0"/>
              <a:t>0</a:t>
            </a:r>
            <a:r>
              <a:rPr lang="en-US" sz="1600" b="1" dirty="0"/>
              <a:t> # }</a:t>
            </a:r>
          </a:p>
          <a:p>
            <a:pPr lvl="1" eaLnBrk="1" hangingPunct="1">
              <a:lnSpc>
                <a:spcPct val="80000"/>
              </a:lnSpc>
              <a:buFontTx/>
              <a:buNone/>
            </a:pPr>
            <a:r>
              <a:rPr lang="en-US" sz="1600" b="1" dirty="0"/>
              <a:t>where X</a:t>
            </a:r>
            <a:r>
              <a:rPr lang="en-US" sz="1600" b="1" baseline="-25000" dirty="0"/>
              <a:t>2i-1</a:t>
            </a:r>
            <a:r>
              <a:rPr lang="en-US" sz="1600" b="1" dirty="0"/>
              <a:t> </a:t>
            </a:r>
            <a:r>
              <a:rPr lang="en-US" sz="1600" b="1" dirty="0">
                <a:sym typeface="Symbol" pitchFamily="-111" charset="2"/>
              </a:rPr>
              <a:t></a:t>
            </a:r>
            <a:r>
              <a:rPr lang="en-US" sz="1600" b="1" dirty="0"/>
              <a:t> X</a:t>
            </a:r>
            <a:r>
              <a:rPr lang="en-US" sz="1600" b="1" baseline="-25000" dirty="0"/>
              <a:t>2i</a:t>
            </a:r>
            <a:r>
              <a:rPr lang="en-US" sz="1600" b="1" dirty="0"/>
              <a:t> , 1 ≤ </a:t>
            </a:r>
            <a:r>
              <a:rPr lang="en-US" sz="1600" b="1" dirty="0" err="1"/>
              <a:t>i</a:t>
            </a:r>
            <a:r>
              <a:rPr lang="en-US" sz="1600" b="1" dirty="0"/>
              <a:t> ≤ k and X = X</a:t>
            </a:r>
            <a:r>
              <a:rPr lang="en-US" sz="1600" b="1" baseline="-25000" dirty="0"/>
              <a:t>0</a:t>
            </a:r>
            <a:r>
              <a:rPr lang="en-US" sz="1600" b="1" dirty="0"/>
              <a:t> </a:t>
            </a:r>
          </a:p>
          <a:p>
            <a:pPr lvl="1" eaLnBrk="1" hangingPunct="1">
              <a:lnSpc>
                <a:spcPct val="80000"/>
              </a:lnSpc>
              <a:buFontTx/>
              <a:buNone/>
            </a:pPr>
            <a:r>
              <a:rPr lang="en-US" sz="1600" b="1" dirty="0"/>
              <a:t>This checks the odd/steps of an even length computation, and includes </a:t>
            </a:r>
          </a:p>
          <a:p>
            <a:pPr lvl="1" eaLnBrk="1" hangingPunct="1">
              <a:lnSpc>
                <a:spcPct val="80000"/>
              </a:lnSpc>
              <a:buFontTx/>
              <a:buNone/>
            </a:pPr>
            <a:r>
              <a:rPr lang="en-US" sz="1600" b="1" dirty="0"/>
              <a:t>an extra copy of the starting number prior to its $.  </a:t>
            </a:r>
          </a:p>
        </p:txBody>
      </p:sp>
      <p:sp>
        <p:nvSpPr>
          <p:cNvPr id="558085" name="Date Placeholder 3"/>
          <p:cNvSpPr>
            <a:spLocks noGrp="1"/>
          </p:cNvSpPr>
          <p:nvPr>
            <p:ph type="dt" sz="quarter" idx="10"/>
          </p:nvPr>
        </p:nvSpPr>
        <p:spPr>
          <a:noFill/>
        </p:spPr>
        <p:txBody>
          <a:bodyPr/>
          <a:lstStyle/>
          <a:p>
            <a:fld id="{E8DBC07F-A632-414E-A284-E081A2AD04D9}"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5808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Slide Number Placeholder 5"/>
          <p:cNvSpPr>
            <a:spLocks noGrp="1"/>
          </p:cNvSpPr>
          <p:nvPr>
            <p:ph type="sldNum" sz="quarter" idx="12"/>
          </p:nvPr>
        </p:nvSpPr>
        <p:spPr>
          <a:noFill/>
        </p:spPr>
        <p:txBody>
          <a:bodyPr/>
          <a:lstStyle/>
          <a:p>
            <a:pPr eaLnBrk="1" hangingPunct="1"/>
            <a:fld id="{B42BDA4F-1F4E-5445-A0C8-539C83B7B60C}" type="slidenum">
              <a:rPr lang="en-US">
                <a:latin typeface="Arial" pitchFamily="-111" charset="0"/>
                <a:ea typeface="ＭＳ Ｐゴシック" pitchFamily="-111" charset="-128"/>
                <a:cs typeface="ＭＳ Ｐゴシック" pitchFamily="-111" charset="-128"/>
              </a:rPr>
              <a:pPr eaLnBrk="1" hangingPunct="1"/>
              <a:t>277</a:t>
            </a:fld>
            <a:endParaRPr lang="en-US">
              <a:latin typeface="Arial" pitchFamily="-111" charset="0"/>
              <a:ea typeface="ＭＳ Ｐゴシック" pitchFamily="-111" charset="-128"/>
              <a:cs typeface="ＭＳ Ｐゴシック" pitchFamily="-111" charset="-128"/>
            </a:endParaRPr>
          </a:p>
        </p:txBody>
      </p:sp>
      <p:sp>
        <p:nvSpPr>
          <p:cNvPr id="56013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Finish Quotient</a:t>
            </a:r>
          </a:p>
        </p:txBody>
      </p:sp>
      <p:sp>
        <p:nvSpPr>
          <p:cNvPr id="560132" name="Rectangle 3"/>
          <p:cNvSpPr>
            <a:spLocks noGrp="1" noChangeArrowheads="1"/>
          </p:cNvSpPr>
          <p:nvPr>
            <p:ph type="body" idx="1"/>
          </p:nvPr>
        </p:nvSpPr>
        <p:spPr/>
        <p:txBody>
          <a:bodyPr/>
          <a:lstStyle/>
          <a:p>
            <a:pPr eaLnBrk="1" hangingPunct="1">
              <a:lnSpc>
                <a:spcPct val="80000"/>
              </a:lnSpc>
              <a:buFontTx/>
              <a:buNone/>
            </a:pPr>
            <a:r>
              <a:rPr lang="en-US" sz="2800">
                <a:ea typeface="ＭＳ Ｐゴシック" pitchFamily="-111" charset="-128"/>
                <a:cs typeface="ＭＳ Ｐゴシック" pitchFamily="-111" charset="-128"/>
              </a:rPr>
              <a:t>	Now, consider the quotient of L2 / L1 .  The only ways a member of L1 can match a final substring in L2 is to line up the $ signs.  But then they serve to check out the validity and termination of the computation.  Moreover, the quotient leaves only the starting number (the one on which the machine halts.)  Thus,</a:t>
            </a:r>
          </a:p>
          <a:p>
            <a:pPr eaLnBrk="1" hangingPunct="1">
              <a:lnSpc>
                <a:spcPct val="80000"/>
              </a:lnSpc>
              <a:buFontTx/>
              <a:buNone/>
            </a:pPr>
            <a:r>
              <a:rPr lang="en-US" sz="2800">
                <a:ea typeface="ＭＳ Ｐゴシック" pitchFamily="-111" charset="-128"/>
                <a:cs typeface="ＭＳ Ｐゴシック" pitchFamily="-111" charset="-128"/>
              </a:rPr>
              <a:t>	L2 / L1  = { X | the system F halts on zero }. </a:t>
            </a:r>
          </a:p>
          <a:p>
            <a:pPr eaLnBrk="1" hangingPunct="1">
              <a:lnSpc>
                <a:spcPct val="80000"/>
              </a:lnSpc>
              <a:buFontTx/>
              <a:buNone/>
            </a:pPr>
            <a:r>
              <a:rPr lang="en-US" sz="2800">
                <a:ea typeface="ＭＳ Ｐゴシック" pitchFamily="-111" charset="-128"/>
                <a:cs typeface="ＭＳ Ｐゴシック" pitchFamily="-111" charset="-128"/>
              </a:rPr>
              <a:t>	Since deciding the members of an re set is in general undecidable, we have shown that membership in the quotient of two CFLs is also undecidable.</a:t>
            </a:r>
          </a:p>
          <a:p>
            <a:pPr eaLnBrk="1" hangingPunct="1">
              <a:lnSpc>
                <a:spcPct val="80000"/>
              </a:lnSpc>
            </a:pPr>
            <a:endParaRPr lang="en-US" sz="2400">
              <a:ea typeface="ＭＳ Ｐゴシック" pitchFamily="-111" charset="-128"/>
              <a:cs typeface="ＭＳ Ｐゴシック" pitchFamily="-111" charset="-128"/>
            </a:endParaRPr>
          </a:p>
        </p:txBody>
      </p:sp>
      <p:sp>
        <p:nvSpPr>
          <p:cNvPr id="560133" name="Date Placeholder 3"/>
          <p:cNvSpPr>
            <a:spLocks noGrp="1"/>
          </p:cNvSpPr>
          <p:nvPr>
            <p:ph type="dt" sz="quarter" idx="10"/>
          </p:nvPr>
        </p:nvSpPr>
        <p:spPr>
          <a:noFill/>
        </p:spPr>
        <p:txBody>
          <a:bodyPr/>
          <a:lstStyle/>
          <a:p>
            <a:fld id="{07A54A32-3F17-F941-BBD6-1B994E7906C4}"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6013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Slide Number Placeholder 5"/>
          <p:cNvSpPr>
            <a:spLocks noGrp="1"/>
          </p:cNvSpPr>
          <p:nvPr>
            <p:ph type="sldNum" sz="quarter" idx="12"/>
          </p:nvPr>
        </p:nvSpPr>
        <p:spPr>
          <a:noFill/>
        </p:spPr>
        <p:txBody>
          <a:bodyPr/>
          <a:lstStyle/>
          <a:p>
            <a:pPr eaLnBrk="1" hangingPunct="1"/>
            <a:fld id="{78BDCED2-3414-E540-8BCF-B0A71D207DE1}" type="slidenum">
              <a:rPr lang="en-US">
                <a:latin typeface="Arial" pitchFamily="-111" charset="0"/>
                <a:ea typeface="ＭＳ Ｐゴシック" pitchFamily="-111" charset="-128"/>
                <a:cs typeface="ＭＳ Ｐゴシック" pitchFamily="-111" charset="-128"/>
              </a:rPr>
              <a:pPr eaLnBrk="1" hangingPunct="1"/>
              <a:t>278</a:t>
            </a:fld>
            <a:endParaRPr lang="en-US">
              <a:latin typeface="Arial" pitchFamily="-111" charset="0"/>
              <a:ea typeface="ＭＳ Ｐゴシック" pitchFamily="-111" charset="-128"/>
              <a:cs typeface="ＭＳ Ｐゴシック" pitchFamily="-111" charset="-128"/>
            </a:endParaRPr>
          </a:p>
        </p:txBody>
      </p:sp>
      <p:sp>
        <p:nvSpPr>
          <p:cNvPr id="56217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Traces and Type 0 </a:t>
            </a:r>
          </a:p>
        </p:txBody>
      </p:sp>
      <p:sp>
        <p:nvSpPr>
          <p:cNvPr id="562180" name="Rectangle 3"/>
          <p:cNvSpPr>
            <a:spLocks noGrp="1" noChangeArrowheads="1"/>
          </p:cNvSpPr>
          <p:nvPr>
            <p:ph type="body" idx="1"/>
          </p:nvPr>
        </p:nvSpPr>
        <p:spPr/>
        <p:txBody>
          <a:bodyPr/>
          <a:lstStyle/>
          <a:p>
            <a:pPr eaLnBrk="1" hangingPunct="1">
              <a:lnSpc>
                <a:spcPct val="80000"/>
              </a:lnSpc>
            </a:pPr>
            <a:r>
              <a:rPr lang="en-US" sz="1600">
                <a:ea typeface="ＭＳ Ｐゴシック" pitchFamily="-111" charset="-128"/>
                <a:cs typeface="ＭＳ Ｐゴシック" pitchFamily="-111" charset="-128"/>
              </a:rPr>
              <a:t>Here, it is actually easier to show a simulation of a Turing machine than of a Factor System.  </a:t>
            </a:r>
          </a:p>
          <a:p>
            <a:pPr eaLnBrk="1" hangingPunct="1">
              <a:lnSpc>
                <a:spcPct val="80000"/>
              </a:lnSpc>
            </a:pPr>
            <a:r>
              <a:rPr lang="en-US" sz="1600">
                <a:ea typeface="ＭＳ Ｐゴシック" pitchFamily="-111" charset="-128"/>
                <a:cs typeface="ＭＳ Ｐゴシック" pitchFamily="-111" charset="-128"/>
              </a:rPr>
              <a:t>Assume we are given some machine M, with Turing table T (using Post notation). We assume a tape alphabet of </a:t>
            </a:r>
            <a:r>
              <a:rPr lang="en-US" sz="1600">
                <a:ea typeface="ＭＳ Ｐゴシック" pitchFamily="-111" charset="-128"/>
                <a:cs typeface="ＭＳ Ｐゴシック" pitchFamily="-111" charset="-128"/>
                <a:sym typeface="Symbol" pitchFamily="-111" charset="2"/>
              </a:rPr>
              <a:t></a:t>
            </a:r>
            <a:r>
              <a:rPr lang="en-US" sz="1600">
                <a:ea typeface="ＭＳ Ｐゴシック" pitchFamily="-111" charset="-128"/>
                <a:cs typeface="ＭＳ Ｐゴシック" pitchFamily="-111" charset="-128"/>
              </a:rPr>
              <a:t> that includes a blank symbol B.</a:t>
            </a:r>
          </a:p>
          <a:p>
            <a:pPr eaLnBrk="1" hangingPunct="1">
              <a:lnSpc>
                <a:spcPct val="80000"/>
              </a:lnSpc>
            </a:pPr>
            <a:r>
              <a:rPr lang="en-US" sz="1600">
                <a:ea typeface="ＭＳ Ｐゴシック" pitchFamily="-111" charset="-128"/>
                <a:cs typeface="ＭＳ Ｐゴシック" pitchFamily="-111" charset="-128"/>
              </a:rPr>
              <a:t>Consider a starting configuration C0. Our rules will be</a:t>
            </a:r>
          </a:p>
          <a:p>
            <a:pPr lvl="1" eaLnBrk="1" hangingPunct="1">
              <a:lnSpc>
                <a:spcPct val="80000"/>
              </a:lnSpc>
              <a:buFontTx/>
              <a:buNone/>
            </a:pPr>
            <a:r>
              <a:rPr lang="en-US" sz="1400" b="1"/>
              <a:t>S			</a:t>
            </a:r>
            <a:r>
              <a:rPr lang="en-US" sz="1400" b="1">
                <a:sym typeface="Symbol" pitchFamily="-111" charset="2"/>
              </a:rPr>
              <a:t></a:t>
            </a:r>
            <a:r>
              <a:rPr lang="en-US" sz="1400" b="1"/>
              <a:t> 	# C0 #	where C0 = Yq0aX is initial ID</a:t>
            </a:r>
          </a:p>
          <a:p>
            <a:pPr lvl="1" eaLnBrk="1" hangingPunct="1">
              <a:lnSpc>
                <a:spcPct val="80000"/>
              </a:lnSpc>
              <a:buFontTx/>
              <a:buNone/>
            </a:pPr>
            <a:r>
              <a:rPr lang="en-US" sz="1400" b="1"/>
              <a:t>q a			</a:t>
            </a:r>
            <a:r>
              <a:rPr lang="en-US" sz="1400" b="1">
                <a:sym typeface="Symbol" pitchFamily="-111" charset="2"/>
              </a:rPr>
              <a:t></a:t>
            </a:r>
            <a:r>
              <a:rPr lang="en-US" sz="1400" b="1"/>
              <a:t> 	s b	if q a b s </a:t>
            </a:r>
            <a:r>
              <a:rPr lang="en-US" sz="1400" b="1">
                <a:sym typeface="Symbol" pitchFamily="-111" charset="2"/>
              </a:rPr>
              <a:t></a:t>
            </a:r>
            <a:r>
              <a:rPr lang="en-US" sz="1400" b="1"/>
              <a:t> T</a:t>
            </a:r>
          </a:p>
          <a:p>
            <a:pPr lvl="1" eaLnBrk="1" hangingPunct="1">
              <a:lnSpc>
                <a:spcPct val="80000"/>
              </a:lnSpc>
              <a:buFontTx/>
              <a:buNone/>
            </a:pPr>
            <a:r>
              <a:rPr lang="en-US" sz="1400" b="1"/>
              <a:t>b q a x 	</a:t>
            </a:r>
            <a:r>
              <a:rPr lang="en-US" sz="1400" b="1">
                <a:sym typeface="Symbol" pitchFamily="-111" charset="2"/>
              </a:rPr>
              <a:t></a:t>
            </a:r>
            <a:r>
              <a:rPr lang="en-US" sz="1400" b="1"/>
              <a:t>  	b a s x	if q a R s </a:t>
            </a:r>
            <a:r>
              <a:rPr lang="en-US" sz="1400" b="1">
                <a:sym typeface="Symbol" pitchFamily="-111" charset="2"/>
              </a:rPr>
              <a:t></a:t>
            </a:r>
            <a:r>
              <a:rPr lang="en-US" sz="1400" b="1"/>
              <a:t> T, a,b,x </a:t>
            </a:r>
            <a:r>
              <a:rPr lang="en-US" sz="1400" b="1">
                <a:sym typeface="Symbol" pitchFamily="-111" charset="2"/>
              </a:rPr>
              <a:t></a:t>
            </a:r>
            <a:r>
              <a:rPr lang="en-US" sz="1400" b="1"/>
              <a:t> </a:t>
            </a:r>
            <a:r>
              <a:rPr lang="en-US" sz="1400">
                <a:sym typeface="Symbol" pitchFamily="-111" charset="2"/>
              </a:rPr>
              <a:t></a:t>
            </a:r>
            <a:endParaRPr lang="en-US" sz="1400" b="1"/>
          </a:p>
          <a:p>
            <a:pPr lvl="1" eaLnBrk="1" hangingPunct="1">
              <a:lnSpc>
                <a:spcPct val="80000"/>
              </a:lnSpc>
              <a:buFontTx/>
              <a:buNone/>
            </a:pPr>
            <a:r>
              <a:rPr lang="en-US" sz="1400" b="1"/>
              <a:t>b q a # 	</a:t>
            </a:r>
            <a:r>
              <a:rPr lang="en-US" sz="1400" b="1">
                <a:sym typeface="Symbol" pitchFamily="-111" charset="2"/>
              </a:rPr>
              <a:t></a:t>
            </a:r>
            <a:r>
              <a:rPr lang="en-US" sz="1400" b="1"/>
              <a:t>  	b a s B #	if q a R s </a:t>
            </a:r>
            <a:r>
              <a:rPr lang="en-US" sz="1400" b="1">
                <a:sym typeface="Symbol" pitchFamily="-111" charset="2"/>
              </a:rPr>
              <a:t></a:t>
            </a:r>
            <a:r>
              <a:rPr lang="en-US" sz="1400" b="1"/>
              <a:t> T, a,b </a:t>
            </a:r>
            <a:r>
              <a:rPr lang="en-US" sz="1400" b="1">
                <a:sym typeface="Symbol" pitchFamily="-111" charset="2"/>
              </a:rPr>
              <a:t></a:t>
            </a:r>
            <a:r>
              <a:rPr lang="en-US" sz="1400" b="1"/>
              <a:t> </a:t>
            </a:r>
            <a:r>
              <a:rPr lang="en-US" sz="1400">
                <a:sym typeface="Symbol" pitchFamily="-111" charset="2"/>
              </a:rPr>
              <a:t></a:t>
            </a:r>
            <a:endParaRPr lang="en-US" sz="1400" b="1"/>
          </a:p>
          <a:p>
            <a:pPr lvl="1" eaLnBrk="1" hangingPunct="1">
              <a:lnSpc>
                <a:spcPct val="80000"/>
              </a:lnSpc>
              <a:buFontTx/>
              <a:buNone/>
            </a:pPr>
            <a:r>
              <a:rPr lang="en-US" sz="1400" b="1"/>
              <a:t># q a x 	</a:t>
            </a:r>
            <a:r>
              <a:rPr lang="en-US" sz="1400" b="1">
                <a:sym typeface="Symbol" pitchFamily="-111" charset="2"/>
              </a:rPr>
              <a:t></a:t>
            </a:r>
            <a:r>
              <a:rPr lang="en-US" sz="1400" b="1"/>
              <a:t>  	# a s x	if q a R s </a:t>
            </a:r>
            <a:r>
              <a:rPr lang="en-US" sz="1400" b="1">
                <a:sym typeface="Symbol" pitchFamily="-111" charset="2"/>
              </a:rPr>
              <a:t></a:t>
            </a:r>
            <a:r>
              <a:rPr lang="en-US" sz="1400" b="1"/>
              <a:t> T, a,x </a:t>
            </a:r>
            <a:r>
              <a:rPr lang="en-US" sz="1400" b="1">
                <a:sym typeface="Symbol" pitchFamily="-111" charset="2"/>
              </a:rPr>
              <a:t></a:t>
            </a:r>
            <a:r>
              <a:rPr lang="en-US" sz="1400" b="1"/>
              <a:t> </a:t>
            </a:r>
            <a:r>
              <a:rPr lang="en-US" sz="1400">
                <a:sym typeface="Symbol" pitchFamily="-111" charset="2"/>
              </a:rPr>
              <a:t></a:t>
            </a:r>
            <a:r>
              <a:rPr lang="en-US" sz="1400" b="1"/>
              <a:t>, a≠B</a:t>
            </a:r>
          </a:p>
          <a:p>
            <a:pPr lvl="1" eaLnBrk="1" hangingPunct="1">
              <a:lnSpc>
                <a:spcPct val="80000"/>
              </a:lnSpc>
              <a:buFontTx/>
              <a:buNone/>
            </a:pPr>
            <a:r>
              <a:rPr lang="en-US" sz="1400" b="1"/>
              <a:t># q a # 	</a:t>
            </a:r>
            <a:r>
              <a:rPr lang="en-US" sz="1400" b="1">
                <a:sym typeface="Symbol" pitchFamily="-111" charset="2"/>
              </a:rPr>
              <a:t></a:t>
            </a:r>
            <a:r>
              <a:rPr lang="en-US" sz="1400" b="1"/>
              <a:t>  	# a s B #	if q a R s </a:t>
            </a:r>
            <a:r>
              <a:rPr lang="en-US" sz="1400" b="1">
                <a:sym typeface="Symbol" pitchFamily="-111" charset="2"/>
              </a:rPr>
              <a:t></a:t>
            </a:r>
            <a:r>
              <a:rPr lang="en-US" sz="1400" b="1"/>
              <a:t> T, a </a:t>
            </a:r>
            <a:r>
              <a:rPr lang="en-US" sz="1400" b="1">
                <a:sym typeface="Symbol" pitchFamily="-111" charset="2"/>
              </a:rPr>
              <a:t></a:t>
            </a:r>
            <a:r>
              <a:rPr lang="en-US" sz="1400" b="1"/>
              <a:t> </a:t>
            </a:r>
            <a:r>
              <a:rPr lang="en-US" sz="1400">
                <a:sym typeface="Symbol" pitchFamily="-111" charset="2"/>
              </a:rPr>
              <a:t></a:t>
            </a:r>
            <a:r>
              <a:rPr lang="en-US" sz="1400" b="1"/>
              <a:t>, a≠B</a:t>
            </a:r>
          </a:p>
          <a:p>
            <a:pPr lvl="1" eaLnBrk="1" hangingPunct="1">
              <a:lnSpc>
                <a:spcPct val="80000"/>
              </a:lnSpc>
              <a:buFontTx/>
              <a:buNone/>
            </a:pPr>
            <a:r>
              <a:rPr lang="en-US" sz="1400" b="1"/>
              <a:t># q a x 	</a:t>
            </a:r>
            <a:r>
              <a:rPr lang="en-US" sz="1400" b="1">
                <a:sym typeface="Symbol" pitchFamily="-111" charset="2"/>
              </a:rPr>
              <a:t></a:t>
            </a:r>
            <a:r>
              <a:rPr lang="en-US" sz="1400" b="1"/>
              <a:t>  	# s x #	if q a R s </a:t>
            </a:r>
            <a:r>
              <a:rPr lang="en-US" sz="1400" b="1">
                <a:sym typeface="Symbol" pitchFamily="-111" charset="2"/>
              </a:rPr>
              <a:t></a:t>
            </a:r>
            <a:r>
              <a:rPr lang="en-US" sz="1400" b="1"/>
              <a:t> T, x </a:t>
            </a:r>
            <a:r>
              <a:rPr lang="en-US" sz="1400" b="1">
                <a:sym typeface="Symbol" pitchFamily="-111" charset="2"/>
              </a:rPr>
              <a:t></a:t>
            </a:r>
            <a:r>
              <a:rPr lang="en-US" sz="1400" b="1"/>
              <a:t> </a:t>
            </a:r>
            <a:r>
              <a:rPr lang="en-US" sz="1400">
                <a:sym typeface="Symbol" pitchFamily="-111" charset="2"/>
              </a:rPr>
              <a:t></a:t>
            </a:r>
            <a:r>
              <a:rPr lang="en-US" sz="1400" b="1"/>
              <a:t>, a=B</a:t>
            </a:r>
          </a:p>
          <a:p>
            <a:pPr lvl="1" eaLnBrk="1" hangingPunct="1">
              <a:lnSpc>
                <a:spcPct val="80000"/>
              </a:lnSpc>
              <a:buFontTx/>
              <a:buNone/>
            </a:pPr>
            <a:r>
              <a:rPr lang="en-US" sz="1400" b="1"/>
              <a:t># q a # 	</a:t>
            </a:r>
            <a:r>
              <a:rPr lang="en-US" sz="1400" b="1">
                <a:sym typeface="Symbol" pitchFamily="-111" charset="2"/>
              </a:rPr>
              <a:t></a:t>
            </a:r>
            <a:r>
              <a:rPr lang="en-US" sz="1400" b="1"/>
              <a:t>  	# s B #	if q a R s </a:t>
            </a:r>
            <a:r>
              <a:rPr lang="en-US" sz="1400" b="1">
                <a:sym typeface="Symbol" pitchFamily="-111" charset="2"/>
              </a:rPr>
              <a:t></a:t>
            </a:r>
            <a:r>
              <a:rPr lang="en-US" sz="1400" b="1"/>
              <a:t> T, a=B</a:t>
            </a:r>
          </a:p>
          <a:p>
            <a:pPr lvl="1" eaLnBrk="1" hangingPunct="1">
              <a:lnSpc>
                <a:spcPct val="80000"/>
              </a:lnSpc>
              <a:buFontTx/>
              <a:buNone/>
            </a:pPr>
            <a:r>
              <a:rPr lang="en-US" sz="1400" b="1"/>
              <a:t>b q a x 	</a:t>
            </a:r>
            <a:r>
              <a:rPr lang="en-US" sz="1400" b="1">
                <a:sym typeface="Symbol" pitchFamily="-111" charset="2"/>
              </a:rPr>
              <a:t></a:t>
            </a:r>
            <a:r>
              <a:rPr lang="en-US" sz="1400" b="1"/>
              <a:t>  	s b a x	if q a L s </a:t>
            </a:r>
            <a:r>
              <a:rPr lang="en-US" sz="1400" b="1">
                <a:sym typeface="Symbol" pitchFamily="-111" charset="2"/>
              </a:rPr>
              <a:t></a:t>
            </a:r>
            <a:r>
              <a:rPr lang="en-US" sz="1400" b="1"/>
              <a:t> T, a,b,x </a:t>
            </a:r>
            <a:r>
              <a:rPr lang="en-US" sz="1400" b="1">
                <a:sym typeface="Symbol" pitchFamily="-111" charset="2"/>
              </a:rPr>
              <a:t></a:t>
            </a:r>
            <a:r>
              <a:rPr lang="en-US" sz="1400" b="1"/>
              <a:t> </a:t>
            </a:r>
            <a:r>
              <a:rPr lang="en-US" sz="1400">
                <a:sym typeface="Symbol" pitchFamily="-111" charset="2"/>
              </a:rPr>
              <a:t></a:t>
            </a:r>
            <a:endParaRPr lang="en-US" sz="1400" b="1"/>
          </a:p>
          <a:p>
            <a:pPr lvl="1" eaLnBrk="1" hangingPunct="1">
              <a:lnSpc>
                <a:spcPct val="80000"/>
              </a:lnSpc>
              <a:buFontTx/>
              <a:buNone/>
            </a:pPr>
            <a:r>
              <a:rPr lang="en-US" sz="1400" b="1"/>
              <a:t># q a x 	</a:t>
            </a:r>
            <a:r>
              <a:rPr lang="en-US" sz="1400" b="1">
                <a:sym typeface="Symbol" pitchFamily="-111" charset="2"/>
              </a:rPr>
              <a:t></a:t>
            </a:r>
            <a:r>
              <a:rPr lang="en-US" sz="1400" b="1"/>
              <a:t>  	# s B a x	if q a L s </a:t>
            </a:r>
            <a:r>
              <a:rPr lang="en-US" sz="1400" b="1">
                <a:sym typeface="Symbol" pitchFamily="-111" charset="2"/>
              </a:rPr>
              <a:t></a:t>
            </a:r>
            <a:r>
              <a:rPr lang="en-US" sz="1400" b="1"/>
              <a:t> T, a,x </a:t>
            </a:r>
            <a:r>
              <a:rPr lang="en-US" sz="1400" b="1">
                <a:sym typeface="Symbol" pitchFamily="-111" charset="2"/>
              </a:rPr>
              <a:t></a:t>
            </a:r>
            <a:r>
              <a:rPr lang="en-US" sz="1400" b="1"/>
              <a:t> </a:t>
            </a:r>
            <a:r>
              <a:rPr lang="en-US" sz="1400">
                <a:sym typeface="Symbol" pitchFamily="-111" charset="2"/>
              </a:rPr>
              <a:t></a:t>
            </a:r>
            <a:endParaRPr lang="en-US" sz="1400" b="1"/>
          </a:p>
          <a:p>
            <a:pPr lvl="1" eaLnBrk="1" hangingPunct="1">
              <a:lnSpc>
                <a:spcPct val="80000"/>
              </a:lnSpc>
              <a:buFontTx/>
              <a:buNone/>
            </a:pPr>
            <a:r>
              <a:rPr lang="en-US" sz="1400" b="1"/>
              <a:t>b q a # 	</a:t>
            </a:r>
            <a:r>
              <a:rPr lang="en-US" sz="1400" b="1">
                <a:sym typeface="Symbol" pitchFamily="-111" charset="2"/>
              </a:rPr>
              <a:t></a:t>
            </a:r>
            <a:r>
              <a:rPr lang="en-US" sz="1400" b="1"/>
              <a:t>  	s b a #	if q a L s </a:t>
            </a:r>
            <a:r>
              <a:rPr lang="en-US" sz="1400" b="1">
                <a:sym typeface="Symbol" pitchFamily="-111" charset="2"/>
              </a:rPr>
              <a:t></a:t>
            </a:r>
            <a:r>
              <a:rPr lang="en-US" sz="1400" b="1"/>
              <a:t> T, a,b </a:t>
            </a:r>
            <a:r>
              <a:rPr lang="en-US" sz="1400" b="1">
                <a:sym typeface="Symbol" pitchFamily="-111" charset="2"/>
              </a:rPr>
              <a:t></a:t>
            </a:r>
            <a:r>
              <a:rPr lang="en-US" sz="1400" b="1"/>
              <a:t> </a:t>
            </a:r>
            <a:r>
              <a:rPr lang="en-US" sz="1400">
                <a:sym typeface="Symbol" pitchFamily="-111" charset="2"/>
              </a:rPr>
              <a:t></a:t>
            </a:r>
            <a:r>
              <a:rPr lang="en-US" sz="1400" b="1"/>
              <a:t>, a≠B</a:t>
            </a:r>
          </a:p>
          <a:p>
            <a:pPr lvl="1" eaLnBrk="1" hangingPunct="1">
              <a:lnSpc>
                <a:spcPct val="80000"/>
              </a:lnSpc>
              <a:buFontTx/>
              <a:buNone/>
            </a:pPr>
            <a:r>
              <a:rPr lang="en-US" sz="1400" b="1"/>
              <a:t># q a # 	</a:t>
            </a:r>
            <a:r>
              <a:rPr lang="en-US" sz="1400" b="1">
                <a:sym typeface="Symbol" pitchFamily="-111" charset="2"/>
              </a:rPr>
              <a:t></a:t>
            </a:r>
            <a:r>
              <a:rPr lang="en-US" sz="1400" b="1"/>
              <a:t>  	# s B a #	if q a L s </a:t>
            </a:r>
            <a:r>
              <a:rPr lang="en-US" sz="1400" b="1">
                <a:sym typeface="Symbol" pitchFamily="-111" charset="2"/>
              </a:rPr>
              <a:t></a:t>
            </a:r>
            <a:r>
              <a:rPr lang="en-US" sz="1400" b="1"/>
              <a:t> T, a </a:t>
            </a:r>
            <a:r>
              <a:rPr lang="en-US" sz="1400" b="1">
                <a:sym typeface="Symbol" pitchFamily="-111" charset="2"/>
              </a:rPr>
              <a:t></a:t>
            </a:r>
            <a:r>
              <a:rPr lang="en-US" sz="1400" b="1"/>
              <a:t> </a:t>
            </a:r>
            <a:r>
              <a:rPr lang="en-US" sz="1400">
                <a:sym typeface="Symbol" pitchFamily="-111" charset="2"/>
              </a:rPr>
              <a:t></a:t>
            </a:r>
            <a:r>
              <a:rPr lang="en-US" sz="1400" b="1"/>
              <a:t>, a≠B</a:t>
            </a:r>
          </a:p>
          <a:p>
            <a:pPr lvl="1" eaLnBrk="1" hangingPunct="1">
              <a:lnSpc>
                <a:spcPct val="80000"/>
              </a:lnSpc>
              <a:buFontTx/>
              <a:buNone/>
            </a:pPr>
            <a:r>
              <a:rPr lang="en-US" sz="1400" b="1"/>
              <a:t>b q a # 	</a:t>
            </a:r>
            <a:r>
              <a:rPr lang="en-US" sz="1400" b="1">
                <a:sym typeface="Symbol" pitchFamily="-111" charset="2"/>
              </a:rPr>
              <a:t></a:t>
            </a:r>
            <a:r>
              <a:rPr lang="en-US" sz="1400" b="1"/>
              <a:t>  	s b #	if q a L s </a:t>
            </a:r>
            <a:r>
              <a:rPr lang="en-US" sz="1400" b="1">
                <a:sym typeface="Symbol" pitchFamily="-111" charset="2"/>
              </a:rPr>
              <a:t></a:t>
            </a:r>
            <a:r>
              <a:rPr lang="en-US" sz="1400" b="1"/>
              <a:t> T, b </a:t>
            </a:r>
            <a:r>
              <a:rPr lang="en-US" sz="1400" b="1">
                <a:sym typeface="Symbol" pitchFamily="-111" charset="2"/>
              </a:rPr>
              <a:t></a:t>
            </a:r>
            <a:r>
              <a:rPr lang="en-US" sz="1400" b="1"/>
              <a:t> </a:t>
            </a:r>
            <a:r>
              <a:rPr lang="en-US" sz="1400">
                <a:sym typeface="Symbol" pitchFamily="-111" charset="2"/>
              </a:rPr>
              <a:t></a:t>
            </a:r>
            <a:r>
              <a:rPr lang="en-US" sz="1400" b="1"/>
              <a:t>, a=B</a:t>
            </a:r>
          </a:p>
          <a:p>
            <a:pPr lvl="1" eaLnBrk="1" hangingPunct="1">
              <a:lnSpc>
                <a:spcPct val="80000"/>
              </a:lnSpc>
              <a:buFontTx/>
              <a:buNone/>
            </a:pPr>
            <a:r>
              <a:rPr lang="en-US" sz="1400" b="1"/>
              <a:t># q a # 	</a:t>
            </a:r>
            <a:r>
              <a:rPr lang="en-US" sz="1400" b="1">
                <a:sym typeface="Symbol" pitchFamily="-111" charset="2"/>
              </a:rPr>
              <a:t></a:t>
            </a:r>
            <a:r>
              <a:rPr lang="en-US" sz="1400" b="1"/>
              <a:t>  	# s B #	if q a L s </a:t>
            </a:r>
            <a:r>
              <a:rPr lang="en-US" sz="1400" b="1">
                <a:sym typeface="Symbol" pitchFamily="-111" charset="2"/>
              </a:rPr>
              <a:t></a:t>
            </a:r>
            <a:r>
              <a:rPr lang="en-US" sz="1400" b="1"/>
              <a:t> T, a=B</a:t>
            </a:r>
          </a:p>
          <a:p>
            <a:pPr lvl="1" eaLnBrk="1" hangingPunct="1">
              <a:lnSpc>
                <a:spcPct val="80000"/>
              </a:lnSpc>
              <a:buFontTx/>
              <a:buNone/>
            </a:pPr>
            <a:r>
              <a:rPr lang="en-US" sz="1400" b="1"/>
              <a:t>f 			</a:t>
            </a:r>
            <a:r>
              <a:rPr lang="en-US" sz="1400" b="1">
                <a:sym typeface="Symbol" pitchFamily="-111" charset="2"/>
              </a:rPr>
              <a:t></a:t>
            </a:r>
            <a:r>
              <a:rPr lang="en-US" sz="1400" b="1"/>
              <a:t>  	</a:t>
            </a:r>
            <a:r>
              <a:rPr lang="en-US" sz="1400" b="1">
                <a:latin typeface="Symbol" pitchFamily="-111" charset="2"/>
                <a:sym typeface="Symbol" pitchFamily="-111" charset="2"/>
              </a:rPr>
              <a:t></a:t>
            </a:r>
            <a:r>
              <a:rPr lang="en-US" sz="1400" b="1"/>
              <a:t>	if f is a final state</a:t>
            </a:r>
          </a:p>
          <a:p>
            <a:pPr lvl="1" eaLnBrk="1" hangingPunct="1">
              <a:lnSpc>
                <a:spcPct val="80000"/>
              </a:lnSpc>
              <a:buFontTx/>
              <a:buNone/>
            </a:pPr>
            <a:r>
              <a:rPr lang="en-US" sz="1400" b="1"/>
              <a:t>#			</a:t>
            </a:r>
            <a:r>
              <a:rPr lang="en-US" sz="1400" b="1">
                <a:sym typeface="Symbol" pitchFamily="-111" charset="2"/>
              </a:rPr>
              <a:t></a:t>
            </a:r>
            <a:r>
              <a:rPr lang="en-US" sz="1400" b="1"/>
              <a:t>  	</a:t>
            </a:r>
            <a:r>
              <a:rPr lang="en-US" sz="1400" b="1">
                <a:latin typeface="Symbol" pitchFamily="-111" charset="2"/>
                <a:sym typeface="Symbol" pitchFamily="-111" charset="2"/>
              </a:rPr>
              <a:t></a:t>
            </a:r>
            <a:r>
              <a:rPr lang="en-US" sz="1400" b="1"/>
              <a:t>	just cleaning up the dirty linen </a:t>
            </a:r>
          </a:p>
        </p:txBody>
      </p:sp>
      <p:sp>
        <p:nvSpPr>
          <p:cNvPr id="562181" name="Date Placeholder 3"/>
          <p:cNvSpPr>
            <a:spLocks noGrp="1"/>
          </p:cNvSpPr>
          <p:nvPr>
            <p:ph type="dt" sz="quarter" idx="10"/>
          </p:nvPr>
        </p:nvSpPr>
        <p:spPr>
          <a:noFill/>
        </p:spPr>
        <p:txBody>
          <a:bodyPr/>
          <a:lstStyle/>
          <a:p>
            <a:fld id="{AB36CE3D-F08B-2E45-A85C-AD51AAE0441F}"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6218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Slide Number Placeholder 5"/>
          <p:cNvSpPr>
            <a:spLocks noGrp="1"/>
          </p:cNvSpPr>
          <p:nvPr>
            <p:ph type="sldNum" sz="quarter" idx="12"/>
          </p:nvPr>
        </p:nvSpPr>
        <p:spPr>
          <a:noFill/>
        </p:spPr>
        <p:txBody>
          <a:bodyPr/>
          <a:lstStyle/>
          <a:p>
            <a:pPr eaLnBrk="1" hangingPunct="1"/>
            <a:fld id="{6B606B92-4959-354D-8297-56B01A5979AF}" type="slidenum">
              <a:rPr lang="en-US">
                <a:latin typeface="Arial" pitchFamily="-111" charset="0"/>
                <a:ea typeface="ＭＳ Ｐゴシック" pitchFamily="-111" charset="-128"/>
                <a:cs typeface="ＭＳ Ｐゴシック" pitchFamily="-111" charset="-128"/>
              </a:rPr>
              <a:pPr eaLnBrk="1" hangingPunct="1"/>
              <a:t>279</a:t>
            </a:fld>
            <a:endParaRPr lang="en-US">
              <a:latin typeface="Arial" pitchFamily="-111" charset="0"/>
              <a:ea typeface="ＭＳ Ｐゴシック" pitchFamily="-111" charset="-128"/>
              <a:cs typeface="ＭＳ Ｐゴシック" pitchFamily="-111" charset="-128"/>
            </a:endParaRPr>
          </a:p>
        </p:txBody>
      </p:sp>
      <p:sp>
        <p:nvSpPr>
          <p:cNvPr id="56422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CSG and Undecidability</a:t>
            </a:r>
          </a:p>
        </p:txBody>
      </p:sp>
      <p:sp>
        <p:nvSpPr>
          <p:cNvPr id="564228" name="Rectangle 3"/>
          <p:cNvSpPr>
            <a:spLocks noGrp="1" noChangeArrowheads="1"/>
          </p:cNvSpPr>
          <p:nvPr>
            <p:ph type="body" idx="1"/>
          </p:nvPr>
        </p:nvSpPr>
        <p:spPr/>
        <p:txBody>
          <a:bodyPr/>
          <a:lstStyle/>
          <a:p>
            <a:pPr eaLnBrk="1" hangingPunct="1">
              <a:lnSpc>
                <a:spcPct val="80000"/>
              </a:lnSpc>
            </a:pPr>
            <a:r>
              <a:rPr lang="en-US" sz="1800">
                <a:ea typeface="ＭＳ Ｐゴシック" pitchFamily="-111" charset="-128"/>
                <a:cs typeface="ＭＳ Ｐゴシック" pitchFamily="-111" charset="-128"/>
              </a:rPr>
              <a:t>We can almost do anything with a CSG that can be done with a Type 0 grammar.  The only thing lacking is the ability to reduce lengths, but we can throw in a character that we think of as meaning “deleted”.  Let’s use the letter d as a deleted character, and use the letter e to mark both ends of a word.</a:t>
            </a:r>
          </a:p>
          <a:p>
            <a:pPr eaLnBrk="1" hangingPunct="1">
              <a:lnSpc>
                <a:spcPct val="80000"/>
              </a:lnSpc>
            </a:pPr>
            <a:r>
              <a:rPr lang="en-US" sz="1800">
                <a:ea typeface="ＭＳ Ｐゴシック" pitchFamily="-111" charset="-128"/>
                <a:cs typeface="ＭＳ Ｐゴシック" pitchFamily="-111" charset="-128"/>
              </a:rPr>
              <a:t>Let G = ( V, T, P , S) be an arbitrary Type 0 grammar.</a:t>
            </a:r>
          </a:p>
          <a:p>
            <a:pPr eaLnBrk="1" hangingPunct="1">
              <a:lnSpc>
                <a:spcPct val="80000"/>
              </a:lnSpc>
            </a:pPr>
            <a:r>
              <a:rPr lang="en-US" sz="1800">
                <a:ea typeface="ＭＳ Ｐゴシック" pitchFamily="-111" charset="-128"/>
                <a:cs typeface="ＭＳ Ｐゴシック" pitchFamily="-111" charset="-128"/>
              </a:rPr>
              <a:t>Define the CSG G’ = (V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{S’, D}, T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{d, e}, S’, P’), where P’ is</a:t>
            </a:r>
          </a:p>
          <a:p>
            <a:pPr lvl="1" eaLnBrk="1" hangingPunct="1">
              <a:lnSpc>
                <a:spcPct val="80000"/>
              </a:lnSpc>
              <a:buFontTx/>
              <a:buNone/>
            </a:pPr>
            <a:r>
              <a:rPr lang="en-US" sz="1600" b="1"/>
              <a:t>S’ 		</a:t>
            </a:r>
            <a:r>
              <a:rPr lang="en-US" sz="1600" b="1">
                <a:sym typeface="Symbol" pitchFamily="-111" charset="2"/>
              </a:rPr>
              <a:t></a:t>
            </a:r>
            <a:r>
              <a:rPr lang="en-US" sz="1600" b="1"/>
              <a:t>	e S e</a:t>
            </a:r>
          </a:p>
          <a:p>
            <a:pPr lvl="1" eaLnBrk="1" hangingPunct="1">
              <a:lnSpc>
                <a:spcPct val="80000"/>
              </a:lnSpc>
              <a:buFontTx/>
              <a:buNone/>
            </a:pPr>
            <a:r>
              <a:rPr lang="en-US" sz="1600" b="1"/>
              <a:t>D x	</a:t>
            </a:r>
            <a:r>
              <a:rPr lang="en-US" sz="1600" b="1">
                <a:sym typeface="Symbol" pitchFamily="-111" charset="2"/>
              </a:rPr>
              <a:t></a:t>
            </a:r>
            <a:r>
              <a:rPr lang="en-US" sz="1600" b="1"/>
              <a:t>	x D	when x </a:t>
            </a:r>
            <a:r>
              <a:rPr lang="en-US" sz="1600" b="1">
                <a:sym typeface="Symbol" pitchFamily="-111" charset="2"/>
              </a:rPr>
              <a:t></a:t>
            </a:r>
            <a:r>
              <a:rPr lang="en-US" sz="1600" b="1"/>
              <a:t> V </a:t>
            </a:r>
            <a:r>
              <a:rPr lang="en-US" sz="1600" b="1">
                <a:sym typeface="Symbol" pitchFamily="-111" charset="2"/>
              </a:rPr>
              <a:t></a:t>
            </a:r>
            <a:r>
              <a:rPr lang="en-US" sz="1600" b="1"/>
              <a:t> T</a:t>
            </a:r>
          </a:p>
          <a:p>
            <a:pPr lvl="1" eaLnBrk="1" hangingPunct="1">
              <a:lnSpc>
                <a:spcPct val="80000"/>
              </a:lnSpc>
              <a:buFontTx/>
              <a:buNone/>
            </a:pPr>
            <a:r>
              <a:rPr lang="en-US" sz="1600" b="1"/>
              <a:t>D e	</a:t>
            </a:r>
            <a:r>
              <a:rPr lang="en-US" sz="1600" b="1">
                <a:sym typeface="Symbol" pitchFamily="-111" charset="2"/>
              </a:rPr>
              <a:t></a:t>
            </a:r>
            <a:r>
              <a:rPr lang="en-US" sz="1600" b="1"/>
              <a:t>	e d	push the delete characters to far right</a:t>
            </a:r>
          </a:p>
          <a:p>
            <a:pPr lvl="1" eaLnBrk="1" hangingPunct="1">
              <a:lnSpc>
                <a:spcPct val="80000"/>
              </a:lnSpc>
              <a:buFontTx/>
              <a:buNone/>
            </a:pPr>
            <a:r>
              <a:rPr lang="en-US" sz="1600" b="1">
                <a:latin typeface="Symbol" pitchFamily="-111" charset="2"/>
              </a:rPr>
              <a:t>a</a:t>
            </a:r>
            <a:r>
              <a:rPr lang="en-US" sz="1600" b="1"/>
              <a:t>		</a:t>
            </a:r>
            <a:r>
              <a:rPr lang="en-US" sz="1600" b="1">
                <a:sym typeface="Symbol" pitchFamily="-111" charset="2"/>
              </a:rPr>
              <a:t></a:t>
            </a:r>
            <a:r>
              <a:rPr lang="en-US" sz="1600" b="1"/>
              <a:t>	</a:t>
            </a:r>
            <a:r>
              <a:rPr lang="en-US" sz="1600" b="1">
                <a:latin typeface="Symbol" pitchFamily="-111" charset="2"/>
              </a:rPr>
              <a:t>b</a:t>
            </a:r>
            <a:r>
              <a:rPr lang="en-US" sz="1600" b="1"/>
              <a:t>	where </a:t>
            </a:r>
            <a:r>
              <a:rPr lang="en-US" sz="1600" b="1">
                <a:latin typeface="Symbol" pitchFamily="-111" charset="2"/>
              </a:rPr>
              <a:t>a</a:t>
            </a:r>
            <a:r>
              <a:rPr lang="en-US" sz="1600" b="1"/>
              <a:t> </a:t>
            </a:r>
            <a:r>
              <a:rPr lang="en-US" sz="1600" b="1">
                <a:sym typeface="Symbol" pitchFamily="-111" charset="2"/>
              </a:rPr>
              <a:t></a:t>
            </a:r>
            <a:r>
              <a:rPr lang="en-US" sz="1600" b="1"/>
              <a:t> </a:t>
            </a:r>
            <a:r>
              <a:rPr lang="en-US" sz="1600" b="1">
                <a:latin typeface="Symbol" pitchFamily="-111" charset="2"/>
              </a:rPr>
              <a:t>b</a:t>
            </a:r>
            <a:r>
              <a:rPr lang="en-US" sz="1600" b="1"/>
              <a:t> </a:t>
            </a:r>
            <a:r>
              <a:rPr lang="en-US" sz="1600" b="1">
                <a:sym typeface="Symbol" pitchFamily="-111" charset="2"/>
              </a:rPr>
              <a:t></a:t>
            </a:r>
            <a:r>
              <a:rPr lang="en-US" sz="1600" b="1"/>
              <a:t> P and |</a:t>
            </a:r>
            <a:r>
              <a:rPr lang="en-US" sz="1600" b="1">
                <a:latin typeface="Symbol" pitchFamily="-111" charset="2"/>
              </a:rPr>
              <a:t>a</a:t>
            </a:r>
            <a:r>
              <a:rPr lang="en-US" sz="1600" b="1"/>
              <a:t>| ≤ |</a:t>
            </a:r>
            <a:r>
              <a:rPr lang="en-US" sz="1600" b="1">
                <a:latin typeface="Symbol" pitchFamily="-111" charset="2"/>
              </a:rPr>
              <a:t>b</a:t>
            </a:r>
            <a:r>
              <a:rPr lang="en-US" sz="1600" b="1"/>
              <a:t>|</a:t>
            </a:r>
          </a:p>
          <a:p>
            <a:pPr lvl="1" eaLnBrk="1" hangingPunct="1">
              <a:lnSpc>
                <a:spcPct val="80000"/>
              </a:lnSpc>
              <a:buFontTx/>
              <a:buNone/>
            </a:pPr>
            <a:r>
              <a:rPr lang="en-US" sz="1600" b="1">
                <a:latin typeface="Symbol" pitchFamily="-111" charset="2"/>
              </a:rPr>
              <a:t>a</a:t>
            </a:r>
            <a:r>
              <a:rPr lang="en-US" sz="1600" b="1"/>
              <a:t>		</a:t>
            </a:r>
            <a:r>
              <a:rPr lang="en-US" sz="1600" b="1">
                <a:sym typeface="Symbol" pitchFamily="-111" charset="2"/>
              </a:rPr>
              <a:t></a:t>
            </a:r>
            <a:r>
              <a:rPr lang="en-US" sz="1600" b="1"/>
              <a:t>	</a:t>
            </a:r>
            <a:r>
              <a:rPr lang="en-US" sz="1600" b="1">
                <a:latin typeface="Symbol" pitchFamily="-111" charset="2"/>
              </a:rPr>
              <a:t>b</a:t>
            </a:r>
            <a:r>
              <a:rPr lang="en-US" sz="1600" b="1"/>
              <a:t>D</a:t>
            </a:r>
            <a:r>
              <a:rPr lang="en-US" sz="1600" b="1" baseline="30000"/>
              <a:t>k</a:t>
            </a:r>
            <a:r>
              <a:rPr lang="en-US" sz="1600" b="1"/>
              <a:t>	where </a:t>
            </a:r>
            <a:r>
              <a:rPr lang="en-US" sz="1600" b="1">
                <a:latin typeface="Symbol" pitchFamily="-111" charset="2"/>
              </a:rPr>
              <a:t>a</a:t>
            </a:r>
            <a:r>
              <a:rPr lang="en-US" sz="1600" b="1"/>
              <a:t> </a:t>
            </a:r>
            <a:r>
              <a:rPr lang="en-US" sz="1600" b="1">
                <a:sym typeface="Symbol" pitchFamily="-111" charset="2"/>
              </a:rPr>
              <a:t></a:t>
            </a:r>
            <a:r>
              <a:rPr lang="en-US" sz="1600" b="1"/>
              <a:t> </a:t>
            </a:r>
            <a:r>
              <a:rPr lang="en-US" sz="1600" b="1">
                <a:latin typeface="Symbol" pitchFamily="-111" charset="2"/>
              </a:rPr>
              <a:t>b</a:t>
            </a:r>
            <a:r>
              <a:rPr lang="en-US" sz="1600" b="1"/>
              <a:t> </a:t>
            </a:r>
            <a:r>
              <a:rPr lang="en-US" sz="1600" b="1">
                <a:sym typeface="Symbol" pitchFamily="-111" charset="2"/>
              </a:rPr>
              <a:t></a:t>
            </a:r>
            <a:r>
              <a:rPr lang="en-US" sz="1600" b="1"/>
              <a:t> P and |</a:t>
            </a:r>
            <a:r>
              <a:rPr lang="en-US" sz="1600" b="1">
                <a:latin typeface="Symbol" pitchFamily="-111" charset="2"/>
              </a:rPr>
              <a:t>a</a:t>
            </a:r>
            <a:r>
              <a:rPr lang="en-US" sz="1600" b="1"/>
              <a:t>| - |</a:t>
            </a:r>
            <a:r>
              <a:rPr lang="en-US" sz="1600" b="1">
                <a:latin typeface="Symbol" pitchFamily="-111" charset="2"/>
              </a:rPr>
              <a:t>b</a:t>
            </a:r>
            <a:r>
              <a:rPr lang="en-US" sz="1600" b="1"/>
              <a:t>| = k &gt; 0</a:t>
            </a:r>
          </a:p>
          <a:p>
            <a:pPr eaLnBrk="1" hangingPunct="1">
              <a:lnSpc>
                <a:spcPct val="80000"/>
              </a:lnSpc>
            </a:pPr>
            <a:r>
              <a:rPr lang="en-US" sz="1800">
                <a:ea typeface="ＭＳ Ｐゴシック" pitchFamily="-111" charset="-128"/>
                <a:cs typeface="ＭＳ Ｐゴシック" pitchFamily="-111" charset="-128"/>
              </a:rPr>
              <a:t>Clearly, L(G’) = { e w e d</a:t>
            </a:r>
            <a:r>
              <a:rPr lang="en-US" sz="1800" baseline="30000">
                <a:ea typeface="ＭＳ Ｐゴシック" pitchFamily="-111" charset="-128"/>
                <a:cs typeface="ＭＳ Ｐゴシック" pitchFamily="-111" charset="-128"/>
              </a:rPr>
              <a:t>m</a:t>
            </a:r>
            <a:r>
              <a:rPr lang="en-US" sz="1800">
                <a:ea typeface="ＭＳ Ｐゴシック" pitchFamily="-111" charset="-128"/>
                <a:cs typeface="ＭＳ Ｐゴシック" pitchFamily="-111" charset="-128"/>
              </a:rPr>
              <a:t> | w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L(G) and m≥0 is some integer }</a:t>
            </a:r>
          </a:p>
          <a:p>
            <a:pPr eaLnBrk="1" hangingPunct="1">
              <a:lnSpc>
                <a:spcPct val="80000"/>
              </a:lnSpc>
            </a:pPr>
            <a:r>
              <a:rPr lang="en-US" sz="1800">
                <a:ea typeface="ＭＳ Ｐゴシック" pitchFamily="-111" charset="-128"/>
                <a:cs typeface="ＭＳ Ｐゴシック" pitchFamily="-111" charset="-128"/>
              </a:rPr>
              <a:t>For each w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L(G), we cannot, in general, determine for which values of m, e w e dm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L(G’).  We would need to ask a potentially infinite number of questions of the form </a:t>
            </a:r>
            <a:br>
              <a:rPr lang="en-US" sz="1800">
                <a:ea typeface="ＭＳ Ｐゴシック" pitchFamily="-111" charset="-128"/>
                <a:cs typeface="ＭＳ Ｐゴシック" pitchFamily="-111" charset="-128"/>
              </a:rPr>
            </a:br>
            <a:r>
              <a:rPr lang="en-US" sz="1800">
                <a:ea typeface="ＭＳ Ｐゴシック" pitchFamily="-111" charset="-128"/>
                <a:cs typeface="ＭＳ Ｐゴシック" pitchFamily="-111" charset="-128"/>
              </a:rPr>
              <a:t>“does e w e d</a:t>
            </a:r>
            <a:r>
              <a:rPr lang="en-US" sz="1800" baseline="30000">
                <a:ea typeface="ＭＳ Ｐゴシック" pitchFamily="-111" charset="-128"/>
                <a:cs typeface="ＭＳ Ｐゴシック" pitchFamily="-111" charset="-128"/>
              </a:rPr>
              <a:t>m</a:t>
            </a:r>
            <a:r>
              <a:rPr lang="en-US" sz="1800">
                <a:ea typeface="ＭＳ Ｐゴシック" pitchFamily="-111" charset="-128"/>
                <a:cs typeface="ＭＳ Ｐゴシック" pitchFamily="-111" charset="-128"/>
              </a:rPr>
              <a:t>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L(G’)” to determine if w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L(G).  That’s a semi-decision procedure.</a:t>
            </a:r>
          </a:p>
        </p:txBody>
      </p:sp>
      <p:sp>
        <p:nvSpPr>
          <p:cNvPr id="564229" name="Date Placeholder 3"/>
          <p:cNvSpPr>
            <a:spLocks noGrp="1"/>
          </p:cNvSpPr>
          <p:nvPr>
            <p:ph type="dt" sz="quarter" idx="10"/>
          </p:nvPr>
        </p:nvSpPr>
        <p:spPr>
          <a:noFill/>
        </p:spPr>
        <p:txBody>
          <a:bodyPr/>
          <a:lstStyle/>
          <a:p>
            <a:fld id="{4FB012FC-1469-9F4C-A20A-23FCDC77E185}"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6423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r>
              <a:rPr lang="en-US">
                <a:ea typeface="ＭＳ Ｐゴシック" pitchFamily="-111" charset="-128"/>
                <a:cs typeface="ＭＳ Ｐゴシック" pitchFamily="-111" charset="-128"/>
              </a:rPr>
              <a:t>Research Territory</a:t>
            </a:r>
          </a:p>
        </p:txBody>
      </p:sp>
      <p:sp>
        <p:nvSpPr>
          <p:cNvPr id="138243" name="Content Placeholder 2"/>
          <p:cNvSpPr>
            <a:spLocks noGrp="1"/>
          </p:cNvSpPr>
          <p:nvPr>
            <p:ph idx="1"/>
          </p:nvPr>
        </p:nvSpPr>
        <p:spPr/>
        <p:txBody>
          <a:bodyPr/>
          <a:lstStyle/>
          <a:p>
            <a:pPr lvl="1" eaLnBrk="1" hangingPunct="1">
              <a:lnSpc>
                <a:spcPct val="90000"/>
              </a:lnSpc>
              <a:buFont typeface="Times" pitchFamily="-111" charset="0"/>
              <a:buNone/>
            </a:pPr>
            <a:r>
              <a:rPr lang="en-US" dirty="0"/>
              <a:t>	</a:t>
            </a:r>
            <a:r>
              <a:rPr lang="en-US" b="1" dirty="0"/>
              <a:t>Decidable – </a:t>
            </a:r>
            <a:r>
              <a:rPr lang="en-US" b="1" dirty="0" err="1"/>
              <a:t>vs</a:t>
            </a:r>
            <a:r>
              <a:rPr lang="en-US" b="1" dirty="0"/>
              <a:t> – </a:t>
            </a:r>
            <a:r>
              <a:rPr lang="en-US" b="1" dirty="0" err="1"/>
              <a:t>Undecidable</a:t>
            </a:r>
            <a:r>
              <a:rPr lang="en-US" b="1" dirty="0"/>
              <a:t>     </a:t>
            </a:r>
          </a:p>
          <a:p>
            <a:pPr lvl="1" eaLnBrk="1" hangingPunct="1">
              <a:lnSpc>
                <a:spcPct val="90000"/>
              </a:lnSpc>
              <a:buFont typeface="Times" pitchFamily="-111" charset="0"/>
              <a:buNone/>
            </a:pPr>
            <a:r>
              <a:rPr lang="en-US" b="1" dirty="0"/>
              <a:t>			(area of Computability Theory)</a:t>
            </a:r>
          </a:p>
          <a:p>
            <a:pPr lvl="1" eaLnBrk="1" hangingPunct="1">
              <a:lnSpc>
                <a:spcPct val="90000"/>
              </a:lnSpc>
            </a:pPr>
            <a:endParaRPr lang="en-US" b="1" dirty="0"/>
          </a:p>
          <a:p>
            <a:pPr lvl="1" eaLnBrk="1" hangingPunct="1">
              <a:lnSpc>
                <a:spcPct val="90000"/>
              </a:lnSpc>
              <a:buFont typeface="Times" pitchFamily="-111" charset="0"/>
              <a:buNone/>
            </a:pPr>
            <a:r>
              <a:rPr lang="en-US" b="1" dirty="0"/>
              <a:t>	Exponential – </a:t>
            </a:r>
            <a:r>
              <a:rPr lang="en-US" b="1" dirty="0" err="1"/>
              <a:t>vs</a:t>
            </a:r>
            <a:r>
              <a:rPr lang="en-US" b="1" dirty="0"/>
              <a:t> – polynomial   </a:t>
            </a:r>
          </a:p>
          <a:p>
            <a:pPr lvl="1" eaLnBrk="1" hangingPunct="1">
              <a:lnSpc>
                <a:spcPct val="90000"/>
              </a:lnSpc>
              <a:buFont typeface="Times" pitchFamily="-111" charset="0"/>
              <a:buNone/>
            </a:pPr>
            <a:r>
              <a:rPr lang="en-US" b="1" dirty="0"/>
              <a:t>			(area of Computational Complexity)</a:t>
            </a:r>
          </a:p>
          <a:p>
            <a:pPr lvl="1" eaLnBrk="1" hangingPunct="1">
              <a:lnSpc>
                <a:spcPct val="90000"/>
              </a:lnSpc>
            </a:pPr>
            <a:endParaRPr lang="en-US" b="1" dirty="0"/>
          </a:p>
          <a:p>
            <a:pPr lvl="1" eaLnBrk="1" hangingPunct="1">
              <a:lnSpc>
                <a:spcPct val="90000"/>
              </a:lnSpc>
              <a:buFont typeface="Times" pitchFamily="-111" charset="0"/>
              <a:buNone/>
            </a:pPr>
            <a:r>
              <a:rPr lang="en-US" b="1" dirty="0"/>
              <a:t>	</a:t>
            </a:r>
            <a:r>
              <a:rPr lang="en-US" b="1" dirty="0" smtClean="0"/>
              <a:t>For “easy” problems, we want to determine lower and upper bounds on complexity and develop best Algorithms</a:t>
            </a:r>
            <a:endParaRPr lang="en-US" b="1" dirty="0"/>
          </a:p>
          <a:p>
            <a:pPr lvl="1" eaLnBrk="1" hangingPunct="1">
              <a:lnSpc>
                <a:spcPct val="90000"/>
              </a:lnSpc>
              <a:buFont typeface="Times" pitchFamily="-111" charset="0"/>
              <a:buNone/>
            </a:pPr>
            <a:r>
              <a:rPr lang="en-US" b="1" dirty="0"/>
              <a:t>			(area of Algorithm Design/Analysis)</a:t>
            </a:r>
          </a:p>
        </p:txBody>
      </p:sp>
      <p:sp>
        <p:nvSpPr>
          <p:cNvPr id="138244" name="Date Placeholder 3"/>
          <p:cNvSpPr>
            <a:spLocks noGrp="1"/>
          </p:cNvSpPr>
          <p:nvPr>
            <p:ph type="dt" sz="quarter" idx="10"/>
          </p:nvPr>
        </p:nvSpPr>
        <p:spPr>
          <a:noFill/>
        </p:spPr>
        <p:txBody>
          <a:bodyPr/>
          <a:lstStyle/>
          <a:p>
            <a:fld id="{ADEECFCF-3AD9-3E4F-ABD9-6E064A09A104}"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3824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38246" name="Slide Number Placeholder 5"/>
          <p:cNvSpPr>
            <a:spLocks noGrp="1"/>
          </p:cNvSpPr>
          <p:nvPr>
            <p:ph type="sldNum" sz="quarter" idx="12"/>
          </p:nvPr>
        </p:nvSpPr>
        <p:spPr>
          <a:noFill/>
        </p:spPr>
        <p:txBody>
          <a:bodyPr/>
          <a:lstStyle/>
          <a:p>
            <a:fld id="{E49907BD-CB1C-C943-9475-B28D7D7D8E02}" type="slidenum">
              <a:rPr lang="en-US">
                <a:latin typeface="Arial" pitchFamily="-111" charset="0"/>
                <a:ea typeface="ＭＳ Ｐゴシック" pitchFamily="-111" charset="-128"/>
                <a:cs typeface="ＭＳ Ｐゴシック" pitchFamily="-111" charset="-128"/>
              </a:rPr>
              <a:pPr/>
              <a:t>28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77134101"/>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Slide Number Placeholder 5"/>
          <p:cNvSpPr>
            <a:spLocks noGrp="1"/>
          </p:cNvSpPr>
          <p:nvPr>
            <p:ph type="sldNum" sz="quarter" idx="12"/>
          </p:nvPr>
        </p:nvSpPr>
        <p:spPr>
          <a:noFill/>
        </p:spPr>
        <p:txBody>
          <a:bodyPr/>
          <a:lstStyle/>
          <a:p>
            <a:pPr eaLnBrk="1" hangingPunct="1"/>
            <a:fld id="{63B69FAB-3790-0744-8FF3-7C9732343C4B}" type="slidenum">
              <a:rPr lang="en-US">
                <a:latin typeface="Arial" pitchFamily="-111" charset="0"/>
                <a:ea typeface="ＭＳ Ｐゴシック" pitchFamily="-111" charset="-128"/>
                <a:cs typeface="ＭＳ Ｐゴシック" pitchFamily="-111" charset="-128"/>
              </a:rPr>
              <a:pPr eaLnBrk="1" hangingPunct="1"/>
              <a:t>280</a:t>
            </a:fld>
            <a:endParaRPr lang="en-US">
              <a:latin typeface="Arial" pitchFamily="-111" charset="0"/>
              <a:ea typeface="ＭＳ Ｐゴシック" pitchFamily="-111" charset="-128"/>
              <a:cs typeface="ＭＳ Ｐゴシック" pitchFamily="-111" charset="-128"/>
            </a:endParaRPr>
          </a:p>
        </p:txBody>
      </p:sp>
      <p:sp>
        <p:nvSpPr>
          <p:cNvPr id="56627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Some Consequences</a:t>
            </a:r>
          </a:p>
        </p:txBody>
      </p:sp>
      <p:sp>
        <p:nvSpPr>
          <p:cNvPr id="566276" name="Rectangle 3"/>
          <p:cNvSpPr>
            <a:spLocks noGrp="1" noChangeArrowheads="1"/>
          </p:cNvSpPr>
          <p:nvPr>
            <p:ph type="body" idx="1"/>
          </p:nvPr>
        </p:nvSpPr>
        <p:spPr/>
        <p:txBody>
          <a:bodyPr/>
          <a:lstStyle/>
          <a:p>
            <a:pPr eaLnBrk="1" hangingPunct="1"/>
            <a:r>
              <a:rPr lang="en-US" sz="2400">
                <a:ea typeface="ＭＳ Ｐゴシック" pitchFamily="-111" charset="-128"/>
                <a:cs typeface="ＭＳ Ｐゴシック" pitchFamily="-111" charset="-128"/>
              </a:rPr>
              <a:t>CSGs are not closed under Init, Final, Mid, quotient with regular sets and homomorphism (okay for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-free homomorphism)</a:t>
            </a:r>
          </a:p>
          <a:p>
            <a:pPr eaLnBrk="1" hangingPunct="1"/>
            <a:r>
              <a:rPr lang="en-US" sz="2400">
                <a:ea typeface="ＭＳ Ｐゴシック" pitchFamily="-111" charset="-128"/>
                <a:cs typeface="ＭＳ Ｐゴシック" pitchFamily="-111" charset="-128"/>
              </a:rPr>
              <a:t>We also have that the emptiness problem is undecidable from this result.  That gives us two proofs of this one result.</a:t>
            </a:r>
          </a:p>
          <a:p>
            <a:pPr eaLnBrk="1" hangingPunct="1"/>
            <a:r>
              <a:rPr lang="en-US" sz="2400">
                <a:ea typeface="ＭＳ Ｐゴシック" pitchFamily="-111" charset="-128"/>
                <a:cs typeface="ＭＳ Ｐゴシック" pitchFamily="-111" charset="-128"/>
              </a:rPr>
              <a:t>For Type 0, emptiness and even the membership problems are undecidable.</a:t>
            </a:r>
          </a:p>
        </p:txBody>
      </p:sp>
      <p:sp>
        <p:nvSpPr>
          <p:cNvPr id="566277" name="Date Placeholder 3"/>
          <p:cNvSpPr>
            <a:spLocks noGrp="1"/>
          </p:cNvSpPr>
          <p:nvPr>
            <p:ph type="dt" sz="quarter" idx="10"/>
          </p:nvPr>
        </p:nvSpPr>
        <p:spPr>
          <a:noFill/>
        </p:spPr>
        <p:txBody>
          <a:bodyPr/>
          <a:lstStyle/>
          <a:p>
            <a:fld id="{994FBE0D-7468-C142-99FB-2E4D8ABC6142}"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6627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ctrTitle"/>
          </p:nvPr>
        </p:nvSpPr>
        <p:spPr>
          <a:xfrm>
            <a:off x="685800" y="2286000"/>
            <a:ext cx="7772400" cy="1143000"/>
          </a:xfrm>
        </p:spPr>
        <p:txBody>
          <a:bodyPr/>
          <a:lstStyle/>
          <a:p>
            <a:pPr eaLnBrk="1" hangingPunct="1"/>
            <a:r>
              <a:rPr lang="en-US">
                <a:ea typeface="ＭＳ Ｐゴシック" pitchFamily="-111" charset="-128"/>
                <a:cs typeface="ＭＳ Ｐゴシック" pitchFamily="-111" charset="-128"/>
              </a:rPr>
              <a:t>Summary of Grammar Results</a:t>
            </a:r>
          </a:p>
        </p:txBody>
      </p:sp>
      <p:sp>
        <p:nvSpPr>
          <p:cNvPr id="568323" name="Rectangle 3"/>
          <p:cNvSpPr>
            <a:spLocks noGrp="1" noChangeArrowheads="1"/>
          </p:cNvSpPr>
          <p:nvPr>
            <p:ph type="subTitle" idx="1"/>
          </p:nvPr>
        </p:nvSpPr>
        <p:spPr/>
        <p:txBody>
          <a:bodyPr/>
          <a:lstStyle/>
          <a:p>
            <a:pPr eaLnBrk="1" hangingPunct="1"/>
            <a:endParaRPr lang="en-US">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Slide Number Placeholder 5"/>
          <p:cNvSpPr>
            <a:spLocks noGrp="1"/>
          </p:cNvSpPr>
          <p:nvPr>
            <p:ph type="sldNum" sz="quarter" idx="12"/>
          </p:nvPr>
        </p:nvSpPr>
        <p:spPr>
          <a:noFill/>
        </p:spPr>
        <p:txBody>
          <a:bodyPr/>
          <a:lstStyle/>
          <a:p>
            <a:pPr eaLnBrk="1" hangingPunct="1"/>
            <a:fld id="{D00FA5BE-B8FF-7A48-82C4-B2B924BBFC3C}" type="slidenum">
              <a:rPr lang="en-US">
                <a:latin typeface="Arial" pitchFamily="-111" charset="0"/>
                <a:ea typeface="ＭＳ Ｐゴシック" pitchFamily="-111" charset="-128"/>
                <a:cs typeface="ＭＳ Ｐゴシック" pitchFamily="-111" charset="-128"/>
              </a:rPr>
              <a:pPr eaLnBrk="1" hangingPunct="1"/>
              <a:t>282</a:t>
            </a:fld>
            <a:endParaRPr lang="en-US">
              <a:latin typeface="Arial" pitchFamily="-111" charset="0"/>
              <a:ea typeface="ＭＳ Ｐゴシック" pitchFamily="-111" charset="-128"/>
              <a:cs typeface="ＭＳ Ｐゴシック" pitchFamily="-111" charset="-128"/>
            </a:endParaRPr>
          </a:p>
        </p:txBody>
      </p:sp>
      <p:sp>
        <p:nvSpPr>
          <p:cNvPr id="57037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Decidability</a:t>
            </a:r>
          </a:p>
        </p:txBody>
      </p:sp>
      <p:sp>
        <p:nvSpPr>
          <p:cNvPr id="570372"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Everything about regular</a:t>
            </a:r>
          </a:p>
          <a:p>
            <a:pPr eaLnBrk="1" hangingPunct="1"/>
            <a:r>
              <a:rPr lang="en-US">
                <a:ea typeface="ＭＳ Ｐゴシック" pitchFamily="-111" charset="-128"/>
                <a:cs typeface="ＭＳ Ｐゴシック" pitchFamily="-111" charset="-128"/>
              </a:rPr>
              <a:t>Membership in CFLs and CSLs</a:t>
            </a:r>
          </a:p>
          <a:p>
            <a:pPr lvl="1" eaLnBrk="1" hangingPunct="1"/>
            <a:r>
              <a:rPr lang="en-US"/>
              <a:t>CKY for CFLs</a:t>
            </a:r>
          </a:p>
          <a:p>
            <a:pPr eaLnBrk="1" hangingPunct="1"/>
            <a:r>
              <a:rPr lang="en-US">
                <a:ea typeface="ＭＳ Ｐゴシック" pitchFamily="-111" charset="-128"/>
                <a:cs typeface="ＭＳ Ｐゴシック" pitchFamily="-111" charset="-128"/>
              </a:rPr>
              <a:t>Emptiness for CFLs</a:t>
            </a:r>
          </a:p>
        </p:txBody>
      </p:sp>
      <p:sp>
        <p:nvSpPr>
          <p:cNvPr id="570373" name="Date Placeholder 3"/>
          <p:cNvSpPr>
            <a:spLocks noGrp="1"/>
          </p:cNvSpPr>
          <p:nvPr>
            <p:ph type="dt" sz="quarter" idx="10"/>
          </p:nvPr>
        </p:nvSpPr>
        <p:spPr>
          <a:noFill/>
        </p:spPr>
        <p:txBody>
          <a:bodyPr/>
          <a:lstStyle/>
          <a:p>
            <a:fld id="{AE4170D9-68D8-074C-A443-A36682B20B39}"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7037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Slide Number Placeholder 5"/>
          <p:cNvSpPr>
            <a:spLocks noGrp="1"/>
          </p:cNvSpPr>
          <p:nvPr>
            <p:ph type="sldNum" sz="quarter" idx="12"/>
          </p:nvPr>
        </p:nvSpPr>
        <p:spPr>
          <a:noFill/>
        </p:spPr>
        <p:txBody>
          <a:bodyPr/>
          <a:lstStyle/>
          <a:p>
            <a:pPr eaLnBrk="1" hangingPunct="1"/>
            <a:fld id="{554407E6-BEFA-7846-92E5-7585D2A036DF}" type="slidenum">
              <a:rPr lang="en-US">
                <a:latin typeface="Arial" pitchFamily="-111" charset="0"/>
                <a:ea typeface="ＭＳ Ｐゴシック" pitchFamily="-111" charset="-128"/>
                <a:cs typeface="ＭＳ Ｐゴシック" pitchFamily="-111" charset="-128"/>
              </a:rPr>
              <a:pPr eaLnBrk="1" hangingPunct="1"/>
              <a:t>283</a:t>
            </a:fld>
            <a:endParaRPr lang="en-US">
              <a:latin typeface="Arial" pitchFamily="-111" charset="0"/>
              <a:ea typeface="ＭＳ Ｐゴシック" pitchFamily="-111" charset="-128"/>
              <a:cs typeface="ＭＳ Ｐゴシック" pitchFamily="-111" charset="-128"/>
            </a:endParaRPr>
          </a:p>
        </p:txBody>
      </p:sp>
      <p:sp>
        <p:nvSpPr>
          <p:cNvPr id="57241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Undecidability</a:t>
            </a:r>
          </a:p>
        </p:txBody>
      </p:sp>
      <p:sp>
        <p:nvSpPr>
          <p:cNvPr id="572420" name="Rectangle 3"/>
          <p:cNvSpPr>
            <a:spLocks noGrp="1" noChangeArrowheads="1"/>
          </p:cNvSpPr>
          <p:nvPr>
            <p:ph type="body" idx="1"/>
          </p:nvPr>
        </p:nvSpPr>
        <p:spPr/>
        <p:txBody>
          <a:bodyPr/>
          <a:lstStyle/>
          <a:p>
            <a:pPr eaLnBrk="1" hangingPunct="1">
              <a:lnSpc>
                <a:spcPct val="90000"/>
              </a:lnSpc>
            </a:pPr>
            <a:r>
              <a:rPr lang="en-US" sz="2400">
                <a:ea typeface="ＭＳ Ｐゴシック" pitchFamily="-111" charset="-128"/>
                <a:cs typeface="ＭＳ Ｐゴシック" pitchFamily="-111" charset="-128"/>
              </a:rPr>
              <a:t>Is L =</a:t>
            </a:r>
            <a:r>
              <a:rPr lang="en-US" sz="2400">
                <a:ea typeface="ＭＳ Ｐゴシック" pitchFamily="-111" charset="-128"/>
                <a:cs typeface="ＭＳ Ｐゴシック" pitchFamily="-111" charset="-128"/>
                <a:sym typeface="Symbol" pitchFamily="-111" charset="2"/>
              </a:rPr>
              <a:t>, for </a:t>
            </a:r>
            <a:r>
              <a:rPr lang="en-US" sz="2400">
                <a:ea typeface="ＭＳ Ｐゴシック" pitchFamily="-111" charset="-128"/>
                <a:cs typeface="ＭＳ Ｐゴシック" pitchFamily="-111" charset="-128"/>
              </a:rPr>
              <a:t>CSL,</a:t>
            </a:r>
            <a:r>
              <a:rPr lang="en-US" sz="2400">
                <a:ea typeface="ＭＳ Ｐゴシック" pitchFamily="-111" charset="-128"/>
                <a:cs typeface="ＭＳ Ｐゴシック" pitchFamily="-111" charset="-128"/>
                <a:sym typeface="Symbol" pitchFamily="-111" charset="2"/>
              </a:rPr>
              <a:t> L</a:t>
            </a:r>
            <a:r>
              <a:rPr lang="en-US" sz="2400">
                <a:ea typeface="ＭＳ Ｐゴシック" pitchFamily="-111" charset="-128"/>
                <a:cs typeface="ＭＳ Ｐゴシック" pitchFamily="-111" charset="-128"/>
              </a:rPr>
              <a:t>?</a:t>
            </a:r>
          </a:p>
          <a:p>
            <a:pPr eaLnBrk="1" hangingPunct="1">
              <a:lnSpc>
                <a:spcPct val="90000"/>
              </a:lnSpc>
            </a:pPr>
            <a:r>
              <a:rPr lang="en-US" sz="2400">
                <a:ea typeface="ＭＳ Ｐゴシック" pitchFamily="-111" charset="-128"/>
                <a:cs typeface="ＭＳ Ｐゴシック" pitchFamily="-111" charset="-128"/>
              </a:rPr>
              <a:t>Is L=</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for CFL (CSL), L?</a:t>
            </a:r>
          </a:p>
          <a:p>
            <a:pPr eaLnBrk="1" hangingPunct="1">
              <a:lnSpc>
                <a:spcPct val="90000"/>
              </a:lnSpc>
            </a:pPr>
            <a:r>
              <a:rPr lang="en-US" sz="2400">
                <a:ea typeface="ＭＳ Ｐゴシック" pitchFamily="-111" charset="-128"/>
                <a:cs typeface="ＭＳ Ｐゴシック" pitchFamily="-111" charset="-128"/>
              </a:rPr>
              <a:t>Is L</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 for CFLs (CSLs), L</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a:t>
            </a:r>
          </a:p>
          <a:p>
            <a:pPr eaLnBrk="1" hangingPunct="1">
              <a:lnSpc>
                <a:spcPct val="90000"/>
              </a:lnSpc>
            </a:pPr>
            <a:r>
              <a:rPr lang="en-US" sz="2400">
                <a:ea typeface="ＭＳ Ｐゴシック" pitchFamily="-111" charset="-128"/>
                <a:cs typeface="ＭＳ Ｐゴシック" pitchFamily="-111" charset="-128"/>
              </a:rPr>
              <a:t>Is L</a:t>
            </a:r>
            <a:r>
              <a:rPr lang="en-US" sz="2400" baseline="-25000">
                <a:ea typeface="ＭＳ Ｐゴシック" pitchFamily="-111" charset="-128"/>
                <a:cs typeface="ＭＳ Ｐゴシック" pitchFamily="-111" charset="-128"/>
              </a:rPr>
              <a:t>1</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 for CFLs (CSLs ), L</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a:t>
            </a:r>
          </a:p>
          <a:p>
            <a:pPr eaLnBrk="1" hangingPunct="1">
              <a:lnSpc>
                <a:spcPct val="90000"/>
              </a:lnSpc>
            </a:pPr>
            <a:r>
              <a:rPr lang="en-US" sz="2400">
                <a:ea typeface="ＭＳ Ｐゴシック" pitchFamily="-111" charset="-128"/>
                <a:cs typeface="ＭＳ Ｐゴシック" pitchFamily="-111" charset="-128"/>
              </a:rPr>
              <a:t>Is L</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a:t>
            </a:r>
            <a:r>
              <a:rPr lang="en-US" sz="2400">
                <a:ea typeface="ＭＳ Ｐゴシック" pitchFamily="-111" charset="-128"/>
                <a:cs typeface="ＭＳ Ｐゴシック" pitchFamily="-111" charset="-128"/>
                <a:sym typeface="Symbol" pitchFamily="-111" charset="2"/>
              </a:rPr>
              <a:t> </a:t>
            </a:r>
            <a:r>
              <a:rPr lang="en-US" sz="2400">
                <a:ea typeface="ＭＳ Ｐゴシック" pitchFamily="-111" charset="-128"/>
                <a:cs typeface="ＭＳ Ｐゴシック" pitchFamily="-111" charset="-128"/>
              </a:rPr>
              <a:t>for CFLs (CSLs ), L</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a:t>
            </a:r>
          </a:p>
          <a:p>
            <a:pPr eaLnBrk="1" hangingPunct="1">
              <a:lnSpc>
                <a:spcPct val="90000"/>
              </a:lnSpc>
            </a:pPr>
            <a:r>
              <a:rPr lang="en-US" sz="2400">
                <a:ea typeface="ＭＳ Ｐゴシック" pitchFamily="-111" charset="-128"/>
                <a:cs typeface="ＭＳ Ｐゴシック" pitchFamily="-111" charset="-128"/>
              </a:rPr>
              <a:t>Is L regular, for CFL (CSL), L?</a:t>
            </a:r>
          </a:p>
          <a:p>
            <a:pPr eaLnBrk="1" hangingPunct="1">
              <a:lnSpc>
                <a:spcPct val="90000"/>
              </a:lnSpc>
            </a:pPr>
            <a:r>
              <a:rPr lang="en-US" sz="2400">
                <a:ea typeface="ＭＳ Ｐゴシック" pitchFamily="-111" charset="-128"/>
                <a:cs typeface="ＭＳ Ｐゴシック" pitchFamily="-111" charset="-128"/>
              </a:rPr>
              <a:t>Is L</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 a CFL for CFLs, L</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a:t>
            </a:r>
          </a:p>
          <a:p>
            <a:pPr eaLnBrk="1" hangingPunct="1">
              <a:lnSpc>
                <a:spcPct val="90000"/>
              </a:lnSpc>
            </a:pPr>
            <a:r>
              <a:rPr lang="en-US" sz="2400">
                <a:ea typeface="ＭＳ Ｐゴシック" pitchFamily="-111" charset="-128"/>
                <a:cs typeface="ＭＳ Ｐゴシック" pitchFamily="-111" charset="-128"/>
              </a:rPr>
              <a:t>Is ~L CFL, for CFL, L?</a:t>
            </a:r>
          </a:p>
        </p:txBody>
      </p:sp>
      <p:sp>
        <p:nvSpPr>
          <p:cNvPr id="572421" name="Date Placeholder 3"/>
          <p:cNvSpPr>
            <a:spLocks noGrp="1"/>
          </p:cNvSpPr>
          <p:nvPr>
            <p:ph type="dt" sz="quarter" idx="10"/>
          </p:nvPr>
        </p:nvSpPr>
        <p:spPr>
          <a:noFill/>
        </p:spPr>
        <p:txBody>
          <a:bodyPr/>
          <a:lstStyle/>
          <a:p>
            <a:fld id="{F4000E31-9C0C-B14A-8020-82437F458C04}"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7242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Slide Number Placeholder 5"/>
          <p:cNvSpPr>
            <a:spLocks noGrp="1"/>
          </p:cNvSpPr>
          <p:nvPr>
            <p:ph type="sldNum" sz="quarter" idx="12"/>
          </p:nvPr>
        </p:nvSpPr>
        <p:spPr>
          <a:noFill/>
        </p:spPr>
        <p:txBody>
          <a:bodyPr/>
          <a:lstStyle/>
          <a:p>
            <a:pPr eaLnBrk="1" hangingPunct="1"/>
            <a:fld id="{375ACFB9-16A2-9146-AAC5-A21316212377}" type="slidenum">
              <a:rPr lang="en-US">
                <a:latin typeface="Arial" pitchFamily="-111" charset="0"/>
                <a:ea typeface="ＭＳ Ｐゴシック" pitchFamily="-111" charset="-128"/>
                <a:cs typeface="ＭＳ Ｐゴシック" pitchFamily="-111" charset="-128"/>
              </a:rPr>
              <a:pPr eaLnBrk="1" hangingPunct="1"/>
              <a:t>284</a:t>
            </a:fld>
            <a:endParaRPr lang="en-US">
              <a:latin typeface="Arial" pitchFamily="-111" charset="0"/>
              <a:ea typeface="ＭＳ Ｐゴシック" pitchFamily="-111" charset="-128"/>
              <a:cs typeface="ＭＳ Ｐゴシック" pitchFamily="-111" charset="-128"/>
            </a:endParaRPr>
          </a:p>
        </p:txBody>
      </p:sp>
      <p:sp>
        <p:nvSpPr>
          <p:cNvPr id="57446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More Undecidability</a:t>
            </a:r>
          </a:p>
        </p:txBody>
      </p:sp>
      <p:sp>
        <p:nvSpPr>
          <p:cNvPr id="574468"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Is CFL, L, ambiguous?</a:t>
            </a:r>
          </a:p>
          <a:p>
            <a:pPr eaLnBrk="1" hangingPunct="1"/>
            <a:r>
              <a:rPr lang="en-US">
                <a:ea typeface="ＭＳ Ｐゴシック" pitchFamily="-111" charset="-128"/>
                <a:cs typeface="ＭＳ Ｐゴシック" pitchFamily="-111" charset="-128"/>
              </a:rPr>
              <a:t>Is L=L</a:t>
            </a:r>
            <a:r>
              <a:rPr lang="en-US" baseline="30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L a CFL?</a:t>
            </a:r>
          </a:p>
          <a:p>
            <a:pPr eaLnBrk="1" hangingPunct="1"/>
            <a:r>
              <a:rPr lang="en-US">
                <a:ea typeface="ＭＳ Ｐゴシック" pitchFamily="-111" charset="-128"/>
                <a:cs typeface="ＭＳ Ｐゴシック" pitchFamily="-111" charset="-128"/>
              </a:rPr>
              <a:t>Does there exist a finite n, L</a:t>
            </a:r>
            <a:r>
              <a:rPr lang="en-US" baseline="30000">
                <a:ea typeface="ＭＳ Ｐゴシック" pitchFamily="-111" charset="-128"/>
                <a:cs typeface="ＭＳ Ｐゴシック" pitchFamily="-111" charset="-128"/>
              </a:rPr>
              <a:t>n</a:t>
            </a:r>
            <a:r>
              <a:rPr lang="en-US">
                <a:ea typeface="ＭＳ Ｐゴシック" pitchFamily="-111" charset="-128"/>
                <a:cs typeface="ＭＳ Ｐゴシック" pitchFamily="-111" charset="-128"/>
              </a:rPr>
              <a:t>=L</a:t>
            </a:r>
            <a:r>
              <a:rPr lang="en-US" baseline="30000">
                <a:ea typeface="ＭＳ Ｐゴシック" pitchFamily="-111" charset="-128"/>
                <a:cs typeface="ＭＳ Ｐゴシック" pitchFamily="-111" charset="-128"/>
              </a:rPr>
              <a:t>N+1</a:t>
            </a:r>
            <a:r>
              <a:rPr lang="en-US">
                <a:ea typeface="ＭＳ Ｐゴシック" pitchFamily="-111" charset="-128"/>
                <a:cs typeface="ＭＳ Ｐゴシック" pitchFamily="-111" charset="-128"/>
              </a:rPr>
              <a:t>?</a:t>
            </a:r>
          </a:p>
          <a:p>
            <a:pPr eaLnBrk="1" hangingPunct="1"/>
            <a:r>
              <a:rPr lang="en-US">
                <a:ea typeface="ＭＳ Ｐゴシック" pitchFamily="-111" charset="-128"/>
                <a:cs typeface="ＭＳ Ｐゴシック" pitchFamily="-111" charset="-128"/>
              </a:rPr>
              <a:t>Is L</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/L</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finite, L</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 and L</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CFLs?</a:t>
            </a:r>
          </a:p>
          <a:p>
            <a:pPr eaLnBrk="1" hangingPunct="1"/>
            <a:r>
              <a:rPr lang="en-US">
                <a:ea typeface="ＭＳ Ｐゴシック" pitchFamily="-111" charset="-128"/>
                <a:cs typeface="ＭＳ Ｐゴシック" pitchFamily="-111" charset="-128"/>
              </a:rPr>
              <a:t>Membership in L</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/L</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L</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 and L</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CFLs?</a:t>
            </a:r>
          </a:p>
        </p:txBody>
      </p:sp>
      <p:sp>
        <p:nvSpPr>
          <p:cNvPr id="574469" name="Date Placeholder 3"/>
          <p:cNvSpPr>
            <a:spLocks noGrp="1"/>
          </p:cNvSpPr>
          <p:nvPr>
            <p:ph type="dt" sz="quarter" idx="10"/>
          </p:nvPr>
        </p:nvSpPr>
        <p:spPr>
          <a:noFill/>
        </p:spPr>
        <p:txBody>
          <a:bodyPr/>
          <a:lstStyle/>
          <a:p>
            <a:fld id="{E4DA3947-107D-6F4F-9813-E5A4A1963179}"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7447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Slide Number Placeholder 5"/>
          <p:cNvSpPr>
            <a:spLocks noGrp="1"/>
          </p:cNvSpPr>
          <p:nvPr>
            <p:ph type="sldNum" sz="quarter" idx="12"/>
          </p:nvPr>
        </p:nvSpPr>
        <p:spPr>
          <a:noFill/>
        </p:spPr>
        <p:txBody>
          <a:bodyPr/>
          <a:lstStyle/>
          <a:p>
            <a:pPr eaLnBrk="1" hangingPunct="1"/>
            <a:fld id="{31CDF9E6-7688-7442-B874-4EC61B8B319A}" type="slidenum">
              <a:rPr lang="en-US">
                <a:latin typeface="Arial" pitchFamily="-111" charset="0"/>
                <a:ea typeface="ＭＳ Ｐゴシック" pitchFamily="-111" charset="-128"/>
                <a:cs typeface="ＭＳ Ｐゴシック" pitchFamily="-111" charset="-128"/>
              </a:rPr>
              <a:pPr eaLnBrk="1" hangingPunct="1"/>
              <a:t>285</a:t>
            </a:fld>
            <a:endParaRPr lang="en-US">
              <a:latin typeface="Arial" pitchFamily="-111" charset="0"/>
              <a:ea typeface="ＭＳ Ｐゴシック" pitchFamily="-111" charset="-128"/>
              <a:cs typeface="ＭＳ Ｐゴシック" pitchFamily="-111" charset="-128"/>
            </a:endParaRPr>
          </a:p>
        </p:txBody>
      </p:sp>
      <p:sp>
        <p:nvSpPr>
          <p:cNvPr id="57651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Word to Grammar Problem</a:t>
            </a:r>
          </a:p>
        </p:txBody>
      </p:sp>
      <p:sp>
        <p:nvSpPr>
          <p:cNvPr id="576516" name="Rectangle 3"/>
          <p:cNvSpPr>
            <a:spLocks noGrp="1" noChangeArrowheads="1"/>
          </p:cNvSpPr>
          <p:nvPr>
            <p:ph type="body" idx="1"/>
          </p:nvPr>
        </p:nvSpPr>
        <p:spPr/>
        <p:txBody>
          <a:bodyPr/>
          <a:lstStyle/>
          <a:p>
            <a:pPr eaLnBrk="1" hangingPunct="1">
              <a:lnSpc>
                <a:spcPct val="90000"/>
              </a:lnSpc>
            </a:pPr>
            <a:r>
              <a:rPr lang="en-US" dirty="0">
                <a:ea typeface="ＭＳ Ｐゴシック" pitchFamily="-111" charset="-128"/>
                <a:cs typeface="ＭＳ Ｐゴシック" pitchFamily="-111" charset="-128"/>
              </a:rPr>
              <a:t>Recast semi-</a:t>
            </a:r>
            <a:r>
              <a:rPr lang="en-US" dirty="0" err="1">
                <a:ea typeface="ＭＳ Ｐゴシック" pitchFamily="-111" charset="-128"/>
                <a:cs typeface="ＭＳ Ｐゴシック" pitchFamily="-111" charset="-128"/>
              </a:rPr>
              <a:t>Thue</a:t>
            </a:r>
            <a:r>
              <a:rPr lang="en-US" dirty="0">
                <a:ea typeface="ＭＳ Ｐゴシック" pitchFamily="-111" charset="-128"/>
                <a:cs typeface="ＭＳ Ｐゴシック" pitchFamily="-111" charset="-128"/>
              </a:rPr>
              <a:t> system making all symbols non-terminal, adding S and V to non-terminals and terminal set </a:t>
            </a:r>
            <a:r>
              <a:rPr lang="en-US" dirty="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rPr>
              <a:t>{a}</a:t>
            </a:r>
          </a:p>
          <a:p>
            <a:pPr lvl="1" eaLnBrk="1" hangingPunct="1">
              <a:lnSpc>
                <a:spcPct val="90000"/>
              </a:lnSpc>
              <a:buFontTx/>
              <a:buNone/>
            </a:pPr>
            <a:r>
              <a:rPr lang="en-US" dirty="0"/>
              <a:t>G:	S </a:t>
            </a:r>
            <a:r>
              <a:rPr lang="en-US" dirty="0">
                <a:sym typeface="Symbol" pitchFamily="-111" charset="2"/>
              </a:rPr>
              <a:t> </a:t>
            </a:r>
            <a:r>
              <a:rPr lang="en-US" dirty="0"/>
              <a:t>h1</a:t>
            </a:r>
            <a:r>
              <a:rPr lang="en-US" baseline="30000" dirty="0"/>
              <a:t>x</a:t>
            </a:r>
            <a:r>
              <a:rPr lang="en-US" dirty="0"/>
              <a:t>q</a:t>
            </a:r>
            <a:r>
              <a:rPr lang="en-US" baseline="-25000" dirty="0"/>
              <a:t>1</a:t>
            </a:r>
            <a:r>
              <a:rPr lang="en-US" dirty="0"/>
              <a:t>0h</a:t>
            </a:r>
          </a:p>
          <a:p>
            <a:pPr lvl="1" eaLnBrk="1" hangingPunct="1">
              <a:lnSpc>
                <a:spcPct val="90000"/>
              </a:lnSpc>
              <a:buFontTx/>
              <a:buNone/>
            </a:pPr>
            <a:r>
              <a:rPr lang="en-US" dirty="0"/>
              <a:t>		</a:t>
            </a:r>
            <a:r>
              <a:rPr lang="en-US" dirty="0">
                <a:sym typeface="Symbol" pitchFamily="-111" charset="2"/>
              </a:rPr>
              <a:t>h</a:t>
            </a:r>
            <a:r>
              <a:rPr lang="en-US" dirty="0"/>
              <a:t>q</a:t>
            </a:r>
            <a:r>
              <a:rPr lang="en-US" baseline="-25000" dirty="0"/>
              <a:t>0</a:t>
            </a:r>
            <a:r>
              <a:rPr lang="en-US" dirty="0"/>
              <a:t>h </a:t>
            </a:r>
            <a:r>
              <a:rPr lang="en-US" dirty="0">
                <a:sym typeface="Symbol" pitchFamily="-111" charset="2"/>
              </a:rPr>
              <a:t> V</a:t>
            </a:r>
          </a:p>
          <a:p>
            <a:pPr lvl="1" eaLnBrk="1" hangingPunct="1">
              <a:lnSpc>
                <a:spcPct val="90000"/>
              </a:lnSpc>
              <a:buFontTx/>
              <a:buNone/>
            </a:pPr>
            <a:r>
              <a:rPr lang="en-US" dirty="0">
                <a:sym typeface="Symbol" pitchFamily="-111" charset="2"/>
              </a:rPr>
              <a:t>		V  </a:t>
            </a:r>
            <a:r>
              <a:rPr lang="en-US" dirty="0" err="1">
                <a:sym typeface="Symbol" pitchFamily="-111" charset="2"/>
              </a:rPr>
              <a:t>aV</a:t>
            </a:r>
            <a:endParaRPr lang="en-US" dirty="0">
              <a:sym typeface="Symbol" pitchFamily="-111" charset="2"/>
            </a:endParaRPr>
          </a:p>
          <a:p>
            <a:pPr lvl="1" eaLnBrk="1" hangingPunct="1">
              <a:lnSpc>
                <a:spcPct val="90000"/>
              </a:lnSpc>
              <a:buFontTx/>
              <a:buNone/>
            </a:pPr>
            <a:r>
              <a:rPr lang="en-US" dirty="0">
                <a:sym typeface="Symbol" pitchFamily="-111" charset="2"/>
              </a:rPr>
              <a:t>		V   </a:t>
            </a:r>
          </a:p>
          <a:p>
            <a:pPr eaLnBrk="1" hangingPunct="1">
              <a:lnSpc>
                <a:spcPct val="90000"/>
              </a:lnSpc>
            </a:pPr>
            <a:r>
              <a:rPr lang="en-US" dirty="0" err="1">
                <a:ea typeface="ＭＳ Ｐゴシック" pitchFamily="-111" charset="-128"/>
                <a:cs typeface="ＭＳ Ｐゴシック" pitchFamily="-111" charset="-128"/>
              </a:rPr>
              <a:t>x</a:t>
            </a:r>
            <a:r>
              <a:rPr lang="en-US" dirty="0" err="1">
                <a:ea typeface="ＭＳ Ｐゴシック" pitchFamily="-111" charset="-128"/>
                <a:cs typeface="ＭＳ Ｐゴシック" pitchFamily="-111" charset="-128"/>
                <a:sym typeface="Symbol" pitchFamily="-111" charset="2"/>
              </a:rPr>
              <a:t></a:t>
            </a:r>
            <a:r>
              <a:rPr lang="en-US" dirty="0" err="1">
                <a:latin typeface="Lucida Calligraphy" pitchFamily="-111" charset="0"/>
                <a:ea typeface="ＭＳ Ｐゴシック" pitchFamily="-111" charset="-128"/>
                <a:cs typeface="ＭＳ Ｐゴシック" pitchFamily="-111" charset="-128"/>
                <a:sym typeface="Symbol" pitchFamily="-111" charset="2"/>
              </a:rPr>
              <a:t>L</a:t>
            </a:r>
            <a:r>
              <a:rPr lang="en-US" dirty="0">
                <a:ea typeface="ＭＳ Ｐゴシック" pitchFamily="-111" charset="-128"/>
                <a:cs typeface="ＭＳ Ｐゴシック" pitchFamily="-111" charset="-128"/>
                <a:sym typeface="Symbol" pitchFamily="-111" charset="2"/>
              </a:rPr>
              <a:t>(M) </a:t>
            </a:r>
            <a:r>
              <a:rPr lang="en-US" dirty="0" err="1">
                <a:ea typeface="ＭＳ Ｐゴシック" pitchFamily="-111" charset="-128"/>
                <a:cs typeface="ＭＳ Ｐゴシック" pitchFamily="-111" charset="-128"/>
                <a:sym typeface="Symbol" pitchFamily="-111" charset="2"/>
              </a:rPr>
              <a:t>iff</a:t>
            </a:r>
            <a:r>
              <a:rPr lang="en-US" dirty="0">
                <a:latin typeface="Monotype Corsiva" pitchFamily="-111" charset="0"/>
                <a:ea typeface="ＭＳ Ｐゴシック" pitchFamily="-111" charset="-128"/>
                <a:cs typeface="ＭＳ Ｐゴシック" pitchFamily="-111" charset="-128"/>
              </a:rPr>
              <a:t> L</a:t>
            </a:r>
            <a:r>
              <a:rPr lang="en-US" dirty="0">
                <a:ea typeface="ＭＳ Ｐゴシック" pitchFamily="-111" charset="-128"/>
                <a:cs typeface="ＭＳ Ｐゴシック" pitchFamily="-111" charset="-128"/>
              </a:rPr>
              <a:t>(G) </a:t>
            </a:r>
            <a:r>
              <a:rPr lang="en-US" dirty="0">
                <a:ea typeface="Arial" pitchFamily="-111" charset="0"/>
                <a:cs typeface="Arial" pitchFamily="-111" charset="0"/>
              </a:rPr>
              <a:t>≠</a:t>
            </a:r>
            <a:r>
              <a:rPr lang="en-US" dirty="0">
                <a:ea typeface="ＭＳ Ｐゴシック" pitchFamily="-111" charset="-128"/>
                <a:cs typeface="ＭＳ Ｐゴシック" pitchFamily="-111" charset="-128"/>
              </a:rPr>
              <a:t> </a:t>
            </a:r>
            <a:r>
              <a:rPr lang="en-US" dirty="0">
                <a:ea typeface="Arial" pitchFamily="-111" charset="0"/>
                <a:cs typeface="Arial" pitchFamily="-111" charset="0"/>
              </a:rPr>
              <a:t>Ø </a:t>
            </a:r>
            <a:r>
              <a:rPr lang="en-US" dirty="0" err="1">
                <a:ea typeface="Arial" pitchFamily="-111" charset="0"/>
                <a:cs typeface="Arial" pitchFamily="-111" charset="0"/>
              </a:rPr>
              <a:t>iff</a:t>
            </a:r>
            <a:r>
              <a:rPr lang="en-US" dirty="0">
                <a:ea typeface="Arial" pitchFamily="-111" charset="0"/>
                <a:cs typeface="Arial" pitchFamily="-111" charset="0"/>
              </a:rPr>
              <a:t> </a:t>
            </a:r>
            <a:r>
              <a:rPr lang="en-US" dirty="0">
                <a:latin typeface="Monotype Corsiva" pitchFamily="-111" charset="0"/>
                <a:ea typeface="Arial" pitchFamily="-111" charset="0"/>
                <a:cs typeface="Arial" pitchFamily="-111" charset="0"/>
              </a:rPr>
              <a:t>L</a:t>
            </a:r>
            <a:r>
              <a:rPr lang="en-US" dirty="0">
                <a:ea typeface="Arial" pitchFamily="-111" charset="0"/>
                <a:cs typeface="Arial" pitchFamily="-111" charset="0"/>
              </a:rPr>
              <a:t>(G) infinite </a:t>
            </a:r>
            <a:br>
              <a:rPr lang="en-US" dirty="0">
                <a:ea typeface="Arial" pitchFamily="-111" charset="0"/>
                <a:cs typeface="Arial" pitchFamily="-111" charset="0"/>
              </a:rPr>
            </a:br>
            <a:r>
              <a:rPr lang="en-US" dirty="0" err="1">
                <a:ea typeface="Arial" pitchFamily="-111" charset="0"/>
                <a:cs typeface="Arial" pitchFamily="-111" charset="0"/>
              </a:rPr>
              <a:t>iff</a:t>
            </a:r>
            <a:r>
              <a:rPr lang="en-US" dirty="0">
                <a:ea typeface="Arial" pitchFamily="-111" charset="0"/>
                <a:cs typeface="Arial" pitchFamily="-111" charset="0"/>
              </a:rPr>
              <a:t> </a:t>
            </a:r>
            <a:r>
              <a:rPr lang="en-US" dirty="0" smtClean="0">
                <a:ea typeface="Arial" pitchFamily="-111" charset="0"/>
                <a:cs typeface="Arial" pitchFamily="-111" charset="0"/>
                <a:sym typeface="Symbol"/>
              </a:rPr>
              <a:t></a:t>
            </a:r>
            <a:r>
              <a:rPr lang="en-US" dirty="0" smtClean="0">
                <a:ea typeface="Arial" pitchFamily="-111" charset="0"/>
                <a:cs typeface="Arial" pitchFamily="-111" charset="0"/>
              </a:rPr>
              <a:t> </a:t>
            </a:r>
            <a:r>
              <a:rPr lang="en-US" dirty="0">
                <a:ea typeface="Arial" pitchFamily="-111" charset="0"/>
                <a:cs typeface="Arial" pitchFamily="-111" charset="0"/>
                <a:sym typeface="Symbol" pitchFamily="-111" charset="2"/>
              </a:rPr>
              <a:t></a:t>
            </a:r>
            <a:r>
              <a:rPr lang="en-US" dirty="0">
                <a:ea typeface="Arial" pitchFamily="-111" charset="0"/>
                <a:cs typeface="Arial" pitchFamily="-111" charset="0"/>
              </a:rPr>
              <a:t> </a:t>
            </a:r>
            <a:r>
              <a:rPr lang="en-US" dirty="0">
                <a:latin typeface="Monotype Corsiva" pitchFamily="-111" charset="0"/>
                <a:ea typeface="Arial" pitchFamily="-111" charset="0"/>
                <a:cs typeface="Arial" pitchFamily="-111" charset="0"/>
              </a:rPr>
              <a:t>L</a:t>
            </a:r>
            <a:r>
              <a:rPr lang="en-US" dirty="0">
                <a:ea typeface="Arial" pitchFamily="-111" charset="0"/>
                <a:cs typeface="Arial" pitchFamily="-111" charset="0"/>
              </a:rPr>
              <a:t>(G) </a:t>
            </a:r>
            <a:r>
              <a:rPr lang="en-US" dirty="0" err="1" smtClean="0">
                <a:ea typeface="Arial" pitchFamily="-111" charset="0"/>
                <a:cs typeface="Arial" pitchFamily="-111" charset="0"/>
              </a:rPr>
              <a:t>iff</a:t>
            </a:r>
            <a:r>
              <a:rPr lang="en-US" dirty="0" smtClean="0">
                <a:ea typeface="Arial" pitchFamily="-111" charset="0"/>
                <a:cs typeface="Arial" pitchFamily="-111" charset="0"/>
              </a:rPr>
              <a:t> a </a:t>
            </a:r>
            <a:r>
              <a:rPr lang="en-US" dirty="0">
                <a:ea typeface="Arial" pitchFamily="-111" charset="0"/>
                <a:cs typeface="Arial" pitchFamily="-111" charset="0"/>
                <a:sym typeface="Symbol" pitchFamily="-111" charset="2"/>
              </a:rPr>
              <a:t></a:t>
            </a:r>
            <a:r>
              <a:rPr lang="en-US" dirty="0">
                <a:ea typeface="Arial" pitchFamily="-111" charset="0"/>
                <a:cs typeface="Arial" pitchFamily="-111" charset="0"/>
              </a:rPr>
              <a:t> </a:t>
            </a:r>
            <a:r>
              <a:rPr lang="en-US" dirty="0">
                <a:latin typeface="Monotype Corsiva" pitchFamily="-111" charset="0"/>
                <a:ea typeface="Arial" pitchFamily="-111" charset="0"/>
                <a:cs typeface="Arial" pitchFamily="-111" charset="0"/>
              </a:rPr>
              <a:t>L</a:t>
            </a:r>
            <a:r>
              <a:rPr lang="en-US" dirty="0">
                <a:ea typeface="Arial" pitchFamily="-111" charset="0"/>
                <a:cs typeface="Arial" pitchFamily="-111" charset="0"/>
              </a:rPr>
              <a:t>(G) </a:t>
            </a:r>
            <a:r>
              <a:rPr lang="en-US" dirty="0" err="1">
                <a:ea typeface="Arial" pitchFamily="-111" charset="0"/>
                <a:cs typeface="Arial" pitchFamily="-111" charset="0"/>
              </a:rPr>
              <a:t>iff</a:t>
            </a:r>
            <a:r>
              <a:rPr lang="en-US" dirty="0">
                <a:ea typeface="Arial" pitchFamily="-111" charset="0"/>
                <a:cs typeface="Arial" pitchFamily="-111" charset="0"/>
              </a:rPr>
              <a:t> </a:t>
            </a:r>
            <a:r>
              <a:rPr lang="en-US" dirty="0">
                <a:latin typeface="Monotype Corsiva" pitchFamily="-111" charset="0"/>
                <a:ea typeface="Arial" pitchFamily="-111" charset="0"/>
                <a:cs typeface="Arial" pitchFamily="-111" charset="0"/>
              </a:rPr>
              <a:t>L</a:t>
            </a:r>
            <a:r>
              <a:rPr lang="en-US" dirty="0">
                <a:ea typeface="Arial" pitchFamily="-111" charset="0"/>
                <a:cs typeface="Arial" pitchFamily="-111" charset="0"/>
              </a:rPr>
              <a:t>(G) = </a:t>
            </a:r>
            <a:r>
              <a:rPr lang="en-US" dirty="0">
                <a:ea typeface="ＭＳ Ｐゴシック" pitchFamily="-111" charset="-128"/>
                <a:cs typeface="ＭＳ Ｐゴシック" pitchFamily="-111" charset="-128"/>
                <a:sym typeface="Symbol" pitchFamily="-111" charset="2"/>
              </a:rPr>
              <a:t>*</a:t>
            </a:r>
          </a:p>
        </p:txBody>
      </p:sp>
      <p:sp>
        <p:nvSpPr>
          <p:cNvPr id="576517" name="Date Placeholder 3"/>
          <p:cNvSpPr>
            <a:spLocks noGrp="1"/>
          </p:cNvSpPr>
          <p:nvPr>
            <p:ph type="dt" sz="quarter" idx="10"/>
          </p:nvPr>
        </p:nvSpPr>
        <p:spPr>
          <a:noFill/>
        </p:spPr>
        <p:txBody>
          <a:bodyPr/>
          <a:lstStyle/>
          <a:p>
            <a:fld id="{212EBF9C-E292-5F48-8AD2-DAFA7DC89BEB}"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7651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Slide Number Placeholder 5"/>
          <p:cNvSpPr>
            <a:spLocks noGrp="1"/>
          </p:cNvSpPr>
          <p:nvPr>
            <p:ph type="sldNum" sz="quarter" idx="12"/>
          </p:nvPr>
        </p:nvSpPr>
        <p:spPr>
          <a:noFill/>
        </p:spPr>
        <p:txBody>
          <a:bodyPr/>
          <a:lstStyle/>
          <a:p>
            <a:pPr eaLnBrk="1" hangingPunct="1"/>
            <a:fld id="{3B1A62EE-A650-CA48-A443-00172446081E}" type="slidenum">
              <a:rPr lang="en-US">
                <a:latin typeface="Arial" pitchFamily="-111" charset="0"/>
                <a:ea typeface="ＭＳ Ｐゴシック" pitchFamily="-111" charset="-128"/>
                <a:cs typeface="ＭＳ Ｐゴシック" pitchFamily="-111" charset="-128"/>
              </a:rPr>
              <a:pPr eaLnBrk="1" hangingPunct="1"/>
              <a:t>286</a:t>
            </a:fld>
            <a:endParaRPr lang="en-US">
              <a:latin typeface="Arial" pitchFamily="-111" charset="0"/>
              <a:ea typeface="ＭＳ Ｐゴシック" pitchFamily="-111" charset="-128"/>
              <a:cs typeface="ＭＳ Ｐゴシック" pitchFamily="-111" charset="-128"/>
            </a:endParaRPr>
          </a:p>
        </p:txBody>
      </p:sp>
      <p:sp>
        <p:nvSpPr>
          <p:cNvPr id="57856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Consequences for Grammar</a:t>
            </a:r>
          </a:p>
        </p:txBody>
      </p:sp>
      <p:sp>
        <p:nvSpPr>
          <p:cNvPr id="578564"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Unsolvables</a:t>
            </a:r>
          </a:p>
          <a:p>
            <a:pPr lvl="1" eaLnBrk="1" hangingPunct="1">
              <a:lnSpc>
                <a:spcPct val="90000"/>
              </a:lnSpc>
            </a:pPr>
            <a:r>
              <a:rPr lang="en-US">
                <a:latin typeface="Monotype Corsiva" pitchFamily="-111" charset="0"/>
              </a:rPr>
              <a:t>L</a:t>
            </a:r>
            <a:r>
              <a:rPr lang="en-US"/>
              <a:t>(G) = </a:t>
            </a:r>
            <a:r>
              <a:rPr lang="en-US">
                <a:ea typeface="Arial" pitchFamily="-111" charset="0"/>
                <a:cs typeface="Arial" pitchFamily="-111" charset="0"/>
              </a:rPr>
              <a:t>Ø</a:t>
            </a:r>
          </a:p>
          <a:p>
            <a:pPr lvl="1" eaLnBrk="1" hangingPunct="1">
              <a:lnSpc>
                <a:spcPct val="90000"/>
              </a:lnSpc>
            </a:pPr>
            <a:r>
              <a:rPr lang="en-US">
                <a:latin typeface="Monotype Corsiva" pitchFamily="-111" charset="0"/>
              </a:rPr>
              <a:t>L</a:t>
            </a:r>
            <a:r>
              <a:rPr lang="en-US"/>
              <a:t>(G) = </a:t>
            </a:r>
            <a:r>
              <a:rPr lang="en-US">
                <a:ea typeface="Arial" pitchFamily="-111" charset="0"/>
                <a:cs typeface="Arial" pitchFamily="-111" charset="0"/>
                <a:sym typeface="Symbol" pitchFamily="-111" charset="2"/>
              </a:rPr>
              <a:t>*</a:t>
            </a:r>
            <a:endParaRPr lang="en-US">
              <a:ea typeface="Arial" pitchFamily="-111" charset="0"/>
              <a:cs typeface="Arial" pitchFamily="-111" charset="0"/>
            </a:endParaRPr>
          </a:p>
          <a:p>
            <a:pPr lvl="1" eaLnBrk="1" hangingPunct="1">
              <a:lnSpc>
                <a:spcPct val="90000"/>
              </a:lnSpc>
            </a:pPr>
            <a:r>
              <a:rPr lang="en-US">
                <a:latin typeface="Monotype Corsiva" pitchFamily="-111" charset="0"/>
                <a:ea typeface="Arial" pitchFamily="-111" charset="0"/>
                <a:cs typeface="Arial" pitchFamily="-111" charset="0"/>
              </a:rPr>
              <a:t>L</a:t>
            </a:r>
            <a:r>
              <a:rPr lang="en-US">
                <a:ea typeface="Arial" pitchFamily="-111" charset="0"/>
                <a:cs typeface="Arial" pitchFamily="-111" charset="0"/>
              </a:rPr>
              <a:t>(G) infinite</a:t>
            </a:r>
          </a:p>
          <a:p>
            <a:pPr lvl="1" eaLnBrk="1" hangingPunct="1">
              <a:lnSpc>
                <a:spcPct val="90000"/>
              </a:lnSpc>
            </a:pPr>
            <a:r>
              <a:rPr lang="en-US">
                <a:ea typeface="Arial" pitchFamily="-111" charset="0"/>
                <a:cs typeface="Arial" pitchFamily="-111" charset="0"/>
              </a:rPr>
              <a:t>w </a:t>
            </a:r>
            <a:r>
              <a:rPr lang="en-US">
                <a:ea typeface="Arial" pitchFamily="-111" charset="0"/>
                <a:cs typeface="Arial" pitchFamily="-111" charset="0"/>
                <a:sym typeface="Symbol" pitchFamily="-111" charset="2"/>
              </a:rPr>
              <a:t> </a:t>
            </a: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 for arbitrary w</a:t>
            </a:r>
          </a:p>
          <a:p>
            <a:pPr lvl="1" eaLnBrk="1" hangingPunct="1">
              <a:lnSpc>
                <a:spcPct val="90000"/>
              </a:lnSpc>
            </a:pP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  </a:t>
            </a: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(G2)</a:t>
            </a:r>
          </a:p>
          <a:p>
            <a:pPr lvl="1" eaLnBrk="1" hangingPunct="1">
              <a:lnSpc>
                <a:spcPct val="90000"/>
              </a:lnSpc>
            </a:pP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 = </a:t>
            </a: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(G2)</a:t>
            </a:r>
          </a:p>
          <a:p>
            <a:pPr eaLnBrk="1" hangingPunct="1">
              <a:lnSpc>
                <a:spcPct val="90000"/>
              </a:lnSpc>
            </a:pPr>
            <a:r>
              <a:rPr lang="en-US">
                <a:ea typeface="Arial" pitchFamily="-111" charset="0"/>
                <a:cs typeface="Arial" pitchFamily="-111" charset="0"/>
                <a:sym typeface="Symbol" pitchFamily="-111" charset="2"/>
              </a:rPr>
              <a:t>Latter two results follow when have</a:t>
            </a:r>
          </a:p>
          <a:p>
            <a:pPr lvl="1" eaLnBrk="1" hangingPunct="1">
              <a:lnSpc>
                <a:spcPct val="90000"/>
              </a:lnSpc>
            </a:pPr>
            <a:r>
              <a:rPr lang="en-US">
                <a:ea typeface="Arial" pitchFamily="-111" charset="0"/>
                <a:cs typeface="Arial" pitchFamily="-111" charset="0"/>
                <a:sym typeface="Symbol" pitchFamily="-111" charset="2"/>
              </a:rPr>
              <a:t>G2: S  aS |    a</a:t>
            </a:r>
          </a:p>
        </p:txBody>
      </p:sp>
      <p:sp>
        <p:nvSpPr>
          <p:cNvPr id="578565" name="Date Placeholder 3"/>
          <p:cNvSpPr>
            <a:spLocks noGrp="1"/>
          </p:cNvSpPr>
          <p:nvPr>
            <p:ph type="dt" sz="quarter" idx="10"/>
          </p:nvPr>
        </p:nvSpPr>
        <p:spPr>
          <a:noFill/>
        </p:spPr>
        <p:txBody>
          <a:bodyPr/>
          <a:lstStyle/>
          <a:p>
            <a:fld id="{3394332A-F89A-9B4F-BFA9-3D3BD2E837F4}"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7856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Date Placeholder 3"/>
          <p:cNvSpPr>
            <a:spLocks noGrp="1"/>
          </p:cNvSpPr>
          <p:nvPr>
            <p:ph type="dt" sz="quarter" idx="10"/>
          </p:nvPr>
        </p:nvSpPr>
        <p:spPr>
          <a:noFill/>
        </p:spPr>
        <p:txBody>
          <a:bodyPr/>
          <a:lstStyle/>
          <a:p>
            <a:fld id="{4AE795D5-5516-894B-A8F4-A39DB417B103}"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8061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80612" name="Slide Number Placeholder 5"/>
          <p:cNvSpPr>
            <a:spLocks noGrp="1"/>
          </p:cNvSpPr>
          <p:nvPr>
            <p:ph type="sldNum" sz="quarter" idx="12"/>
          </p:nvPr>
        </p:nvSpPr>
        <p:spPr>
          <a:noFill/>
        </p:spPr>
        <p:txBody>
          <a:bodyPr/>
          <a:lstStyle/>
          <a:p>
            <a:fld id="{AA9768D8-B57F-6F4C-922B-A929E897013C}" type="slidenum">
              <a:rPr lang="en-US">
                <a:latin typeface="Arial" pitchFamily="-111" charset="0"/>
                <a:ea typeface="ＭＳ Ｐゴシック" pitchFamily="-111" charset="-128"/>
                <a:cs typeface="ＭＳ Ｐゴシック" pitchFamily="-111" charset="-128"/>
              </a:rPr>
              <a:pPr/>
              <a:t>287</a:t>
            </a:fld>
            <a:endParaRPr lang="en-US">
              <a:latin typeface="Arial" pitchFamily="-111" charset="0"/>
              <a:ea typeface="ＭＳ Ｐゴシック" pitchFamily="-111" charset="-128"/>
              <a:cs typeface="ＭＳ Ｐゴシック" pitchFamily="-111" charset="-128"/>
            </a:endParaRPr>
          </a:p>
        </p:txBody>
      </p:sp>
      <p:sp>
        <p:nvSpPr>
          <p:cNvPr id="580613" name="Rectangle 2"/>
          <p:cNvSpPr>
            <a:spLocks noGrp="1" noChangeArrowheads="1"/>
          </p:cNvSpPr>
          <p:nvPr>
            <p:ph type="title"/>
          </p:nvPr>
        </p:nvSpPr>
        <p:spPr/>
        <p:txBody>
          <a:bodyPr/>
          <a:lstStyle/>
          <a:p>
            <a:pPr eaLnBrk="1" hangingPunct="1"/>
            <a:r>
              <a:rPr lang="en-US" sz="4000">
                <a:ea typeface="ＭＳ Ｐゴシック" pitchFamily="-111" charset="-128"/>
                <a:cs typeface="ＭＳ Ｐゴシック" pitchFamily="-111" charset="-128"/>
              </a:rPr>
              <a:t>Turing Machine Traces</a:t>
            </a:r>
          </a:p>
        </p:txBody>
      </p:sp>
      <p:sp>
        <p:nvSpPr>
          <p:cNvPr id="580614"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A valid trace</a:t>
            </a:r>
          </a:p>
          <a:p>
            <a:pPr lvl="1" eaLnBrk="1" hangingPunct="1">
              <a:lnSpc>
                <a:spcPct val="90000"/>
              </a:lnSpc>
            </a:pPr>
            <a:r>
              <a:rPr lang="en-US"/>
              <a:t>C</a:t>
            </a:r>
            <a:r>
              <a:rPr lang="en-US" baseline="-25000"/>
              <a:t>1</a:t>
            </a:r>
            <a:r>
              <a:rPr lang="en-US"/>
              <a:t> # C</a:t>
            </a:r>
            <a:r>
              <a:rPr lang="en-US" baseline="-25000"/>
              <a:t>2</a:t>
            </a:r>
            <a:r>
              <a:rPr lang="en-US" baseline="30000"/>
              <a:t>R</a:t>
            </a:r>
            <a:r>
              <a:rPr lang="en-US"/>
              <a:t> $ C</a:t>
            </a:r>
            <a:r>
              <a:rPr lang="en-US" baseline="-25000"/>
              <a:t>3</a:t>
            </a:r>
            <a:r>
              <a:rPr lang="en-US"/>
              <a:t> # C</a:t>
            </a:r>
            <a:r>
              <a:rPr lang="en-US" baseline="-25000"/>
              <a:t>4</a:t>
            </a:r>
            <a:r>
              <a:rPr lang="en-US" baseline="30000"/>
              <a:t>R</a:t>
            </a:r>
            <a:r>
              <a:rPr lang="en-US"/>
              <a:t>  … $ C</a:t>
            </a:r>
            <a:r>
              <a:rPr lang="en-US" baseline="-25000"/>
              <a:t>2k-1</a:t>
            </a:r>
            <a:r>
              <a:rPr lang="en-US"/>
              <a:t> # C</a:t>
            </a:r>
            <a:r>
              <a:rPr lang="en-US" baseline="-25000"/>
              <a:t>2k</a:t>
            </a:r>
            <a:r>
              <a:rPr lang="en-US" baseline="30000"/>
              <a:t>R</a:t>
            </a:r>
            <a:r>
              <a:rPr lang="en-US"/>
              <a:t> $, where k </a:t>
            </a:r>
            <a:r>
              <a:rPr lang="en-US">
                <a:sym typeface="Symbol" pitchFamily="-111" charset="2"/>
              </a:rPr>
              <a:t></a:t>
            </a:r>
            <a:r>
              <a:rPr lang="en-US"/>
              <a:t> 1 and C</a:t>
            </a:r>
            <a:r>
              <a:rPr lang="en-US" baseline="-25000"/>
              <a:t>i</a:t>
            </a:r>
            <a:r>
              <a:rPr lang="en-US"/>
              <a:t>  </a:t>
            </a:r>
            <a:r>
              <a:rPr lang="en-US">
                <a:sym typeface="Symbol" pitchFamily="-111" charset="2"/>
              </a:rPr>
              <a:t></a:t>
            </a:r>
            <a:r>
              <a:rPr lang="en-US" baseline="-25000"/>
              <a:t>M</a:t>
            </a:r>
            <a:r>
              <a:rPr lang="en-US"/>
              <a:t>  C</a:t>
            </a:r>
            <a:r>
              <a:rPr lang="en-US" baseline="-25000"/>
              <a:t>i+1</a:t>
            </a:r>
            <a:r>
              <a:rPr lang="en-US"/>
              <a:t>, for 1 </a:t>
            </a:r>
            <a:r>
              <a:rPr lang="en-US">
                <a:sym typeface="Symbol" pitchFamily="-111" charset="2"/>
              </a:rPr>
              <a:t></a:t>
            </a:r>
            <a:r>
              <a:rPr lang="en-US"/>
              <a:t> i &lt; 2k. Here, </a:t>
            </a:r>
            <a:r>
              <a:rPr lang="en-US">
                <a:sym typeface="Symbol" pitchFamily="-111" charset="2"/>
              </a:rPr>
              <a:t></a:t>
            </a:r>
            <a:r>
              <a:rPr lang="en-US" baseline="-25000"/>
              <a:t>M</a:t>
            </a:r>
            <a:r>
              <a:rPr lang="en-US"/>
              <a:t> means derive in M, and C</a:t>
            </a:r>
            <a:r>
              <a:rPr lang="en-US" baseline="30000"/>
              <a:t>R</a:t>
            </a:r>
            <a:r>
              <a:rPr lang="en-US"/>
              <a:t> means C with its characters reversed </a:t>
            </a:r>
          </a:p>
          <a:p>
            <a:pPr eaLnBrk="1" hangingPunct="1">
              <a:lnSpc>
                <a:spcPct val="90000"/>
              </a:lnSpc>
            </a:pPr>
            <a:r>
              <a:rPr lang="en-US">
                <a:ea typeface="ＭＳ Ｐゴシック" pitchFamily="-111" charset="-128"/>
                <a:cs typeface="ＭＳ Ｐゴシック" pitchFamily="-111" charset="-128"/>
              </a:rPr>
              <a:t>An invalid trace</a:t>
            </a:r>
          </a:p>
          <a:p>
            <a:pPr lvl="1" eaLnBrk="1" hangingPunct="1">
              <a:lnSpc>
                <a:spcPct val="90000"/>
              </a:lnSpc>
            </a:pPr>
            <a:r>
              <a:rPr lang="en-US"/>
              <a:t>C</a:t>
            </a:r>
            <a:r>
              <a:rPr lang="en-US" baseline="-25000"/>
              <a:t>1</a:t>
            </a:r>
            <a:r>
              <a:rPr lang="en-US"/>
              <a:t> # C</a:t>
            </a:r>
            <a:r>
              <a:rPr lang="en-US" baseline="-25000"/>
              <a:t>2</a:t>
            </a:r>
            <a:r>
              <a:rPr lang="en-US" baseline="30000"/>
              <a:t>R</a:t>
            </a:r>
            <a:r>
              <a:rPr lang="en-US"/>
              <a:t> $ C</a:t>
            </a:r>
            <a:r>
              <a:rPr lang="en-US" baseline="-25000"/>
              <a:t>3</a:t>
            </a:r>
            <a:r>
              <a:rPr lang="en-US"/>
              <a:t> # C</a:t>
            </a:r>
            <a:r>
              <a:rPr lang="en-US" baseline="-25000"/>
              <a:t>4</a:t>
            </a:r>
            <a:r>
              <a:rPr lang="en-US" baseline="30000"/>
              <a:t>R</a:t>
            </a:r>
            <a:r>
              <a:rPr lang="en-US"/>
              <a:t>  … $ C</a:t>
            </a:r>
            <a:r>
              <a:rPr lang="en-US" baseline="-25000"/>
              <a:t>2k-1</a:t>
            </a:r>
            <a:r>
              <a:rPr lang="en-US"/>
              <a:t> # C</a:t>
            </a:r>
            <a:r>
              <a:rPr lang="en-US" baseline="-25000"/>
              <a:t>2k</a:t>
            </a:r>
            <a:r>
              <a:rPr lang="en-US" baseline="30000"/>
              <a:t>R</a:t>
            </a:r>
            <a:r>
              <a:rPr lang="en-US"/>
              <a:t> $, where k </a:t>
            </a:r>
            <a:r>
              <a:rPr lang="en-US">
                <a:sym typeface="Symbol" pitchFamily="-111" charset="2"/>
              </a:rPr>
              <a:t></a:t>
            </a:r>
            <a:r>
              <a:rPr lang="en-US"/>
              <a:t> 1 and for some i, it is false that </a:t>
            </a:r>
            <a:br>
              <a:rPr lang="en-US"/>
            </a:br>
            <a:r>
              <a:rPr lang="en-US"/>
              <a:t>C</a:t>
            </a:r>
            <a:r>
              <a:rPr lang="en-US" baseline="-25000"/>
              <a:t>i</a:t>
            </a:r>
            <a:r>
              <a:rPr lang="en-US"/>
              <a:t>  </a:t>
            </a:r>
            <a:r>
              <a:rPr lang="en-US">
                <a:sym typeface="Symbol" pitchFamily="-111" charset="2"/>
              </a:rPr>
              <a:t></a:t>
            </a:r>
            <a:r>
              <a:rPr lang="en-US" baseline="-25000"/>
              <a:t>M</a:t>
            </a:r>
            <a:r>
              <a:rPr lang="en-US"/>
              <a:t>  C</a:t>
            </a:r>
            <a:r>
              <a:rPr lang="en-US" baseline="-25000"/>
              <a:t>i+1</a:t>
            </a:r>
            <a:r>
              <a:rPr lang="en-US"/>
              <a: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Date Placeholder 3"/>
          <p:cNvSpPr>
            <a:spLocks noGrp="1"/>
          </p:cNvSpPr>
          <p:nvPr>
            <p:ph type="dt" sz="quarter" idx="10"/>
          </p:nvPr>
        </p:nvSpPr>
        <p:spPr>
          <a:noFill/>
        </p:spPr>
        <p:txBody>
          <a:bodyPr/>
          <a:lstStyle/>
          <a:p>
            <a:fld id="{F991CB70-D35F-4748-A69B-3842CE113293}"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8265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82660" name="Slide Number Placeholder 5"/>
          <p:cNvSpPr>
            <a:spLocks noGrp="1"/>
          </p:cNvSpPr>
          <p:nvPr>
            <p:ph type="sldNum" sz="quarter" idx="12"/>
          </p:nvPr>
        </p:nvSpPr>
        <p:spPr>
          <a:noFill/>
        </p:spPr>
        <p:txBody>
          <a:bodyPr/>
          <a:lstStyle/>
          <a:p>
            <a:fld id="{9ECBB881-D91D-4D41-A1F0-81ECB19D14A4}" type="slidenum">
              <a:rPr lang="en-US">
                <a:latin typeface="Arial" pitchFamily="-111" charset="0"/>
                <a:ea typeface="ＭＳ Ｐゴシック" pitchFamily="-111" charset="-128"/>
                <a:cs typeface="ＭＳ Ｐゴシック" pitchFamily="-111" charset="-128"/>
              </a:rPr>
              <a:pPr/>
              <a:t>288</a:t>
            </a:fld>
            <a:endParaRPr lang="en-US">
              <a:latin typeface="Arial" pitchFamily="-111" charset="0"/>
              <a:ea typeface="ＭＳ Ｐゴシック" pitchFamily="-111" charset="-128"/>
              <a:cs typeface="ＭＳ Ｐゴシック" pitchFamily="-111" charset="-128"/>
            </a:endParaRPr>
          </a:p>
        </p:txBody>
      </p:sp>
      <p:sp>
        <p:nvSpPr>
          <p:cNvPr id="58266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What’s Context Free?</a:t>
            </a:r>
          </a:p>
        </p:txBody>
      </p:sp>
      <p:sp>
        <p:nvSpPr>
          <p:cNvPr id="582662"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Given a Turing Machine M</a:t>
            </a:r>
          </a:p>
          <a:p>
            <a:pPr lvl="1" eaLnBrk="1" hangingPunct="1">
              <a:lnSpc>
                <a:spcPct val="90000"/>
              </a:lnSpc>
            </a:pPr>
            <a:r>
              <a:rPr lang="en-US"/>
              <a:t>The set of invalid traces of M is Context Free</a:t>
            </a:r>
          </a:p>
          <a:p>
            <a:pPr lvl="1" eaLnBrk="1" hangingPunct="1">
              <a:lnSpc>
                <a:spcPct val="90000"/>
              </a:lnSpc>
            </a:pPr>
            <a:r>
              <a:rPr lang="en-US"/>
              <a:t>The set of valid traces is Context Sensitive</a:t>
            </a:r>
          </a:p>
          <a:p>
            <a:pPr lvl="1" eaLnBrk="1" hangingPunct="1">
              <a:lnSpc>
                <a:spcPct val="90000"/>
              </a:lnSpc>
            </a:pPr>
            <a:r>
              <a:rPr lang="en-US"/>
              <a:t>The set of valid terminating traces is Context Sensitive</a:t>
            </a:r>
          </a:p>
          <a:p>
            <a:pPr lvl="1" eaLnBrk="1" hangingPunct="1">
              <a:lnSpc>
                <a:spcPct val="90000"/>
              </a:lnSpc>
            </a:pPr>
            <a:r>
              <a:rPr lang="en-US"/>
              <a:t>The complement of the valid traces is Context Free</a:t>
            </a:r>
          </a:p>
          <a:p>
            <a:pPr lvl="1" eaLnBrk="1" hangingPunct="1">
              <a:lnSpc>
                <a:spcPct val="90000"/>
              </a:lnSpc>
            </a:pPr>
            <a:r>
              <a:rPr lang="en-US"/>
              <a:t>The complement of the valid terminating traces is Context Free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Title 1"/>
          <p:cNvSpPr>
            <a:spLocks noGrp="1"/>
          </p:cNvSpPr>
          <p:nvPr>
            <p:ph type="title"/>
          </p:nvPr>
        </p:nvSpPr>
        <p:spPr/>
        <p:txBody>
          <a:bodyPr/>
          <a:lstStyle/>
          <a:p>
            <a:pPr eaLnBrk="1" hangingPunct="1"/>
            <a:r>
              <a:rPr lang="en-US">
                <a:ea typeface="ＭＳ Ｐゴシック" pitchFamily="-111" charset="-128"/>
                <a:cs typeface="ＭＳ Ｐゴシック" pitchFamily="-111" charset="-128"/>
              </a:rPr>
              <a:t>Partially correct traces</a:t>
            </a:r>
          </a:p>
        </p:txBody>
      </p:sp>
      <p:sp>
        <p:nvSpPr>
          <p:cNvPr id="584707" name="Content Placeholder 2"/>
          <p:cNvSpPr>
            <a:spLocks noGrp="1"/>
          </p:cNvSpPr>
          <p:nvPr>
            <p:ph idx="1"/>
          </p:nvPr>
        </p:nvSpPr>
        <p:spPr/>
        <p:txBody>
          <a:bodyPr/>
          <a:lstStyle/>
          <a:p>
            <a:pPr marL="461963" lvl="1" indent="-4763" eaLnBrk="1" hangingPunct="1">
              <a:lnSpc>
                <a:spcPct val="80000"/>
              </a:lnSpc>
              <a:buFontTx/>
              <a:buNone/>
            </a:pPr>
            <a:r>
              <a:rPr lang="en-US" sz="1800" b="1"/>
              <a:t>L1 =  L( G1 ) = { #Y</a:t>
            </a:r>
            <a:r>
              <a:rPr lang="en-US" sz="1800" b="1" baseline="-25000"/>
              <a:t>0</a:t>
            </a:r>
            <a:r>
              <a:rPr lang="en-US" sz="1800" b="1"/>
              <a:t> # Y</a:t>
            </a:r>
            <a:r>
              <a:rPr lang="en-US" sz="1800" b="1" baseline="-25000"/>
              <a:t>1</a:t>
            </a:r>
            <a:r>
              <a:rPr lang="en-US" sz="1800" b="1"/>
              <a:t> # Y</a:t>
            </a:r>
            <a:r>
              <a:rPr lang="en-US" sz="1800" b="1" baseline="-25000"/>
              <a:t>2</a:t>
            </a:r>
            <a:r>
              <a:rPr lang="en-US" sz="1800" b="1"/>
              <a:t> # Y</a:t>
            </a:r>
            <a:r>
              <a:rPr lang="en-US" sz="1800" b="1" baseline="-25000"/>
              <a:t>3</a:t>
            </a:r>
            <a:r>
              <a:rPr lang="en-US" sz="1800" b="1"/>
              <a:t> # … # Y</a:t>
            </a:r>
            <a:r>
              <a:rPr lang="en-US" sz="1800" b="1" baseline="-25000"/>
              <a:t>2j</a:t>
            </a:r>
            <a:r>
              <a:rPr lang="en-US" sz="1800" b="1"/>
              <a:t> # Y</a:t>
            </a:r>
            <a:r>
              <a:rPr lang="en-US" sz="1800" b="1" baseline="-25000"/>
              <a:t>2j+1</a:t>
            </a:r>
            <a:r>
              <a:rPr lang="en-US" sz="1800" b="1"/>
              <a:t> # }</a:t>
            </a:r>
          </a:p>
          <a:p>
            <a:pPr marL="461963" lvl="1" indent="-4763" eaLnBrk="1" hangingPunct="1">
              <a:lnSpc>
                <a:spcPct val="80000"/>
              </a:lnSpc>
              <a:buFontTx/>
              <a:buNone/>
            </a:pPr>
            <a:r>
              <a:rPr lang="en-US" sz="1800" b="1"/>
              <a:t>where Y</a:t>
            </a:r>
            <a:r>
              <a:rPr lang="en-US" sz="1800" b="1" baseline="-25000"/>
              <a:t>2i</a:t>
            </a:r>
            <a:r>
              <a:rPr lang="en-US" sz="1800" b="1"/>
              <a:t> </a:t>
            </a:r>
            <a:r>
              <a:rPr lang="en-US" sz="1800" b="1">
                <a:sym typeface="Symbol" pitchFamily="-111" charset="2"/>
              </a:rPr>
              <a:t></a:t>
            </a:r>
            <a:r>
              <a:rPr lang="en-US" sz="1800" b="1"/>
              <a:t> Y</a:t>
            </a:r>
            <a:r>
              <a:rPr lang="en-US" sz="1800" b="1" baseline="-25000"/>
              <a:t>2i+1</a:t>
            </a:r>
            <a:r>
              <a:rPr lang="en-US" sz="1800" b="1"/>
              <a:t> , 0 ≤ i ≤ j.  </a:t>
            </a:r>
          </a:p>
          <a:p>
            <a:pPr marL="461963" lvl="1" indent="-4763" eaLnBrk="1" hangingPunct="1">
              <a:lnSpc>
                <a:spcPct val="80000"/>
              </a:lnSpc>
              <a:buFontTx/>
              <a:buNone/>
            </a:pPr>
            <a:r>
              <a:rPr lang="en-US" sz="1800" b="1"/>
              <a:t>This checks the even/odd steps of an even length computation.</a:t>
            </a:r>
          </a:p>
          <a:p>
            <a:pPr marL="461963" lvl="1" indent="-4763" eaLnBrk="1" hangingPunct="1">
              <a:lnSpc>
                <a:spcPct val="80000"/>
              </a:lnSpc>
              <a:buFontTx/>
              <a:buNone/>
            </a:pPr>
            <a:r>
              <a:rPr lang="en-US" sz="1800" b="1"/>
              <a:t>But, L2 =  L( G2 ) = {#X</a:t>
            </a:r>
            <a:r>
              <a:rPr lang="en-US" sz="1800" b="1" baseline="-25000"/>
              <a:t>0</a:t>
            </a:r>
            <a:r>
              <a:rPr lang="en-US" sz="1800" b="1"/>
              <a:t>#X</a:t>
            </a:r>
            <a:r>
              <a:rPr lang="en-US" sz="1800" b="1" baseline="-25000"/>
              <a:t>1</a:t>
            </a:r>
            <a:r>
              <a:rPr lang="en-US" sz="1800" b="1"/>
              <a:t>#X</a:t>
            </a:r>
            <a:r>
              <a:rPr lang="en-US" sz="1800" b="1" baseline="-25000"/>
              <a:t>2</a:t>
            </a:r>
            <a:r>
              <a:rPr lang="en-US" sz="1800" b="1"/>
              <a:t>#X</a:t>
            </a:r>
            <a:r>
              <a:rPr lang="en-US" sz="1800" b="1" baseline="-25000"/>
              <a:t>3</a:t>
            </a:r>
            <a:r>
              <a:rPr lang="en-US" sz="1800" b="1"/>
              <a:t>#X</a:t>
            </a:r>
            <a:r>
              <a:rPr lang="en-US" sz="1800" b="1" baseline="-25000"/>
              <a:t>4</a:t>
            </a:r>
            <a:r>
              <a:rPr lang="en-US" sz="1800" b="1"/>
              <a:t> #…# X</a:t>
            </a:r>
            <a:r>
              <a:rPr lang="en-US" sz="1800" b="1" baseline="-25000"/>
              <a:t>2k-1</a:t>
            </a:r>
            <a:r>
              <a:rPr lang="en-US" sz="1800" b="1"/>
              <a:t>#X</a:t>
            </a:r>
            <a:r>
              <a:rPr lang="en-US" sz="1800" b="1" baseline="-25000"/>
              <a:t>2k</a:t>
            </a:r>
            <a:r>
              <a:rPr lang="en-US" sz="1800" b="1"/>
              <a:t>#Z</a:t>
            </a:r>
            <a:r>
              <a:rPr lang="en-US" sz="1800" b="1" baseline="-25000"/>
              <a:t>0</a:t>
            </a:r>
            <a:r>
              <a:rPr lang="en-US" sz="1800" b="1"/>
              <a:t>#}</a:t>
            </a:r>
          </a:p>
          <a:p>
            <a:pPr marL="461963" lvl="1" indent="-4763" eaLnBrk="1" hangingPunct="1">
              <a:lnSpc>
                <a:spcPct val="80000"/>
              </a:lnSpc>
              <a:buFontTx/>
              <a:buNone/>
            </a:pPr>
            <a:r>
              <a:rPr lang="en-US" sz="1800" b="1"/>
              <a:t>where X</a:t>
            </a:r>
            <a:r>
              <a:rPr lang="en-US" sz="1800" b="1" baseline="-25000"/>
              <a:t>2i-1</a:t>
            </a:r>
            <a:r>
              <a:rPr lang="en-US" sz="1800" b="1"/>
              <a:t> </a:t>
            </a:r>
            <a:r>
              <a:rPr lang="en-US" sz="1800" b="1">
                <a:sym typeface="Symbol" pitchFamily="-111" charset="2"/>
              </a:rPr>
              <a:t></a:t>
            </a:r>
            <a:r>
              <a:rPr lang="en-US" sz="1800" b="1"/>
              <a:t> X</a:t>
            </a:r>
            <a:r>
              <a:rPr lang="en-US" sz="1800" b="1" baseline="-25000"/>
              <a:t>2i</a:t>
            </a:r>
            <a:r>
              <a:rPr lang="en-US" sz="1800" b="1"/>
              <a:t> , 1 ≤ i ≤ k.  </a:t>
            </a:r>
          </a:p>
          <a:p>
            <a:pPr marL="461963" lvl="1" indent="-4763" eaLnBrk="1" hangingPunct="1">
              <a:lnSpc>
                <a:spcPct val="80000"/>
              </a:lnSpc>
              <a:buFontTx/>
              <a:buNone/>
            </a:pPr>
            <a:r>
              <a:rPr lang="en-US" sz="1800" b="1"/>
              <a:t>This checks the odd/steps of an even length computation.</a:t>
            </a:r>
          </a:p>
          <a:p>
            <a:pPr marL="461963" lvl="1" indent="-4763" eaLnBrk="1" hangingPunct="1">
              <a:lnSpc>
                <a:spcPct val="80000"/>
              </a:lnSpc>
              <a:buFontTx/>
              <a:buNone/>
            </a:pPr>
            <a:endParaRPr lang="en-US" sz="1800" b="1"/>
          </a:p>
          <a:p>
            <a:pPr marL="461963" lvl="1" indent="-4763" eaLnBrk="1" hangingPunct="1">
              <a:lnSpc>
                <a:spcPct val="80000"/>
              </a:lnSpc>
              <a:buFontTx/>
              <a:buNone/>
            </a:pPr>
            <a:r>
              <a:rPr lang="en-US" sz="1800" b="1"/>
              <a:t>L = L1 </a:t>
            </a:r>
            <a:r>
              <a:rPr lang="en-US" sz="1800" b="1">
                <a:sym typeface="Symbol" pitchFamily="-111" charset="2"/>
              </a:rPr>
              <a:t> </a:t>
            </a:r>
            <a:r>
              <a:rPr lang="en-US" sz="1800" b="1"/>
              <a:t>L2 describes correct traces (checked even/odd and odd/even). If Z</a:t>
            </a:r>
            <a:r>
              <a:rPr lang="en-US" sz="1800" b="1" baseline="-25000"/>
              <a:t>0</a:t>
            </a:r>
            <a:r>
              <a:rPr lang="en-US" sz="1800" b="1"/>
              <a:t> is chosen to be a terminal configuration, then these are terminating traces. If we pick a fixed X</a:t>
            </a:r>
            <a:r>
              <a:rPr lang="en-US" sz="1800" b="1" baseline="-25000"/>
              <a:t>0</a:t>
            </a:r>
            <a:r>
              <a:rPr lang="en-US" sz="1800" b="1"/>
              <a:t>, then X</a:t>
            </a:r>
            <a:r>
              <a:rPr lang="en-US" sz="1800" b="1" baseline="-25000"/>
              <a:t>0</a:t>
            </a:r>
            <a:r>
              <a:rPr lang="en-US" sz="1800" b="1"/>
              <a:t> is a halting configuration iff L is non-empty. This is an independent proof of the undecidability of the non-empty intersection problem for CFGs and the non-emptiness problem for CSGs.</a:t>
            </a:r>
          </a:p>
        </p:txBody>
      </p:sp>
      <p:sp>
        <p:nvSpPr>
          <p:cNvPr id="584708" name="Date Placeholder 3"/>
          <p:cNvSpPr>
            <a:spLocks noGrp="1"/>
          </p:cNvSpPr>
          <p:nvPr>
            <p:ph type="dt" sz="quarter" idx="10"/>
          </p:nvPr>
        </p:nvSpPr>
        <p:spPr>
          <a:noFill/>
        </p:spPr>
        <p:txBody>
          <a:bodyPr/>
          <a:lstStyle/>
          <a:p>
            <a:fld id="{E95E7310-BC4F-1444-8786-64CF313E6E04}"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84709" name="Slide Number Placeholder 4"/>
          <p:cNvSpPr>
            <a:spLocks noGrp="1"/>
          </p:cNvSpPr>
          <p:nvPr>
            <p:ph type="sldNum" sz="quarter" idx="12"/>
          </p:nvPr>
        </p:nvSpPr>
        <p:spPr>
          <a:noFill/>
        </p:spPr>
        <p:txBody>
          <a:bodyPr/>
          <a:lstStyle/>
          <a:p>
            <a:fld id="{060821E7-1D4E-6845-9955-DBF8D277E9D6}" type="slidenum">
              <a:rPr lang="en-US">
                <a:latin typeface="Arial" pitchFamily="-111" charset="0"/>
                <a:ea typeface="ＭＳ Ｐゴシック" pitchFamily="-111" charset="-128"/>
                <a:cs typeface="ＭＳ Ｐゴシック" pitchFamily="-111" charset="-128"/>
              </a:rPr>
              <a:pPr/>
              <a:t>289</a:t>
            </a:fld>
            <a:endParaRPr lang="en-US">
              <a:latin typeface="Arial" pitchFamily="-111" charset="0"/>
              <a:ea typeface="ＭＳ Ｐゴシック" pitchFamily="-111" charset="-128"/>
              <a:cs typeface="ＭＳ Ｐゴシック" pitchFamily="-111" charset="-128"/>
            </a:endParaRPr>
          </a:p>
        </p:txBody>
      </p:sp>
      <p:sp>
        <p:nvSpPr>
          <p:cNvPr id="584710"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ea typeface="ＭＳ Ｐゴシック" pitchFamily="-111" charset="-128"/>
                <a:cs typeface="ＭＳ Ｐゴシック" pitchFamily="-111" charset="-128"/>
              </a:rPr>
              <a:t>A CS Grand Challenge</a:t>
            </a:r>
          </a:p>
        </p:txBody>
      </p:sp>
      <p:sp>
        <p:nvSpPr>
          <p:cNvPr id="60419" name="Content Placeholder 2"/>
          <p:cNvSpPr>
            <a:spLocks noGrp="1"/>
          </p:cNvSpPr>
          <p:nvPr>
            <p:ph idx="1"/>
          </p:nvPr>
        </p:nvSpPr>
        <p:spPr/>
        <p:txBody>
          <a:bodyPr/>
          <a:lstStyle/>
          <a:p>
            <a:pPr>
              <a:buFont typeface="Times" pitchFamily="-111" charset="0"/>
              <a:buNone/>
            </a:pPr>
            <a:r>
              <a:rPr lang="en-US" sz="2400" b="1" dirty="0">
                <a:ea typeface="ＭＳ Ｐゴシック" pitchFamily="-111" charset="-128"/>
                <a:cs typeface="ＭＳ Ｐゴシック" pitchFamily="-111" charset="-128"/>
              </a:rPr>
              <a:t>Does </a:t>
            </a:r>
            <a:r>
              <a:rPr lang="en-US" sz="2400" b="1" i="1" dirty="0">
                <a:ea typeface="ＭＳ Ｐゴシック" pitchFamily="-111" charset="-128"/>
                <a:cs typeface="ＭＳ Ｐゴシック" pitchFamily="-111" charset="-128"/>
              </a:rPr>
              <a:t>P</a:t>
            </a:r>
            <a:r>
              <a:rPr lang="en-US" sz="2400" b="1" dirty="0">
                <a:ea typeface="ＭＳ Ｐゴシック" pitchFamily="-111" charset="-128"/>
                <a:cs typeface="ＭＳ Ｐゴシック" pitchFamily="-111" charset="-128"/>
              </a:rPr>
              <a:t>=</a:t>
            </a:r>
            <a:r>
              <a:rPr lang="en-US" sz="2400" b="1" i="1" dirty="0">
                <a:ea typeface="ＭＳ Ｐゴシック" pitchFamily="-111" charset="-128"/>
                <a:cs typeface="ＭＳ Ｐゴシック" pitchFamily="-111" charset="-128"/>
              </a:rPr>
              <a:t>NP</a:t>
            </a:r>
            <a:r>
              <a:rPr lang="en-US" sz="2400" b="1" dirty="0">
                <a:ea typeface="ＭＳ Ｐゴシック" pitchFamily="-111" charset="-128"/>
                <a:cs typeface="ＭＳ Ｐゴシック" pitchFamily="-111" charset="-128"/>
              </a:rPr>
              <a:t>?</a:t>
            </a:r>
          </a:p>
          <a:p>
            <a:pPr>
              <a:buFont typeface="Times" pitchFamily="-111" charset="0"/>
              <a:buNone/>
            </a:pP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There are many equivalent ways to describe </a:t>
            </a:r>
            <a:r>
              <a:rPr lang="en-US" sz="2000" i="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and </a:t>
            </a:r>
            <a:r>
              <a:rPr lang="en-US" sz="2000" i="1" dirty="0">
                <a:ea typeface="ＭＳ Ｐゴシック" pitchFamily="-111" charset="-128"/>
                <a:cs typeface="ＭＳ Ｐゴシック" pitchFamily="-111" charset="-128"/>
              </a:rPr>
              <a:t>NP</a:t>
            </a:r>
            <a:r>
              <a:rPr lang="en-US" sz="2000" dirty="0">
                <a:ea typeface="ＭＳ Ｐゴシック" pitchFamily="-111" charset="-128"/>
                <a:cs typeface="ＭＳ Ｐゴシック" pitchFamily="-111" charset="-128"/>
              </a:rPr>
              <a:t>. For now, we will use the following. </a:t>
            </a:r>
            <a:endParaRPr lang="en-US" sz="2000" dirty="0" smtClean="0">
              <a:ea typeface="ＭＳ Ｐゴシック" pitchFamily="-111" charset="-128"/>
              <a:cs typeface="ＭＳ Ｐゴシック" pitchFamily="-111" charset="-128"/>
            </a:endParaRPr>
          </a:p>
          <a:p>
            <a:pPr>
              <a:buFont typeface="Times" pitchFamily="-111" charset="0"/>
              <a:buNone/>
            </a:pPr>
            <a:r>
              <a:rPr lang="en-US" sz="2000" i="1" dirty="0">
                <a:ea typeface="ＭＳ Ｐゴシック" pitchFamily="-111" charset="-128"/>
                <a:cs typeface="ＭＳ Ｐゴシック" pitchFamily="-111" charset="-128"/>
              </a:rPr>
              <a:t>	</a:t>
            </a:r>
            <a:r>
              <a:rPr lang="en-US" sz="2000" b="1" i="1" dirty="0" smtClean="0">
                <a:ea typeface="ＭＳ Ｐゴシック" pitchFamily="-111" charset="-128"/>
                <a:cs typeface="ＭＳ Ｐゴシック" pitchFamily="-111" charset="-128"/>
              </a:rPr>
              <a:t>P</a:t>
            </a:r>
            <a:r>
              <a:rPr lang="en-US" sz="2000" dirty="0" smtClean="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is the set of decision problems (those whose instances have “Yes”/ “No” answers) that can be solved in polynomial time on a deterministic computer (no concurrency </a:t>
            </a:r>
            <a:r>
              <a:rPr lang="en-US" sz="2000" dirty="0" smtClean="0">
                <a:ea typeface="ＭＳ Ｐゴシック" pitchFamily="-111" charset="-128"/>
                <a:cs typeface="ＭＳ Ｐゴシック" pitchFamily="-111" charset="-128"/>
              </a:rPr>
              <a:t>or guesses allowed</a:t>
            </a:r>
            <a:r>
              <a:rPr lang="en-US" sz="2000" dirty="0">
                <a:ea typeface="ＭＳ Ｐゴシック" pitchFamily="-111" charset="-128"/>
                <a:cs typeface="ＭＳ Ｐゴシック" pitchFamily="-111" charset="-128"/>
              </a:rPr>
              <a:t>). </a:t>
            </a:r>
            <a:endParaRPr lang="en-US" sz="2000" dirty="0" smtClean="0">
              <a:ea typeface="ＭＳ Ｐゴシック" pitchFamily="-111" charset="-128"/>
              <a:cs typeface="ＭＳ Ｐゴシック" pitchFamily="-111" charset="-128"/>
            </a:endParaRPr>
          </a:p>
          <a:p>
            <a:pPr>
              <a:buFont typeface="Times" pitchFamily="-111" charset="0"/>
              <a:buNone/>
            </a:pPr>
            <a:r>
              <a:rPr lang="en-US" sz="2000" i="1" dirty="0">
                <a:ea typeface="ＭＳ Ｐゴシック" pitchFamily="-111" charset="-128"/>
                <a:cs typeface="ＭＳ Ｐゴシック" pitchFamily="-111" charset="-128"/>
              </a:rPr>
              <a:t>	</a:t>
            </a:r>
            <a:r>
              <a:rPr lang="en-US" sz="2000" b="1" i="1" dirty="0" smtClean="0">
                <a:ea typeface="ＭＳ Ｐゴシック" pitchFamily="-111" charset="-128"/>
                <a:cs typeface="ＭＳ Ｐゴシック" pitchFamily="-111" charset="-128"/>
              </a:rPr>
              <a:t>NP</a:t>
            </a:r>
            <a:r>
              <a:rPr lang="en-US" sz="2000" i="1" dirty="0" smtClean="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is the set of decision problems that can be solved in polynomial time on a non-deterministic computer (equivalently one that  can </a:t>
            </a:r>
            <a:r>
              <a:rPr lang="en-US" sz="2000" dirty="0" smtClean="0">
                <a:ea typeface="ＭＳ Ｐゴシック" pitchFamily="-111" charset="-128"/>
                <a:cs typeface="ＭＳ Ｐゴシック" pitchFamily="-111" charset="-128"/>
              </a:rPr>
              <a:t>spawn an unbounded number of </a:t>
            </a:r>
            <a:r>
              <a:rPr lang="en-US" sz="2000" dirty="0">
                <a:ea typeface="ＭＳ Ｐゴシック" pitchFamily="-111" charset="-128"/>
                <a:cs typeface="ＭＳ Ｐゴシック" pitchFamily="-111" charset="-128"/>
              </a:rPr>
              <a:t>parallel </a:t>
            </a:r>
            <a:r>
              <a:rPr lang="en-US" sz="2000" dirty="0" smtClean="0">
                <a:ea typeface="ＭＳ Ｐゴシック" pitchFamily="-111" charset="-128"/>
                <a:cs typeface="ＭＳ Ｐゴシック" pitchFamily="-111" charset="-128"/>
              </a:rPr>
              <a:t>threads; equivalently one that can be verified in polynomial time on a deterministic computer). </a:t>
            </a:r>
          </a:p>
          <a:p>
            <a:pPr>
              <a:buFont typeface="Times" pitchFamily="-111" charset="0"/>
              <a:buNone/>
            </a:pPr>
            <a:r>
              <a:rPr lang="en-US" sz="2000" dirty="0">
                <a:ea typeface="ＭＳ Ｐゴシック" pitchFamily="-111" charset="-128"/>
                <a:cs typeface="ＭＳ Ｐゴシック" pitchFamily="-111" charset="-128"/>
              </a:rPr>
              <a:t>	</a:t>
            </a:r>
            <a:r>
              <a:rPr lang="en-US" sz="2000" dirty="0" smtClean="0">
                <a:ea typeface="ＭＳ Ｐゴシック" pitchFamily="-111" charset="-128"/>
                <a:cs typeface="ＭＳ Ｐゴシック" pitchFamily="-111" charset="-128"/>
              </a:rPr>
              <a:t>Again</a:t>
            </a:r>
            <a:r>
              <a:rPr lang="en-US" sz="2000" dirty="0">
                <a:ea typeface="ＭＳ Ｐゴシック" pitchFamily="-111" charset="-128"/>
                <a:cs typeface="ＭＳ Ｐゴシック" pitchFamily="-111" charset="-128"/>
              </a:rPr>
              <a:t>, as “Does </a:t>
            </a:r>
            <a:r>
              <a:rPr lang="en-US" sz="2000" b="1" i="1" dirty="0">
                <a:ea typeface="ＭＳ Ｐゴシック" pitchFamily="-111" charset="-128"/>
                <a:cs typeface="ＭＳ Ｐゴシック" pitchFamily="-111" charset="-128"/>
              </a:rPr>
              <a:t>P</a:t>
            </a:r>
            <a:r>
              <a:rPr lang="en-US" sz="2000" b="1" dirty="0">
                <a:ea typeface="ＭＳ Ｐゴシック" pitchFamily="-111" charset="-128"/>
                <a:cs typeface="ＭＳ Ｐゴシック" pitchFamily="-111" charset="-128"/>
              </a:rPr>
              <a:t>=</a:t>
            </a:r>
            <a:r>
              <a:rPr lang="en-US" sz="2000" b="1" i="1" dirty="0">
                <a:ea typeface="ＭＳ Ｐゴシック" pitchFamily="-111" charset="-128"/>
                <a:cs typeface="ＭＳ Ｐゴシック" pitchFamily="-111" charset="-128"/>
              </a:rPr>
              <a:t>NP</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has just one question, it is solvable, we just don’t yet know which solution, “Yes” or “No”, is the correct one.</a:t>
            </a:r>
          </a:p>
          <a:p>
            <a:endParaRPr lang="en-US" sz="2000" dirty="0">
              <a:ea typeface="ＭＳ Ｐゴシック" pitchFamily="-111" charset="-128"/>
              <a:cs typeface="ＭＳ Ｐゴシック" pitchFamily="-111" charset="-128"/>
            </a:endParaRPr>
          </a:p>
        </p:txBody>
      </p:sp>
      <p:sp>
        <p:nvSpPr>
          <p:cNvPr id="60420" name="Date Placeholder 3"/>
          <p:cNvSpPr>
            <a:spLocks noGrp="1"/>
          </p:cNvSpPr>
          <p:nvPr>
            <p:ph type="dt" sz="quarter" idx="10"/>
          </p:nvPr>
        </p:nvSpPr>
        <p:spPr>
          <a:noFill/>
        </p:spPr>
        <p:txBody>
          <a:bodyPr/>
          <a:lstStyle/>
          <a:p>
            <a:fld id="{25514371-37B0-CD43-B23F-EA6F9972645D}"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6042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0422" name="Slide Number Placeholder 5"/>
          <p:cNvSpPr>
            <a:spLocks noGrp="1"/>
          </p:cNvSpPr>
          <p:nvPr>
            <p:ph type="sldNum" sz="quarter" idx="12"/>
          </p:nvPr>
        </p:nvSpPr>
        <p:spPr>
          <a:noFill/>
        </p:spPr>
        <p:txBody>
          <a:bodyPr/>
          <a:lstStyle/>
          <a:p>
            <a:fld id="{A856214A-29B8-DC41-8E7D-A64D2855592B}" type="slidenum">
              <a:rPr lang="en-US">
                <a:latin typeface="Arial" pitchFamily="-111" charset="0"/>
                <a:ea typeface="ＭＳ Ｐゴシック" pitchFamily="-111" charset="-128"/>
                <a:cs typeface="ＭＳ Ｐゴシック" pitchFamily="-111" charset="-128"/>
              </a:rPr>
              <a:pPr/>
              <a:t>29</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Date Placeholder 3"/>
          <p:cNvSpPr>
            <a:spLocks noGrp="1"/>
          </p:cNvSpPr>
          <p:nvPr>
            <p:ph type="dt" sz="quarter" idx="10"/>
          </p:nvPr>
        </p:nvSpPr>
        <p:spPr>
          <a:noFill/>
        </p:spPr>
        <p:txBody>
          <a:bodyPr/>
          <a:lstStyle/>
          <a:p>
            <a:fld id="{CF67A329-1306-1B44-BC3A-DDCB682E1FD9}"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8675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86756" name="Slide Number Placeholder 5"/>
          <p:cNvSpPr>
            <a:spLocks noGrp="1"/>
          </p:cNvSpPr>
          <p:nvPr>
            <p:ph type="sldNum" sz="quarter" idx="12"/>
          </p:nvPr>
        </p:nvSpPr>
        <p:spPr>
          <a:noFill/>
        </p:spPr>
        <p:txBody>
          <a:bodyPr/>
          <a:lstStyle/>
          <a:p>
            <a:fld id="{F09C1E89-627B-4245-AE72-305514FDAA0C}" type="slidenum">
              <a:rPr lang="en-US">
                <a:latin typeface="Arial" pitchFamily="-111" charset="0"/>
                <a:ea typeface="ＭＳ Ｐゴシック" pitchFamily="-111" charset="-128"/>
                <a:cs typeface="ＭＳ Ｐゴシック" pitchFamily="-111" charset="-128"/>
              </a:rPr>
              <a:pPr/>
              <a:t>290</a:t>
            </a:fld>
            <a:endParaRPr lang="en-US">
              <a:latin typeface="Arial" pitchFamily="-111" charset="0"/>
              <a:ea typeface="ＭＳ Ｐゴシック" pitchFamily="-111" charset="-128"/>
              <a:cs typeface="ＭＳ Ｐゴシック" pitchFamily="-111" charset="-128"/>
            </a:endParaRPr>
          </a:p>
        </p:txBody>
      </p:sp>
      <p:sp>
        <p:nvSpPr>
          <p:cNvPr id="58675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What’s Undecidable?</a:t>
            </a:r>
          </a:p>
        </p:txBody>
      </p:sp>
      <p:sp>
        <p:nvSpPr>
          <p:cNvPr id="586758"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We cannot decide if the set of valid terminating traces of an arbitrary machine M is non-empty.</a:t>
            </a:r>
          </a:p>
          <a:p>
            <a:pPr eaLnBrk="1" hangingPunct="1"/>
            <a:r>
              <a:rPr lang="en-US">
                <a:ea typeface="ＭＳ Ｐゴシック" pitchFamily="-111" charset="-128"/>
                <a:cs typeface="ＭＳ Ｐゴシック" pitchFamily="-111" charset="-128"/>
              </a:rPr>
              <a:t>We cannot decide if the complement of the set of valid terminating traces of an arbitrary machine M is everything. In fact, this is not even semi-decidable.</a:t>
            </a:r>
          </a:p>
          <a:p>
            <a:pPr eaLnBrk="1" hangingPunct="1">
              <a:buFontTx/>
              <a:buNone/>
            </a:pPr>
            <a:endParaRPr lang="en-US">
              <a:ea typeface="ＭＳ Ｐゴシック" pitchFamily="-111" charset="-128"/>
              <a:cs typeface="ＭＳ Ｐゴシック" pitchFamily="-111" charset="-128"/>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Slide Number Placeholder 5"/>
          <p:cNvSpPr>
            <a:spLocks noGrp="1"/>
          </p:cNvSpPr>
          <p:nvPr>
            <p:ph type="sldNum" sz="quarter" idx="12"/>
          </p:nvPr>
        </p:nvSpPr>
        <p:spPr>
          <a:noFill/>
        </p:spPr>
        <p:txBody>
          <a:bodyPr/>
          <a:lstStyle/>
          <a:p>
            <a:pPr eaLnBrk="1" hangingPunct="1"/>
            <a:fld id="{3DCAE6AC-511D-C441-B392-291843E5436E}" type="slidenum">
              <a:rPr lang="en-US">
                <a:latin typeface="Arial" pitchFamily="-111" charset="0"/>
                <a:ea typeface="ＭＳ Ｐゴシック" pitchFamily="-111" charset="-128"/>
                <a:cs typeface="ＭＳ Ｐゴシック" pitchFamily="-111" charset="-128"/>
              </a:rPr>
              <a:pPr eaLnBrk="1" hangingPunct="1"/>
              <a:t>291</a:t>
            </a:fld>
            <a:endParaRPr lang="en-US">
              <a:latin typeface="Arial" pitchFamily="-111" charset="0"/>
              <a:ea typeface="ＭＳ Ｐゴシック" pitchFamily="-111" charset="-128"/>
              <a:cs typeface="ＭＳ Ｐゴシック" pitchFamily="-111" charset="-128"/>
            </a:endParaRPr>
          </a:p>
        </p:txBody>
      </p:sp>
      <p:sp>
        <p:nvSpPr>
          <p:cNvPr id="58880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L =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t>
            </a:r>
          </a:p>
        </p:txBody>
      </p:sp>
      <p:sp>
        <p:nvSpPr>
          <p:cNvPr id="588804"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If L is regular, then L =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is decidable</a:t>
            </a:r>
          </a:p>
          <a:p>
            <a:pPr lvl="1" eaLnBrk="1" hangingPunct="1"/>
            <a:r>
              <a:rPr lang="en-US"/>
              <a:t>Easy – Reduce to minimal deterministic FSA, </a:t>
            </a:r>
            <a:r>
              <a:rPr lang="en-US" b="1">
                <a:latin typeface="Script MT Bold" charset="0"/>
              </a:rPr>
              <a:t>A</a:t>
            </a:r>
            <a:r>
              <a:rPr lang="en-US" baseline="-25000"/>
              <a:t>L</a:t>
            </a:r>
            <a:r>
              <a:rPr lang="en-US"/>
              <a:t> accepting L. L = </a:t>
            </a:r>
            <a:r>
              <a:rPr lang="en-US">
                <a:sym typeface="Symbol" pitchFamily="-111" charset="2"/>
              </a:rPr>
              <a:t>* iff </a:t>
            </a:r>
            <a:r>
              <a:rPr lang="en-US" b="1">
                <a:latin typeface="Script MT Bold" charset="0"/>
              </a:rPr>
              <a:t>A</a:t>
            </a:r>
            <a:r>
              <a:rPr lang="en-US" baseline="-25000"/>
              <a:t>L</a:t>
            </a:r>
            <a:r>
              <a:rPr lang="en-US"/>
              <a:t> is a one-state machine, whose only state is accepting</a:t>
            </a:r>
          </a:p>
          <a:p>
            <a:pPr eaLnBrk="1" hangingPunct="1"/>
            <a:r>
              <a:rPr lang="en-US">
                <a:ea typeface="ＭＳ Ｐゴシック" pitchFamily="-111" charset="-128"/>
                <a:cs typeface="ＭＳ Ｐゴシック" pitchFamily="-111" charset="-128"/>
              </a:rPr>
              <a:t>If L is context free, then L =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is undecidable</a:t>
            </a:r>
          </a:p>
          <a:p>
            <a:pPr lvl="1" eaLnBrk="1" hangingPunct="1"/>
            <a:r>
              <a:rPr lang="en-US"/>
              <a:t>Just produce the complement of a Turing Machine’s valid terminating traces</a:t>
            </a:r>
          </a:p>
        </p:txBody>
      </p:sp>
      <p:sp>
        <p:nvSpPr>
          <p:cNvPr id="588805" name="Date Placeholder 3"/>
          <p:cNvSpPr>
            <a:spLocks noGrp="1"/>
          </p:cNvSpPr>
          <p:nvPr>
            <p:ph type="dt" sz="quarter" idx="10"/>
          </p:nvPr>
        </p:nvSpPr>
        <p:spPr>
          <a:noFill/>
        </p:spPr>
        <p:txBody>
          <a:bodyPr/>
          <a:lstStyle/>
          <a:p>
            <a:fld id="{37FBB54A-1655-1846-A549-67BDF2DD077B}"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8880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4"/>
          <p:cNvSpPr>
            <a:spLocks noGrp="1" noChangeArrowheads="1"/>
          </p:cNvSpPr>
          <p:nvPr>
            <p:ph type="ctrTitle"/>
          </p:nvPr>
        </p:nvSpPr>
        <p:spPr/>
        <p:txBody>
          <a:bodyPr/>
          <a:lstStyle/>
          <a:p>
            <a:pPr eaLnBrk="1" hangingPunct="1"/>
            <a:r>
              <a:rPr lang="en-US" sz="4000">
                <a:ea typeface="ＭＳ Ｐゴシック" pitchFamily="-111" charset="-128"/>
                <a:cs typeface="ＭＳ Ｐゴシック" pitchFamily="-111" charset="-128"/>
              </a:rPr>
              <a:t>Undecidability of Finite Convergence for Operators on Formal Languages</a:t>
            </a:r>
          </a:p>
        </p:txBody>
      </p:sp>
      <p:sp>
        <p:nvSpPr>
          <p:cNvPr id="590851" name="Rectangle 5"/>
          <p:cNvSpPr>
            <a:spLocks noGrp="1" noChangeArrowheads="1"/>
          </p:cNvSpPr>
          <p:nvPr>
            <p:ph type="subTitle" idx="1"/>
          </p:nvPr>
        </p:nvSpPr>
        <p:spPr/>
        <p:txBody>
          <a:bodyPr/>
          <a:lstStyle/>
          <a:p>
            <a:pPr eaLnBrk="1" hangingPunct="1"/>
            <a:r>
              <a:rPr lang="en-US">
                <a:ea typeface="ＭＳ Ｐゴシック" pitchFamily="-111" charset="-128"/>
                <a:cs typeface="ＭＳ Ｐゴシック" pitchFamily="-111" charset="-128"/>
              </a:rPr>
              <a:t>Relation to Real-Time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(Constant Time) Execution</a:t>
            </a:r>
          </a:p>
        </p:txBody>
      </p:sp>
    </p:spTree>
  </p:cSld>
  <p:clrMapOvr>
    <a:masterClrMapping/>
  </p:clrMapOvr>
  <p:timing>
    <p:tnLst>
      <p:par>
        <p:cTn xmlns:p14="http://schemas.microsoft.com/office/powerpoint/2010/mai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Title 1"/>
          <p:cNvSpPr>
            <a:spLocks noGrp="1"/>
          </p:cNvSpPr>
          <p:nvPr>
            <p:ph type="title"/>
          </p:nvPr>
        </p:nvSpPr>
        <p:spPr/>
        <p:txBody>
          <a:bodyPr/>
          <a:lstStyle/>
          <a:p>
            <a:r>
              <a:rPr lang="en-US">
                <a:ea typeface="ＭＳ Ｐゴシック" pitchFamily="-111" charset="-128"/>
                <a:cs typeface="ＭＳ Ｐゴシック" pitchFamily="-111" charset="-128"/>
              </a:rPr>
              <a:t>Powers of CFLs</a:t>
            </a:r>
          </a:p>
        </p:txBody>
      </p:sp>
      <p:sp>
        <p:nvSpPr>
          <p:cNvPr id="592899" name="Content Placeholder 2"/>
          <p:cNvSpPr>
            <a:spLocks noGrp="1"/>
          </p:cNvSpPr>
          <p:nvPr>
            <p:ph idx="1"/>
          </p:nvPr>
        </p:nvSpPr>
        <p:spPr/>
        <p:txBody>
          <a:bodyPr/>
          <a:lstStyle/>
          <a:p>
            <a:pPr eaLnBrk="1" hangingPunct="1">
              <a:lnSpc>
                <a:spcPct val="90000"/>
              </a:lnSpc>
              <a:buFont typeface="Times" pitchFamily="-111" charset="0"/>
              <a:buNone/>
            </a:pPr>
            <a:r>
              <a:rPr lang="en-US" b="1">
                <a:ea typeface="ＭＳ Ｐゴシック" pitchFamily="-111" charset="-128"/>
                <a:cs typeface="ＭＳ Ｐゴシック" pitchFamily="-111" charset="-128"/>
              </a:rPr>
              <a:t>Let G be a context free grammar.</a:t>
            </a:r>
          </a:p>
          <a:p>
            <a:pPr eaLnBrk="1" hangingPunct="1">
              <a:lnSpc>
                <a:spcPct val="90000"/>
              </a:lnSpc>
              <a:buFont typeface="Times" pitchFamily="-111" charset="0"/>
              <a:buNone/>
            </a:pPr>
            <a:r>
              <a:rPr lang="en-US" b="1">
                <a:ea typeface="ＭＳ Ｐゴシック" pitchFamily="-111" charset="-128"/>
                <a:cs typeface="ＭＳ Ｐゴシック" pitchFamily="-111" charset="-128"/>
              </a:rPr>
              <a:t>Consider L(G)</a:t>
            </a:r>
            <a:r>
              <a:rPr lang="en-US" b="1" baseline="30000">
                <a:ea typeface="ＭＳ Ｐゴシック" pitchFamily="-111" charset="-128"/>
                <a:cs typeface="ＭＳ Ｐゴシック" pitchFamily="-111" charset="-128"/>
              </a:rPr>
              <a:t>n</a:t>
            </a:r>
          </a:p>
          <a:p>
            <a:pPr eaLnBrk="1" hangingPunct="1">
              <a:lnSpc>
                <a:spcPct val="90000"/>
              </a:lnSpc>
              <a:buFont typeface="Times" pitchFamily="-111" charset="0"/>
              <a:buNone/>
            </a:pPr>
            <a:r>
              <a:rPr lang="en-US" b="1">
                <a:ea typeface="ＭＳ Ｐゴシック" pitchFamily="-111" charset="-128"/>
                <a:cs typeface="ＭＳ Ｐゴシック" pitchFamily="-111" charset="-128"/>
              </a:rPr>
              <a:t>Question1: Is L(G) = L(G)</a:t>
            </a:r>
            <a:r>
              <a:rPr lang="en-US" b="1" baseline="30000">
                <a:ea typeface="ＭＳ Ｐゴシック" pitchFamily="-111" charset="-128"/>
                <a:cs typeface="ＭＳ Ｐゴシック" pitchFamily="-111" charset="-128"/>
              </a:rPr>
              <a:t>2</a:t>
            </a:r>
            <a:r>
              <a:rPr lang="en-US" b="1">
                <a:ea typeface="ＭＳ Ｐゴシック" pitchFamily="-111" charset="-128"/>
                <a:cs typeface="ＭＳ Ｐゴシック" pitchFamily="-111" charset="-128"/>
              </a:rPr>
              <a:t>?</a:t>
            </a:r>
          </a:p>
          <a:p>
            <a:pPr eaLnBrk="1" hangingPunct="1">
              <a:lnSpc>
                <a:spcPct val="90000"/>
              </a:lnSpc>
              <a:buFont typeface="Times" pitchFamily="-111" charset="0"/>
              <a:buNone/>
            </a:pPr>
            <a:r>
              <a:rPr lang="en-US" b="1">
                <a:ea typeface="ＭＳ Ｐゴシック" pitchFamily="-111" charset="-128"/>
                <a:cs typeface="ＭＳ Ｐゴシック" pitchFamily="-111" charset="-128"/>
              </a:rPr>
              <a:t>Question2: Is L(G)</a:t>
            </a:r>
            <a:r>
              <a:rPr lang="en-US" b="1" baseline="30000">
                <a:ea typeface="ＭＳ Ｐゴシック" pitchFamily="-111" charset="-128"/>
                <a:cs typeface="ＭＳ Ｐゴシック" pitchFamily="-111" charset="-128"/>
              </a:rPr>
              <a:t>n</a:t>
            </a:r>
            <a:r>
              <a:rPr lang="en-US" b="1">
                <a:ea typeface="ＭＳ Ｐゴシック" pitchFamily="-111" charset="-128"/>
                <a:cs typeface="ＭＳ Ｐゴシック" pitchFamily="-111" charset="-128"/>
              </a:rPr>
              <a:t> = L(G)</a:t>
            </a:r>
            <a:r>
              <a:rPr lang="en-US" b="1" baseline="30000">
                <a:ea typeface="ＭＳ Ｐゴシック" pitchFamily="-111" charset="-128"/>
                <a:cs typeface="ＭＳ Ｐゴシック" pitchFamily="-111" charset="-128"/>
              </a:rPr>
              <a:t>n+1</a:t>
            </a:r>
            <a:r>
              <a:rPr lang="en-US" b="1">
                <a:ea typeface="ＭＳ Ｐゴシック" pitchFamily="-111" charset="-128"/>
                <a:cs typeface="ＭＳ Ｐゴシック" pitchFamily="-111" charset="-128"/>
              </a:rPr>
              <a:t>, for some finite n&gt;0?</a:t>
            </a:r>
          </a:p>
          <a:p>
            <a:pPr eaLnBrk="1" hangingPunct="1">
              <a:lnSpc>
                <a:spcPct val="90000"/>
              </a:lnSpc>
              <a:buFont typeface="Times" pitchFamily="-111" charset="0"/>
              <a:buNone/>
            </a:pPr>
            <a:r>
              <a:rPr lang="en-US" b="1">
                <a:ea typeface="ＭＳ Ｐゴシック" pitchFamily="-111" charset="-128"/>
                <a:cs typeface="ＭＳ Ｐゴシック" pitchFamily="-111" charset="-128"/>
              </a:rPr>
              <a:t>These questions are both undecidable.</a:t>
            </a:r>
          </a:p>
          <a:p>
            <a:pPr eaLnBrk="1" hangingPunct="1">
              <a:lnSpc>
                <a:spcPct val="90000"/>
              </a:lnSpc>
              <a:buFont typeface="Times" pitchFamily="-111" charset="0"/>
              <a:buNone/>
            </a:pPr>
            <a:r>
              <a:rPr lang="en-US" b="1">
                <a:ea typeface="ＭＳ Ｐゴシック" pitchFamily="-111" charset="-128"/>
                <a:cs typeface="ＭＳ Ｐゴシック" pitchFamily="-111" charset="-128"/>
              </a:rPr>
              <a:t>Think about why question1 is as hard as whether or not L(G) is </a:t>
            </a:r>
            <a:r>
              <a:rPr lang="en-US" b="1">
                <a:latin typeface="Symbol" pitchFamily="-111" charset="2"/>
                <a:ea typeface="ＭＳ Ｐゴシック" pitchFamily="-111" charset="-128"/>
                <a:cs typeface="ＭＳ Ｐゴシック" pitchFamily="-111" charset="-128"/>
                <a:sym typeface="Symbol" pitchFamily="-111" charset="2"/>
              </a:rPr>
              <a:t></a:t>
            </a:r>
            <a:r>
              <a:rPr lang="en-US" b="1">
                <a:ea typeface="ＭＳ Ｐゴシック" pitchFamily="-111" charset="-128"/>
                <a:cs typeface="ＭＳ Ｐゴシック" pitchFamily="-111" charset="-128"/>
              </a:rPr>
              <a:t>*. </a:t>
            </a:r>
          </a:p>
          <a:p>
            <a:pPr eaLnBrk="1" hangingPunct="1">
              <a:lnSpc>
                <a:spcPct val="90000"/>
              </a:lnSpc>
              <a:buFont typeface="Times" pitchFamily="-111" charset="0"/>
              <a:buNone/>
            </a:pPr>
            <a:r>
              <a:rPr lang="en-US" b="1">
                <a:ea typeface="ＭＳ Ｐゴシック" pitchFamily="-111" charset="-128"/>
                <a:cs typeface="ＭＳ Ｐゴシック" pitchFamily="-111" charset="-128"/>
              </a:rPr>
              <a:t>Question2 requires much more thought.</a:t>
            </a:r>
          </a:p>
        </p:txBody>
      </p:sp>
      <p:sp>
        <p:nvSpPr>
          <p:cNvPr id="592900" name="Date Placeholder 3"/>
          <p:cNvSpPr>
            <a:spLocks noGrp="1"/>
          </p:cNvSpPr>
          <p:nvPr>
            <p:ph type="dt" sz="quarter" idx="10"/>
          </p:nvPr>
        </p:nvSpPr>
        <p:spPr>
          <a:noFill/>
        </p:spPr>
        <p:txBody>
          <a:bodyPr/>
          <a:lstStyle/>
          <a:p>
            <a:fld id="{3AEC963A-B06F-0D49-A31B-D49274597ECD}"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9290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92902" name="Slide Number Placeholder 5"/>
          <p:cNvSpPr>
            <a:spLocks noGrp="1"/>
          </p:cNvSpPr>
          <p:nvPr>
            <p:ph type="sldNum" sz="quarter" idx="12"/>
          </p:nvPr>
        </p:nvSpPr>
        <p:spPr>
          <a:noFill/>
        </p:spPr>
        <p:txBody>
          <a:bodyPr/>
          <a:lstStyle/>
          <a:p>
            <a:fld id="{5BFF4633-C84A-A641-A0AC-D1853617B8D0}" type="slidenum">
              <a:rPr lang="en-US">
                <a:latin typeface="Arial" pitchFamily="-111" charset="0"/>
                <a:ea typeface="ＭＳ Ｐゴシック" pitchFamily="-111" charset="-128"/>
                <a:cs typeface="ＭＳ Ｐゴシック" pitchFamily="-111" charset="-128"/>
              </a:rPr>
              <a:pPr/>
              <a:t>293</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Title 1"/>
          <p:cNvSpPr>
            <a:spLocks noGrp="1"/>
          </p:cNvSpPr>
          <p:nvPr>
            <p:ph type="title"/>
          </p:nvPr>
        </p:nvSpPr>
        <p:spPr/>
        <p:txBody>
          <a:bodyPr/>
          <a:lstStyle/>
          <a:p>
            <a:r>
              <a:rPr lang="en-US" sz="4000">
                <a:ea typeface="ＭＳ Ｐゴシック" pitchFamily="-111" charset="-128"/>
                <a:cs typeface="ＭＳ Ｐゴシック" pitchFamily="-111" charset="-128"/>
              </a:rPr>
              <a:t>L(G) = L(G)</a:t>
            </a:r>
            <a:r>
              <a:rPr lang="en-US" sz="4000" baseline="30000">
                <a:ea typeface="ＭＳ Ｐゴシック" pitchFamily="-111" charset="-128"/>
                <a:cs typeface="ＭＳ Ｐゴシック" pitchFamily="-111" charset="-128"/>
              </a:rPr>
              <a:t>2</a:t>
            </a:r>
            <a:r>
              <a:rPr lang="en-US" sz="4000">
                <a:ea typeface="ＭＳ Ｐゴシック" pitchFamily="-111" charset="-128"/>
                <a:cs typeface="ＭＳ Ｐゴシック" pitchFamily="-111" charset="-128"/>
              </a:rPr>
              <a:t>?</a:t>
            </a:r>
          </a:p>
        </p:txBody>
      </p:sp>
      <p:sp>
        <p:nvSpPr>
          <p:cNvPr id="593923" name="Content Placeholder 2"/>
          <p:cNvSpPr>
            <a:spLocks noGrp="1"/>
          </p:cNvSpPr>
          <p:nvPr>
            <p:ph idx="1"/>
          </p:nvPr>
        </p:nvSpPr>
        <p:spPr/>
        <p:txBody>
          <a:bodyPr/>
          <a:lstStyle/>
          <a:p>
            <a:pPr eaLnBrk="1" hangingPunct="1"/>
            <a:r>
              <a:rPr lang="en-US" sz="2800" b="1">
                <a:ea typeface="ＭＳ Ｐゴシック" pitchFamily="-111" charset="-128"/>
                <a:cs typeface="ＭＳ Ｐゴシック" pitchFamily="-111" charset="-128"/>
              </a:rPr>
              <a:t>The problem to determine if L =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is Turing reducible to the problem to decide if </a:t>
            </a:r>
            <a:br>
              <a:rPr lang="en-US" sz="2800" b="1">
                <a:ea typeface="ＭＳ Ｐゴシック" pitchFamily="-111" charset="-128"/>
                <a:cs typeface="ＭＳ Ｐゴシック" pitchFamily="-111" charset="-128"/>
              </a:rPr>
            </a:br>
            <a:r>
              <a:rPr lang="en-US" sz="2800" b="1">
                <a:ea typeface="ＭＳ Ｐゴシック" pitchFamily="-111" charset="-128"/>
                <a:cs typeface="ＭＳ Ｐゴシック" pitchFamily="-111" charset="-128"/>
              </a:rPr>
              <a:t>L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so long as L is selected from a class of languages C over the alphabet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for which we can decide if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a:t>
            </a:r>
          </a:p>
          <a:p>
            <a:pPr eaLnBrk="1" hangingPunct="1"/>
            <a:r>
              <a:rPr lang="en-US" sz="2800" b="1">
                <a:ea typeface="ＭＳ Ｐゴシック" pitchFamily="-111" charset="-128"/>
                <a:cs typeface="ＭＳ Ｐゴシック" pitchFamily="-111" charset="-128"/>
              </a:rPr>
              <a:t>Corollary 1: </a:t>
            </a:r>
            <a:br>
              <a:rPr lang="en-US" sz="2800" b="1">
                <a:ea typeface="ＭＳ Ｐゴシック" pitchFamily="-111" charset="-128"/>
                <a:cs typeface="ＭＳ Ｐゴシック" pitchFamily="-111" charset="-128"/>
              </a:rPr>
            </a:br>
            <a:r>
              <a:rPr lang="en-US" sz="2800" b="1">
                <a:ea typeface="ＭＳ Ｐゴシック" pitchFamily="-111" charset="-128"/>
                <a:cs typeface="ＭＳ Ｐゴシック" pitchFamily="-111" charset="-128"/>
              </a:rPr>
              <a:t>The problem “is L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 L, for L context free or context sensitive?” is undecidable </a:t>
            </a:r>
          </a:p>
        </p:txBody>
      </p:sp>
      <p:sp>
        <p:nvSpPr>
          <p:cNvPr id="593924" name="Date Placeholder 1"/>
          <p:cNvSpPr>
            <a:spLocks noGrp="1"/>
          </p:cNvSpPr>
          <p:nvPr>
            <p:ph type="dt" sz="quarter" idx="10"/>
          </p:nvPr>
        </p:nvSpPr>
        <p:spPr>
          <a:noFill/>
        </p:spPr>
        <p:txBody>
          <a:bodyPr/>
          <a:lstStyle/>
          <a:p>
            <a:fld id="{761E363E-F0A2-794B-A42E-932A7A53F012}"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93925"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93926" name="Slide Number Placeholder 3"/>
          <p:cNvSpPr>
            <a:spLocks noGrp="1"/>
          </p:cNvSpPr>
          <p:nvPr>
            <p:ph type="sldNum" sz="quarter" idx="12"/>
          </p:nvPr>
        </p:nvSpPr>
        <p:spPr>
          <a:noFill/>
        </p:spPr>
        <p:txBody>
          <a:bodyPr/>
          <a:lstStyle/>
          <a:p>
            <a:fld id="{A12D24BD-F924-A14A-95F5-ED2977624471}" type="slidenum">
              <a:rPr lang="en-US">
                <a:latin typeface="Arial" pitchFamily="-111" charset="0"/>
                <a:ea typeface="ＭＳ Ｐゴシック" pitchFamily="-111" charset="-128"/>
                <a:cs typeface="ＭＳ Ｐゴシック" pitchFamily="-111" charset="-128"/>
              </a:rPr>
              <a:pPr/>
              <a:t>294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Title 1"/>
          <p:cNvSpPr>
            <a:spLocks noGrp="1"/>
          </p:cNvSpPr>
          <p:nvPr>
            <p:ph type="title"/>
          </p:nvPr>
        </p:nvSpPr>
        <p:spPr/>
        <p:txBody>
          <a:bodyPr/>
          <a:lstStyle/>
          <a:p>
            <a:r>
              <a:rPr lang="en-US" sz="4000">
                <a:ea typeface="ＭＳ Ｐゴシック" pitchFamily="-111" charset="-128"/>
                <a:cs typeface="ＭＳ Ｐゴシック" pitchFamily="-111" charset="-128"/>
              </a:rPr>
              <a:t>L(G) = L(G)</a:t>
            </a:r>
            <a:r>
              <a:rPr lang="en-US" sz="4000" baseline="30000">
                <a:ea typeface="ＭＳ Ｐゴシック" pitchFamily="-111" charset="-128"/>
                <a:cs typeface="ＭＳ Ｐゴシック" pitchFamily="-111" charset="-128"/>
              </a:rPr>
              <a:t>2</a:t>
            </a:r>
            <a:r>
              <a:rPr lang="en-US" sz="4000">
                <a:ea typeface="ＭＳ Ｐゴシック" pitchFamily="-111" charset="-128"/>
                <a:cs typeface="ＭＳ Ｐゴシック" pitchFamily="-111" charset="-128"/>
              </a:rPr>
              <a:t>? is undecidable</a:t>
            </a:r>
          </a:p>
        </p:txBody>
      </p:sp>
      <p:sp>
        <p:nvSpPr>
          <p:cNvPr id="595971" name="Content Placeholder 2"/>
          <p:cNvSpPr>
            <a:spLocks noGrp="1"/>
          </p:cNvSpPr>
          <p:nvPr>
            <p:ph idx="1"/>
          </p:nvPr>
        </p:nvSpPr>
        <p:spPr/>
        <p:txBody>
          <a:bodyPr/>
          <a:lstStyle/>
          <a:p>
            <a:pPr eaLnBrk="1" hangingPunct="1">
              <a:lnSpc>
                <a:spcPct val="90000"/>
              </a:lnSpc>
            </a:pPr>
            <a:r>
              <a:rPr lang="en-US" sz="2800" b="1">
                <a:ea typeface="ＭＳ Ｐゴシック" pitchFamily="-111" charset="-128"/>
                <a:cs typeface="ＭＳ Ｐゴシック" pitchFamily="-111" charset="-128"/>
              </a:rPr>
              <a:t>Question: Does L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get us anything new?</a:t>
            </a:r>
          </a:p>
          <a:p>
            <a:pPr lvl="1" eaLnBrk="1" hangingPunct="1">
              <a:lnSpc>
                <a:spcPct val="90000"/>
              </a:lnSpc>
            </a:pPr>
            <a:r>
              <a:rPr lang="en-US" b="1"/>
              <a:t>i.e., Is L </a:t>
            </a:r>
            <a:r>
              <a:rPr lang="en-US" b="1">
                <a:sym typeface="Symbol" pitchFamily="-111" charset="2"/>
              </a:rPr>
              <a:t></a:t>
            </a:r>
            <a:r>
              <a:rPr lang="en-US" b="1"/>
              <a:t> L = L?</a:t>
            </a:r>
          </a:p>
          <a:p>
            <a:pPr eaLnBrk="1" hangingPunct="1">
              <a:lnSpc>
                <a:spcPct val="90000"/>
              </a:lnSpc>
            </a:pPr>
            <a:r>
              <a:rPr lang="en-US" sz="2800" b="1">
                <a:ea typeface="ＭＳ Ｐゴシック" pitchFamily="-111" charset="-128"/>
                <a:cs typeface="ＭＳ Ｐゴシック" pitchFamily="-111" charset="-128"/>
              </a:rPr>
              <a:t>Membership in a CSL is decidable.</a:t>
            </a:r>
          </a:p>
          <a:p>
            <a:pPr eaLnBrk="1" hangingPunct="1">
              <a:lnSpc>
                <a:spcPct val="90000"/>
              </a:lnSpc>
            </a:pPr>
            <a:r>
              <a:rPr lang="en-US" sz="2800" b="1">
                <a:ea typeface="ＭＳ Ｐゴシック" pitchFamily="-111" charset="-128"/>
                <a:cs typeface="ＭＳ Ｐゴシック" pitchFamily="-111" charset="-128"/>
              </a:rPr>
              <a:t>Claim is that L =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iff  </a:t>
            </a:r>
            <a:endParaRPr lang="en-US" sz="2800" b="1">
              <a:ea typeface="ＭＳ Ｐゴシック" pitchFamily="-111" charset="-128"/>
              <a:cs typeface="ＭＳ Ｐゴシック" pitchFamily="-111" charset="-128"/>
              <a:sym typeface="Symbol" pitchFamily="-111" charset="2"/>
            </a:endParaRPr>
          </a:p>
          <a:p>
            <a:pPr lvl="1" eaLnBrk="1" hangingPunct="1">
              <a:lnSpc>
                <a:spcPct val="90000"/>
              </a:lnSpc>
              <a:buFontTx/>
              <a:buNone/>
            </a:pPr>
            <a:r>
              <a:rPr lang="en-US" b="1">
                <a:sym typeface="Symbol" pitchFamily="-111" charset="2"/>
              </a:rPr>
              <a:t>(1)   {}  L ; and</a:t>
            </a:r>
          </a:p>
          <a:p>
            <a:pPr lvl="1" eaLnBrk="1" hangingPunct="1">
              <a:lnSpc>
                <a:spcPct val="90000"/>
              </a:lnSpc>
              <a:buFontTx/>
              <a:buNone/>
            </a:pPr>
            <a:r>
              <a:rPr lang="en-US" b="1">
                <a:sym typeface="Symbol" pitchFamily="-111" charset="2"/>
              </a:rPr>
              <a:t>(2) L  L = L </a:t>
            </a:r>
          </a:p>
          <a:p>
            <a:pPr eaLnBrk="1" hangingPunct="1">
              <a:lnSpc>
                <a:spcPct val="90000"/>
              </a:lnSpc>
            </a:pPr>
            <a:r>
              <a:rPr lang="en-US" sz="2800" b="1">
                <a:ea typeface="ＭＳ Ｐゴシック" pitchFamily="-111" charset="-128"/>
                <a:cs typeface="ＭＳ Ｐゴシック" pitchFamily="-111" charset="-128"/>
                <a:sym typeface="Symbol" pitchFamily="-111" charset="2"/>
              </a:rPr>
              <a:t>Clearly, if L = * then (1) and (2) trivially hold.</a:t>
            </a:r>
          </a:p>
          <a:p>
            <a:pPr eaLnBrk="1" hangingPunct="1">
              <a:lnSpc>
                <a:spcPct val="90000"/>
              </a:lnSpc>
            </a:pPr>
            <a:r>
              <a:rPr lang="en-US" sz="2800" b="1">
                <a:ea typeface="ＭＳ Ｐゴシック" pitchFamily="-111" charset="-128"/>
                <a:cs typeface="ＭＳ Ｐゴシック" pitchFamily="-111" charset="-128"/>
                <a:sym typeface="Symbol" pitchFamily="-111" charset="2"/>
              </a:rPr>
              <a:t>Conversely, we have *  L*=  </a:t>
            </a:r>
            <a:r>
              <a:rPr lang="en-US" sz="2800" b="1" baseline="-25000">
                <a:ea typeface="ＭＳ Ｐゴシック" pitchFamily="-111" charset="-128"/>
                <a:cs typeface="ＭＳ Ｐゴシック" pitchFamily="-111" charset="-128"/>
                <a:sym typeface="Symbol" pitchFamily="-111" charset="2"/>
              </a:rPr>
              <a:t>n0</a:t>
            </a:r>
            <a:r>
              <a:rPr lang="en-US" sz="2800" b="1">
                <a:ea typeface="ＭＳ Ｐゴシック" pitchFamily="-111" charset="-128"/>
                <a:cs typeface="ＭＳ Ｐゴシック" pitchFamily="-111" charset="-128"/>
                <a:sym typeface="Symbol" pitchFamily="-111" charset="2"/>
              </a:rPr>
              <a:t> L</a:t>
            </a:r>
            <a:r>
              <a:rPr lang="en-US" sz="2800" b="1" baseline="30000">
                <a:ea typeface="ＭＳ Ｐゴシック" pitchFamily="-111" charset="-128"/>
                <a:cs typeface="ＭＳ Ｐゴシック" pitchFamily="-111" charset="-128"/>
                <a:sym typeface="Symbol" pitchFamily="-111" charset="2"/>
              </a:rPr>
              <a:t>n</a:t>
            </a:r>
            <a:r>
              <a:rPr lang="en-US" sz="2800" b="1">
                <a:ea typeface="ＭＳ Ｐゴシック" pitchFamily="-111" charset="-128"/>
                <a:cs typeface="ＭＳ Ｐゴシック" pitchFamily="-111" charset="-128"/>
                <a:sym typeface="Symbol" pitchFamily="-111" charset="2"/>
              </a:rPr>
              <a:t>  L</a:t>
            </a:r>
          </a:p>
          <a:p>
            <a:pPr lvl="1" eaLnBrk="1" hangingPunct="1">
              <a:lnSpc>
                <a:spcPct val="90000"/>
              </a:lnSpc>
            </a:pPr>
            <a:r>
              <a:rPr lang="en-US" b="1">
                <a:sym typeface="Symbol" pitchFamily="-111" charset="2"/>
              </a:rPr>
              <a:t>first inclusion follows from (1); second from (2)</a:t>
            </a:r>
            <a:endParaRPr lang="en-US" b="1"/>
          </a:p>
        </p:txBody>
      </p:sp>
      <p:sp>
        <p:nvSpPr>
          <p:cNvPr id="595972" name="Date Placeholder 1"/>
          <p:cNvSpPr>
            <a:spLocks noGrp="1"/>
          </p:cNvSpPr>
          <p:nvPr>
            <p:ph type="dt" sz="quarter" idx="10"/>
          </p:nvPr>
        </p:nvSpPr>
        <p:spPr>
          <a:noFill/>
        </p:spPr>
        <p:txBody>
          <a:bodyPr/>
          <a:lstStyle/>
          <a:p>
            <a:fld id="{9240AF4A-F33D-8B4A-A2ED-406B3216E2E2}"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95973"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95974" name="Slide Number Placeholder 3"/>
          <p:cNvSpPr>
            <a:spLocks noGrp="1"/>
          </p:cNvSpPr>
          <p:nvPr>
            <p:ph type="sldNum" sz="quarter" idx="12"/>
          </p:nvPr>
        </p:nvSpPr>
        <p:spPr>
          <a:noFill/>
        </p:spPr>
        <p:txBody>
          <a:bodyPr/>
          <a:lstStyle/>
          <a:p>
            <a:fld id="{9DF5C35A-E3AD-1541-A6E5-B7B5A368EC67}" type="slidenum">
              <a:rPr lang="en-US">
                <a:latin typeface="Arial" pitchFamily="-111" charset="0"/>
                <a:ea typeface="ＭＳ Ｐゴシック" pitchFamily="-111" charset="-128"/>
                <a:cs typeface="ＭＳ Ｐゴシック" pitchFamily="-111" charset="-128"/>
              </a:rPr>
              <a:pPr/>
              <a:t>295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Title 1"/>
          <p:cNvSpPr>
            <a:spLocks noGrp="1"/>
          </p:cNvSpPr>
          <p:nvPr>
            <p:ph type="title"/>
          </p:nvPr>
        </p:nvSpPr>
        <p:spPr/>
        <p:txBody>
          <a:bodyPr/>
          <a:lstStyle/>
          <a:p>
            <a:r>
              <a:rPr lang="en-US">
                <a:ea typeface="ＭＳ Ｐゴシック" pitchFamily="-111" charset="-128"/>
                <a:cs typeface="ＭＳ Ｐゴシック" pitchFamily="-111" charset="-128"/>
              </a:rPr>
              <a:t>Finite Power Problem</a:t>
            </a:r>
          </a:p>
        </p:txBody>
      </p:sp>
      <p:sp>
        <p:nvSpPr>
          <p:cNvPr id="598019" name="Content Placeholder 2"/>
          <p:cNvSpPr>
            <a:spLocks noGrp="1"/>
          </p:cNvSpPr>
          <p:nvPr>
            <p:ph idx="1"/>
          </p:nvPr>
        </p:nvSpPr>
        <p:spPr/>
        <p:txBody>
          <a:bodyPr/>
          <a:lstStyle/>
          <a:p>
            <a:pPr eaLnBrk="1" hangingPunct="1">
              <a:lnSpc>
                <a:spcPct val="90000"/>
              </a:lnSpc>
            </a:pPr>
            <a:r>
              <a:rPr lang="en-US" sz="2800" b="1">
                <a:ea typeface="ＭＳ Ｐゴシック" pitchFamily="-111" charset="-128"/>
                <a:cs typeface="ＭＳ Ｐゴシック" pitchFamily="-111" charset="-128"/>
              </a:rPr>
              <a:t>The problem to determine, for an arbitrary context free language L, if there exist a finite n such that L</a:t>
            </a:r>
            <a:r>
              <a:rPr lang="en-US" sz="2800" b="1" baseline="30000">
                <a:ea typeface="ＭＳ Ｐゴシック" pitchFamily="-111" charset="-128"/>
                <a:cs typeface="ＭＳ Ｐゴシック" pitchFamily="-111" charset="-128"/>
              </a:rPr>
              <a:t>n</a:t>
            </a:r>
            <a:r>
              <a:rPr lang="en-US" sz="2800" b="1">
                <a:ea typeface="ＭＳ Ｐゴシック" pitchFamily="-111" charset="-128"/>
                <a:cs typeface="ＭＳ Ｐゴシック" pitchFamily="-111" charset="-128"/>
              </a:rPr>
              <a:t> = L</a:t>
            </a:r>
            <a:r>
              <a:rPr lang="en-US" sz="2800" b="1" baseline="30000">
                <a:ea typeface="ＭＳ Ｐゴシック" pitchFamily="-111" charset="-128"/>
                <a:cs typeface="ＭＳ Ｐゴシック" pitchFamily="-111" charset="-128"/>
              </a:rPr>
              <a:t>n+1</a:t>
            </a:r>
            <a:r>
              <a:rPr lang="en-US" sz="2800" b="1">
                <a:ea typeface="ＭＳ Ｐゴシック" pitchFamily="-111" charset="-128"/>
                <a:cs typeface="ＭＳ Ｐゴシック" pitchFamily="-111" charset="-128"/>
              </a:rPr>
              <a:t> is undecidable.</a:t>
            </a:r>
          </a:p>
          <a:p>
            <a:pPr eaLnBrk="1" hangingPunct="1"/>
            <a:r>
              <a:rPr lang="en-US" sz="2800" b="1">
                <a:ea typeface="ＭＳ Ｐゴシック" pitchFamily="-111" charset="-128"/>
                <a:cs typeface="ＭＳ Ｐゴシック" pitchFamily="-111" charset="-128"/>
              </a:rPr>
              <a:t>L</a:t>
            </a:r>
            <a:r>
              <a:rPr lang="en-US" sz="2800" b="1" baseline="-25000">
                <a:ea typeface="ＭＳ Ｐゴシック" pitchFamily="-111" charset="-128"/>
                <a:cs typeface="ＭＳ Ｐゴシック" pitchFamily="-111" charset="-128"/>
              </a:rPr>
              <a:t>1</a:t>
            </a:r>
            <a:r>
              <a:rPr lang="en-US" sz="2800" b="1">
                <a:ea typeface="ＭＳ Ｐゴシック" pitchFamily="-111" charset="-128"/>
                <a:cs typeface="ＭＳ Ｐゴシック" pitchFamily="-111" charset="-128"/>
              </a:rPr>
              <a:t> = { C</a:t>
            </a:r>
            <a:r>
              <a:rPr lang="en-US" sz="2800" b="1" baseline="-25000">
                <a:ea typeface="ＭＳ Ｐゴシック" pitchFamily="-111" charset="-128"/>
                <a:cs typeface="ＭＳ Ｐゴシック" pitchFamily="-111" charset="-128"/>
              </a:rPr>
              <a:t>1</a:t>
            </a:r>
            <a:r>
              <a:rPr lang="en-US" sz="2800" b="1">
                <a:ea typeface="ＭＳ Ｐゴシック" pitchFamily="-111" charset="-128"/>
                <a:cs typeface="ＭＳ Ｐゴシック" pitchFamily="-111" charset="-128"/>
              </a:rPr>
              <a:t># C</a:t>
            </a:r>
            <a:r>
              <a:rPr lang="en-US" sz="2800" b="1" baseline="-25000">
                <a:ea typeface="ＭＳ Ｐゴシック" pitchFamily="-111" charset="-128"/>
                <a:cs typeface="ＭＳ Ｐゴシック" pitchFamily="-111" charset="-128"/>
              </a:rPr>
              <a:t>2</a:t>
            </a:r>
            <a:r>
              <a:rPr lang="en-US" sz="2800" b="1" baseline="30000">
                <a:ea typeface="ＭＳ Ｐゴシック" pitchFamily="-111" charset="-128"/>
                <a:cs typeface="ＭＳ Ｐゴシック" pitchFamily="-111" charset="-128"/>
              </a:rPr>
              <a:t>R</a:t>
            </a:r>
            <a:r>
              <a:rPr lang="en-US" sz="2800" b="1">
                <a:ea typeface="ＭＳ Ｐゴシック" pitchFamily="-111" charset="-128"/>
                <a:cs typeface="ＭＳ Ｐゴシック" pitchFamily="-111" charset="-128"/>
              </a:rPr>
              <a:t> $ | </a:t>
            </a:r>
            <a:br>
              <a:rPr lang="en-US" sz="2800" b="1">
                <a:ea typeface="ＭＳ Ｐゴシック" pitchFamily="-111" charset="-128"/>
                <a:cs typeface="ＭＳ Ｐゴシック" pitchFamily="-111" charset="-128"/>
              </a:rPr>
            </a:br>
            <a:r>
              <a:rPr lang="en-US" sz="2800" b="1">
                <a:ea typeface="ＭＳ Ｐゴシック" pitchFamily="-111" charset="-128"/>
                <a:cs typeface="ＭＳ Ｐゴシック" pitchFamily="-111" charset="-128"/>
              </a:rPr>
              <a:t>			C</a:t>
            </a:r>
            <a:r>
              <a:rPr lang="en-US" sz="2800" b="1" baseline="-25000">
                <a:ea typeface="ＭＳ Ｐゴシック" pitchFamily="-111" charset="-128"/>
                <a:cs typeface="ＭＳ Ｐゴシック" pitchFamily="-111" charset="-128"/>
              </a:rPr>
              <a:t>1</a:t>
            </a:r>
            <a:r>
              <a:rPr lang="en-US" sz="2800" b="1">
                <a:ea typeface="ＭＳ Ｐゴシック" pitchFamily="-111" charset="-128"/>
                <a:cs typeface="ＭＳ Ｐゴシック" pitchFamily="-111" charset="-128"/>
              </a:rPr>
              <a:t>, C</a:t>
            </a:r>
            <a:r>
              <a:rPr lang="en-US" sz="2800" b="1" baseline="-25000">
                <a:ea typeface="ＭＳ Ｐゴシック" pitchFamily="-111" charset="-128"/>
                <a:cs typeface="ＭＳ Ｐゴシック" pitchFamily="-111" charset="-128"/>
              </a:rPr>
              <a:t>2</a:t>
            </a:r>
            <a:r>
              <a:rPr lang="en-US" sz="2800" b="1">
                <a:ea typeface="ＭＳ Ｐゴシック" pitchFamily="-111" charset="-128"/>
                <a:cs typeface="ＭＳ Ｐゴシック" pitchFamily="-111" charset="-128"/>
              </a:rPr>
              <a:t> are configurations },</a:t>
            </a:r>
          </a:p>
          <a:p>
            <a:pPr eaLnBrk="1" hangingPunct="1"/>
            <a:r>
              <a:rPr lang="en-US" sz="2800" b="1">
                <a:ea typeface="ＭＳ Ｐゴシック" pitchFamily="-111" charset="-128"/>
                <a:cs typeface="ＭＳ Ｐゴシック" pitchFamily="-111" charset="-128"/>
              </a:rPr>
              <a:t>L</a:t>
            </a:r>
            <a:r>
              <a:rPr lang="en-US" sz="2800" b="1" baseline="-25000">
                <a:ea typeface="ＭＳ Ｐゴシック" pitchFamily="-111" charset="-128"/>
                <a:cs typeface="ＭＳ Ｐゴシック" pitchFamily="-111" charset="-128"/>
              </a:rPr>
              <a:t>2</a:t>
            </a:r>
            <a:r>
              <a:rPr lang="en-US" sz="2800" b="1">
                <a:ea typeface="ＭＳ Ｐゴシック" pitchFamily="-111" charset="-128"/>
                <a:cs typeface="ＭＳ Ｐゴシック" pitchFamily="-111" charset="-128"/>
              </a:rPr>
              <a:t> = { C</a:t>
            </a:r>
            <a:r>
              <a:rPr lang="en-US" sz="2800" b="1" baseline="-25000">
                <a:ea typeface="ＭＳ Ｐゴシック" pitchFamily="-111" charset="-128"/>
                <a:cs typeface="ＭＳ Ｐゴシック" pitchFamily="-111" charset="-128"/>
              </a:rPr>
              <a:t>1</a:t>
            </a:r>
            <a:r>
              <a:rPr lang="en-US" sz="2800" b="1">
                <a:ea typeface="ＭＳ Ｐゴシック" pitchFamily="-111" charset="-128"/>
                <a:cs typeface="ＭＳ Ｐゴシック" pitchFamily="-111" charset="-128"/>
              </a:rPr>
              <a:t>#C</a:t>
            </a:r>
            <a:r>
              <a:rPr lang="en-US" sz="2800" b="1" baseline="-25000">
                <a:ea typeface="ＭＳ Ｐゴシック" pitchFamily="-111" charset="-128"/>
                <a:cs typeface="ＭＳ Ｐゴシック" pitchFamily="-111" charset="-128"/>
              </a:rPr>
              <a:t>2</a:t>
            </a:r>
            <a:r>
              <a:rPr lang="en-US" sz="2800" b="1" baseline="30000">
                <a:ea typeface="ＭＳ Ｐゴシック" pitchFamily="-111" charset="-128"/>
                <a:cs typeface="ＭＳ Ｐゴシック" pitchFamily="-111" charset="-128"/>
              </a:rPr>
              <a:t>R</a:t>
            </a:r>
            <a:r>
              <a:rPr lang="en-US" sz="2800" b="1">
                <a:ea typeface="ＭＳ Ｐゴシック" pitchFamily="-111" charset="-128"/>
                <a:cs typeface="ＭＳ Ｐゴシック" pitchFamily="-111" charset="-128"/>
              </a:rPr>
              <a:t>$C</a:t>
            </a:r>
            <a:r>
              <a:rPr lang="en-US" sz="2800" b="1" baseline="-25000">
                <a:ea typeface="ＭＳ Ｐゴシック" pitchFamily="-111" charset="-128"/>
                <a:cs typeface="ＭＳ Ｐゴシック" pitchFamily="-111" charset="-128"/>
              </a:rPr>
              <a:t>3</a:t>
            </a:r>
            <a:r>
              <a:rPr lang="en-US" sz="2800" b="1">
                <a:ea typeface="ＭＳ Ｐゴシック" pitchFamily="-111" charset="-128"/>
                <a:cs typeface="ＭＳ Ｐゴシック" pitchFamily="-111" charset="-128"/>
              </a:rPr>
              <a:t>#C</a:t>
            </a:r>
            <a:r>
              <a:rPr lang="en-US" sz="2800" b="1" baseline="-25000">
                <a:ea typeface="ＭＳ Ｐゴシック" pitchFamily="-111" charset="-128"/>
                <a:cs typeface="ＭＳ Ｐゴシック" pitchFamily="-111" charset="-128"/>
              </a:rPr>
              <a:t>4</a:t>
            </a:r>
            <a:r>
              <a:rPr lang="en-US" sz="2800" b="1" baseline="30000">
                <a:ea typeface="ＭＳ Ｐゴシック" pitchFamily="-111" charset="-128"/>
                <a:cs typeface="ＭＳ Ｐゴシック" pitchFamily="-111" charset="-128"/>
              </a:rPr>
              <a:t>R</a:t>
            </a:r>
            <a:r>
              <a:rPr lang="en-US" sz="2800" b="1">
                <a:ea typeface="ＭＳ Ｐゴシック" pitchFamily="-111" charset="-128"/>
                <a:cs typeface="ＭＳ Ｐゴシック" pitchFamily="-111" charset="-128"/>
              </a:rPr>
              <a:t>  … $C</a:t>
            </a:r>
            <a:r>
              <a:rPr lang="en-US" sz="2800" b="1" baseline="-25000">
                <a:ea typeface="ＭＳ Ｐゴシック" pitchFamily="-111" charset="-128"/>
                <a:cs typeface="ＭＳ Ｐゴシック" pitchFamily="-111" charset="-128"/>
              </a:rPr>
              <a:t>2k-1</a:t>
            </a:r>
            <a:r>
              <a:rPr lang="en-US" sz="2800" b="1">
                <a:ea typeface="ＭＳ Ｐゴシック" pitchFamily="-111" charset="-128"/>
                <a:cs typeface="ＭＳ Ｐゴシック" pitchFamily="-111" charset="-128"/>
              </a:rPr>
              <a:t>#C</a:t>
            </a:r>
            <a:r>
              <a:rPr lang="en-US" sz="2800" b="1" baseline="-25000">
                <a:ea typeface="ＭＳ Ｐゴシック" pitchFamily="-111" charset="-128"/>
                <a:cs typeface="ＭＳ Ｐゴシック" pitchFamily="-111" charset="-128"/>
              </a:rPr>
              <a:t>2k</a:t>
            </a:r>
            <a:r>
              <a:rPr lang="en-US" sz="2800" b="1" baseline="30000">
                <a:ea typeface="ＭＳ Ｐゴシック" pitchFamily="-111" charset="-128"/>
                <a:cs typeface="ＭＳ Ｐゴシック" pitchFamily="-111" charset="-128"/>
              </a:rPr>
              <a:t>R</a:t>
            </a:r>
            <a:r>
              <a:rPr lang="en-US" sz="2800" b="1">
                <a:ea typeface="ＭＳ Ｐゴシック" pitchFamily="-111" charset="-128"/>
                <a:cs typeface="ＭＳ Ｐゴシック" pitchFamily="-111" charset="-128"/>
              </a:rPr>
              <a:t>$ | where k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1 and, for some i, 1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i &lt; 2k, C</a:t>
            </a:r>
            <a:r>
              <a:rPr lang="en-US" sz="2800" b="1" baseline="-25000">
                <a:ea typeface="ＭＳ Ｐゴシック" pitchFamily="-111" charset="-128"/>
                <a:cs typeface="ＭＳ Ｐゴシック" pitchFamily="-111" charset="-128"/>
              </a:rPr>
              <a:t>i</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baseline="-25000">
                <a:ea typeface="ＭＳ Ｐゴシック" pitchFamily="-111" charset="-128"/>
                <a:cs typeface="ＭＳ Ｐゴシック" pitchFamily="-111" charset="-128"/>
              </a:rPr>
              <a:t>M</a:t>
            </a:r>
            <a:r>
              <a:rPr lang="en-US" sz="2800" b="1">
                <a:ea typeface="ＭＳ Ｐゴシック" pitchFamily="-111" charset="-128"/>
                <a:cs typeface="ＭＳ Ｐゴシック" pitchFamily="-111" charset="-128"/>
              </a:rPr>
              <a:t>  C</a:t>
            </a:r>
            <a:r>
              <a:rPr lang="en-US" sz="2800" b="1" baseline="-25000">
                <a:ea typeface="ＭＳ Ｐゴシック" pitchFamily="-111" charset="-128"/>
                <a:cs typeface="ＭＳ Ｐゴシック" pitchFamily="-111" charset="-128"/>
              </a:rPr>
              <a:t>i+1</a:t>
            </a:r>
            <a:r>
              <a:rPr lang="en-US" sz="2800" b="1">
                <a:ea typeface="ＭＳ Ｐゴシック" pitchFamily="-111" charset="-128"/>
                <a:cs typeface="ＭＳ Ｐゴシック" pitchFamily="-111" charset="-128"/>
              </a:rPr>
              <a:t> is false },</a:t>
            </a:r>
          </a:p>
          <a:p>
            <a:pPr eaLnBrk="1" hangingPunct="1"/>
            <a:r>
              <a:rPr lang="en-US" sz="2800" b="1">
                <a:ea typeface="ＭＳ Ｐゴシック" pitchFamily="-111" charset="-128"/>
                <a:cs typeface="ＭＳ Ｐゴシック" pitchFamily="-111" charset="-128"/>
              </a:rPr>
              <a:t>L = L</a:t>
            </a:r>
            <a:r>
              <a:rPr lang="en-US" sz="2800" b="1" baseline="-25000">
                <a:ea typeface="ＭＳ Ｐゴシック" pitchFamily="-111" charset="-128"/>
                <a:cs typeface="ＭＳ Ｐゴシック" pitchFamily="-111" charset="-128"/>
              </a:rPr>
              <a:t>1</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a:t>
            </a:r>
            <a:r>
              <a:rPr lang="en-US" sz="2800" b="1" baseline="-25000">
                <a:ea typeface="ＭＳ Ｐゴシック" pitchFamily="-111" charset="-128"/>
                <a:cs typeface="ＭＳ Ｐゴシック" pitchFamily="-111" charset="-128"/>
              </a:rPr>
              <a:t>2</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a:t>
            </a:r>
          </a:p>
        </p:txBody>
      </p:sp>
      <p:sp>
        <p:nvSpPr>
          <p:cNvPr id="598020" name="Date Placeholder 3"/>
          <p:cNvSpPr>
            <a:spLocks noGrp="1"/>
          </p:cNvSpPr>
          <p:nvPr>
            <p:ph type="dt" sz="quarter" idx="10"/>
          </p:nvPr>
        </p:nvSpPr>
        <p:spPr>
          <a:noFill/>
        </p:spPr>
        <p:txBody>
          <a:bodyPr/>
          <a:lstStyle/>
          <a:p>
            <a:fld id="{42118E59-FBA7-1C46-AA21-944E1B7F6E89}"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9802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98022" name="Slide Number Placeholder 5"/>
          <p:cNvSpPr>
            <a:spLocks noGrp="1"/>
          </p:cNvSpPr>
          <p:nvPr>
            <p:ph type="sldNum" sz="quarter" idx="12"/>
          </p:nvPr>
        </p:nvSpPr>
        <p:spPr>
          <a:noFill/>
        </p:spPr>
        <p:txBody>
          <a:bodyPr/>
          <a:lstStyle/>
          <a:p>
            <a:fld id="{E6241535-EF0D-E541-BF66-42795BD6170F}" type="slidenum">
              <a:rPr lang="en-US">
                <a:latin typeface="Arial" pitchFamily="-111" charset="0"/>
                <a:ea typeface="ＭＳ Ｐゴシック" pitchFamily="-111" charset="-128"/>
                <a:cs typeface="ＭＳ Ｐゴシック" pitchFamily="-111" charset="-128"/>
              </a:rPr>
              <a:pPr/>
              <a:t>296</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Title 1"/>
          <p:cNvSpPr>
            <a:spLocks noGrp="1"/>
          </p:cNvSpPr>
          <p:nvPr>
            <p:ph type="title"/>
          </p:nvPr>
        </p:nvSpPr>
        <p:spPr/>
        <p:txBody>
          <a:bodyPr/>
          <a:lstStyle/>
          <a:p>
            <a:r>
              <a:rPr lang="en-US" sz="4000">
                <a:ea typeface="ＭＳ Ｐゴシック" pitchFamily="-111" charset="-128"/>
                <a:cs typeface="ＭＳ Ｐゴシック" pitchFamily="-111" charset="-128"/>
              </a:rPr>
              <a:t>Undecidability of </a:t>
            </a:r>
            <a:r>
              <a:rPr lang="en-US" sz="4000">
                <a:ea typeface="ＭＳ Ｐゴシック" pitchFamily="-111" charset="-128"/>
                <a:cs typeface="ＭＳ Ｐゴシック" pitchFamily="-111" charset="-128"/>
                <a:sym typeface="Symbol" pitchFamily="-111" charset="2"/>
              </a:rPr>
              <a:t>n L</a:t>
            </a:r>
            <a:r>
              <a:rPr lang="en-US" sz="4000" baseline="30000">
                <a:ea typeface="ＭＳ Ｐゴシック" pitchFamily="-111" charset="-128"/>
                <a:cs typeface="ＭＳ Ｐゴシック" pitchFamily="-111" charset="-128"/>
                <a:sym typeface="Symbol" pitchFamily="-111" charset="2"/>
              </a:rPr>
              <a:t>n</a:t>
            </a:r>
            <a:r>
              <a:rPr lang="en-US" sz="4000">
                <a:ea typeface="ＭＳ Ｐゴシック" pitchFamily="-111" charset="-128"/>
                <a:cs typeface="ＭＳ Ｐゴシック" pitchFamily="-111" charset="-128"/>
                <a:sym typeface="Symbol" pitchFamily="-111" charset="2"/>
              </a:rPr>
              <a:t> = L</a:t>
            </a:r>
            <a:r>
              <a:rPr lang="en-US" sz="4000" baseline="30000">
                <a:ea typeface="ＭＳ Ｐゴシック" pitchFamily="-111" charset="-128"/>
                <a:cs typeface="ＭＳ Ｐゴシック" pitchFamily="-111" charset="-128"/>
                <a:sym typeface="Symbol" pitchFamily="-111" charset="2"/>
              </a:rPr>
              <a:t>n+1</a:t>
            </a:r>
            <a:endParaRPr lang="en-US" sz="4000" baseline="30000">
              <a:ea typeface="ＭＳ Ｐゴシック" pitchFamily="-111" charset="-128"/>
              <a:cs typeface="ＭＳ Ｐゴシック" pitchFamily="-111" charset="-128"/>
            </a:endParaRPr>
          </a:p>
        </p:txBody>
      </p:sp>
      <p:sp>
        <p:nvSpPr>
          <p:cNvPr id="599043" name="Content Placeholder 2"/>
          <p:cNvSpPr>
            <a:spLocks noGrp="1"/>
          </p:cNvSpPr>
          <p:nvPr>
            <p:ph idx="1"/>
          </p:nvPr>
        </p:nvSpPr>
        <p:spPr/>
        <p:txBody>
          <a:bodyPr/>
          <a:lstStyle/>
          <a:p>
            <a:pPr eaLnBrk="1" hangingPunct="1">
              <a:lnSpc>
                <a:spcPct val="90000"/>
              </a:lnSpc>
            </a:pPr>
            <a:r>
              <a:rPr lang="en-US" sz="2400" b="1">
                <a:ea typeface="ＭＳ Ｐゴシック" pitchFamily="-111" charset="-128"/>
                <a:cs typeface="ＭＳ Ｐゴシック" pitchFamily="-111" charset="-128"/>
              </a:rPr>
              <a:t>L is context free. </a:t>
            </a:r>
          </a:p>
          <a:p>
            <a:pPr eaLnBrk="1" hangingPunct="1">
              <a:lnSpc>
                <a:spcPct val="90000"/>
              </a:lnSpc>
            </a:pPr>
            <a:r>
              <a:rPr lang="en-US" sz="2400" b="1">
                <a:ea typeface="ＭＳ Ｐゴシック" pitchFamily="-111" charset="-128"/>
                <a:cs typeface="ＭＳ Ｐゴシック" pitchFamily="-111" charset="-128"/>
              </a:rPr>
              <a:t>Any product of L</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 and L</a:t>
            </a:r>
            <a:r>
              <a:rPr lang="en-US" sz="2400" b="1" baseline="-25000">
                <a:ea typeface="ＭＳ Ｐゴシック" pitchFamily="-111" charset="-128"/>
                <a:cs typeface="ＭＳ Ｐゴシック" pitchFamily="-111" charset="-128"/>
              </a:rPr>
              <a:t>2</a:t>
            </a:r>
            <a:r>
              <a:rPr lang="en-US" sz="2400" b="1">
                <a:ea typeface="ＭＳ Ｐゴシック" pitchFamily="-111" charset="-128"/>
                <a:cs typeface="ＭＳ Ｐゴシック" pitchFamily="-111" charset="-128"/>
              </a:rPr>
              <a:t>, which contains L</a:t>
            </a:r>
            <a:r>
              <a:rPr lang="en-US" sz="2400" b="1" baseline="-25000">
                <a:ea typeface="ＭＳ Ｐゴシック" pitchFamily="-111" charset="-128"/>
                <a:cs typeface="ＭＳ Ｐゴシック" pitchFamily="-111" charset="-128"/>
              </a:rPr>
              <a:t>2</a:t>
            </a:r>
            <a:r>
              <a:rPr lang="en-US" sz="2400" b="1">
                <a:ea typeface="ＭＳ Ｐゴシック" pitchFamily="-111" charset="-128"/>
                <a:cs typeface="ＭＳ Ｐゴシック" pitchFamily="-111" charset="-128"/>
              </a:rPr>
              <a:t> at least once, is L</a:t>
            </a:r>
            <a:r>
              <a:rPr lang="en-US" sz="2400" b="1" baseline="-25000">
                <a:ea typeface="ＭＳ Ｐゴシック" pitchFamily="-111" charset="-128"/>
                <a:cs typeface="ＭＳ Ｐゴシック" pitchFamily="-111" charset="-128"/>
              </a:rPr>
              <a:t>2</a:t>
            </a:r>
            <a:r>
              <a:rPr lang="en-US" sz="2400" b="1">
                <a:ea typeface="ＭＳ Ｐゴシック" pitchFamily="-111" charset="-128"/>
                <a:cs typeface="ＭＳ Ｐゴシック" pitchFamily="-111" charset="-128"/>
              </a:rPr>
              <a:t>. For instance, L</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sym typeface="Symbol" pitchFamily="-111" charset="2"/>
              </a:rPr>
              <a:t> </a:t>
            </a:r>
            <a:r>
              <a:rPr lang="en-US" sz="2400" b="1">
                <a:ea typeface="ＭＳ Ｐゴシック" pitchFamily="-111" charset="-128"/>
                <a:cs typeface="ＭＳ Ｐゴシック" pitchFamily="-111" charset="-128"/>
              </a:rPr>
              <a:t>L</a:t>
            </a:r>
            <a:r>
              <a:rPr lang="en-US" sz="2400" b="1" baseline="-25000">
                <a:ea typeface="ＭＳ Ｐゴシック" pitchFamily="-111" charset="-128"/>
                <a:cs typeface="ＭＳ Ｐゴシック" pitchFamily="-111" charset="-128"/>
              </a:rPr>
              <a:t>2</a:t>
            </a:r>
            <a:r>
              <a:rPr lang="en-US" sz="2400" b="1">
                <a:ea typeface="ＭＳ Ｐゴシック" pitchFamily="-111" charset="-128"/>
                <a:cs typeface="ＭＳ Ｐゴシック" pitchFamily="-111" charset="-128"/>
              </a:rPr>
              <a:t> = L</a:t>
            </a:r>
            <a:r>
              <a:rPr lang="en-US" sz="2400" b="1" baseline="-25000">
                <a:ea typeface="ＭＳ Ｐゴシック" pitchFamily="-111" charset="-128"/>
                <a:cs typeface="ＭＳ Ｐゴシック" pitchFamily="-111" charset="-128"/>
              </a:rPr>
              <a:t>2</a:t>
            </a:r>
            <a:r>
              <a:rPr lang="en-US" sz="2400" b="1">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sym typeface="Symbol" pitchFamily="-111" charset="2"/>
              </a:rPr>
              <a:t></a:t>
            </a:r>
            <a:r>
              <a:rPr lang="en-US" sz="2400" b="1">
                <a:ea typeface="ＭＳ Ｐゴシック" pitchFamily="-111" charset="-128"/>
                <a:cs typeface="ＭＳ Ｐゴシック" pitchFamily="-111" charset="-128"/>
              </a:rPr>
              <a:t> L</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 = L</a:t>
            </a:r>
            <a:r>
              <a:rPr lang="en-US" sz="2400" b="1" baseline="-25000">
                <a:ea typeface="ＭＳ Ｐゴシック" pitchFamily="-111" charset="-128"/>
                <a:cs typeface="ＭＳ Ｐゴシック" pitchFamily="-111" charset="-128"/>
              </a:rPr>
              <a:t>2</a:t>
            </a:r>
            <a:r>
              <a:rPr lang="en-US" sz="2400" b="1">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sym typeface="Symbol" pitchFamily="-111" charset="2"/>
              </a:rPr>
              <a:t></a:t>
            </a:r>
            <a:r>
              <a:rPr lang="en-US" sz="2400" b="1">
                <a:ea typeface="ＭＳ Ｐゴシック" pitchFamily="-111" charset="-128"/>
                <a:cs typeface="ＭＳ Ｐゴシック" pitchFamily="-111" charset="-128"/>
              </a:rPr>
              <a:t> L</a:t>
            </a:r>
            <a:r>
              <a:rPr lang="en-US" sz="2400" b="1" baseline="-25000">
                <a:ea typeface="ＭＳ Ｐゴシック" pitchFamily="-111" charset="-128"/>
                <a:cs typeface="ＭＳ Ｐゴシック" pitchFamily="-111" charset="-128"/>
              </a:rPr>
              <a:t>2</a:t>
            </a:r>
            <a:r>
              <a:rPr lang="en-US" sz="2400" b="1">
                <a:ea typeface="ＭＳ Ｐゴシック" pitchFamily="-111" charset="-128"/>
                <a:cs typeface="ＭＳ Ｐゴシック" pitchFamily="-111" charset="-128"/>
              </a:rPr>
              <a:t> = L</a:t>
            </a:r>
            <a:r>
              <a:rPr lang="en-US" sz="2400" b="1" baseline="-25000">
                <a:ea typeface="ＭＳ Ｐゴシック" pitchFamily="-111" charset="-128"/>
                <a:cs typeface="ＭＳ Ｐゴシック" pitchFamily="-111" charset="-128"/>
              </a:rPr>
              <a:t>2</a:t>
            </a:r>
            <a:r>
              <a:rPr lang="en-US" sz="2400" b="1">
                <a:ea typeface="ＭＳ Ｐゴシック" pitchFamily="-111" charset="-128"/>
                <a:cs typeface="ＭＳ Ｐゴシック" pitchFamily="-111" charset="-128"/>
              </a:rPr>
              <a:t>.  </a:t>
            </a:r>
          </a:p>
          <a:p>
            <a:pPr eaLnBrk="1" hangingPunct="1">
              <a:lnSpc>
                <a:spcPct val="90000"/>
              </a:lnSpc>
            </a:pPr>
            <a:r>
              <a:rPr lang="en-US" sz="2400" b="1">
                <a:ea typeface="ＭＳ Ｐゴシック" pitchFamily="-111" charset="-128"/>
                <a:cs typeface="ＭＳ Ｐゴシック" pitchFamily="-111" charset="-128"/>
              </a:rPr>
              <a:t>This shows that (L</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sym typeface="Symbol" pitchFamily="-111" charset="2"/>
              </a:rPr>
              <a:t></a:t>
            </a:r>
            <a:r>
              <a:rPr lang="en-US" sz="2400" b="1">
                <a:ea typeface="ＭＳ Ｐゴシック" pitchFamily="-111" charset="-128"/>
                <a:cs typeface="ＭＳ Ｐゴシック" pitchFamily="-111" charset="-128"/>
              </a:rPr>
              <a:t> L</a:t>
            </a:r>
            <a:r>
              <a:rPr lang="en-US" sz="2400" b="1" baseline="-25000">
                <a:ea typeface="ＭＳ Ｐゴシック" pitchFamily="-111" charset="-128"/>
                <a:cs typeface="ＭＳ Ｐゴシック" pitchFamily="-111" charset="-128"/>
              </a:rPr>
              <a:t>2</a:t>
            </a:r>
            <a:r>
              <a:rPr lang="en-US" sz="2400" b="1">
                <a:ea typeface="ＭＳ Ｐゴシック" pitchFamily="-111" charset="-128"/>
                <a:cs typeface="ＭＳ Ｐゴシック" pitchFamily="-111" charset="-128"/>
              </a:rPr>
              <a:t>)</a:t>
            </a:r>
            <a:r>
              <a:rPr lang="en-US" sz="2400" b="1" baseline="30000">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 L</a:t>
            </a:r>
            <a:r>
              <a:rPr lang="en-US" sz="2400" b="1" baseline="-25000">
                <a:ea typeface="ＭＳ Ｐゴシック" pitchFamily="-111" charset="-128"/>
                <a:cs typeface="ＭＳ Ｐゴシック" pitchFamily="-111" charset="-128"/>
              </a:rPr>
              <a:t>1</a:t>
            </a:r>
            <a:r>
              <a:rPr lang="en-US" sz="2400" b="1" baseline="30000">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sym typeface="Symbol" pitchFamily="-111" charset="2"/>
              </a:rPr>
              <a:t></a:t>
            </a:r>
            <a:r>
              <a:rPr lang="en-US" sz="2400" b="1">
                <a:ea typeface="ＭＳ Ｐゴシック" pitchFamily="-111" charset="-128"/>
                <a:cs typeface="ＭＳ Ｐゴシック" pitchFamily="-111" charset="-128"/>
              </a:rPr>
              <a:t> L</a:t>
            </a:r>
            <a:r>
              <a:rPr lang="en-US" sz="2400" b="1" baseline="-25000">
                <a:ea typeface="ＭＳ Ｐゴシック" pitchFamily="-111" charset="-128"/>
                <a:cs typeface="ＭＳ Ｐゴシック" pitchFamily="-111" charset="-128"/>
              </a:rPr>
              <a:t>2</a:t>
            </a:r>
            <a:r>
              <a:rPr lang="en-US" sz="2400" b="1">
                <a:ea typeface="ＭＳ Ｐゴシック" pitchFamily="-111" charset="-128"/>
                <a:cs typeface="ＭＳ Ｐゴシック" pitchFamily="-111" charset="-128"/>
              </a:rPr>
              <a:t>. </a:t>
            </a:r>
          </a:p>
          <a:p>
            <a:pPr eaLnBrk="1" hangingPunct="1">
              <a:lnSpc>
                <a:spcPct val="90000"/>
              </a:lnSpc>
            </a:pPr>
            <a:r>
              <a:rPr lang="en-US" sz="2400" b="1">
                <a:ea typeface="ＭＳ Ｐゴシック" pitchFamily="-111" charset="-128"/>
                <a:cs typeface="ＭＳ Ｐゴシック" pitchFamily="-111" charset="-128"/>
              </a:rPr>
              <a:t>Thus, L</a:t>
            </a:r>
            <a:r>
              <a:rPr lang="en-US" sz="2400" b="1" baseline="30000">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 {</a:t>
            </a:r>
            <a:r>
              <a:rPr lang="en-US" sz="2400" b="1">
                <a:ea typeface="ＭＳ Ｐゴシック" pitchFamily="-111" charset="-128"/>
                <a:cs typeface="ＭＳ Ｐゴシック" pitchFamily="-111" charset="-128"/>
                <a:sym typeface="Symbol" pitchFamily="-111" charset="2"/>
              </a:rPr>
              <a:t></a:t>
            </a:r>
            <a:r>
              <a:rPr lang="en-US" sz="2400" b="1">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sym typeface="Symbol" pitchFamily="-111" charset="2"/>
              </a:rPr>
              <a:t></a:t>
            </a:r>
            <a:r>
              <a:rPr lang="en-US" sz="2400" b="1">
                <a:ea typeface="ＭＳ Ｐゴシック" pitchFamily="-111" charset="-128"/>
                <a:cs typeface="ＭＳ Ｐゴシック" pitchFamily="-111" charset="-128"/>
              </a:rPr>
              <a:t> L</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sym typeface="Symbol" pitchFamily="-111" charset="2"/>
              </a:rPr>
              <a:t></a:t>
            </a:r>
            <a:r>
              <a:rPr lang="en-US" sz="2400" b="1">
                <a:ea typeface="ＭＳ Ｐゴシック" pitchFamily="-111" charset="-128"/>
                <a:cs typeface="ＭＳ Ｐゴシック" pitchFamily="-111" charset="-128"/>
              </a:rPr>
              <a:t> L</a:t>
            </a:r>
            <a:r>
              <a:rPr lang="en-US" sz="2400" b="1" baseline="-25000">
                <a:ea typeface="ＭＳ Ｐゴシック" pitchFamily="-111" charset="-128"/>
                <a:cs typeface="ＭＳ Ｐゴシック" pitchFamily="-111" charset="-128"/>
              </a:rPr>
              <a:t>1</a:t>
            </a:r>
            <a:r>
              <a:rPr lang="en-US" sz="2400" b="1" baseline="30000">
                <a:ea typeface="ＭＳ Ｐゴシック" pitchFamily="-111" charset="-128"/>
                <a:cs typeface="ＭＳ Ｐゴシック" pitchFamily="-111" charset="-128"/>
              </a:rPr>
              <a:t>2</a:t>
            </a:r>
            <a:r>
              <a:rPr lang="en-US" sz="2400" b="1">
                <a:ea typeface="ＭＳ Ｐゴシック" pitchFamily="-111" charset="-128"/>
                <a:cs typeface="ＭＳ Ｐゴシック" pitchFamily="-111" charset="-128"/>
              </a:rPr>
              <a:t> …  </a:t>
            </a:r>
            <a:r>
              <a:rPr lang="en-US" sz="2400" b="1">
                <a:ea typeface="ＭＳ Ｐゴシック" pitchFamily="-111" charset="-128"/>
                <a:cs typeface="ＭＳ Ｐゴシック" pitchFamily="-111" charset="-128"/>
                <a:sym typeface="Symbol" pitchFamily="-111" charset="2"/>
              </a:rPr>
              <a:t></a:t>
            </a:r>
            <a:r>
              <a:rPr lang="en-US" sz="2400" b="1">
                <a:ea typeface="ＭＳ Ｐゴシック" pitchFamily="-111" charset="-128"/>
                <a:cs typeface="ＭＳ Ｐゴシック" pitchFamily="-111" charset="-128"/>
              </a:rPr>
              <a:t> L</a:t>
            </a:r>
            <a:r>
              <a:rPr lang="en-US" sz="2400" b="1" baseline="-25000">
                <a:ea typeface="ＭＳ Ｐゴシック" pitchFamily="-111" charset="-128"/>
                <a:cs typeface="ＭＳ Ｐゴシック" pitchFamily="-111" charset="-128"/>
              </a:rPr>
              <a:t>1</a:t>
            </a:r>
            <a:r>
              <a:rPr lang="en-US" sz="2400" b="1" baseline="30000">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sym typeface="Symbol" pitchFamily="-111" charset="2"/>
              </a:rPr>
              <a:t></a:t>
            </a:r>
            <a:r>
              <a:rPr lang="en-US" sz="2400" b="1">
                <a:ea typeface="ＭＳ Ｐゴシック" pitchFamily="-111" charset="-128"/>
                <a:cs typeface="ＭＳ Ｐゴシック" pitchFamily="-111" charset="-128"/>
              </a:rPr>
              <a:t> L</a:t>
            </a:r>
            <a:r>
              <a:rPr lang="en-US" sz="2400" b="1" baseline="-25000">
                <a:ea typeface="ＭＳ Ｐゴシック" pitchFamily="-111" charset="-128"/>
                <a:cs typeface="ＭＳ Ｐゴシック" pitchFamily="-111" charset="-128"/>
              </a:rPr>
              <a:t>2</a:t>
            </a:r>
            <a:r>
              <a:rPr lang="en-US" sz="2400" b="1">
                <a:ea typeface="ＭＳ Ｐゴシック" pitchFamily="-111" charset="-128"/>
                <a:cs typeface="ＭＳ Ｐゴシック" pitchFamily="-111" charset="-128"/>
              </a:rPr>
              <a:t>. </a:t>
            </a:r>
          </a:p>
          <a:p>
            <a:pPr eaLnBrk="1" hangingPunct="1">
              <a:lnSpc>
                <a:spcPct val="90000"/>
              </a:lnSpc>
            </a:pPr>
            <a:r>
              <a:rPr lang="en-US" sz="2400" b="1">
                <a:ea typeface="ＭＳ Ｐゴシック" pitchFamily="-111" charset="-128"/>
                <a:cs typeface="ＭＳ Ｐゴシック" pitchFamily="-111" charset="-128"/>
              </a:rPr>
              <a:t>Analyzing L</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 and L</a:t>
            </a:r>
            <a:r>
              <a:rPr lang="en-US" sz="2400" b="1" baseline="-25000">
                <a:ea typeface="ＭＳ Ｐゴシック" pitchFamily="-111" charset="-128"/>
                <a:cs typeface="ＭＳ Ｐゴシック" pitchFamily="-111" charset="-128"/>
              </a:rPr>
              <a:t>2</a:t>
            </a:r>
            <a:r>
              <a:rPr lang="en-US" sz="2400" b="1">
                <a:ea typeface="ＭＳ Ｐゴシック" pitchFamily="-111" charset="-128"/>
                <a:cs typeface="ＭＳ Ｐゴシック" pitchFamily="-111" charset="-128"/>
              </a:rPr>
              <a:t> we see that L</a:t>
            </a:r>
            <a:r>
              <a:rPr lang="en-US" sz="2400" b="1" baseline="-25000">
                <a:ea typeface="ＭＳ Ｐゴシック" pitchFamily="-111" charset="-128"/>
                <a:cs typeface="ＭＳ Ｐゴシック" pitchFamily="-111" charset="-128"/>
              </a:rPr>
              <a:t>1</a:t>
            </a:r>
            <a:r>
              <a:rPr lang="en-US" sz="2400" b="1" baseline="30000">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sym typeface="Symbol" pitchFamily="-111" charset="2"/>
              </a:rPr>
              <a:t></a:t>
            </a:r>
            <a:r>
              <a:rPr lang="en-US" sz="2400" b="1">
                <a:ea typeface="ＭＳ Ｐゴシック" pitchFamily="-111" charset="-128"/>
                <a:cs typeface="ＭＳ Ｐゴシック" pitchFamily="-111" charset="-128"/>
              </a:rPr>
              <a:t> L</a:t>
            </a:r>
            <a:r>
              <a:rPr lang="en-US" sz="2400" b="1" baseline="-25000">
                <a:ea typeface="ＭＳ Ｐゴシック" pitchFamily="-111" charset="-128"/>
                <a:cs typeface="ＭＳ Ｐゴシック" pitchFamily="-111" charset="-128"/>
              </a:rPr>
              <a:t>2</a:t>
            </a:r>
            <a:r>
              <a:rPr lang="en-US" sz="2400" b="1">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sym typeface="Symbol" pitchFamily="-111" charset="2"/>
              </a:rPr>
              <a:t></a:t>
            </a:r>
            <a:r>
              <a:rPr lang="en-US" sz="2400" b="1">
                <a:ea typeface="ＭＳ Ｐゴシック" pitchFamily="-111" charset="-128"/>
                <a:cs typeface="ＭＳ Ｐゴシック" pitchFamily="-111" charset="-128"/>
              </a:rPr>
              <a:t>  Ø just in case there is a word C</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 # C</a:t>
            </a:r>
            <a:r>
              <a:rPr lang="en-US" sz="2400" b="1" baseline="-25000">
                <a:ea typeface="ＭＳ Ｐゴシック" pitchFamily="-111" charset="-128"/>
                <a:cs typeface="ＭＳ Ｐゴシック" pitchFamily="-111" charset="-128"/>
              </a:rPr>
              <a:t>2</a:t>
            </a:r>
            <a:r>
              <a:rPr lang="en-US" sz="2400" b="1" baseline="30000">
                <a:ea typeface="ＭＳ Ｐゴシック" pitchFamily="-111" charset="-128"/>
                <a:cs typeface="ＭＳ Ｐゴシック" pitchFamily="-111" charset="-128"/>
              </a:rPr>
              <a:t>R</a:t>
            </a:r>
            <a:r>
              <a:rPr lang="en-US" sz="2400" b="1">
                <a:ea typeface="ＭＳ Ｐゴシック" pitchFamily="-111" charset="-128"/>
                <a:cs typeface="ＭＳ Ｐゴシック" pitchFamily="-111" charset="-128"/>
              </a:rPr>
              <a:t> $ C</a:t>
            </a:r>
            <a:r>
              <a:rPr lang="en-US" sz="2400" b="1" baseline="-25000">
                <a:ea typeface="ＭＳ Ｐゴシック" pitchFamily="-111" charset="-128"/>
                <a:cs typeface="ＭＳ Ｐゴシック" pitchFamily="-111" charset="-128"/>
              </a:rPr>
              <a:t>3</a:t>
            </a:r>
            <a:r>
              <a:rPr lang="en-US" sz="2400" b="1">
                <a:ea typeface="ＭＳ Ｐゴシック" pitchFamily="-111" charset="-128"/>
                <a:cs typeface="ＭＳ Ｐゴシック" pitchFamily="-111" charset="-128"/>
              </a:rPr>
              <a:t> # C</a:t>
            </a:r>
            <a:r>
              <a:rPr lang="en-US" sz="2400" b="1" baseline="-25000">
                <a:ea typeface="ＭＳ Ｐゴシック" pitchFamily="-111" charset="-128"/>
                <a:cs typeface="ＭＳ Ｐゴシック" pitchFamily="-111" charset="-128"/>
              </a:rPr>
              <a:t>4</a:t>
            </a:r>
            <a:r>
              <a:rPr lang="en-US" sz="2400" b="1" baseline="30000">
                <a:ea typeface="ＭＳ Ｐゴシック" pitchFamily="-111" charset="-128"/>
                <a:cs typeface="ＭＳ Ｐゴシック" pitchFamily="-111" charset="-128"/>
              </a:rPr>
              <a:t>R</a:t>
            </a:r>
            <a:r>
              <a:rPr lang="en-US" sz="2400" b="1">
                <a:ea typeface="ＭＳ Ｐゴシック" pitchFamily="-111" charset="-128"/>
                <a:cs typeface="ＭＳ Ｐゴシック" pitchFamily="-111" charset="-128"/>
              </a:rPr>
              <a:t>  … $ C</a:t>
            </a:r>
            <a:r>
              <a:rPr lang="en-US" sz="2400" b="1" baseline="-25000">
                <a:ea typeface="ＭＳ Ｐゴシック" pitchFamily="-111" charset="-128"/>
                <a:cs typeface="ＭＳ Ｐゴシック" pitchFamily="-111" charset="-128"/>
              </a:rPr>
              <a:t>2n-1</a:t>
            </a:r>
            <a:r>
              <a:rPr lang="en-US" sz="2400" b="1">
                <a:ea typeface="ＭＳ Ｐゴシック" pitchFamily="-111" charset="-128"/>
                <a:cs typeface="ＭＳ Ｐゴシック" pitchFamily="-111" charset="-128"/>
              </a:rPr>
              <a:t> # C</a:t>
            </a:r>
            <a:r>
              <a:rPr lang="en-US" sz="2400" b="1" baseline="-25000">
                <a:ea typeface="ＭＳ Ｐゴシック" pitchFamily="-111" charset="-128"/>
                <a:cs typeface="ＭＳ Ｐゴシック" pitchFamily="-111" charset="-128"/>
              </a:rPr>
              <a:t>2n</a:t>
            </a:r>
            <a:r>
              <a:rPr lang="en-US" sz="2400" b="1" baseline="30000">
                <a:ea typeface="ＭＳ Ｐゴシック" pitchFamily="-111" charset="-128"/>
                <a:cs typeface="ＭＳ Ｐゴシック" pitchFamily="-111" charset="-128"/>
              </a:rPr>
              <a:t>R</a:t>
            </a:r>
            <a:r>
              <a:rPr lang="en-US" sz="2400" b="1">
                <a:ea typeface="ＭＳ Ｐゴシック" pitchFamily="-111" charset="-128"/>
                <a:cs typeface="ＭＳ Ｐゴシック" pitchFamily="-111" charset="-128"/>
              </a:rPr>
              <a:t> $ in L</a:t>
            </a:r>
            <a:r>
              <a:rPr lang="en-US" sz="2400" b="1" baseline="-25000">
                <a:ea typeface="ＭＳ Ｐゴシック" pitchFamily="-111" charset="-128"/>
                <a:cs typeface="ＭＳ Ｐゴシック" pitchFamily="-111" charset="-128"/>
              </a:rPr>
              <a:t>1</a:t>
            </a:r>
            <a:r>
              <a:rPr lang="en-US" sz="2400" b="1" baseline="30000">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that is not also in L</a:t>
            </a:r>
            <a:r>
              <a:rPr lang="en-US" sz="2400" b="1" baseline="-25000">
                <a:ea typeface="ＭＳ Ｐゴシック" pitchFamily="-111" charset="-128"/>
                <a:cs typeface="ＭＳ Ｐゴシック" pitchFamily="-111" charset="-128"/>
              </a:rPr>
              <a:t>2</a:t>
            </a:r>
            <a:r>
              <a:rPr lang="en-US" sz="2400" b="1">
                <a:ea typeface="ＭＳ Ｐゴシック" pitchFamily="-111" charset="-128"/>
                <a:cs typeface="ＭＳ Ｐゴシック" pitchFamily="-111" charset="-128"/>
              </a:rPr>
              <a:t>. </a:t>
            </a:r>
          </a:p>
          <a:p>
            <a:pPr eaLnBrk="1" hangingPunct="1">
              <a:lnSpc>
                <a:spcPct val="90000"/>
              </a:lnSpc>
            </a:pPr>
            <a:r>
              <a:rPr lang="en-US" sz="2400" b="1">
                <a:ea typeface="ＭＳ Ｐゴシック" pitchFamily="-111" charset="-128"/>
                <a:cs typeface="ＭＳ Ｐゴシック" pitchFamily="-111" charset="-128"/>
              </a:rPr>
              <a:t>But then there is some valid trace of length 2n. </a:t>
            </a:r>
          </a:p>
          <a:p>
            <a:pPr eaLnBrk="1" hangingPunct="1">
              <a:lnSpc>
                <a:spcPct val="90000"/>
              </a:lnSpc>
            </a:pPr>
            <a:r>
              <a:rPr lang="en-US" sz="2400" b="1">
                <a:ea typeface="ＭＳ Ｐゴシック" pitchFamily="-111" charset="-128"/>
                <a:cs typeface="ＭＳ Ｐゴシック" pitchFamily="-111" charset="-128"/>
              </a:rPr>
              <a:t>L has the finite power property iff M executes in constant time.</a:t>
            </a:r>
          </a:p>
        </p:txBody>
      </p:sp>
      <p:sp>
        <p:nvSpPr>
          <p:cNvPr id="599044" name="Date Placeholder 1"/>
          <p:cNvSpPr>
            <a:spLocks noGrp="1"/>
          </p:cNvSpPr>
          <p:nvPr>
            <p:ph type="dt" sz="quarter" idx="10"/>
          </p:nvPr>
        </p:nvSpPr>
        <p:spPr>
          <a:noFill/>
        </p:spPr>
        <p:txBody>
          <a:bodyPr/>
          <a:lstStyle/>
          <a:p>
            <a:fld id="{FCD26E64-F972-3F4D-BD14-C71DF20F767F}"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599045"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99046" name="Slide Number Placeholder 3"/>
          <p:cNvSpPr>
            <a:spLocks noGrp="1"/>
          </p:cNvSpPr>
          <p:nvPr>
            <p:ph type="sldNum" sz="quarter" idx="12"/>
          </p:nvPr>
        </p:nvSpPr>
        <p:spPr>
          <a:noFill/>
        </p:spPr>
        <p:txBody>
          <a:bodyPr/>
          <a:lstStyle/>
          <a:p>
            <a:fld id="{40E3F836-A867-E04D-9FFF-E3B8F8468713}" type="slidenum">
              <a:rPr lang="en-US">
                <a:latin typeface="Arial" pitchFamily="-111" charset="0"/>
                <a:ea typeface="ＭＳ Ｐゴシック" pitchFamily="-111" charset="-128"/>
                <a:cs typeface="ＭＳ Ｐゴシック" pitchFamily="-111" charset="-128"/>
              </a:rPr>
              <a:pPr/>
              <a:t>297</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Slide Number Placeholder 5"/>
          <p:cNvSpPr>
            <a:spLocks noGrp="1"/>
          </p:cNvSpPr>
          <p:nvPr>
            <p:ph type="sldNum" sz="quarter" idx="12"/>
          </p:nvPr>
        </p:nvSpPr>
        <p:spPr>
          <a:noFill/>
        </p:spPr>
        <p:txBody>
          <a:bodyPr/>
          <a:lstStyle/>
          <a:p>
            <a:pPr eaLnBrk="1" hangingPunct="1"/>
            <a:fld id="{F12477C9-E32A-CC42-98FD-EEB43FE1266D}" type="slidenum">
              <a:rPr lang="en-US">
                <a:latin typeface="Arial" pitchFamily="-111" charset="0"/>
                <a:ea typeface="ＭＳ Ｐゴシック" pitchFamily="-111" charset="-128"/>
                <a:cs typeface="ＭＳ Ｐゴシック" pitchFamily="-111" charset="-128"/>
              </a:rPr>
              <a:pPr eaLnBrk="1" hangingPunct="1"/>
              <a:t>298</a:t>
            </a:fld>
            <a:endParaRPr lang="en-US">
              <a:latin typeface="Arial" pitchFamily="-111" charset="0"/>
              <a:ea typeface="ＭＳ Ｐゴシック" pitchFamily="-111" charset="-128"/>
              <a:cs typeface="ＭＳ Ｐゴシック" pitchFamily="-111" charset="-128"/>
            </a:endParaRPr>
          </a:p>
        </p:txBody>
      </p:sp>
      <p:sp>
        <p:nvSpPr>
          <p:cNvPr id="60109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Simple Operators</a:t>
            </a:r>
          </a:p>
        </p:txBody>
      </p:sp>
      <p:sp>
        <p:nvSpPr>
          <p:cNvPr id="601092"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Concatenation</a:t>
            </a:r>
          </a:p>
          <a:p>
            <a:pPr lvl="1" eaLnBrk="1" hangingPunct="1"/>
            <a:r>
              <a:rPr lang="en-US"/>
              <a:t>A </a:t>
            </a:r>
            <a:r>
              <a:rPr lang="en-US">
                <a:sym typeface="Symbol" pitchFamily="-111" charset="2"/>
              </a:rPr>
              <a:t></a:t>
            </a:r>
            <a:r>
              <a:rPr lang="en-US"/>
              <a:t> B = { xy | x </a:t>
            </a:r>
            <a:r>
              <a:rPr lang="en-US">
                <a:sym typeface="Symbol" pitchFamily="-111" charset="2"/>
              </a:rPr>
              <a:t> </a:t>
            </a:r>
            <a:r>
              <a:rPr lang="en-US"/>
              <a:t>A &amp; y </a:t>
            </a:r>
            <a:r>
              <a:rPr lang="en-US">
                <a:sym typeface="Symbol" pitchFamily="-111" charset="2"/>
              </a:rPr>
              <a:t></a:t>
            </a:r>
            <a:r>
              <a:rPr lang="en-US"/>
              <a:t> B }</a:t>
            </a:r>
          </a:p>
          <a:p>
            <a:pPr eaLnBrk="1" hangingPunct="1"/>
            <a:endParaRPr lang="en-US">
              <a:ea typeface="ＭＳ Ｐゴシック" pitchFamily="-111" charset="-128"/>
              <a:cs typeface="ＭＳ Ｐゴシック" pitchFamily="-111" charset="-128"/>
            </a:endParaRPr>
          </a:p>
          <a:p>
            <a:pPr eaLnBrk="1" hangingPunct="1"/>
            <a:r>
              <a:rPr lang="en-US">
                <a:ea typeface="ＭＳ Ｐゴシック" pitchFamily="-111" charset="-128"/>
                <a:cs typeface="ＭＳ Ｐゴシック" pitchFamily="-111" charset="-128"/>
              </a:rPr>
              <a:t>Insertion</a:t>
            </a:r>
          </a:p>
          <a:p>
            <a:pPr lvl="1" eaLnBrk="1" hangingPunct="1"/>
            <a:r>
              <a:rPr lang="en-US"/>
              <a:t>A </a:t>
            </a:r>
            <a:r>
              <a:rPr lang="en-US">
                <a:sym typeface="Wingdings 3" pitchFamily="-111" charset="2"/>
              </a:rPr>
              <a:t></a:t>
            </a:r>
            <a:r>
              <a:rPr lang="en-US"/>
              <a:t> B = { xyz |  y </a:t>
            </a:r>
            <a:r>
              <a:rPr lang="en-US">
                <a:sym typeface="Symbol" pitchFamily="-111" charset="2"/>
              </a:rPr>
              <a:t></a:t>
            </a:r>
            <a:r>
              <a:rPr lang="en-US"/>
              <a:t> A, xz </a:t>
            </a:r>
            <a:r>
              <a:rPr lang="en-US">
                <a:sym typeface="Symbol" pitchFamily="-111" charset="2"/>
              </a:rPr>
              <a:t></a:t>
            </a:r>
            <a:r>
              <a:rPr lang="en-US"/>
              <a:t> B, x, y, z </a:t>
            </a:r>
            <a:r>
              <a:rPr lang="en-US">
                <a:sym typeface="Symbol" pitchFamily="-111" charset="2"/>
              </a:rPr>
              <a:t></a:t>
            </a:r>
            <a:r>
              <a:rPr lang="en-US"/>
              <a:t> </a:t>
            </a:r>
            <a:r>
              <a:rPr lang="en-US">
                <a:sym typeface="Symbol" pitchFamily="-111" charset="2"/>
              </a:rPr>
              <a:t></a:t>
            </a:r>
            <a:r>
              <a:rPr lang="en-US"/>
              <a:t>*}</a:t>
            </a:r>
          </a:p>
          <a:p>
            <a:pPr lvl="1" eaLnBrk="1" hangingPunct="1"/>
            <a:r>
              <a:rPr lang="en-US"/>
              <a:t>Clearly, since x can be </a:t>
            </a:r>
            <a:r>
              <a:rPr lang="en-US">
                <a:sym typeface="Symbol" pitchFamily="-111" charset="2"/>
              </a:rPr>
              <a:t></a:t>
            </a:r>
            <a:r>
              <a:rPr lang="en-US"/>
              <a:t>, A </a:t>
            </a:r>
            <a:r>
              <a:rPr lang="en-US">
                <a:sym typeface="Symbol" pitchFamily="-111" charset="2"/>
              </a:rPr>
              <a:t></a:t>
            </a:r>
            <a:r>
              <a:rPr lang="en-US"/>
              <a:t> B </a:t>
            </a:r>
            <a:r>
              <a:rPr lang="en-US">
                <a:sym typeface="Symbol" pitchFamily="-111" charset="2"/>
              </a:rPr>
              <a:t></a:t>
            </a:r>
            <a:r>
              <a:rPr lang="en-US"/>
              <a:t> A </a:t>
            </a:r>
            <a:r>
              <a:rPr lang="en-US">
                <a:sym typeface="Wingdings 3" pitchFamily="-111" charset="2"/>
              </a:rPr>
              <a:t></a:t>
            </a:r>
            <a:r>
              <a:rPr lang="en-US"/>
              <a:t> B</a:t>
            </a:r>
          </a:p>
        </p:txBody>
      </p:sp>
      <p:sp>
        <p:nvSpPr>
          <p:cNvPr id="601093" name="Date Placeholder 3"/>
          <p:cNvSpPr>
            <a:spLocks noGrp="1"/>
          </p:cNvSpPr>
          <p:nvPr>
            <p:ph type="dt" sz="quarter" idx="10"/>
          </p:nvPr>
        </p:nvSpPr>
        <p:spPr>
          <a:noFill/>
        </p:spPr>
        <p:txBody>
          <a:bodyPr/>
          <a:lstStyle/>
          <a:p>
            <a:fld id="{6ED8E754-EA17-FC45-BDE7-ECF6830075CB}"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60109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Slide Number Placeholder 5"/>
          <p:cNvSpPr>
            <a:spLocks noGrp="1"/>
          </p:cNvSpPr>
          <p:nvPr>
            <p:ph type="sldNum" sz="quarter" idx="12"/>
          </p:nvPr>
        </p:nvSpPr>
        <p:spPr>
          <a:noFill/>
        </p:spPr>
        <p:txBody>
          <a:bodyPr/>
          <a:lstStyle/>
          <a:p>
            <a:pPr eaLnBrk="1" hangingPunct="1"/>
            <a:fld id="{5DDA5DC2-F20B-1F46-A45F-7FB30FF9FC49}" type="slidenum">
              <a:rPr lang="en-US">
                <a:latin typeface="Arial" pitchFamily="-111" charset="0"/>
                <a:ea typeface="ＭＳ Ｐゴシック" pitchFamily="-111" charset="-128"/>
                <a:cs typeface="ＭＳ Ｐゴシック" pitchFamily="-111" charset="-128"/>
              </a:rPr>
              <a:pPr eaLnBrk="1" hangingPunct="1"/>
              <a:t>299</a:t>
            </a:fld>
            <a:endParaRPr lang="en-US">
              <a:latin typeface="Arial" pitchFamily="-111" charset="0"/>
              <a:ea typeface="ＭＳ Ｐゴシック" pitchFamily="-111" charset="-128"/>
              <a:cs typeface="ＭＳ Ｐゴシック" pitchFamily="-111" charset="-128"/>
            </a:endParaRPr>
          </a:p>
        </p:txBody>
      </p:sp>
      <p:sp>
        <p:nvSpPr>
          <p:cNvPr id="60313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K-insertion </a:t>
            </a:r>
          </a:p>
        </p:txBody>
      </p:sp>
      <p:sp>
        <p:nvSpPr>
          <p:cNvPr id="603140"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A </a:t>
            </a:r>
            <a:r>
              <a:rPr lang="en-US">
                <a:ea typeface="ＭＳ Ｐゴシック" pitchFamily="-111" charset="-128"/>
                <a:cs typeface="ＭＳ Ｐゴシック" pitchFamily="-111" charset="-128"/>
                <a:sym typeface="Wingdings 3" pitchFamily="-111" charset="2"/>
              </a:rPr>
              <a:t></a:t>
            </a:r>
            <a:r>
              <a:rPr lang="en-US">
                <a:ea typeface="ＭＳ Ｐゴシック" pitchFamily="-111" charset="-128"/>
                <a:cs typeface="ＭＳ Ｐゴシック" pitchFamily="-111" charset="-128"/>
              </a:rPr>
              <a:t> </a:t>
            </a:r>
            <a:r>
              <a:rPr lang="en-US" baseline="30000">
                <a:ea typeface="ＭＳ Ｐゴシック" pitchFamily="-111" charset="-128"/>
                <a:cs typeface="ＭＳ Ｐゴシック" pitchFamily="-111" charset="-128"/>
              </a:rPr>
              <a:t>[ </a:t>
            </a:r>
            <a:r>
              <a:rPr lang="en-US" i="1" baseline="30000">
                <a:ea typeface="ＭＳ Ｐゴシック" pitchFamily="-111" charset="-128"/>
                <a:cs typeface="ＭＳ Ｐゴシック" pitchFamily="-111" charset="-128"/>
              </a:rPr>
              <a:t>k </a:t>
            </a:r>
            <a:r>
              <a:rPr lang="en-US" baseline="30000">
                <a:ea typeface="ＭＳ Ｐゴシック" pitchFamily="-111" charset="-128"/>
                <a:cs typeface="ＭＳ Ｐゴシック" pitchFamily="-111" charset="-128"/>
              </a:rPr>
              <a:t>]</a:t>
            </a:r>
            <a:r>
              <a:rPr lang="en-US">
                <a:ea typeface="ＭＳ Ｐゴシック" pitchFamily="-111" charset="-128"/>
                <a:cs typeface="ＭＳ Ｐゴシック" pitchFamily="-111" charset="-128"/>
              </a:rPr>
              <a:t> B = { x</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y</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x</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y</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 x</a:t>
            </a:r>
            <a:r>
              <a:rPr lang="en-US" baseline="-25000">
                <a:ea typeface="ＭＳ Ｐゴシック" pitchFamily="-111" charset="-128"/>
                <a:cs typeface="ＭＳ Ｐゴシック" pitchFamily="-111" charset="-128"/>
              </a:rPr>
              <a:t>k</a:t>
            </a:r>
            <a:r>
              <a:rPr lang="en-US">
                <a:ea typeface="ＭＳ Ｐゴシック" pitchFamily="-111" charset="-128"/>
                <a:cs typeface="ＭＳ Ｐゴシック" pitchFamily="-111" charset="-128"/>
              </a:rPr>
              <a:t>y</a:t>
            </a:r>
            <a:r>
              <a:rPr lang="en-US" baseline="-25000">
                <a:ea typeface="ＭＳ Ｐゴシック" pitchFamily="-111" charset="-128"/>
                <a:cs typeface="ＭＳ Ｐゴシック" pitchFamily="-111" charset="-128"/>
              </a:rPr>
              <a:t>k</a:t>
            </a:r>
            <a:r>
              <a:rPr lang="en-US">
                <a:ea typeface="ＭＳ Ｐゴシック" pitchFamily="-111" charset="-128"/>
                <a:cs typeface="ＭＳ Ｐゴシック" pitchFamily="-111" charset="-128"/>
              </a:rPr>
              <a:t>x</a:t>
            </a:r>
            <a:r>
              <a:rPr lang="en-US" baseline="-25000">
                <a:ea typeface="ＭＳ Ｐゴシック" pitchFamily="-111" charset="-128"/>
                <a:cs typeface="ＭＳ Ｐゴシック" pitchFamily="-111" charset="-128"/>
              </a:rPr>
              <a:t>k+1</a:t>
            </a:r>
            <a:r>
              <a:rPr lang="en-US">
                <a:ea typeface="ＭＳ Ｐゴシック" pitchFamily="-111" charset="-128"/>
                <a:cs typeface="ＭＳ Ｐゴシック" pitchFamily="-111" charset="-128"/>
              </a:rPr>
              <a:t> |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y</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y</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 y</a:t>
            </a:r>
            <a:r>
              <a:rPr lang="en-US" baseline="-25000">
                <a:ea typeface="ＭＳ Ｐゴシック" pitchFamily="-111" charset="-128"/>
                <a:cs typeface="ＭＳ Ｐゴシック" pitchFamily="-111" charset="-128"/>
              </a:rPr>
              <a:t>k</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x</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x</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 x</a:t>
            </a:r>
            <a:r>
              <a:rPr lang="en-US" baseline="-25000">
                <a:ea typeface="ＭＳ Ｐゴシック" pitchFamily="-111" charset="-128"/>
                <a:cs typeface="ＭＳ Ｐゴシック" pitchFamily="-111" charset="-128"/>
              </a:rPr>
              <a:t>k</a:t>
            </a:r>
            <a:r>
              <a:rPr lang="en-US">
                <a:ea typeface="ＭＳ Ｐゴシック" pitchFamily="-111" charset="-128"/>
                <a:cs typeface="ＭＳ Ｐゴシック" pitchFamily="-111" charset="-128"/>
              </a:rPr>
              <a:t>x</a:t>
            </a:r>
            <a:r>
              <a:rPr lang="en-US" baseline="-25000">
                <a:ea typeface="ＭＳ Ｐゴシック" pitchFamily="-111" charset="-128"/>
                <a:cs typeface="ＭＳ Ｐゴシック" pitchFamily="-111" charset="-128"/>
              </a:rPr>
              <a:t>k+1</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B,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x</a:t>
            </a:r>
            <a:r>
              <a:rPr lang="en-US" baseline="-25000">
                <a:ea typeface="ＭＳ Ｐゴシック" pitchFamily="-111" charset="-128"/>
                <a:cs typeface="ＭＳ Ｐゴシック" pitchFamily="-111" charset="-128"/>
              </a:rPr>
              <a:t>i</a:t>
            </a:r>
            <a:r>
              <a:rPr lang="en-US">
                <a:ea typeface="ＭＳ Ｐゴシック" pitchFamily="-111" charset="-128"/>
                <a:cs typeface="ＭＳ Ｐゴシック" pitchFamily="-111" charset="-128"/>
              </a:rPr>
              <a:t>, y</a:t>
            </a:r>
            <a:r>
              <a:rPr lang="en-US" baseline="-25000">
                <a:ea typeface="ＭＳ Ｐゴシック" pitchFamily="-111" charset="-128"/>
                <a:cs typeface="ＭＳ Ｐゴシック" pitchFamily="-111" charset="-128"/>
              </a:rPr>
              <a:t>j</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a:t>
            </a:r>
          </a:p>
          <a:p>
            <a:pPr eaLnBrk="1" hangingPunct="1"/>
            <a:endParaRPr lang="en-US">
              <a:ea typeface="ＭＳ Ｐゴシック" pitchFamily="-111" charset="-128"/>
              <a:cs typeface="ＭＳ Ｐゴシック" pitchFamily="-111" charset="-128"/>
            </a:endParaRPr>
          </a:p>
          <a:p>
            <a:pPr eaLnBrk="1" hangingPunct="1"/>
            <a:r>
              <a:rPr lang="en-US">
                <a:ea typeface="ＭＳ Ｐゴシック" pitchFamily="-111" charset="-128"/>
                <a:cs typeface="ＭＳ Ｐゴシック" pitchFamily="-111" charset="-128"/>
              </a:rPr>
              <a:t>Clearly, A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B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 </a:t>
            </a:r>
            <a:r>
              <a:rPr lang="en-US">
                <a:ea typeface="ＭＳ Ｐゴシック" pitchFamily="-111" charset="-128"/>
                <a:cs typeface="ＭＳ Ｐゴシック" pitchFamily="-111" charset="-128"/>
                <a:sym typeface="Wingdings 3" pitchFamily="-111" charset="2"/>
              </a:rPr>
              <a:t> </a:t>
            </a:r>
            <a:r>
              <a:rPr lang="en-US" baseline="30000">
                <a:ea typeface="ＭＳ Ｐゴシック" pitchFamily="-111" charset="-128"/>
                <a:cs typeface="ＭＳ Ｐゴシック" pitchFamily="-111" charset="-128"/>
              </a:rPr>
              <a:t>[ </a:t>
            </a:r>
            <a:r>
              <a:rPr lang="en-US" i="1" baseline="30000">
                <a:ea typeface="ＭＳ Ｐゴシック" pitchFamily="-111" charset="-128"/>
                <a:cs typeface="ＭＳ Ｐゴシック" pitchFamily="-111" charset="-128"/>
              </a:rPr>
              <a:t>k </a:t>
            </a:r>
            <a:r>
              <a:rPr lang="en-US" baseline="30000">
                <a:ea typeface="ＭＳ Ｐゴシック" pitchFamily="-111" charset="-128"/>
                <a:cs typeface="ＭＳ Ｐゴシック" pitchFamily="-111" charset="-128"/>
              </a:rPr>
              <a:t>]</a:t>
            </a:r>
            <a:r>
              <a:rPr lang="en-US">
                <a:ea typeface="ＭＳ Ｐゴシック" pitchFamily="-111" charset="-128"/>
                <a:cs typeface="ＭＳ Ｐゴシック" pitchFamily="-111" charset="-128"/>
              </a:rPr>
              <a:t> B , for all k&gt;0</a:t>
            </a:r>
          </a:p>
        </p:txBody>
      </p:sp>
      <p:sp>
        <p:nvSpPr>
          <p:cNvPr id="603141" name="Date Placeholder 3"/>
          <p:cNvSpPr>
            <a:spLocks noGrp="1"/>
          </p:cNvSpPr>
          <p:nvPr>
            <p:ph type="dt" sz="quarter" idx="10"/>
          </p:nvPr>
        </p:nvSpPr>
        <p:spPr>
          <a:noFill/>
        </p:spPr>
        <p:txBody>
          <a:bodyPr/>
          <a:lstStyle/>
          <a:p>
            <a:fld id="{D9CB53EC-686C-7A43-A701-5603D8E42FB4}"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60314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dt" sz="quarter" idx="10"/>
          </p:nvPr>
        </p:nvSpPr>
        <p:spPr>
          <a:noFill/>
        </p:spPr>
        <p:txBody>
          <a:bodyPr/>
          <a:lstStyle/>
          <a:p>
            <a:fld id="{659541B2-D1B9-6342-A420-248706073D22}"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25603"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5604" name="Slide Number Placeholder 3"/>
          <p:cNvSpPr>
            <a:spLocks noGrp="1"/>
          </p:cNvSpPr>
          <p:nvPr>
            <p:ph type="sldNum" sz="quarter" idx="12"/>
          </p:nvPr>
        </p:nvSpPr>
        <p:spPr>
          <a:noFill/>
        </p:spPr>
        <p:txBody>
          <a:bodyPr/>
          <a:lstStyle/>
          <a:p>
            <a:fld id="{AC4142DF-87C2-064C-A509-46763139CAF0}" type="slidenum">
              <a:rPr lang="en-US">
                <a:latin typeface="Arial" pitchFamily="-111" charset="0"/>
                <a:ea typeface="ＭＳ Ｐゴシック" pitchFamily="-111" charset="-128"/>
                <a:cs typeface="ＭＳ Ｐゴシック" pitchFamily="-111" charset="-128"/>
              </a:rPr>
              <a:pPr/>
              <a:t>3</a:t>
            </a:fld>
            <a:endParaRPr lang="en-US">
              <a:latin typeface="Arial" pitchFamily="-111" charset="0"/>
              <a:ea typeface="ＭＳ Ｐゴシック" pitchFamily="-111" charset="-128"/>
              <a:cs typeface="ＭＳ Ｐゴシック" pitchFamily="-111" charset="-128"/>
            </a:endParaRPr>
          </a:p>
        </p:txBody>
      </p:sp>
      <p:sp>
        <p:nvSpPr>
          <p:cNvPr id="25605"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Text Material</a:t>
            </a:r>
          </a:p>
        </p:txBody>
      </p:sp>
      <p:sp>
        <p:nvSpPr>
          <p:cNvPr id="25606" name="Rectangle 3"/>
          <p:cNvSpPr>
            <a:spLocks noGrp="1" noChangeArrowheads="1"/>
          </p:cNvSpPr>
          <p:nvPr>
            <p:ph type="body" idx="4294967295"/>
          </p:nvPr>
        </p:nvSpPr>
        <p:spPr/>
        <p:txBody>
          <a:bodyPr/>
          <a:lstStyle/>
          <a:p>
            <a:pPr eaLnBrk="1" hangingPunct="1"/>
            <a:r>
              <a:rPr lang="en-US" sz="2000" dirty="0">
                <a:ea typeface="ＭＳ Ｐゴシック" pitchFamily="-111" charset="-128"/>
                <a:cs typeface="ＭＳ Ｐゴシック" pitchFamily="-111" charset="-128"/>
              </a:rPr>
              <a:t>This and other material linked from web site. </a:t>
            </a:r>
          </a:p>
          <a:p>
            <a:pPr eaLnBrk="1" hangingPunct="1"/>
            <a:r>
              <a:rPr lang="en-US" sz="2000" dirty="0">
                <a:ea typeface="ＭＳ Ｐゴシック" pitchFamily="-111" charset="-128"/>
                <a:cs typeface="ＭＳ Ｐゴシック" pitchFamily="-111" charset="-128"/>
              </a:rPr>
              <a:t>References: </a:t>
            </a:r>
          </a:p>
          <a:p>
            <a:pPr lvl="1"/>
            <a:r>
              <a:rPr lang="en-US" sz="1400" dirty="0" err="1"/>
              <a:t>Arora&amp;Barak</a:t>
            </a:r>
            <a:r>
              <a:rPr lang="en-US" sz="1400" dirty="0"/>
              <a:t>, </a:t>
            </a:r>
            <a:r>
              <a:rPr lang="en-US" sz="1400" i="1" dirty="0"/>
              <a:t>Computational Complexity: A Modern Approach</a:t>
            </a:r>
            <a:r>
              <a:rPr lang="en-US" sz="1400" dirty="0"/>
              <a:t>, Cambridge University Press, </a:t>
            </a:r>
            <a:r>
              <a:rPr lang="en-US" sz="1400" dirty="0" smtClean="0"/>
              <a:t>2009. </a:t>
            </a:r>
            <a:r>
              <a:rPr lang="en-US" sz="1400" u="sng" dirty="0" smtClean="0">
                <a:hlinkClick r:id="rId3"/>
              </a:rPr>
              <a:t>http</a:t>
            </a:r>
            <a:r>
              <a:rPr lang="en-US" sz="1400" u="sng" dirty="0">
                <a:hlinkClick r:id="rId3"/>
              </a:rPr>
              <a:t>://www.cs.princeton.edu/theory/complexity</a:t>
            </a:r>
            <a:r>
              <a:rPr lang="en-US" sz="1400" u="sng" dirty="0" smtClean="0">
                <a:hlinkClick r:id="rId3"/>
              </a:rPr>
              <a:t>/</a:t>
            </a:r>
            <a:endParaRPr lang="en-US" sz="1400" dirty="0" smtClean="0"/>
          </a:p>
          <a:p>
            <a:pPr lvl="1"/>
            <a:r>
              <a:rPr lang="en-US" sz="1400" dirty="0" err="1" smtClean="0"/>
              <a:t>Sipser</a:t>
            </a:r>
            <a:r>
              <a:rPr lang="en-US" sz="1400" dirty="0"/>
              <a:t>, </a:t>
            </a:r>
            <a:r>
              <a:rPr lang="en-US" sz="1400" i="1" dirty="0"/>
              <a:t>Introduction to the Theory of Computation </a:t>
            </a:r>
            <a:r>
              <a:rPr lang="en-US" sz="1400" i="1" dirty="0" smtClean="0"/>
              <a:t>3rd </a:t>
            </a:r>
            <a:r>
              <a:rPr lang="en-US" sz="1400" i="1" dirty="0"/>
              <a:t>Ed</a:t>
            </a:r>
            <a:r>
              <a:rPr lang="en-US" sz="1400" dirty="0"/>
              <a:t>., </a:t>
            </a:r>
            <a:r>
              <a:rPr lang="en-US" sz="1400" dirty="0" err="1" smtClean="0"/>
              <a:t>Cengage</a:t>
            </a:r>
            <a:r>
              <a:rPr lang="en-US" sz="1400" dirty="0" smtClean="0"/>
              <a:t> Learning, 2013.</a:t>
            </a:r>
          </a:p>
          <a:p>
            <a:pPr lvl="1"/>
            <a:r>
              <a:rPr lang="en-US" sz="1400" dirty="0" err="1" smtClean="0"/>
              <a:t>Garey&amp;Johnson</a:t>
            </a:r>
            <a:r>
              <a:rPr lang="en-US" sz="1400" dirty="0"/>
              <a:t>, </a:t>
            </a:r>
            <a:r>
              <a:rPr lang="en-US" sz="1400" i="1" dirty="0"/>
              <a:t>Computers and Intractability: A guide to the </a:t>
            </a:r>
            <a:r>
              <a:rPr lang="en-US" sz="1400" i="1" dirty="0" smtClean="0"/>
              <a:t>Theory </a:t>
            </a:r>
            <a:r>
              <a:rPr lang="en-US" sz="1400" i="1" dirty="0"/>
              <a:t>of NP-Completeness</a:t>
            </a:r>
            <a:r>
              <a:rPr lang="en-US" sz="1400" dirty="0"/>
              <a:t>, W. H. Freeman &amp; Co., 1979. </a:t>
            </a:r>
            <a:endParaRPr lang="en-US" sz="1400" dirty="0" smtClean="0"/>
          </a:p>
          <a:p>
            <a:pPr lvl="1"/>
            <a:r>
              <a:rPr lang="en-US" sz="1400" dirty="0" smtClean="0"/>
              <a:t>Papadimitriou </a:t>
            </a:r>
            <a:r>
              <a:rPr lang="en-US" sz="1400" dirty="0"/>
              <a:t>&amp; Lewis, </a:t>
            </a:r>
            <a:r>
              <a:rPr lang="en-US" sz="1400" i="1" dirty="0"/>
              <a:t>Elements of the Theory of Computation</a:t>
            </a:r>
            <a:r>
              <a:rPr lang="en-US" sz="1400" dirty="0"/>
              <a:t>, Prentice-Hall, 1997. </a:t>
            </a:r>
            <a:endParaRPr lang="en-US" sz="1400" dirty="0" smtClean="0"/>
          </a:p>
          <a:p>
            <a:pPr lvl="1"/>
            <a:r>
              <a:rPr lang="en-US" sz="1400" dirty="0" err="1" smtClean="0"/>
              <a:t>Hopcroft</a:t>
            </a:r>
            <a:r>
              <a:rPr lang="en-US" sz="1400" dirty="0"/>
              <a:t>, </a:t>
            </a:r>
            <a:r>
              <a:rPr lang="en-US" sz="1400" dirty="0" err="1"/>
              <a:t>Motwani&amp;Ullman</a:t>
            </a:r>
            <a:r>
              <a:rPr lang="en-US" sz="1400" dirty="0"/>
              <a:t>, </a:t>
            </a:r>
            <a:r>
              <a:rPr lang="en-US" sz="1400" i="1" dirty="0"/>
              <a:t>Intro to Automata Theory, Languages and Computation</a:t>
            </a:r>
            <a:r>
              <a:rPr lang="en-US" sz="1400" dirty="0"/>
              <a:t> </a:t>
            </a:r>
            <a:r>
              <a:rPr lang="en-US" sz="1400" i="1" dirty="0" smtClean="0"/>
              <a:t>3rd </a:t>
            </a:r>
            <a:r>
              <a:rPr lang="en-US" sz="1400" i="1" dirty="0"/>
              <a:t>Ed</a:t>
            </a:r>
            <a:r>
              <a:rPr lang="en-US" sz="1400" i="1" dirty="0" smtClean="0"/>
              <a:t>.</a:t>
            </a:r>
            <a:r>
              <a:rPr lang="en-US" sz="1400" dirty="0" smtClean="0"/>
              <a:t>, Prentice-Hall, 2006.</a:t>
            </a:r>
          </a:p>
          <a:p>
            <a:pPr lvl="1"/>
            <a:r>
              <a:rPr lang="en-US" sz="1400" dirty="0" smtClean="0"/>
              <a:t>Davis</a:t>
            </a:r>
            <a:r>
              <a:rPr lang="en-US" sz="1400" dirty="0"/>
              <a:t>, </a:t>
            </a:r>
            <a:r>
              <a:rPr lang="en-US" sz="1400" dirty="0" err="1"/>
              <a:t>Sigal&amp;Weyuker</a:t>
            </a:r>
            <a:r>
              <a:rPr lang="en-US" sz="1400" dirty="0"/>
              <a:t>, </a:t>
            </a:r>
            <a:r>
              <a:rPr lang="en-US" sz="1400" i="1" dirty="0"/>
              <a:t>Computability, Complexity and Languages 2nd Ed</a:t>
            </a:r>
            <a:r>
              <a:rPr lang="en-US" sz="1400" dirty="0"/>
              <a:t>, Acad. Press (Morgan Kaufmann), 1994</a:t>
            </a:r>
            <a:r>
              <a:rPr lang="en-US" sz="1400" dirty="0" smtClean="0"/>
              <a:t>.</a:t>
            </a:r>
          </a:p>
          <a:p>
            <a:pPr lvl="1"/>
            <a:r>
              <a:rPr lang="en-US" sz="1400" dirty="0" err="1"/>
              <a:t>Oded</a:t>
            </a:r>
            <a:r>
              <a:rPr lang="en-US" sz="1400" dirty="0"/>
              <a:t> </a:t>
            </a:r>
            <a:r>
              <a:rPr lang="en-US" sz="1400" dirty="0" err="1"/>
              <a:t>Goldreich</a:t>
            </a:r>
            <a:r>
              <a:rPr lang="en-US" sz="1400" dirty="0"/>
              <a:t>, </a:t>
            </a:r>
            <a:r>
              <a:rPr lang="en-US" sz="1400" i="1" dirty="0"/>
              <a:t>Computational Complexity: A Conceptual Approach</a:t>
            </a:r>
            <a:r>
              <a:rPr lang="en-US" sz="1400" dirty="0"/>
              <a:t>, Cambridge University Press, 2008</a:t>
            </a:r>
            <a:r>
              <a:rPr lang="en-US" sz="1400" dirty="0" smtClean="0"/>
              <a:t>. </a:t>
            </a:r>
            <a:r>
              <a:rPr lang="en-US" sz="1400" u="sng" dirty="0" smtClean="0">
                <a:hlinkClick r:id="rId4"/>
              </a:rPr>
              <a:t>http</a:t>
            </a:r>
            <a:r>
              <a:rPr lang="en-US" sz="1400" u="sng" dirty="0">
                <a:hlinkClick r:id="rId4"/>
              </a:rPr>
              <a:t>://www.wisdom.weizmann.ac.il/~odedg/cc-drafts.html</a:t>
            </a:r>
            <a:endParaRPr lang="en-US" sz="1400" dirty="0"/>
          </a:p>
          <a:p>
            <a:pPr lvl="1"/>
            <a:r>
              <a:rPr lang="en-US" sz="1400" dirty="0" err="1" smtClean="0"/>
              <a:t>Oded</a:t>
            </a:r>
            <a:r>
              <a:rPr lang="en-US" sz="1400" dirty="0" smtClean="0"/>
              <a:t> </a:t>
            </a:r>
            <a:r>
              <a:rPr lang="en-US" sz="1400" dirty="0" err="1"/>
              <a:t>Goldreich</a:t>
            </a:r>
            <a:r>
              <a:rPr lang="en-US" sz="1400" dirty="0"/>
              <a:t>, </a:t>
            </a:r>
            <a:r>
              <a:rPr lang="en-US" sz="1400" i="1" dirty="0"/>
              <a:t>P, NP, and NP-Completeness: The Basics of Complexity Theory</a:t>
            </a:r>
            <a:r>
              <a:rPr lang="en-US" sz="1400" dirty="0"/>
              <a:t>, Cambridge University Press, 2010</a:t>
            </a:r>
            <a:r>
              <a:rPr lang="en-US" sz="1400" dirty="0" smtClean="0"/>
              <a:t>. </a:t>
            </a:r>
            <a:r>
              <a:rPr lang="en-US" sz="1400" u="sng" dirty="0" smtClean="0">
                <a:hlinkClick r:id="rId5"/>
              </a:rPr>
              <a:t>http</a:t>
            </a:r>
            <a:r>
              <a:rPr lang="en-US" sz="1400" u="sng" dirty="0">
                <a:hlinkClick r:id="rId5"/>
              </a:rPr>
              <a:t>://www.wisdom.weizmann.ac.il/~odedg/bc-drafts.html</a:t>
            </a:r>
            <a:r>
              <a:rPr lang="en-US" sz="1400" dirty="0"/>
              <a:t> </a:t>
            </a:r>
            <a:br>
              <a:rPr lang="en-US" sz="1400" dirty="0"/>
            </a:br>
            <a:endParaRPr lang="en-US" sz="1400" dirty="0"/>
          </a:p>
        </p:txBody>
      </p:sp>
      <p:sp>
        <p:nvSpPr>
          <p:cNvPr id="25607"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8CF2EAB1-1448-9E43-A1A2-D7CDE95DB908}" type="slidenum">
              <a:rPr lang="en-US" sz="1400"/>
              <a:pPr algn="r"/>
              <a:t>3</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ea typeface="ＭＳ Ｐゴシック" pitchFamily="-111" charset="-128"/>
                <a:cs typeface="ＭＳ Ｐゴシック" pitchFamily="-111" charset="-128"/>
              </a:rPr>
              <a:t>Computability vs Complexity</a:t>
            </a:r>
          </a:p>
        </p:txBody>
      </p:sp>
      <p:sp>
        <p:nvSpPr>
          <p:cNvPr id="61443" name="Content Placeholder 2"/>
          <p:cNvSpPr>
            <a:spLocks noGrp="1"/>
          </p:cNvSpPr>
          <p:nvPr>
            <p:ph idx="1"/>
          </p:nvPr>
        </p:nvSpPr>
        <p:spPr/>
        <p:txBody>
          <a:bodyPr/>
          <a:lstStyle/>
          <a:p>
            <a:pPr>
              <a:buFont typeface="Times" pitchFamily="-111" charset="0"/>
              <a:buNone/>
            </a:pPr>
            <a:r>
              <a:rPr lang="en-US" sz="2400" dirty="0" smtClean="0">
                <a:ea typeface="ＭＳ Ｐゴシック" pitchFamily="-111" charset="-128"/>
                <a:cs typeface="ＭＳ Ｐゴシック" pitchFamily="-111" charset="-128"/>
              </a:rPr>
              <a:t>	Computability </a:t>
            </a:r>
            <a:r>
              <a:rPr lang="en-US" sz="2400" dirty="0">
                <a:ea typeface="ＭＳ Ｐゴシック" pitchFamily="-111" charset="-128"/>
                <a:cs typeface="ＭＳ Ｐゴシック" pitchFamily="-111" charset="-128"/>
              </a:rPr>
              <a:t>focuses on the distinction between solvable and unsolvable problems, providing tools that may be used to identify unsolvable problems – ones that can never be solved by mechanical (computational) means. Surprisingly, unsolvable problems are everywhere as you will see. </a:t>
            </a:r>
          </a:p>
          <a:p>
            <a:pPr>
              <a:buFont typeface="Times" pitchFamily="-111" charset="0"/>
              <a:buNone/>
            </a:pPr>
            <a:r>
              <a:rPr lang="en-US" sz="2400" dirty="0">
                <a:ea typeface="ＭＳ Ｐゴシック" pitchFamily="-111" charset="-128"/>
                <a:cs typeface="ＭＳ Ｐゴシック" pitchFamily="-111" charset="-128"/>
              </a:rPr>
              <a:t>	In contrast, </a:t>
            </a:r>
            <a:r>
              <a:rPr lang="en-US" sz="2400" dirty="0" smtClean="0">
                <a:ea typeface="ＭＳ Ｐゴシック" pitchFamily="-111" charset="-128"/>
                <a:cs typeface="ＭＳ Ｐゴシック" pitchFamily="-111" charset="-128"/>
              </a:rPr>
              <a:t>complexity theory </a:t>
            </a:r>
            <a:r>
              <a:rPr lang="en-US" sz="2400" dirty="0">
                <a:ea typeface="ＭＳ Ｐゴシック" pitchFamily="-111" charset="-128"/>
                <a:cs typeface="ＭＳ Ｐゴシック" pitchFamily="-111" charset="-128"/>
              </a:rPr>
              <a:t>focuses on how hard it is to solve problems that are known to be solvable</a:t>
            </a:r>
            <a:r>
              <a:rPr lang="en-US" sz="2400" dirty="0" smtClean="0">
                <a:ea typeface="ＭＳ Ｐゴシック" pitchFamily="-111" charset="-128"/>
                <a:cs typeface="ＭＳ Ｐゴシック" pitchFamily="-111" charset="-128"/>
              </a:rPr>
              <a:t>. Hard solvable problems abound in the real world. </a:t>
            </a:r>
            <a:r>
              <a:rPr lang="en-US" sz="2400" dirty="0">
                <a:ea typeface="ＭＳ Ｐゴシック" pitchFamily="-111" charset="-128"/>
                <a:cs typeface="ＭＳ Ｐゴシック" pitchFamily="-111" charset="-128"/>
              </a:rPr>
              <a:t>We will address </a:t>
            </a:r>
            <a:r>
              <a:rPr lang="en-US" sz="2400" dirty="0" smtClean="0">
                <a:ea typeface="ＭＳ Ｐゴシック" pitchFamily="-111" charset="-128"/>
                <a:cs typeface="ＭＳ Ｐゴシック" pitchFamily="-111" charset="-128"/>
              </a:rPr>
              <a:t>computability </a:t>
            </a:r>
            <a:r>
              <a:rPr lang="en-US" sz="2400" dirty="0">
                <a:ea typeface="ＭＳ Ｐゴシック" pitchFamily="-111" charset="-128"/>
                <a:cs typeface="ＭＳ Ｐゴシック" pitchFamily="-111" charset="-128"/>
              </a:rPr>
              <a:t>theory for the first part of this course, returning to </a:t>
            </a:r>
            <a:r>
              <a:rPr lang="en-US" sz="2400" dirty="0" smtClean="0">
                <a:ea typeface="ＭＳ Ｐゴシック" pitchFamily="-111" charset="-128"/>
                <a:cs typeface="ＭＳ Ｐゴシック" pitchFamily="-111" charset="-128"/>
              </a:rPr>
              <a:t>complexity theory </a:t>
            </a:r>
            <a:r>
              <a:rPr lang="en-US" sz="2400" dirty="0">
                <a:ea typeface="ＭＳ Ｐゴシック" pitchFamily="-111" charset="-128"/>
                <a:cs typeface="ＭＳ Ｐゴシック" pitchFamily="-111" charset="-128"/>
              </a:rPr>
              <a:t>later in the semester.</a:t>
            </a:r>
          </a:p>
          <a:p>
            <a:endParaRPr lang="en-US" sz="2400" dirty="0">
              <a:ea typeface="ＭＳ Ｐゴシック" pitchFamily="-111" charset="-128"/>
              <a:cs typeface="ＭＳ Ｐゴシック" pitchFamily="-111" charset="-128"/>
            </a:endParaRPr>
          </a:p>
        </p:txBody>
      </p:sp>
      <p:sp>
        <p:nvSpPr>
          <p:cNvPr id="61444" name="Date Placeholder 3"/>
          <p:cNvSpPr>
            <a:spLocks noGrp="1"/>
          </p:cNvSpPr>
          <p:nvPr>
            <p:ph type="dt" sz="quarter" idx="10"/>
          </p:nvPr>
        </p:nvSpPr>
        <p:spPr>
          <a:noFill/>
        </p:spPr>
        <p:txBody>
          <a:bodyPr/>
          <a:lstStyle/>
          <a:p>
            <a:fld id="{02B7FA07-05B8-CF44-8CB2-BFCB170634A7}"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6144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1446" name="Slide Number Placeholder 5"/>
          <p:cNvSpPr>
            <a:spLocks noGrp="1"/>
          </p:cNvSpPr>
          <p:nvPr>
            <p:ph type="sldNum" sz="quarter" idx="12"/>
          </p:nvPr>
        </p:nvSpPr>
        <p:spPr>
          <a:noFill/>
        </p:spPr>
        <p:txBody>
          <a:bodyPr/>
          <a:lstStyle/>
          <a:p>
            <a:fld id="{2EED282C-6C95-BC43-A102-1D485912A426}" type="slidenum">
              <a:rPr lang="en-US">
                <a:latin typeface="Arial" pitchFamily="-111" charset="0"/>
                <a:ea typeface="ＭＳ Ｐゴシック" pitchFamily="-111" charset="-128"/>
                <a:cs typeface="ＭＳ Ｐゴシック" pitchFamily="-111" charset="-128"/>
              </a:rPr>
              <a:pPr/>
              <a:t>30</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Slide Number Placeholder 5"/>
          <p:cNvSpPr>
            <a:spLocks noGrp="1"/>
          </p:cNvSpPr>
          <p:nvPr>
            <p:ph type="sldNum" sz="quarter" idx="12"/>
          </p:nvPr>
        </p:nvSpPr>
        <p:spPr>
          <a:noFill/>
        </p:spPr>
        <p:txBody>
          <a:bodyPr/>
          <a:lstStyle/>
          <a:p>
            <a:pPr eaLnBrk="1" hangingPunct="1"/>
            <a:fld id="{B32069F6-9FD9-EC43-A668-5DC48F54CDFF}" type="slidenum">
              <a:rPr lang="en-US">
                <a:latin typeface="Arial" pitchFamily="-111" charset="0"/>
                <a:ea typeface="ＭＳ Ｐゴシック" pitchFamily="-111" charset="-128"/>
                <a:cs typeface="ＭＳ Ｐゴシック" pitchFamily="-111" charset="-128"/>
              </a:rPr>
              <a:pPr eaLnBrk="1" hangingPunct="1"/>
              <a:t>300</a:t>
            </a:fld>
            <a:endParaRPr lang="en-US">
              <a:latin typeface="Arial" pitchFamily="-111" charset="0"/>
              <a:ea typeface="ＭＳ Ｐゴシック" pitchFamily="-111" charset="-128"/>
              <a:cs typeface="ＭＳ Ｐゴシック" pitchFamily="-111" charset="-128"/>
            </a:endParaRPr>
          </a:p>
        </p:txBody>
      </p:sp>
      <p:sp>
        <p:nvSpPr>
          <p:cNvPr id="60518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Iterated Insertion</a:t>
            </a:r>
          </a:p>
        </p:txBody>
      </p:sp>
      <p:sp>
        <p:nvSpPr>
          <p:cNvPr id="605188"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sym typeface="Symbol" pitchFamily="-111" charset="2"/>
              </a:rPr>
              <a:t>A (1) </a:t>
            </a:r>
            <a:r>
              <a:rPr lang="en-US">
                <a:ea typeface="ＭＳ Ｐゴシック" pitchFamily="-111" charset="-128"/>
                <a:cs typeface="ＭＳ Ｐゴシック" pitchFamily="-111" charset="-128"/>
                <a:sym typeface="Wingdings 3" pitchFamily="-111" charset="2"/>
              </a:rPr>
              <a:t></a:t>
            </a:r>
            <a:r>
              <a:rPr lang="en-US" baseline="30000">
                <a:ea typeface="ＭＳ Ｐゴシック" pitchFamily="-111" charset="-128"/>
                <a:cs typeface="ＭＳ Ｐゴシック" pitchFamily="-111" charset="-128"/>
                <a:sym typeface="Symbol" pitchFamily="-111" charset="2"/>
              </a:rPr>
              <a:t>[ </a:t>
            </a:r>
            <a:r>
              <a:rPr lang="en-US" i="1" baseline="30000">
                <a:ea typeface="ＭＳ Ｐゴシック" pitchFamily="-111" charset="-128"/>
                <a:cs typeface="ＭＳ Ｐゴシック" pitchFamily="-111" charset="-128"/>
                <a:sym typeface="Symbol" pitchFamily="-111" charset="2"/>
              </a:rPr>
              <a:t>n </a:t>
            </a:r>
            <a:r>
              <a:rPr lang="en-US" baseline="30000">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sym typeface="Symbol" pitchFamily="-111" charset="2"/>
              </a:rPr>
              <a:t>  B = A </a:t>
            </a:r>
            <a:r>
              <a:rPr lang="en-US">
                <a:ea typeface="ＭＳ Ｐゴシック" pitchFamily="-111" charset="-128"/>
                <a:cs typeface="ＭＳ Ｐゴシック" pitchFamily="-111" charset="-128"/>
                <a:sym typeface="Wingdings 3" pitchFamily="-111" charset="2"/>
              </a:rPr>
              <a:t></a:t>
            </a:r>
            <a:r>
              <a:rPr lang="en-US" baseline="30000">
                <a:ea typeface="ＭＳ Ｐゴシック" pitchFamily="-111" charset="-128"/>
                <a:cs typeface="ＭＳ Ｐゴシック" pitchFamily="-111" charset="-128"/>
                <a:sym typeface="Symbol" pitchFamily="-111" charset="2"/>
              </a:rPr>
              <a:t>[ </a:t>
            </a:r>
            <a:r>
              <a:rPr lang="en-US" i="1" baseline="30000">
                <a:ea typeface="ＭＳ Ｐゴシック" pitchFamily="-111" charset="-128"/>
                <a:cs typeface="ＭＳ Ｐゴシック" pitchFamily="-111" charset="-128"/>
                <a:sym typeface="Symbol" pitchFamily="-111" charset="2"/>
              </a:rPr>
              <a:t>n </a:t>
            </a:r>
            <a:r>
              <a:rPr lang="en-US" baseline="30000">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sym typeface="Symbol" pitchFamily="-111" charset="2"/>
              </a:rPr>
              <a:t>  B</a:t>
            </a:r>
          </a:p>
          <a:p>
            <a:pPr eaLnBrk="1" hangingPunct="1"/>
            <a:endParaRPr lang="en-US">
              <a:ea typeface="ＭＳ Ｐゴシック" pitchFamily="-111" charset="-128"/>
              <a:cs typeface="ＭＳ Ｐゴシック" pitchFamily="-111" charset="-128"/>
              <a:sym typeface="Symbol" pitchFamily="-111" charset="2"/>
            </a:endParaRPr>
          </a:p>
          <a:p>
            <a:pPr eaLnBrk="1" hangingPunct="1"/>
            <a:r>
              <a:rPr lang="en-US">
                <a:ea typeface="ＭＳ Ｐゴシック" pitchFamily="-111" charset="-128"/>
                <a:cs typeface="ＭＳ Ｐゴシック" pitchFamily="-111" charset="-128"/>
                <a:sym typeface="Symbol" pitchFamily="-111" charset="2"/>
              </a:rPr>
              <a:t>A (k+1) </a:t>
            </a:r>
            <a:r>
              <a:rPr lang="en-US">
                <a:ea typeface="ＭＳ Ｐゴシック" pitchFamily="-111" charset="-128"/>
                <a:cs typeface="ＭＳ Ｐゴシック" pitchFamily="-111" charset="-128"/>
                <a:sym typeface="Wingdings 3" pitchFamily="-111" charset="2"/>
              </a:rPr>
              <a:t></a:t>
            </a:r>
            <a:r>
              <a:rPr lang="en-US" baseline="30000">
                <a:ea typeface="ＭＳ Ｐゴシック" pitchFamily="-111" charset="-128"/>
                <a:cs typeface="ＭＳ Ｐゴシック" pitchFamily="-111" charset="-128"/>
                <a:sym typeface="Symbol" pitchFamily="-111" charset="2"/>
              </a:rPr>
              <a:t>[ </a:t>
            </a:r>
            <a:r>
              <a:rPr lang="en-US" i="1" baseline="30000">
                <a:ea typeface="ＭＳ Ｐゴシック" pitchFamily="-111" charset="-128"/>
                <a:cs typeface="ＭＳ Ｐゴシック" pitchFamily="-111" charset="-128"/>
                <a:sym typeface="Symbol" pitchFamily="-111" charset="2"/>
              </a:rPr>
              <a:t>n </a:t>
            </a:r>
            <a:r>
              <a:rPr lang="en-US" baseline="30000">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sym typeface="Symbol" pitchFamily="-111" charset="2"/>
              </a:rPr>
              <a:t> B = A </a:t>
            </a:r>
            <a:r>
              <a:rPr lang="en-US">
                <a:ea typeface="ＭＳ Ｐゴシック" pitchFamily="-111" charset="-128"/>
                <a:cs typeface="ＭＳ Ｐゴシック" pitchFamily="-111" charset="-128"/>
                <a:sym typeface="Wingdings 3" pitchFamily="-111" charset="2"/>
              </a:rPr>
              <a:t></a:t>
            </a:r>
            <a:r>
              <a:rPr lang="en-US" baseline="30000">
                <a:ea typeface="ＭＳ Ｐゴシック" pitchFamily="-111" charset="-128"/>
                <a:cs typeface="ＭＳ Ｐゴシック" pitchFamily="-111" charset="-128"/>
                <a:sym typeface="Symbol" pitchFamily="-111" charset="2"/>
              </a:rPr>
              <a:t>[ </a:t>
            </a:r>
            <a:r>
              <a:rPr lang="en-US" i="1" baseline="30000">
                <a:ea typeface="ＭＳ Ｐゴシック" pitchFamily="-111" charset="-128"/>
                <a:cs typeface="ＭＳ Ｐゴシック" pitchFamily="-111" charset="-128"/>
                <a:sym typeface="Symbol" pitchFamily="-111" charset="2"/>
              </a:rPr>
              <a:t>n </a:t>
            </a:r>
            <a:r>
              <a:rPr lang="en-US" baseline="30000">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sym typeface="Symbol" pitchFamily="-111" charset="2"/>
              </a:rPr>
              <a:t>  (A (k) </a:t>
            </a:r>
            <a:r>
              <a:rPr lang="en-US">
                <a:ea typeface="ＭＳ Ｐゴシック" pitchFamily="-111" charset="-128"/>
                <a:cs typeface="ＭＳ Ｐゴシック" pitchFamily="-111" charset="-128"/>
                <a:sym typeface="Wingdings 3" pitchFamily="-111" charset="2"/>
              </a:rPr>
              <a:t></a:t>
            </a:r>
            <a:r>
              <a:rPr lang="en-US" baseline="30000">
                <a:ea typeface="ＭＳ Ｐゴシック" pitchFamily="-111" charset="-128"/>
                <a:cs typeface="ＭＳ Ｐゴシック" pitchFamily="-111" charset="-128"/>
                <a:sym typeface="Symbol" pitchFamily="-111" charset="2"/>
              </a:rPr>
              <a:t>[ </a:t>
            </a:r>
            <a:r>
              <a:rPr lang="en-US" i="1" baseline="30000">
                <a:ea typeface="ＭＳ Ｐゴシック" pitchFamily="-111" charset="-128"/>
                <a:cs typeface="ＭＳ Ｐゴシック" pitchFamily="-111" charset="-128"/>
                <a:sym typeface="Symbol" pitchFamily="-111" charset="2"/>
              </a:rPr>
              <a:t>n </a:t>
            </a:r>
            <a:r>
              <a:rPr lang="en-US" baseline="30000">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sym typeface="Symbol" pitchFamily="-111" charset="2"/>
              </a:rPr>
              <a:t> B)</a:t>
            </a:r>
          </a:p>
          <a:p>
            <a:pPr eaLnBrk="1" hangingPunct="1"/>
            <a:endParaRPr lang="en-US">
              <a:ea typeface="ＭＳ Ｐゴシック" pitchFamily="-111" charset="-128"/>
              <a:cs typeface="ＭＳ Ｐゴシック" pitchFamily="-111" charset="-128"/>
            </a:endParaRPr>
          </a:p>
        </p:txBody>
      </p:sp>
      <p:sp>
        <p:nvSpPr>
          <p:cNvPr id="605189" name="Date Placeholder 3"/>
          <p:cNvSpPr>
            <a:spLocks noGrp="1"/>
          </p:cNvSpPr>
          <p:nvPr>
            <p:ph type="dt" sz="quarter" idx="10"/>
          </p:nvPr>
        </p:nvSpPr>
        <p:spPr>
          <a:noFill/>
        </p:spPr>
        <p:txBody>
          <a:bodyPr/>
          <a:lstStyle/>
          <a:p>
            <a:fld id="{58558373-F610-EC44-8569-B6384C356F33}"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60519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Slide Number Placeholder 5"/>
          <p:cNvSpPr>
            <a:spLocks noGrp="1"/>
          </p:cNvSpPr>
          <p:nvPr>
            <p:ph type="sldNum" sz="quarter" idx="12"/>
          </p:nvPr>
        </p:nvSpPr>
        <p:spPr>
          <a:noFill/>
        </p:spPr>
        <p:txBody>
          <a:bodyPr/>
          <a:lstStyle/>
          <a:p>
            <a:pPr eaLnBrk="1" hangingPunct="1"/>
            <a:fld id="{48C5FC2B-5B68-814D-8CD3-226E26A1E553}" type="slidenum">
              <a:rPr lang="en-US">
                <a:latin typeface="Arial" pitchFamily="-111" charset="0"/>
                <a:ea typeface="ＭＳ Ｐゴシック" pitchFamily="-111" charset="-128"/>
                <a:cs typeface="ＭＳ Ｐゴシック" pitchFamily="-111" charset="-128"/>
              </a:rPr>
              <a:pPr eaLnBrk="1" hangingPunct="1"/>
              <a:t>301</a:t>
            </a:fld>
            <a:endParaRPr lang="en-US">
              <a:latin typeface="Arial" pitchFamily="-111" charset="0"/>
              <a:ea typeface="ＭＳ Ｐゴシック" pitchFamily="-111" charset="-128"/>
              <a:cs typeface="ＭＳ Ｐゴシック" pitchFamily="-111" charset="-128"/>
            </a:endParaRPr>
          </a:p>
        </p:txBody>
      </p:sp>
      <p:sp>
        <p:nvSpPr>
          <p:cNvPr id="60723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Shuffle</a:t>
            </a:r>
          </a:p>
        </p:txBody>
      </p:sp>
      <p:sp>
        <p:nvSpPr>
          <p:cNvPr id="607236" name="Rectangle 3"/>
          <p:cNvSpPr>
            <a:spLocks noGrp="1" noChangeArrowheads="1"/>
          </p:cNvSpPr>
          <p:nvPr>
            <p:ph type="body" idx="1"/>
          </p:nvPr>
        </p:nvSpPr>
        <p:spPr/>
        <p:txBody>
          <a:bodyPr/>
          <a:lstStyle/>
          <a:p>
            <a:pPr eaLnBrk="1" hangingPunct="1"/>
            <a:r>
              <a:rPr lang="en-US" sz="2800">
                <a:ea typeface="ＭＳ Ｐゴシック" pitchFamily="-111" charset="-128"/>
                <a:cs typeface="ＭＳ Ｐゴシック" pitchFamily="-111" charset="-128"/>
              </a:rPr>
              <a:t>Shuffle (product and bounded product)</a:t>
            </a:r>
          </a:p>
          <a:p>
            <a:pPr lvl="1" eaLnBrk="1" hangingPunct="1"/>
            <a:r>
              <a:rPr lang="en-US" sz="2400"/>
              <a:t>A </a:t>
            </a:r>
            <a:r>
              <a:rPr lang="en-US" sz="2400">
                <a:sym typeface="Wingdings 2" pitchFamily="-111" charset="2"/>
              </a:rPr>
              <a:t></a:t>
            </a:r>
            <a:r>
              <a:rPr lang="en-US" sz="2400"/>
              <a:t> B = </a:t>
            </a:r>
            <a:r>
              <a:rPr lang="en-US" sz="2400">
                <a:sym typeface="Symbol" pitchFamily="-111" charset="2"/>
              </a:rPr>
              <a:t></a:t>
            </a:r>
            <a:r>
              <a:rPr lang="en-US" sz="2400"/>
              <a:t> </a:t>
            </a:r>
            <a:r>
              <a:rPr lang="en-US" sz="2400" baseline="-25000"/>
              <a:t>j </a:t>
            </a:r>
            <a:r>
              <a:rPr lang="en-US" sz="2400" baseline="-25000">
                <a:sym typeface="Symbol" pitchFamily="-111" charset="2"/>
              </a:rPr>
              <a:t></a:t>
            </a:r>
            <a:r>
              <a:rPr lang="en-US" sz="2400" baseline="-25000"/>
              <a:t> 1</a:t>
            </a:r>
            <a:r>
              <a:rPr lang="en-US" sz="2400"/>
              <a:t> A </a:t>
            </a:r>
            <a:r>
              <a:rPr lang="en-US" sz="2400">
                <a:sym typeface="Wingdings 3" pitchFamily="-111" charset="2"/>
              </a:rPr>
              <a:t></a:t>
            </a:r>
            <a:r>
              <a:rPr lang="en-US" sz="2400" baseline="30000"/>
              <a:t>[ </a:t>
            </a:r>
            <a:r>
              <a:rPr lang="en-US" sz="2400" i="1" baseline="30000"/>
              <a:t>j </a:t>
            </a:r>
            <a:r>
              <a:rPr lang="en-US" sz="2400" baseline="30000"/>
              <a:t>]</a:t>
            </a:r>
            <a:r>
              <a:rPr lang="en-US" sz="2400"/>
              <a:t> B </a:t>
            </a:r>
          </a:p>
          <a:p>
            <a:pPr lvl="1" eaLnBrk="1" hangingPunct="1"/>
            <a:r>
              <a:rPr lang="en-US" sz="2400"/>
              <a:t>A </a:t>
            </a:r>
            <a:r>
              <a:rPr lang="en-US" sz="2400">
                <a:sym typeface="Wingdings 2" pitchFamily="-111" charset="2"/>
              </a:rPr>
              <a:t></a:t>
            </a:r>
            <a:r>
              <a:rPr lang="en-US" sz="2400" baseline="30000"/>
              <a:t>[ </a:t>
            </a:r>
            <a:r>
              <a:rPr lang="en-US" sz="2400" i="1" baseline="30000"/>
              <a:t>k </a:t>
            </a:r>
            <a:r>
              <a:rPr lang="en-US" sz="2400" baseline="30000"/>
              <a:t>]</a:t>
            </a:r>
            <a:r>
              <a:rPr lang="en-US" sz="2400"/>
              <a:t> B = </a:t>
            </a:r>
            <a:r>
              <a:rPr lang="en-US" sz="2400">
                <a:sym typeface="Symbol" pitchFamily="-111" charset="2"/>
              </a:rPr>
              <a:t></a:t>
            </a:r>
            <a:r>
              <a:rPr lang="en-US" sz="2400"/>
              <a:t> </a:t>
            </a:r>
            <a:r>
              <a:rPr lang="en-US" sz="2400" baseline="-25000"/>
              <a:t>1</a:t>
            </a:r>
            <a:r>
              <a:rPr lang="en-US" sz="2400" baseline="-25000">
                <a:sym typeface="Symbol" pitchFamily="-111" charset="2"/>
              </a:rPr>
              <a:t></a:t>
            </a:r>
            <a:r>
              <a:rPr lang="en-US" sz="2400" baseline="-25000"/>
              <a:t>j</a:t>
            </a:r>
            <a:r>
              <a:rPr lang="en-US" sz="2400" baseline="-25000">
                <a:sym typeface="Symbol" pitchFamily="-111" charset="2"/>
              </a:rPr>
              <a:t></a:t>
            </a:r>
            <a:r>
              <a:rPr lang="en-US" sz="2400" baseline="-25000"/>
              <a:t>k</a:t>
            </a:r>
            <a:r>
              <a:rPr lang="en-US" sz="2400"/>
              <a:t>  A </a:t>
            </a:r>
            <a:r>
              <a:rPr lang="en-US" sz="2400">
                <a:sym typeface="Wingdings 3" pitchFamily="-111" charset="2"/>
              </a:rPr>
              <a:t></a:t>
            </a:r>
            <a:r>
              <a:rPr lang="en-US" sz="2400" baseline="30000"/>
              <a:t>[ </a:t>
            </a:r>
            <a:r>
              <a:rPr lang="en-US" sz="2400" i="1" baseline="30000"/>
              <a:t>j </a:t>
            </a:r>
            <a:r>
              <a:rPr lang="en-US" sz="2400" baseline="30000"/>
              <a:t>]</a:t>
            </a:r>
            <a:r>
              <a:rPr lang="en-US" sz="2400"/>
              <a:t> B = A </a:t>
            </a:r>
            <a:r>
              <a:rPr lang="en-US" sz="2400">
                <a:sym typeface="Wingdings 3" pitchFamily="-111" charset="2"/>
              </a:rPr>
              <a:t></a:t>
            </a:r>
            <a:r>
              <a:rPr lang="en-US" sz="2400" baseline="30000"/>
              <a:t>[ </a:t>
            </a:r>
            <a:r>
              <a:rPr lang="en-US" sz="2400" i="1" baseline="30000"/>
              <a:t>k </a:t>
            </a:r>
            <a:r>
              <a:rPr lang="en-US" sz="2400" baseline="30000"/>
              <a:t>]</a:t>
            </a:r>
            <a:r>
              <a:rPr lang="en-US" sz="2400"/>
              <a:t> B </a:t>
            </a:r>
          </a:p>
          <a:p>
            <a:pPr lvl="1" eaLnBrk="1" hangingPunct="1"/>
            <a:endParaRPr lang="en-US" sz="2400"/>
          </a:p>
          <a:p>
            <a:pPr eaLnBrk="1" hangingPunct="1"/>
            <a:r>
              <a:rPr lang="en-US" sz="2800">
                <a:ea typeface="ＭＳ Ｐゴシック" pitchFamily="-111" charset="-128"/>
                <a:cs typeface="ＭＳ Ｐゴシック" pitchFamily="-111" charset="-128"/>
              </a:rPr>
              <a:t>One is tempted to define shuffle product as </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A </a:t>
            </a:r>
            <a:r>
              <a:rPr lang="en-US" sz="2800">
                <a:ea typeface="ＭＳ Ｐゴシック" pitchFamily="-111" charset="-128"/>
                <a:cs typeface="ＭＳ Ｐゴシック" pitchFamily="-111" charset="-128"/>
                <a:sym typeface="Wingdings 2" pitchFamily="-111" charset="2"/>
              </a:rPr>
              <a:t></a:t>
            </a:r>
            <a:r>
              <a:rPr lang="en-US" sz="2800">
                <a:ea typeface="ＭＳ Ｐゴシック" pitchFamily="-111" charset="-128"/>
                <a:cs typeface="ＭＳ Ｐゴシック" pitchFamily="-111" charset="-128"/>
              </a:rPr>
              <a:t> B = A </a:t>
            </a:r>
            <a:r>
              <a:rPr lang="en-US" sz="2800">
                <a:ea typeface="ＭＳ Ｐゴシック" pitchFamily="-111" charset="-128"/>
                <a:cs typeface="ＭＳ Ｐゴシック" pitchFamily="-111" charset="-128"/>
                <a:sym typeface="Wingdings 3" pitchFamily="-111" charset="2"/>
              </a:rPr>
              <a:t></a:t>
            </a:r>
            <a:r>
              <a:rPr lang="en-US" sz="2800" baseline="30000">
                <a:ea typeface="ＭＳ Ｐゴシック" pitchFamily="-111" charset="-128"/>
                <a:cs typeface="ＭＳ Ｐゴシック" pitchFamily="-111" charset="-128"/>
              </a:rPr>
              <a:t>[ </a:t>
            </a:r>
            <a:r>
              <a:rPr lang="en-US" sz="2800" i="1" baseline="30000">
                <a:ea typeface="ＭＳ Ｐゴシック" pitchFamily="-111" charset="-128"/>
                <a:cs typeface="ＭＳ Ｐゴシック" pitchFamily="-111" charset="-128"/>
              </a:rPr>
              <a:t>k </a:t>
            </a:r>
            <a:r>
              <a:rPr lang="en-US" sz="2800" baseline="30000">
                <a:ea typeface="ＭＳ Ｐゴシック" pitchFamily="-111" charset="-128"/>
                <a:cs typeface="ＭＳ Ｐゴシック" pitchFamily="-111" charset="-128"/>
              </a:rPr>
              <a:t>]</a:t>
            </a:r>
            <a:r>
              <a:rPr lang="en-US" sz="2800">
                <a:ea typeface="ＭＳ Ｐゴシック" pitchFamily="-111" charset="-128"/>
                <a:cs typeface="ＭＳ Ｐゴシック" pitchFamily="-111" charset="-128"/>
              </a:rPr>
              <a:t> B where </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	k = </a:t>
            </a:r>
            <a:r>
              <a:rPr lang="en-US" sz="2800">
                <a:ea typeface="ＭＳ Ｐゴシック" pitchFamily="-111" charset="-128"/>
                <a:cs typeface="ＭＳ Ｐゴシック" pitchFamily="-111" charset="-128"/>
                <a:sym typeface="Symbol" pitchFamily="-111" charset="2"/>
              </a:rPr>
              <a:t> y [ </a:t>
            </a:r>
            <a:r>
              <a:rPr lang="en-US" sz="2800">
                <a:ea typeface="ＭＳ Ｐゴシック" pitchFamily="-111" charset="-128"/>
                <a:cs typeface="ＭＳ Ｐゴシック" pitchFamily="-111" charset="-128"/>
              </a:rPr>
              <a:t>A </a:t>
            </a:r>
            <a:r>
              <a:rPr lang="en-US" sz="2800">
                <a:ea typeface="ＭＳ Ｐゴシック" pitchFamily="-111" charset="-128"/>
                <a:cs typeface="ＭＳ Ｐゴシック" pitchFamily="-111" charset="-128"/>
                <a:sym typeface="Wingdings 3" pitchFamily="-111" charset="2"/>
              </a:rPr>
              <a:t></a:t>
            </a:r>
            <a:r>
              <a:rPr lang="en-US" sz="2800" baseline="30000">
                <a:ea typeface="ＭＳ Ｐゴシック" pitchFamily="-111" charset="-128"/>
                <a:cs typeface="ＭＳ Ｐゴシック" pitchFamily="-111" charset="-128"/>
              </a:rPr>
              <a:t>[ </a:t>
            </a:r>
            <a:r>
              <a:rPr lang="en-US" sz="2800" i="1" baseline="30000">
                <a:ea typeface="ＭＳ Ｐゴシック" pitchFamily="-111" charset="-128"/>
                <a:cs typeface="ＭＳ Ｐゴシック" pitchFamily="-111" charset="-128"/>
              </a:rPr>
              <a:t>j </a:t>
            </a:r>
            <a:r>
              <a:rPr lang="en-US" sz="2800" baseline="30000">
                <a:ea typeface="ＭＳ Ｐゴシック" pitchFamily="-111" charset="-128"/>
                <a:cs typeface="ＭＳ Ｐゴシック" pitchFamily="-111" charset="-128"/>
              </a:rPr>
              <a:t>]</a:t>
            </a:r>
            <a:r>
              <a:rPr lang="en-US" sz="2800">
                <a:ea typeface="ＭＳ Ｐゴシック" pitchFamily="-111" charset="-128"/>
                <a:cs typeface="ＭＳ Ｐゴシック" pitchFamily="-111" charset="-128"/>
              </a:rPr>
              <a:t> B = A </a:t>
            </a:r>
            <a:r>
              <a:rPr lang="en-US" sz="2800">
                <a:ea typeface="ＭＳ Ｐゴシック" pitchFamily="-111" charset="-128"/>
                <a:cs typeface="ＭＳ Ｐゴシック" pitchFamily="-111" charset="-128"/>
                <a:sym typeface="Wingdings 3" pitchFamily="-111" charset="2"/>
              </a:rPr>
              <a:t></a:t>
            </a:r>
            <a:r>
              <a:rPr lang="en-US" sz="2800" baseline="30000">
                <a:ea typeface="ＭＳ Ｐゴシック" pitchFamily="-111" charset="-128"/>
                <a:cs typeface="ＭＳ Ｐゴシック" pitchFamily="-111" charset="-128"/>
              </a:rPr>
              <a:t>[ </a:t>
            </a:r>
            <a:r>
              <a:rPr lang="en-US" sz="2800" i="1" baseline="30000">
                <a:ea typeface="ＭＳ Ｐゴシック" pitchFamily="-111" charset="-128"/>
                <a:cs typeface="ＭＳ Ｐゴシック" pitchFamily="-111" charset="-128"/>
              </a:rPr>
              <a:t>j</a:t>
            </a:r>
            <a:r>
              <a:rPr lang="en-US" sz="2800" baseline="30000">
                <a:ea typeface="ＭＳ Ｐゴシック" pitchFamily="-111" charset="-128"/>
                <a:cs typeface="ＭＳ Ｐゴシック" pitchFamily="-111" charset="-128"/>
              </a:rPr>
              <a:t>+1]</a:t>
            </a:r>
            <a:r>
              <a:rPr lang="en-US" sz="2800">
                <a:ea typeface="ＭＳ Ｐゴシック" pitchFamily="-111" charset="-128"/>
                <a:cs typeface="ＭＳ Ｐゴシック" pitchFamily="-111" charset="-128"/>
              </a:rPr>
              <a:t> B ]</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but such a k may not exist – in fact, we will show the undecidability of determining whether or not k exists</a:t>
            </a:r>
          </a:p>
        </p:txBody>
      </p:sp>
      <p:sp>
        <p:nvSpPr>
          <p:cNvPr id="607237" name="Date Placeholder 3"/>
          <p:cNvSpPr>
            <a:spLocks noGrp="1"/>
          </p:cNvSpPr>
          <p:nvPr>
            <p:ph type="dt" sz="quarter" idx="10"/>
          </p:nvPr>
        </p:nvSpPr>
        <p:spPr>
          <a:noFill/>
        </p:spPr>
        <p:txBody>
          <a:bodyPr/>
          <a:lstStyle/>
          <a:p>
            <a:fld id="{68352945-53A2-474D-8538-0BBD5562B5CA}"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60723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Slide Number Placeholder 5"/>
          <p:cNvSpPr>
            <a:spLocks noGrp="1"/>
          </p:cNvSpPr>
          <p:nvPr>
            <p:ph type="sldNum" sz="quarter" idx="12"/>
          </p:nvPr>
        </p:nvSpPr>
        <p:spPr>
          <a:noFill/>
        </p:spPr>
        <p:txBody>
          <a:bodyPr/>
          <a:lstStyle/>
          <a:p>
            <a:pPr eaLnBrk="1" hangingPunct="1"/>
            <a:fld id="{B8405A12-0840-EB4C-8289-F51E43CD199E}" type="slidenum">
              <a:rPr lang="en-US">
                <a:latin typeface="Arial" pitchFamily="-111" charset="0"/>
                <a:ea typeface="ＭＳ Ｐゴシック" pitchFamily="-111" charset="-128"/>
                <a:cs typeface="ＭＳ Ｐゴシック" pitchFamily="-111" charset="-128"/>
              </a:rPr>
              <a:pPr eaLnBrk="1" hangingPunct="1"/>
              <a:t>302</a:t>
            </a:fld>
            <a:endParaRPr lang="en-US">
              <a:latin typeface="Arial" pitchFamily="-111" charset="0"/>
              <a:ea typeface="ＭＳ Ｐゴシック" pitchFamily="-111" charset="-128"/>
              <a:cs typeface="ＭＳ Ｐゴシック" pitchFamily="-111" charset="-128"/>
            </a:endParaRPr>
          </a:p>
        </p:txBody>
      </p:sp>
      <p:sp>
        <p:nvSpPr>
          <p:cNvPr id="60928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More Shuffles</a:t>
            </a:r>
          </a:p>
        </p:txBody>
      </p:sp>
      <p:sp>
        <p:nvSpPr>
          <p:cNvPr id="609284"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Iterated shuffle</a:t>
            </a:r>
          </a:p>
          <a:p>
            <a:pPr lvl="1" eaLnBrk="1" hangingPunct="1"/>
            <a:r>
              <a:rPr lang="en-US"/>
              <a:t>A </a:t>
            </a:r>
            <a:r>
              <a:rPr lang="en-US">
                <a:sym typeface="Wingdings 2" pitchFamily="-111" charset="2"/>
              </a:rPr>
              <a:t></a:t>
            </a:r>
            <a:r>
              <a:rPr lang="en-US" baseline="30000">
                <a:sym typeface="Wingdings 2" pitchFamily="-111" charset="2"/>
              </a:rPr>
              <a:t>0</a:t>
            </a:r>
            <a:r>
              <a:rPr lang="en-US"/>
              <a:t> B = A</a:t>
            </a:r>
          </a:p>
          <a:p>
            <a:pPr lvl="1" eaLnBrk="1" hangingPunct="1"/>
            <a:r>
              <a:rPr lang="en-US"/>
              <a:t>A </a:t>
            </a:r>
            <a:r>
              <a:rPr lang="en-US">
                <a:sym typeface="Wingdings 2" pitchFamily="-111" charset="2"/>
              </a:rPr>
              <a:t></a:t>
            </a:r>
            <a:r>
              <a:rPr lang="en-US" i="1" baseline="30000"/>
              <a:t>k +1</a:t>
            </a:r>
            <a:r>
              <a:rPr lang="en-US"/>
              <a:t> B = (A </a:t>
            </a:r>
            <a:r>
              <a:rPr lang="en-US">
                <a:sym typeface="Wingdings 2" pitchFamily="-111" charset="2"/>
              </a:rPr>
              <a:t></a:t>
            </a:r>
            <a:r>
              <a:rPr lang="en-US" baseline="30000"/>
              <a:t>[ </a:t>
            </a:r>
            <a:r>
              <a:rPr lang="en-US" i="1" baseline="30000"/>
              <a:t>k </a:t>
            </a:r>
            <a:r>
              <a:rPr lang="en-US" baseline="30000"/>
              <a:t>]</a:t>
            </a:r>
            <a:r>
              <a:rPr lang="en-US"/>
              <a:t> B) </a:t>
            </a:r>
            <a:r>
              <a:rPr lang="en-US">
                <a:sym typeface="Wingdings 2" pitchFamily="-111" charset="2"/>
              </a:rPr>
              <a:t></a:t>
            </a:r>
            <a:r>
              <a:rPr lang="en-US"/>
              <a:t> B </a:t>
            </a:r>
          </a:p>
          <a:p>
            <a:pPr lvl="1" eaLnBrk="1" hangingPunct="1"/>
            <a:endParaRPr lang="en-US"/>
          </a:p>
          <a:p>
            <a:pPr eaLnBrk="1" hangingPunct="1"/>
            <a:r>
              <a:rPr lang="en-US">
                <a:ea typeface="ＭＳ Ｐゴシック" pitchFamily="-111" charset="-128"/>
                <a:cs typeface="ＭＳ Ｐゴシック" pitchFamily="-111" charset="-128"/>
              </a:rPr>
              <a:t>Shuffle closure</a:t>
            </a:r>
          </a:p>
          <a:p>
            <a:pPr lvl="1" eaLnBrk="1" hangingPunct="1"/>
            <a:r>
              <a:rPr lang="en-US"/>
              <a:t>A </a:t>
            </a:r>
            <a:r>
              <a:rPr lang="en-US">
                <a:sym typeface="Wingdings 2" pitchFamily="-111" charset="2"/>
              </a:rPr>
              <a:t></a:t>
            </a:r>
            <a:r>
              <a:rPr lang="en-US" i="1" baseline="30000"/>
              <a:t>*</a:t>
            </a:r>
            <a:r>
              <a:rPr lang="en-US"/>
              <a:t> B = </a:t>
            </a:r>
            <a:r>
              <a:rPr lang="en-US">
                <a:sym typeface="Symbol" pitchFamily="-111" charset="2"/>
              </a:rPr>
              <a:t></a:t>
            </a:r>
            <a:r>
              <a:rPr lang="en-US"/>
              <a:t> </a:t>
            </a:r>
            <a:r>
              <a:rPr lang="en-US" baseline="-25000"/>
              <a:t>k </a:t>
            </a:r>
            <a:r>
              <a:rPr lang="en-US" baseline="-25000">
                <a:sym typeface="Symbol" pitchFamily="-111" charset="2"/>
              </a:rPr>
              <a:t></a:t>
            </a:r>
            <a:r>
              <a:rPr lang="en-US" baseline="-25000"/>
              <a:t> 0</a:t>
            </a:r>
            <a:r>
              <a:rPr lang="en-US"/>
              <a:t> (A </a:t>
            </a:r>
            <a:r>
              <a:rPr lang="en-US">
                <a:sym typeface="Wingdings 2" pitchFamily="-111" charset="2"/>
              </a:rPr>
              <a:t></a:t>
            </a:r>
            <a:r>
              <a:rPr lang="en-US" baseline="30000"/>
              <a:t>[ </a:t>
            </a:r>
            <a:r>
              <a:rPr lang="en-US" i="1" baseline="30000"/>
              <a:t>k </a:t>
            </a:r>
            <a:r>
              <a:rPr lang="en-US" baseline="30000"/>
              <a:t>]</a:t>
            </a:r>
            <a:r>
              <a:rPr lang="en-US"/>
              <a:t> B)</a:t>
            </a:r>
          </a:p>
        </p:txBody>
      </p:sp>
      <p:pic>
        <p:nvPicPr>
          <p:cNvPr id="609285" name="Picture 4" descr="force">
            <a:hlinkClick r:id=""/>
          </p:cNvPr>
          <p:cNvPicPr>
            <a:picLocks noChangeAspect="1" noChangeArrowheads="1"/>
          </p:cNvPicPr>
          <p:nvPr/>
        </p:nvPicPr>
        <p:blipFill>
          <a:blip r:embed="rId3" cstate="print"/>
          <a:srcRect/>
          <a:stretch>
            <a:fillRect/>
          </a:stretch>
        </p:blipFill>
        <p:spPr bwMode="auto">
          <a:xfrm>
            <a:off x="6019800" y="2133600"/>
            <a:ext cx="2971800" cy="2971800"/>
          </a:xfrm>
          <a:prstGeom prst="rect">
            <a:avLst/>
          </a:prstGeom>
          <a:noFill/>
          <a:ln w="9525">
            <a:noFill/>
            <a:miter lim="800000"/>
            <a:headEnd/>
            <a:tailEnd/>
          </a:ln>
        </p:spPr>
      </p:pic>
      <p:sp>
        <p:nvSpPr>
          <p:cNvPr id="609286" name="Date Placeholder 3"/>
          <p:cNvSpPr>
            <a:spLocks noGrp="1"/>
          </p:cNvSpPr>
          <p:nvPr>
            <p:ph type="dt" sz="quarter" idx="10"/>
          </p:nvPr>
        </p:nvSpPr>
        <p:spPr>
          <a:noFill/>
        </p:spPr>
        <p:txBody>
          <a:bodyPr/>
          <a:lstStyle/>
          <a:p>
            <a:fld id="{677EC5B7-9BF5-3C4D-9922-7A2B30C6E631}"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60928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Slide Number Placeholder 5"/>
          <p:cNvSpPr>
            <a:spLocks noGrp="1"/>
          </p:cNvSpPr>
          <p:nvPr>
            <p:ph type="sldNum" sz="quarter" idx="12"/>
          </p:nvPr>
        </p:nvSpPr>
        <p:spPr>
          <a:noFill/>
        </p:spPr>
        <p:txBody>
          <a:bodyPr/>
          <a:lstStyle/>
          <a:p>
            <a:pPr eaLnBrk="1" hangingPunct="1"/>
            <a:fld id="{89C294E0-E405-9F4E-8557-2AE5AA33DBC0}" type="slidenum">
              <a:rPr lang="en-US">
                <a:latin typeface="Arial" pitchFamily="-111" charset="0"/>
                <a:ea typeface="ＭＳ Ｐゴシック" pitchFamily="-111" charset="-128"/>
                <a:cs typeface="ＭＳ Ｐゴシック" pitchFamily="-111" charset="-128"/>
              </a:rPr>
              <a:pPr eaLnBrk="1" hangingPunct="1"/>
              <a:t>303</a:t>
            </a:fld>
            <a:endParaRPr lang="en-US">
              <a:latin typeface="Arial" pitchFamily="-111" charset="0"/>
              <a:ea typeface="ＭＳ Ｐゴシック" pitchFamily="-111" charset="-128"/>
              <a:cs typeface="ＭＳ Ｐゴシック" pitchFamily="-111" charset="-128"/>
            </a:endParaRPr>
          </a:p>
        </p:txBody>
      </p:sp>
      <p:sp>
        <p:nvSpPr>
          <p:cNvPr id="61133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Crossover</a:t>
            </a:r>
          </a:p>
        </p:txBody>
      </p:sp>
      <p:sp>
        <p:nvSpPr>
          <p:cNvPr id="611332"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Unconstrained crossover is defined by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A </a:t>
            </a:r>
            <a:r>
              <a:rPr lang="en-US">
                <a:ea typeface="ＭＳ Ｐゴシック" pitchFamily="-111" charset="-128"/>
                <a:cs typeface="ＭＳ Ｐゴシック" pitchFamily="-111" charset="-128"/>
                <a:sym typeface="Symbol" pitchFamily="-111" charset="2"/>
              </a:rPr>
              <a:t></a:t>
            </a:r>
            <a:r>
              <a:rPr lang="en-US" baseline="-25000">
                <a:ea typeface="ＭＳ Ｐゴシック" pitchFamily="-111" charset="-128"/>
                <a:cs typeface="ＭＳ Ｐゴシック" pitchFamily="-111" charset="-128"/>
                <a:sym typeface="Symbol" pitchFamily="-111" charset="2"/>
              </a:rPr>
              <a:t>u</a:t>
            </a:r>
            <a:r>
              <a:rPr lang="en-US">
                <a:ea typeface="ＭＳ Ｐゴシック" pitchFamily="-111" charset="-128"/>
                <a:cs typeface="ＭＳ Ｐゴシック" pitchFamily="-111" charset="-128"/>
              </a:rPr>
              <a:t> B = { wz, yx | wx</a:t>
            </a:r>
            <a:r>
              <a:rPr lang="en-US">
                <a:ea typeface="ＭＳ Ｐゴシック" pitchFamily="-111" charset="-128"/>
                <a:cs typeface="ＭＳ Ｐゴシック" pitchFamily="-111" charset="-128"/>
                <a:sym typeface="Symbol" pitchFamily="-111" charset="2"/>
              </a:rPr>
              <a:t>A</a:t>
            </a:r>
            <a:r>
              <a:rPr lang="en-US">
                <a:ea typeface="ＭＳ Ｐゴシック" pitchFamily="-111" charset="-128"/>
                <a:cs typeface="ＭＳ Ｐゴシック" pitchFamily="-111" charset="-128"/>
              </a:rPr>
              <a:t> and yz</a:t>
            </a:r>
            <a:r>
              <a:rPr lang="en-US">
                <a:ea typeface="ＭＳ Ｐゴシック" pitchFamily="-111" charset="-128"/>
                <a:cs typeface="ＭＳ Ｐゴシック" pitchFamily="-111" charset="-128"/>
                <a:sym typeface="Symbol" pitchFamily="-111" charset="2"/>
              </a:rPr>
              <a:t>B}</a:t>
            </a:r>
          </a:p>
          <a:p>
            <a:pPr eaLnBrk="1" hangingPunct="1"/>
            <a:endParaRPr lang="en-US">
              <a:ea typeface="ＭＳ Ｐゴシック" pitchFamily="-111" charset="-128"/>
              <a:cs typeface="ＭＳ Ｐゴシック" pitchFamily="-111" charset="-128"/>
              <a:sym typeface="Symbol" pitchFamily="-111" charset="2"/>
            </a:endParaRPr>
          </a:p>
          <a:p>
            <a:pPr eaLnBrk="1" hangingPunct="1"/>
            <a:r>
              <a:rPr lang="en-US">
                <a:ea typeface="ＭＳ Ｐゴシック" pitchFamily="-111" charset="-128"/>
                <a:cs typeface="ＭＳ Ｐゴシック" pitchFamily="-111" charset="-128"/>
              </a:rPr>
              <a:t>Constrained crossover is defined by</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A </a:t>
            </a:r>
            <a:r>
              <a:rPr lang="en-US">
                <a:ea typeface="ＭＳ Ｐゴシック" pitchFamily="-111" charset="-128"/>
                <a:cs typeface="ＭＳ Ｐゴシック" pitchFamily="-111" charset="-128"/>
                <a:sym typeface="Symbol" pitchFamily="-111" charset="2"/>
              </a:rPr>
              <a:t></a:t>
            </a:r>
            <a:r>
              <a:rPr lang="en-US" baseline="-25000">
                <a:ea typeface="ＭＳ Ｐゴシック" pitchFamily="-111" charset="-128"/>
                <a:cs typeface="ＭＳ Ｐゴシック" pitchFamily="-111" charset="-128"/>
                <a:sym typeface="Symbol" pitchFamily="-111" charset="2"/>
              </a:rPr>
              <a:t>c</a:t>
            </a:r>
            <a:r>
              <a:rPr lang="en-US">
                <a:ea typeface="ＭＳ Ｐゴシック" pitchFamily="-111" charset="-128"/>
                <a:cs typeface="ＭＳ Ｐゴシック" pitchFamily="-111" charset="-128"/>
              </a:rPr>
              <a:t> B = { wz, yx | wx</a:t>
            </a:r>
            <a:r>
              <a:rPr lang="en-US">
                <a:ea typeface="ＭＳ Ｐゴシック" pitchFamily="-111" charset="-128"/>
                <a:cs typeface="ＭＳ Ｐゴシック" pitchFamily="-111" charset="-128"/>
                <a:sym typeface="Symbol" pitchFamily="-111" charset="2"/>
              </a:rPr>
              <a:t>A</a:t>
            </a:r>
            <a:r>
              <a:rPr lang="en-US">
                <a:ea typeface="ＭＳ Ｐゴシック" pitchFamily="-111" charset="-128"/>
                <a:cs typeface="ＭＳ Ｐゴシック" pitchFamily="-111" charset="-128"/>
              </a:rPr>
              <a:t> and yz</a:t>
            </a:r>
            <a:r>
              <a:rPr lang="en-US">
                <a:ea typeface="ＭＳ Ｐゴシック" pitchFamily="-111" charset="-128"/>
                <a:cs typeface="ＭＳ Ｐゴシック" pitchFamily="-111" charset="-128"/>
                <a:sym typeface="Symbol" pitchFamily="-111" charset="2"/>
              </a:rPr>
              <a:t>B, </a:t>
            </a:r>
            <a:br>
              <a:rPr lang="en-US">
                <a:ea typeface="ＭＳ Ｐゴシック" pitchFamily="-111" charset="-128"/>
                <a:cs typeface="ＭＳ Ｐゴシック" pitchFamily="-111" charset="-128"/>
                <a:sym typeface="Symbol" pitchFamily="-111" charset="2"/>
              </a:rPr>
            </a:br>
            <a:r>
              <a:rPr lang="en-US">
                <a:ea typeface="ＭＳ Ｐゴシック" pitchFamily="-111" charset="-128"/>
                <a:cs typeface="ＭＳ Ｐゴシック" pitchFamily="-111" charset="-128"/>
                <a:sym typeface="Symbol" pitchFamily="-111" charset="2"/>
              </a:rPr>
              <a:t>			|w| = |y|, |x| = |z| }</a:t>
            </a:r>
          </a:p>
        </p:txBody>
      </p:sp>
      <p:sp>
        <p:nvSpPr>
          <p:cNvPr id="611333" name="Date Placeholder 3"/>
          <p:cNvSpPr>
            <a:spLocks noGrp="1"/>
          </p:cNvSpPr>
          <p:nvPr>
            <p:ph type="dt" sz="quarter" idx="10"/>
          </p:nvPr>
        </p:nvSpPr>
        <p:spPr>
          <a:noFill/>
        </p:spPr>
        <p:txBody>
          <a:bodyPr/>
          <a:lstStyle/>
          <a:p>
            <a:fld id="{B006345A-F88D-9846-9A6F-D8A31E0AB4A1}"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61133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Slide Number Placeholder 5"/>
          <p:cNvSpPr>
            <a:spLocks noGrp="1"/>
          </p:cNvSpPr>
          <p:nvPr>
            <p:ph type="sldNum" sz="quarter" idx="12"/>
          </p:nvPr>
        </p:nvSpPr>
        <p:spPr>
          <a:noFill/>
        </p:spPr>
        <p:txBody>
          <a:bodyPr/>
          <a:lstStyle/>
          <a:p>
            <a:pPr eaLnBrk="1" hangingPunct="1"/>
            <a:fld id="{10E15D4B-F1CC-C84E-BBEC-A2E4F1B313A7}" type="slidenum">
              <a:rPr lang="en-US">
                <a:latin typeface="Arial" pitchFamily="-111" charset="0"/>
                <a:ea typeface="ＭＳ Ｐゴシック" pitchFamily="-111" charset="-128"/>
                <a:cs typeface="ＭＳ Ｐゴシック" pitchFamily="-111" charset="-128"/>
              </a:rPr>
              <a:pPr eaLnBrk="1" hangingPunct="1"/>
              <a:t>304</a:t>
            </a:fld>
            <a:endParaRPr lang="en-US">
              <a:latin typeface="Arial" pitchFamily="-111" charset="0"/>
              <a:ea typeface="ＭＳ Ｐゴシック" pitchFamily="-111" charset="-128"/>
              <a:cs typeface="ＭＳ Ｐゴシック" pitchFamily="-111" charset="-128"/>
            </a:endParaRPr>
          </a:p>
        </p:txBody>
      </p:sp>
      <p:sp>
        <p:nvSpPr>
          <p:cNvPr id="61337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Who Cares?</a:t>
            </a:r>
          </a:p>
        </p:txBody>
      </p:sp>
      <p:sp>
        <p:nvSpPr>
          <p:cNvPr id="613380" name="Rectangle 3"/>
          <p:cNvSpPr>
            <a:spLocks noGrp="1" noChangeArrowheads="1"/>
          </p:cNvSpPr>
          <p:nvPr>
            <p:ph type="body" idx="1"/>
          </p:nvPr>
        </p:nvSpPr>
        <p:spPr/>
        <p:txBody>
          <a:bodyPr/>
          <a:lstStyle/>
          <a:p>
            <a:pPr eaLnBrk="1" hangingPunct="1"/>
            <a:r>
              <a:rPr lang="en-US" sz="3000">
                <a:ea typeface="ＭＳ Ｐゴシック" pitchFamily="-111" charset="-128"/>
                <a:cs typeface="ＭＳ Ｐゴシック" pitchFamily="-111" charset="-128"/>
              </a:rPr>
              <a:t>People with no real life (me?)</a:t>
            </a:r>
          </a:p>
          <a:p>
            <a:pPr eaLnBrk="1" hangingPunct="1"/>
            <a:r>
              <a:rPr lang="en-US" sz="3000">
                <a:ea typeface="ＭＳ Ｐゴシック" pitchFamily="-111" charset="-128"/>
                <a:cs typeface="ＭＳ Ｐゴシック" pitchFamily="-111" charset="-128"/>
              </a:rPr>
              <a:t>Insertion and a related deletion operation are used in biomolecular computing and dynamical systems</a:t>
            </a:r>
          </a:p>
          <a:p>
            <a:pPr eaLnBrk="1" hangingPunct="1"/>
            <a:r>
              <a:rPr lang="en-US" sz="3000">
                <a:ea typeface="ＭＳ Ｐゴシック" pitchFamily="-111" charset="-128"/>
                <a:cs typeface="ＭＳ Ｐゴシック" pitchFamily="-111" charset="-128"/>
              </a:rPr>
              <a:t>Shuffle is used in analyzing concurrency as the arbitrary interleaving of parallel events</a:t>
            </a:r>
          </a:p>
          <a:p>
            <a:pPr eaLnBrk="1" hangingPunct="1"/>
            <a:r>
              <a:rPr lang="en-US" sz="3000">
                <a:ea typeface="ＭＳ Ｐゴシック" pitchFamily="-111" charset="-128"/>
                <a:cs typeface="ＭＳ Ｐゴシック" pitchFamily="-111" charset="-128"/>
              </a:rPr>
              <a:t>Crossover is used in genetic algorithms</a:t>
            </a:r>
          </a:p>
        </p:txBody>
      </p:sp>
      <p:sp>
        <p:nvSpPr>
          <p:cNvPr id="613381" name="Date Placeholder 3"/>
          <p:cNvSpPr>
            <a:spLocks noGrp="1"/>
          </p:cNvSpPr>
          <p:nvPr>
            <p:ph type="dt" sz="quarter" idx="10"/>
          </p:nvPr>
        </p:nvSpPr>
        <p:spPr>
          <a:noFill/>
        </p:spPr>
        <p:txBody>
          <a:bodyPr/>
          <a:lstStyle/>
          <a:p>
            <a:fld id="{9AFC6592-4897-4447-91B7-9CBA4591DD02}"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61338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Slide Number Placeholder 5"/>
          <p:cNvSpPr>
            <a:spLocks noGrp="1"/>
          </p:cNvSpPr>
          <p:nvPr>
            <p:ph type="sldNum" sz="quarter" idx="12"/>
          </p:nvPr>
        </p:nvSpPr>
        <p:spPr>
          <a:noFill/>
        </p:spPr>
        <p:txBody>
          <a:bodyPr/>
          <a:lstStyle/>
          <a:p>
            <a:pPr eaLnBrk="1" hangingPunct="1"/>
            <a:fld id="{3C1B4E66-5DE7-FB42-825B-AA4BA65DB2D0}" type="slidenum">
              <a:rPr lang="en-US">
                <a:latin typeface="Arial" pitchFamily="-111" charset="0"/>
                <a:ea typeface="ＭＳ Ｐゴシック" pitchFamily="-111" charset="-128"/>
                <a:cs typeface="ＭＳ Ｐゴシック" pitchFamily="-111" charset="-128"/>
              </a:rPr>
              <a:pPr eaLnBrk="1" hangingPunct="1"/>
              <a:t>305</a:t>
            </a:fld>
            <a:endParaRPr lang="en-US">
              <a:latin typeface="Arial" pitchFamily="-111" charset="0"/>
              <a:ea typeface="ＭＳ Ｐゴシック" pitchFamily="-111" charset="-128"/>
              <a:cs typeface="ＭＳ Ｐゴシック" pitchFamily="-111" charset="-128"/>
            </a:endParaRPr>
          </a:p>
        </p:txBody>
      </p:sp>
      <p:sp>
        <p:nvSpPr>
          <p:cNvPr id="61542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Some Known Results</a:t>
            </a:r>
          </a:p>
        </p:txBody>
      </p:sp>
      <p:sp>
        <p:nvSpPr>
          <p:cNvPr id="615428"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Regular languages, A and B</a:t>
            </a:r>
          </a:p>
          <a:p>
            <a:pPr lvl="1" eaLnBrk="1" hangingPunct="1"/>
            <a:r>
              <a:rPr lang="en-US"/>
              <a:t>A </a:t>
            </a:r>
            <a:r>
              <a:rPr lang="en-US">
                <a:sym typeface="Symbol" pitchFamily="-111" charset="2"/>
              </a:rPr>
              <a:t></a:t>
            </a:r>
            <a:r>
              <a:rPr lang="en-US"/>
              <a:t> B is regular</a:t>
            </a:r>
          </a:p>
          <a:p>
            <a:pPr lvl="1" eaLnBrk="1" hangingPunct="1"/>
            <a:r>
              <a:rPr lang="en-US"/>
              <a:t>A </a:t>
            </a:r>
            <a:r>
              <a:rPr lang="en-US">
                <a:sym typeface="Wingdings 3" pitchFamily="-111" charset="2"/>
              </a:rPr>
              <a:t></a:t>
            </a:r>
            <a:r>
              <a:rPr lang="en-US"/>
              <a:t> </a:t>
            </a:r>
            <a:r>
              <a:rPr lang="en-US" baseline="30000"/>
              <a:t>[ </a:t>
            </a:r>
            <a:r>
              <a:rPr lang="en-US" i="1" baseline="30000"/>
              <a:t>k </a:t>
            </a:r>
            <a:r>
              <a:rPr lang="en-US" baseline="30000"/>
              <a:t>]</a:t>
            </a:r>
            <a:r>
              <a:rPr lang="en-US"/>
              <a:t> B is regular, for all k&gt;0</a:t>
            </a:r>
          </a:p>
          <a:p>
            <a:pPr lvl="1" eaLnBrk="1" hangingPunct="1"/>
            <a:r>
              <a:rPr lang="en-US"/>
              <a:t>A </a:t>
            </a:r>
            <a:r>
              <a:rPr lang="en-US">
                <a:sym typeface="Wingdings 2" pitchFamily="-111" charset="2"/>
              </a:rPr>
              <a:t></a:t>
            </a:r>
            <a:r>
              <a:rPr lang="en-US"/>
              <a:t> B is regular</a:t>
            </a:r>
          </a:p>
          <a:p>
            <a:pPr lvl="1" eaLnBrk="1" hangingPunct="1"/>
            <a:r>
              <a:rPr lang="en-US"/>
              <a:t>A </a:t>
            </a:r>
            <a:r>
              <a:rPr lang="en-US">
                <a:sym typeface="Wingdings 2" pitchFamily="-111" charset="2"/>
              </a:rPr>
              <a:t>*</a:t>
            </a:r>
            <a:r>
              <a:rPr lang="en-US"/>
              <a:t> B is not necessarily regular </a:t>
            </a:r>
          </a:p>
          <a:p>
            <a:pPr lvl="2" eaLnBrk="1" hangingPunct="1"/>
            <a:r>
              <a:rPr lang="en-US">
                <a:ea typeface="ＭＳ Ｐゴシック" pitchFamily="-111" charset="-128"/>
              </a:rPr>
              <a:t>Deciding whether or not A </a:t>
            </a:r>
            <a:r>
              <a:rPr lang="en-US">
                <a:ea typeface="ＭＳ Ｐゴシック" pitchFamily="-111" charset="-128"/>
                <a:sym typeface="Wingdings 2" pitchFamily="-111" charset="2"/>
              </a:rPr>
              <a:t>*</a:t>
            </a:r>
            <a:r>
              <a:rPr lang="en-US">
                <a:ea typeface="ＭＳ Ｐゴシック" pitchFamily="-111" charset="-128"/>
              </a:rPr>
              <a:t> B is regular is an open problem</a:t>
            </a:r>
          </a:p>
        </p:txBody>
      </p:sp>
      <p:sp>
        <p:nvSpPr>
          <p:cNvPr id="615429" name="Date Placeholder 3"/>
          <p:cNvSpPr>
            <a:spLocks noGrp="1"/>
          </p:cNvSpPr>
          <p:nvPr>
            <p:ph type="dt" sz="quarter" idx="10"/>
          </p:nvPr>
        </p:nvSpPr>
        <p:spPr>
          <a:noFill/>
        </p:spPr>
        <p:txBody>
          <a:bodyPr/>
          <a:lstStyle/>
          <a:p>
            <a:fld id="{6A4DF99C-BD13-4349-BAD4-78C9329C5202}"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61543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Slide Number Placeholder 5"/>
          <p:cNvSpPr>
            <a:spLocks noGrp="1"/>
          </p:cNvSpPr>
          <p:nvPr>
            <p:ph type="sldNum" sz="quarter" idx="12"/>
          </p:nvPr>
        </p:nvSpPr>
        <p:spPr>
          <a:noFill/>
        </p:spPr>
        <p:txBody>
          <a:bodyPr/>
          <a:lstStyle/>
          <a:p>
            <a:pPr eaLnBrk="1" hangingPunct="1"/>
            <a:fld id="{EC1CC122-DDB0-C643-965D-5559D65E28BD}" type="slidenum">
              <a:rPr lang="en-US">
                <a:latin typeface="Arial" pitchFamily="-111" charset="0"/>
                <a:ea typeface="ＭＳ Ｐゴシック" pitchFamily="-111" charset="-128"/>
                <a:cs typeface="ＭＳ Ｐゴシック" pitchFamily="-111" charset="-128"/>
              </a:rPr>
              <a:pPr eaLnBrk="1" hangingPunct="1"/>
              <a:t>306</a:t>
            </a:fld>
            <a:endParaRPr lang="en-US">
              <a:latin typeface="Arial" pitchFamily="-111" charset="0"/>
              <a:ea typeface="ＭＳ Ｐゴシック" pitchFamily="-111" charset="-128"/>
              <a:cs typeface="ＭＳ Ｐゴシック" pitchFamily="-111" charset="-128"/>
            </a:endParaRPr>
          </a:p>
        </p:txBody>
      </p:sp>
      <p:sp>
        <p:nvSpPr>
          <p:cNvPr id="61747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More Known Stuff</a:t>
            </a:r>
          </a:p>
        </p:txBody>
      </p:sp>
      <p:sp>
        <p:nvSpPr>
          <p:cNvPr id="617476" name="Rectangle 3"/>
          <p:cNvSpPr>
            <a:spLocks noGrp="1" noChangeArrowheads="1"/>
          </p:cNvSpPr>
          <p:nvPr>
            <p:ph type="body" idx="1"/>
          </p:nvPr>
        </p:nvSpPr>
        <p:spPr/>
        <p:txBody>
          <a:bodyPr/>
          <a:lstStyle/>
          <a:p>
            <a:pPr eaLnBrk="1" hangingPunct="1"/>
            <a:r>
              <a:rPr lang="en-US" sz="2800">
                <a:ea typeface="ＭＳ Ｐゴシック" pitchFamily="-111" charset="-128"/>
                <a:cs typeface="ＭＳ Ｐゴシック" pitchFamily="-111" charset="-128"/>
              </a:rPr>
              <a:t>CFLs, A and B</a:t>
            </a:r>
          </a:p>
          <a:p>
            <a:pPr lvl="1" eaLnBrk="1" hangingPunct="1"/>
            <a:r>
              <a:rPr lang="en-US" sz="2400"/>
              <a:t>A </a:t>
            </a:r>
            <a:r>
              <a:rPr lang="en-US" sz="2400">
                <a:sym typeface="Symbol" pitchFamily="-111" charset="2"/>
              </a:rPr>
              <a:t></a:t>
            </a:r>
            <a:r>
              <a:rPr lang="en-US" sz="2400"/>
              <a:t> B is a CFL</a:t>
            </a:r>
          </a:p>
          <a:p>
            <a:pPr lvl="1" eaLnBrk="1" hangingPunct="1"/>
            <a:r>
              <a:rPr lang="en-US" sz="2400"/>
              <a:t>A </a:t>
            </a:r>
            <a:r>
              <a:rPr lang="en-US" sz="2400">
                <a:sym typeface="Wingdings 3" pitchFamily="-111" charset="2"/>
              </a:rPr>
              <a:t></a:t>
            </a:r>
            <a:r>
              <a:rPr lang="en-US" sz="2400"/>
              <a:t> B is a CFL</a:t>
            </a:r>
          </a:p>
          <a:p>
            <a:pPr lvl="1" eaLnBrk="1" hangingPunct="1"/>
            <a:r>
              <a:rPr lang="en-US" sz="2400"/>
              <a:t>A </a:t>
            </a:r>
            <a:r>
              <a:rPr lang="en-US" sz="2400">
                <a:sym typeface="Wingdings 3" pitchFamily="-111" charset="2"/>
              </a:rPr>
              <a:t></a:t>
            </a:r>
            <a:r>
              <a:rPr lang="en-US" sz="2400"/>
              <a:t> </a:t>
            </a:r>
            <a:r>
              <a:rPr lang="en-US" sz="2400" baseline="30000"/>
              <a:t>[ </a:t>
            </a:r>
            <a:r>
              <a:rPr lang="en-US" sz="2400" i="1" baseline="30000"/>
              <a:t>k </a:t>
            </a:r>
            <a:r>
              <a:rPr lang="en-US" sz="2400" baseline="30000"/>
              <a:t>]</a:t>
            </a:r>
            <a:r>
              <a:rPr lang="en-US" sz="2400"/>
              <a:t> B is not necessarily a CFL, for k&gt;1</a:t>
            </a:r>
          </a:p>
          <a:p>
            <a:pPr lvl="2" eaLnBrk="1" hangingPunct="1"/>
            <a:r>
              <a:rPr lang="en-US" sz="2000">
                <a:ea typeface="ＭＳ Ｐゴシック" pitchFamily="-111" charset="-128"/>
              </a:rPr>
              <a:t>Consider A=a</a:t>
            </a:r>
            <a:r>
              <a:rPr lang="en-US" sz="2000" baseline="30000">
                <a:ea typeface="ＭＳ Ｐゴシック" pitchFamily="-111" charset="-128"/>
              </a:rPr>
              <a:t>n</a:t>
            </a:r>
            <a:r>
              <a:rPr lang="en-US" sz="2000">
                <a:ea typeface="ＭＳ Ｐゴシック" pitchFamily="-111" charset="-128"/>
              </a:rPr>
              <a:t>b</a:t>
            </a:r>
            <a:r>
              <a:rPr lang="en-US" sz="2000" baseline="30000">
                <a:ea typeface="ＭＳ Ｐゴシック" pitchFamily="-111" charset="-128"/>
              </a:rPr>
              <a:t>n</a:t>
            </a:r>
            <a:r>
              <a:rPr lang="en-US" sz="2000">
                <a:ea typeface="ＭＳ Ｐゴシック" pitchFamily="-111" charset="-128"/>
              </a:rPr>
              <a:t>; B = c</a:t>
            </a:r>
            <a:r>
              <a:rPr lang="en-US" sz="2000" baseline="30000">
                <a:ea typeface="ＭＳ Ｐゴシック" pitchFamily="-111" charset="-128"/>
              </a:rPr>
              <a:t>m</a:t>
            </a:r>
            <a:r>
              <a:rPr lang="en-US" sz="2000">
                <a:ea typeface="ＭＳ Ｐゴシック" pitchFamily="-111" charset="-128"/>
              </a:rPr>
              <a:t>d</a:t>
            </a:r>
            <a:r>
              <a:rPr lang="en-US" sz="2000" baseline="30000">
                <a:ea typeface="ＭＳ Ｐゴシック" pitchFamily="-111" charset="-128"/>
              </a:rPr>
              <a:t>m</a:t>
            </a:r>
            <a:r>
              <a:rPr lang="en-US" sz="2000">
                <a:ea typeface="ＭＳ Ｐゴシック" pitchFamily="-111" charset="-128"/>
              </a:rPr>
              <a:t> and k=2</a:t>
            </a:r>
          </a:p>
          <a:p>
            <a:pPr lvl="2" eaLnBrk="1" hangingPunct="1"/>
            <a:r>
              <a:rPr lang="en-US" sz="2000">
                <a:ea typeface="ＭＳ Ｐゴシック" pitchFamily="-111" charset="-128"/>
              </a:rPr>
              <a:t>Trick is to consider (A </a:t>
            </a:r>
            <a:r>
              <a:rPr lang="en-US" sz="2000">
                <a:ea typeface="ＭＳ Ｐゴシック" pitchFamily="-111" charset="-128"/>
                <a:sym typeface="Wingdings 3" pitchFamily="-111" charset="2"/>
              </a:rPr>
              <a:t></a:t>
            </a:r>
            <a:r>
              <a:rPr lang="en-US" sz="2000">
                <a:ea typeface="ＭＳ Ｐゴシック" pitchFamily="-111" charset="-128"/>
              </a:rPr>
              <a:t> </a:t>
            </a:r>
            <a:r>
              <a:rPr lang="en-US" sz="2000" baseline="30000">
                <a:ea typeface="ＭＳ Ｐゴシック" pitchFamily="-111" charset="-128"/>
              </a:rPr>
              <a:t>[ </a:t>
            </a:r>
            <a:r>
              <a:rPr lang="en-US" sz="2000" i="1" baseline="30000">
                <a:ea typeface="ＭＳ Ｐゴシック" pitchFamily="-111" charset="-128"/>
              </a:rPr>
              <a:t>2 </a:t>
            </a:r>
            <a:r>
              <a:rPr lang="en-US" sz="2000" baseline="30000">
                <a:ea typeface="ＭＳ Ｐゴシック" pitchFamily="-111" charset="-128"/>
              </a:rPr>
              <a:t>]</a:t>
            </a:r>
            <a:r>
              <a:rPr lang="en-US" sz="2000">
                <a:ea typeface="ＭＳ Ｐゴシック" pitchFamily="-111" charset="-128"/>
              </a:rPr>
              <a:t> B) </a:t>
            </a:r>
            <a:r>
              <a:rPr lang="en-US" sz="2000">
                <a:ea typeface="ＭＳ Ｐゴシック" pitchFamily="-111" charset="-128"/>
                <a:sym typeface="Symbol" pitchFamily="-111" charset="2"/>
              </a:rPr>
              <a:t> a*c*b*d*</a:t>
            </a:r>
            <a:endParaRPr lang="en-US" sz="2000">
              <a:ea typeface="ＭＳ Ｐゴシック" pitchFamily="-111" charset="-128"/>
            </a:endParaRPr>
          </a:p>
          <a:p>
            <a:pPr lvl="1" eaLnBrk="1" hangingPunct="1"/>
            <a:r>
              <a:rPr lang="en-US" sz="2400"/>
              <a:t>A </a:t>
            </a:r>
            <a:r>
              <a:rPr lang="en-US" sz="2400">
                <a:sym typeface="Wingdings 2" pitchFamily="-111" charset="2"/>
              </a:rPr>
              <a:t></a:t>
            </a:r>
            <a:r>
              <a:rPr lang="en-US" sz="2400"/>
              <a:t> B is not necessarily a CFL</a:t>
            </a:r>
          </a:p>
          <a:p>
            <a:pPr lvl="1" eaLnBrk="1" hangingPunct="1"/>
            <a:r>
              <a:rPr lang="en-US" sz="2400"/>
              <a:t>A </a:t>
            </a:r>
            <a:r>
              <a:rPr lang="en-US" sz="2400">
                <a:sym typeface="Wingdings 2" pitchFamily="-111" charset="2"/>
              </a:rPr>
              <a:t>*</a:t>
            </a:r>
            <a:r>
              <a:rPr lang="en-US" sz="2400"/>
              <a:t> B is not necessarily a CFL </a:t>
            </a:r>
          </a:p>
          <a:p>
            <a:pPr lvl="2" eaLnBrk="1" hangingPunct="1"/>
            <a:r>
              <a:rPr lang="en-US" sz="2000">
                <a:ea typeface="ＭＳ Ｐゴシック" pitchFamily="-111" charset="-128"/>
              </a:rPr>
              <a:t>Deciding whether or not A </a:t>
            </a:r>
            <a:r>
              <a:rPr lang="en-US" sz="2000">
                <a:ea typeface="ＭＳ Ｐゴシック" pitchFamily="-111" charset="-128"/>
                <a:sym typeface="Wingdings 2" pitchFamily="-111" charset="2"/>
              </a:rPr>
              <a:t>*</a:t>
            </a:r>
            <a:r>
              <a:rPr lang="en-US" sz="2000">
                <a:ea typeface="ＭＳ Ｐゴシック" pitchFamily="-111" charset="-128"/>
              </a:rPr>
              <a:t> B is a CFL is an open problem</a:t>
            </a:r>
          </a:p>
        </p:txBody>
      </p:sp>
      <p:sp>
        <p:nvSpPr>
          <p:cNvPr id="617477" name="Date Placeholder 3"/>
          <p:cNvSpPr>
            <a:spLocks noGrp="1"/>
          </p:cNvSpPr>
          <p:nvPr>
            <p:ph type="dt" sz="quarter" idx="10"/>
          </p:nvPr>
        </p:nvSpPr>
        <p:spPr>
          <a:noFill/>
        </p:spPr>
        <p:txBody>
          <a:bodyPr/>
          <a:lstStyle/>
          <a:p>
            <a:fld id="{43A7C0BF-A45C-A342-8F08-A5A51B6FBCA0}"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61747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Slide Number Placeholder 5"/>
          <p:cNvSpPr>
            <a:spLocks noGrp="1"/>
          </p:cNvSpPr>
          <p:nvPr>
            <p:ph type="sldNum" sz="quarter" idx="12"/>
          </p:nvPr>
        </p:nvSpPr>
        <p:spPr>
          <a:noFill/>
        </p:spPr>
        <p:txBody>
          <a:bodyPr/>
          <a:lstStyle/>
          <a:p>
            <a:pPr eaLnBrk="1" hangingPunct="1"/>
            <a:fld id="{DCF6127A-E362-1444-A7BE-9E5722949DD7}" type="slidenum">
              <a:rPr lang="en-US">
                <a:latin typeface="Arial" pitchFamily="-111" charset="0"/>
                <a:ea typeface="ＭＳ Ｐゴシック" pitchFamily="-111" charset="-128"/>
                <a:cs typeface="ＭＳ Ｐゴシック" pitchFamily="-111" charset="-128"/>
              </a:rPr>
              <a:pPr eaLnBrk="1" hangingPunct="1"/>
              <a:t>307</a:t>
            </a:fld>
            <a:endParaRPr lang="en-US">
              <a:latin typeface="Arial" pitchFamily="-111" charset="0"/>
              <a:ea typeface="ＭＳ Ｐゴシック" pitchFamily="-111" charset="-128"/>
              <a:cs typeface="ＭＳ Ｐゴシック" pitchFamily="-111" charset="-128"/>
            </a:endParaRPr>
          </a:p>
        </p:txBody>
      </p:sp>
      <p:sp>
        <p:nvSpPr>
          <p:cNvPr id="619523" name="Rectangle 2"/>
          <p:cNvSpPr>
            <a:spLocks noGrp="1" noChangeArrowheads="1"/>
          </p:cNvSpPr>
          <p:nvPr>
            <p:ph type="title"/>
          </p:nvPr>
        </p:nvSpPr>
        <p:spPr/>
        <p:txBody>
          <a:bodyPr/>
          <a:lstStyle/>
          <a:p>
            <a:pPr eaLnBrk="1" hangingPunct="1"/>
            <a:r>
              <a:rPr lang="en-US" sz="4000">
                <a:ea typeface="ＭＳ Ｐゴシック" pitchFamily="-111" charset="-128"/>
                <a:cs typeface="ＭＳ Ｐゴシック" pitchFamily="-111" charset="-128"/>
              </a:rPr>
              <a:t>Immediate Convergence</a:t>
            </a:r>
          </a:p>
        </p:txBody>
      </p:sp>
      <p:sp>
        <p:nvSpPr>
          <p:cNvPr id="619524"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sym typeface="Symbol" pitchFamily="-111" charset="2"/>
              </a:rPr>
              <a:t>L = L</a:t>
            </a:r>
            <a:r>
              <a:rPr lang="en-US" baseline="30000">
                <a:ea typeface="ＭＳ Ｐゴシック" pitchFamily="-111" charset="-128"/>
                <a:cs typeface="ＭＳ Ｐゴシック" pitchFamily="-111" charset="-128"/>
                <a:sym typeface="Symbol" pitchFamily="-111" charset="2"/>
              </a:rPr>
              <a:t>2 </a:t>
            </a:r>
            <a:r>
              <a:rPr lang="en-US">
                <a:ea typeface="ＭＳ Ｐゴシック" pitchFamily="-111" charset="-128"/>
                <a:cs typeface="ＭＳ Ｐゴシック" pitchFamily="-111" charset="-128"/>
              </a:rPr>
              <a:t>?</a:t>
            </a:r>
            <a:endParaRPr lang="en-US" baseline="30000">
              <a:ea typeface="ＭＳ Ｐゴシック" pitchFamily="-111" charset="-128"/>
              <a:cs typeface="ＭＳ Ｐゴシック" pitchFamily="-111" charset="-128"/>
              <a:sym typeface="Symbol" pitchFamily="-111" charset="2"/>
            </a:endParaRPr>
          </a:p>
          <a:p>
            <a:pPr eaLnBrk="1" hangingPunct="1"/>
            <a:r>
              <a:rPr lang="en-US">
                <a:ea typeface="ＭＳ Ｐゴシック" pitchFamily="-111" charset="-128"/>
                <a:cs typeface="ＭＳ Ｐゴシック" pitchFamily="-111" charset="-128"/>
                <a:sym typeface="Symbol" pitchFamily="-111" charset="2"/>
              </a:rPr>
              <a:t>L = L </a:t>
            </a:r>
            <a:r>
              <a:rPr lang="en-US">
                <a:ea typeface="ＭＳ Ｐゴシック" pitchFamily="-111" charset="-128"/>
                <a:cs typeface="ＭＳ Ｐゴシック" pitchFamily="-111" charset="-128"/>
                <a:sym typeface="Wingdings 3" pitchFamily="-111" charset="2"/>
              </a:rPr>
              <a:t></a:t>
            </a:r>
            <a:r>
              <a:rPr lang="en-US">
                <a:ea typeface="ＭＳ Ｐゴシック" pitchFamily="-111" charset="-128"/>
                <a:cs typeface="ＭＳ Ｐゴシック" pitchFamily="-111" charset="-128"/>
                <a:sym typeface="Symbol" pitchFamily="-111" charset="2"/>
              </a:rPr>
              <a:t>L </a:t>
            </a:r>
            <a:r>
              <a:rPr lang="en-US">
                <a:ea typeface="ＭＳ Ｐゴシック" pitchFamily="-111" charset="-128"/>
                <a:cs typeface="ＭＳ Ｐゴシック" pitchFamily="-111" charset="-128"/>
              </a:rPr>
              <a:t>?</a:t>
            </a:r>
            <a:r>
              <a:rPr lang="en-US">
                <a:ea typeface="ＭＳ Ｐゴシック" pitchFamily="-111" charset="-128"/>
                <a:cs typeface="ＭＳ Ｐゴシック" pitchFamily="-111" charset="-128"/>
                <a:sym typeface="Symbol" pitchFamily="-111" charset="2"/>
              </a:rPr>
              <a:t> </a:t>
            </a:r>
          </a:p>
          <a:p>
            <a:pPr eaLnBrk="1" hangingPunct="1"/>
            <a:r>
              <a:rPr lang="en-US">
                <a:ea typeface="ＭＳ Ｐゴシック" pitchFamily="-111" charset="-128"/>
                <a:cs typeface="ＭＳ Ｐゴシック" pitchFamily="-111" charset="-128"/>
                <a:sym typeface="Symbol" pitchFamily="-111" charset="2"/>
              </a:rPr>
              <a:t>L = L </a:t>
            </a:r>
            <a:r>
              <a:rPr lang="en-US">
                <a:ea typeface="ＭＳ Ｐゴシック" pitchFamily="-111" charset="-128"/>
                <a:cs typeface="ＭＳ Ｐゴシック" pitchFamily="-111" charset="-128"/>
                <a:sym typeface="Wingdings 2" pitchFamily="-111" charset="2"/>
              </a:rPr>
              <a:t> L </a:t>
            </a:r>
            <a:r>
              <a:rPr lang="en-US">
                <a:ea typeface="ＭＳ Ｐゴシック" pitchFamily="-111" charset="-128"/>
                <a:cs typeface="ＭＳ Ｐゴシック" pitchFamily="-111" charset="-128"/>
              </a:rPr>
              <a:t>?</a:t>
            </a:r>
            <a:r>
              <a:rPr lang="en-US">
                <a:ea typeface="ＭＳ Ｐゴシック" pitchFamily="-111" charset="-128"/>
                <a:cs typeface="ＭＳ Ｐゴシック" pitchFamily="-111" charset="-128"/>
                <a:sym typeface="Symbol" pitchFamily="-111" charset="2"/>
              </a:rPr>
              <a:t> </a:t>
            </a:r>
          </a:p>
          <a:p>
            <a:pPr eaLnBrk="1" hangingPunct="1"/>
            <a:r>
              <a:rPr lang="en-US">
                <a:ea typeface="ＭＳ Ｐゴシック" pitchFamily="-111" charset="-128"/>
                <a:cs typeface="ＭＳ Ｐゴシック" pitchFamily="-111" charset="-128"/>
                <a:sym typeface="Symbol" pitchFamily="-111" charset="2"/>
              </a:rPr>
              <a:t>L = L </a:t>
            </a:r>
            <a:r>
              <a:rPr lang="en-US">
                <a:ea typeface="ＭＳ Ｐゴシック" pitchFamily="-111" charset="-128"/>
                <a:cs typeface="ＭＳ Ｐゴシック" pitchFamily="-111" charset="-128"/>
                <a:sym typeface="Wingdings 2" pitchFamily="-111" charset="2"/>
              </a:rPr>
              <a:t>* L </a:t>
            </a:r>
            <a:r>
              <a:rPr lang="en-US">
                <a:ea typeface="ＭＳ Ｐゴシック" pitchFamily="-111" charset="-128"/>
                <a:cs typeface="ＭＳ Ｐゴシック" pitchFamily="-111" charset="-128"/>
              </a:rPr>
              <a:t>?</a:t>
            </a:r>
            <a:endParaRPr lang="en-US">
              <a:ea typeface="ＭＳ Ｐゴシック" pitchFamily="-111" charset="-128"/>
              <a:cs typeface="ＭＳ Ｐゴシック" pitchFamily="-111" charset="-128"/>
              <a:sym typeface="Wingdings 2" pitchFamily="-111" charset="2"/>
            </a:endParaRPr>
          </a:p>
          <a:p>
            <a:pPr eaLnBrk="1" hangingPunct="1"/>
            <a:r>
              <a:rPr lang="en-US">
                <a:ea typeface="ＭＳ Ｐゴシック" pitchFamily="-111" charset="-128"/>
                <a:cs typeface="ＭＳ Ｐゴシック" pitchFamily="-111" charset="-128"/>
                <a:sym typeface="Symbol" pitchFamily="-111" charset="2"/>
              </a:rPr>
              <a:t>L = L </a:t>
            </a:r>
            <a:r>
              <a:rPr lang="en-US" baseline="-25000">
                <a:ea typeface="ＭＳ Ｐゴシック" pitchFamily="-111" charset="-128"/>
                <a:cs typeface="ＭＳ Ｐゴシック" pitchFamily="-111" charset="-128"/>
                <a:sym typeface="Symbol" pitchFamily="-111" charset="2"/>
              </a:rPr>
              <a:t>c</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Wingdings 2" pitchFamily="-111" charset="2"/>
              </a:rPr>
              <a:t>L </a:t>
            </a:r>
            <a:r>
              <a:rPr lang="en-US">
                <a:ea typeface="ＭＳ Ｐゴシック" pitchFamily="-111" charset="-128"/>
                <a:cs typeface="ＭＳ Ｐゴシック" pitchFamily="-111" charset="-128"/>
              </a:rPr>
              <a:t>?</a:t>
            </a:r>
            <a:endParaRPr lang="en-US">
              <a:ea typeface="ＭＳ Ｐゴシック" pitchFamily="-111" charset="-128"/>
              <a:cs typeface="ＭＳ Ｐゴシック" pitchFamily="-111" charset="-128"/>
              <a:sym typeface="Wingdings 2" pitchFamily="-111" charset="2"/>
            </a:endParaRPr>
          </a:p>
          <a:p>
            <a:pPr eaLnBrk="1" hangingPunct="1"/>
            <a:r>
              <a:rPr lang="en-US">
                <a:ea typeface="ＭＳ Ｐゴシック" pitchFamily="-111" charset="-128"/>
                <a:cs typeface="ＭＳ Ｐゴシック" pitchFamily="-111" charset="-128"/>
                <a:sym typeface="Symbol" pitchFamily="-111" charset="2"/>
              </a:rPr>
              <a:t>L = L </a:t>
            </a:r>
            <a:r>
              <a:rPr lang="en-US" baseline="-25000">
                <a:ea typeface="ＭＳ Ｐゴシック" pitchFamily="-111" charset="-128"/>
                <a:cs typeface="ＭＳ Ｐゴシック" pitchFamily="-111" charset="-128"/>
                <a:sym typeface="Symbol" pitchFamily="-111" charset="2"/>
              </a:rPr>
              <a:t>u</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Wingdings 2" pitchFamily="-111" charset="2"/>
              </a:rPr>
              <a:t>L </a:t>
            </a:r>
            <a:r>
              <a:rPr lang="en-US">
                <a:ea typeface="ＭＳ Ｐゴシック" pitchFamily="-111" charset="-128"/>
                <a:cs typeface="ＭＳ Ｐゴシック" pitchFamily="-111" charset="-128"/>
              </a:rPr>
              <a:t>?</a:t>
            </a:r>
          </a:p>
        </p:txBody>
      </p:sp>
      <p:sp>
        <p:nvSpPr>
          <p:cNvPr id="619525" name="Date Placeholder 3"/>
          <p:cNvSpPr>
            <a:spLocks noGrp="1"/>
          </p:cNvSpPr>
          <p:nvPr>
            <p:ph type="dt" sz="quarter" idx="10"/>
          </p:nvPr>
        </p:nvSpPr>
        <p:spPr>
          <a:noFill/>
        </p:spPr>
        <p:txBody>
          <a:bodyPr/>
          <a:lstStyle/>
          <a:p>
            <a:fld id="{2139754E-0AA9-8748-96B1-01550CA7569B}"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61952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Slide Number Placeholder 5"/>
          <p:cNvSpPr>
            <a:spLocks noGrp="1"/>
          </p:cNvSpPr>
          <p:nvPr>
            <p:ph type="sldNum" sz="quarter" idx="12"/>
          </p:nvPr>
        </p:nvSpPr>
        <p:spPr>
          <a:noFill/>
        </p:spPr>
        <p:txBody>
          <a:bodyPr/>
          <a:lstStyle/>
          <a:p>
            <a:pPr eaLnBrk="1" hangingPunct="1"/>
            <a:fld id="{A4B97CA3-1C5A-B44E-A99E-3C787879633F}" type="slidenum">
              <a:rPr lang="en-US">
                <a:latin typeface="Arial" pitchFamily="-111" charset="0"/>
                <a:ea typeface="ＭＳ Ｐゴシック" pitchFamily="-111" charset="-128"/>
                <a:cs typeface="ＭＳ Ｐゴシック" pitchFamily="-111" charset="-128"/>
              </a:rPr>
              <a:pPr eaLnBrk="1" hangingPunct="1"/>
              <a:t>308</a:t>
            </a:fld>
            <a:endParaRPr lang="en-US">
              <a:latin typeface="Arial" pitchFamily="-111" charset="0"/>
              <a:ea typeface="ＭＳ Ｐゴシック" pitchFamily="-111" charset="-128"/>
              <a:cs typeface="ＭＳ Ｐゴシック" pitchFamily="-111" charset="-128"/>
            </a:endParaRPr>
          </a:p>
        </p:txBody>
      </p:sp>
      <p:sp>
        <p:nvSpPr>
          <p:cNvPr id="62157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Finite Convergence</a:t>
            </a:r>
          </a:p>
        </p:txBody>
      </p:sp>
      <p:sp>
        <p:nvSpPr>
          <p:cNvPr id="621572" name="Rectangle 3"/>
          <p:cNvSpPr>
            <a:spLocks noGrp="1" noChangeArrowheads="1"/>
          </p:cNvSpPr>
          <p:nvPr>
            <p:ph type="body" idx="1"/>
          </p:nvPr>
        </p:nvSpPr>
        <p:spPr/>
        <p:txBody>
          <a:bodyPr/>
          <a:lstStyle/>
          <a:p>
            <a:pPr eaLnBrk="1" hangingPunct="1">
              <a:lnSpc>
                <a:spcPct val="80000"/>
              </a:lnSpc>
            </a:pPr>
            <a:r>
              <a:rPr lang="en-US" sz="2000">
                <a:ea typeface="ＭＳ Ｐゴシック" pitchFamily="-111" charset="-128"/>
                <a:cs typeface="ＭＳ Ｐゴシック" pitchFamily="-111" charset="-128"/>
                <a:sym typeface="Symbol" pitchFamily="-111" charset="2"/>
              </a:rPr>
              <a:t>k&gt;0 L</a:t>
            </a:r>
            <a:r>
              <a:rPr lang="en-US" sz="2000" baseline="30000">
                <a:ea typeface="ＭＳ Ｐゴシック" pitchFamily="-111" charset="-128"/>
                <a:cs typeface="ＭＳ Ｐゴシック" pitchFamily="-111" charset="-128"/>
                <a:sym typeface="Symbol" pitchFamily="-111" charset="2"/>
              </a:rPr>
              <a:t>k</a:t>
            </a:r>
            <a:r>
              <a:rPr lang="en-US" sz="2000">
                <a:ea typeface="ＭＳ Ｐゴシック" pitchFamily="-111" charset="-128"/>
                <a:cs typeface="ＭＳ Ｐゴシック" pitchFamily="-111" charset="-128"/>
                <a:sym typeface="Symbol" pitchFamily="-111" charset="2"/>
              </a:rPr>
              <a:t> = L</a:t>
            </a:r>
            <a:r>
              <a:rPr lang="en-US" sz="2000" baseline="30000">
                <a:ea typeface="ＭＳ Ｐゴシック" pitchFamily="-111" charset="-128"/>
                <a:cs typeface="ＭＳ Ｐゴシック" pitchFamily="-111" charset="-128"/>
                <a:sym typeface="Symbol" pitchFamily="-111" charset="2"/>
              </a:rPr>
              <a:t>k+1</a:t>
            </a:r>
            <a:r>
              <a:rPr lang="en-US" sz="2000">
                <a:ea typeface="ＭＳ Ｐゴシック" pitchFamily="-111" charset="-128"/>
                <a:cs typeface="ＭＳ Ｐゴシック" pitchFamily="-111" charset="-128"/>
                <a:sym typeface="Symbol" pitchFamily="-111" charset="2"/>
              </a:rPr>
              <a:t> </a:t>
            </a:r>
          </a:p>
          <a:p>
            <a:pPr eaLnBrk="1" hangingPunct="1">
              <a:lnSpc>
                <a:spcPct val="80000"/>
              </a:lnSpc>
            </a:pPr>
            <a:r>
              <a:rPr lang="en-US" sz="2000">
                <a:ea typeface="ＭＳ Ｐゴシック" pitchFamily="-111" charset="-128"/>
                <a:cs typeface="ＭＳ Ｐゴシック" pitchFamily="-111" charset="-128"/>
                <a:sym typeface="Symbol" pitchFamily="-111" charset="2"/>
              </a:rPr>
              <a:t>k0 L (k) </a:t>
            </a:r>
            <a:r>
              <a:rPr lang="en-US" sz="2000">
                <a:ea typeface="ＭＳ Ｐゴシック" pitchFamily="-111" charset="-128"/>
                <a:cs typeface="ＭＳ Ｐゴシック" pitchFamily="-111" charset="-128"/>
                <a:sym typeface="Wingdings 3" pitchFamily="-111" charset="2"/>
              </a:rPr>
              <a:t> </a:t>
            </a:r>
            <a:r>
              <a:rPr lang="en-US" sz="2000">
                <a:ea typeface="ＭＳ Ｐゴシック" pitchFamily="-111" charset="-128"/>
                <a:cs typeface="ＭＳ Ｐゴシック" pitchFamily="-111" charset="-128"/>
                <a:sym typeface="Symbol" pitchFamily="-111" charset="2"/>
              </a:rPr>
              <a:t>L = L (k+1) </a:t>
            </a:r>
            <a:r>
              <a:rPr lang="en-US" sz="2000">
                <a:ea typeface="ＭＳ Ｐゴシック" pitchFamily="-111" charset="-128"/>
                <a:cs typeface="ＭＳ Ｐゴシック" pitchFamily="-111" charset="-128"/>
                <a:sym typeface="Wingdings 3" pitchFamily="-111" charset="2"/>
              </a:rPr>
              <a:t></a:t>
            </a:r>
            <a:r>
              <a:rPr lang="en-US" sz="2000">
                <a:ea typeface="ＭＳ Ｐゴシック" pitchFamily="-111" charset="-128"/>
                <a:cs typeface="ＭＳ Ｐゴシック" pitchFamily="-111" charset="-128"/>
                <a:sym typeface="Symbol" pitchFamily="-111" charset="2"/>
              </a:rPr>
              <a:t> L </a:t>
            </a:r>
          </a:p>
          <a:p>
            <a:pPr eaLnBrk="1" hangingPunct="1">
              <a:lnSpc>
                <a:spcPct val="80000"/>
              </a:lnSpc>
            </a:pPr>
            <a:r>
              <a:rPr lang="en-US" sz="2000">
                <a:ea typeface="ＭＳ Ｐゴシック" pitchFamily="-111" charset="-128"/>
                <a:cs typeface="ＭＳ Ｐゴシック" pitchFamily="-111" charset="-128"/>
                <a:sym typeface="Symbol" pitchFamily="-111" charset="2"/>
              </a:rPr>
              <a:t>k0 L </a:t>
            </a:r>
            <a:r>
              <a:rPr lang="en-US" sz="2000">
                <a:ea typeface="ＭＳ Ｐゴシック" pitchFamily="-111" charset="-128"/>
                <a:cs typeface="ＭＳ Ｐゴシック" pitchFamily="-111" charset="-128"/>
                <a:sym typeface="Wingdings 3" pitchFamily="-111" charset="2"/>
              </a:rPr>
              <a:t></a:t>
            </a:r>
            <a:r>
              <a:rPr lang="en-US" sz="2000" baseline="30000">
                <a:ea typeface="ＭＳ Ｐゴシック" pitchFamily="-111" charset="-128"/>
                <a:cs typeface="ＭＳ Ｐゴシック" pitchFamily="-111" charset="-128"/>
              </a:rPr>
              <a:t>[ </a:t>
            </a:r>
            <a:r>
              <a:rPr lang="en-US" sz="2000" i="1" baseline="30000">
                <a:ea typeface="ＭＳ Ｐゴシック" pitchFamily="-111" charset="-128"/>
                <a:cs typeface="ＭＳ Ｐゴシック" pitchFamily="-111" charset="-128"/>
              </a:rPr>
              <a:t>k </a:t>
            </a:r>
            <a:r>
              <a:rPr lang="en-US" sz="2000" baseline="30000">
                <a:ea typeface="ＭＳ Ｐゴシック" pitchFamily="-111" charset="-128"/>
                <a:cs typeface="ＭＳ Ｐゴシック" pitchFamily="-111" charset="-128"/>
              </a:rPr>
              <a:t>]</a:t>
            </a:r>
            <a:r>
              <a:rPr lang="en-US" sz="2000">
                <a:ea typeface="ＭＳ Ｐゴシック" pitchFamily="-111" charset="-128"/>
                <a:cs typeface="ＭＳ Ｐゴシック" pitchFamily="-111" charset="-128"/>
                <a:sym typeface="Symbol" pitchFamily="-111" charset="2"/>
              </a:rPr>
              <a:t> L = L </a:t>
            </a:r>
            <a:r>
              <a:rPr lang="en-US" sz="2000">
                <a:ea typeface="ＭＳ Ｐゴシック" pitchFamily="-111" charset="-128"/>
                <a:cs typeface="ＭＳ Ｐゴシック" pitchFamily="-111" charset="-128"/>
                <a:sym typeface="Wingdings 3" pitchFamily="-111" charset="2"/>
              </a:rPr>
              <a:t></a:t>
            </a:r>
            <a:r>
              <a:rPr lang="en-US" sz="2000" baseline="30000">
                <a:ea typeface="ＭＳ Ｐゴシック" pitchFamily="-111" charset="-128"/>
                <a:cs typeface="ＭＳ Ｐゴシック" pitchFamily="-111" charset="-128"/>
              </a:rPr>
              <a:t>[ </a:t>
            </a:r>
            <a:r>
              <a:rPr lang="en-US" sz="2000" i="1" baseline="30000">
                <a:ea typeface="ＭＳ Ｐゴシック" pitchFamily="-111" charset="-128"/>
                <a:cs typeface="ＭＳ Ｐゴシック" pitchFamily="-111" charset="-128"/>
              </a:rPr>
              <a:t>k+1 </a:t>
            </a:r>
            <a:r>
              <a:rPr lang="en-US" sz="2000" baseline="30000">
                <a:ea typeface="ＭＳ Ｐゴシック" pitchFamily="-111" charset="-128"/>
                <a:cs typeface="ＭＳ Ｐゴシック" pitchFamily="-111" charset="-128"/>
              </a:rPr>
              <a:t>]</a:t>
            </a:r>
            <a:r>
              <a:rPr lang="en-US" sz="2000">
                <a:ea typeface="ＭＳ Ｐゴシック" pitchFamily="-111" charset="-128"/>
                <a:cs typeface="ＭＳ Ｐゴシック" pitchFamily="-111" charset="-128"/>
                <a:sym typeface="Symbol" pitchFamily="-111" charset="2"/>
              </a:rPr>
              <a:t> L</a:t>
            </a:r>
          </a:p>
          <a:p>
            <a:pPr eaLnBrk="1" hangingPunct="1">
              <a:lnSpc>
                <a:spcPct val="80000"/>
              </a:lnSpc>
            </a:pPr>
            <a:r>
              <a:rPr lang="en-US" sz="2000">
                <a:ea typeface="ＭＳ Ｐゴシック" pitchFamily="-111" charset="-128"/>
                <a:cs typeface="ＭＳ Ｐゴシック" pitchFamily="-111" charset="-128"/>
                <a:sym typeface="Symbol" pitchFamily="-111" charset="2"/>
              </a:rPr>
              <a:t>k0 L </a:t>
            </a:r>
            <a:r>
              <a:rPr lang="en-US" sz="2000">
                <a:ea typeface="ＭＳ Ｐゴシック" pitchFamily="-111" charset="-128"/>
                <a:cs typeface="ＭＳ Ｐゴシック" pitchFamily="-111" charset="-128"/>
                <a:sym typeface="Wingdings 2" pitchFamily="-111" charset="2"/>
              </a:rPr>
              <a:t></a:t>
            </a:r>
            <a:r>
              <a:rPr lang="en-US" sz="2000" i="1" baseline="30000">
                <a:ea typeface="ＭＳ Ｐゴシック" pitchFamily="-111" charset="-128"/>
                <a:cs typeface="ＭＳ Ｐゴシック" pitchFamily="-111" charset="-128"/>
              </a:rPr>
              <a:t>k  </a:t>
            </a:r>
            <a:r>
              <a:rPr lang="en-US" sz="2000">
                <a:ea typeface="ＭＳ Ｐゴシック" pitchFamily="-111" charset="-128"/>
                <a:cs typeface="ＭＳ Ｐゴシック" pitchFamily="-111" charset="-128"/>
                <a:sym typeface="Symbol" pitchFamily="-111" charset="2"/>
              </a:rPr>
              <a:t>L = L </a:t>
            </a:r>
            <a:r>
              <a:rPr lang="en-US" sz="2000">
                <a:ea typeface="ＭＳ Ｐゴシック" pitchFamily="-111" charset="-128"/>
                <a:cs typeface="ＭＳ Ｐゴシック" pitchFamily="-111" charset="-128"/>
                <a:sym typeface="Wingdings 2" pitchFamily="-111" charset="2"/>
              </a:rPr>
              <a:t></a:t>
            </a:r>
            <a:r>
              <a:rPr lang="en-US" sz="2000" i="1" baseline="30000">
                <a:ea typeface="ＭＳ Ｐゴシック" pitchFamily="-111" charset="-128"/>
                <a:cs typeface="ＭＳ Ｐゴシック" pitchFamily="-111" charset="-128"/>
              </a:rPr>
              <a:t>k +1</a:t>
            </a:r>
            <a:r>
              <a:rPr lang="en-US" sz="2000">
                <a:ea typeface="ＭＳ Ｐゴシック" pitchFamily="-111" charset="-128"/>
                <a:cs typeface="ＭＳ Ｐゴシック" pitchFamily="-111" charset="-128"/>
              </a:rPr>
              <a:t> </a:t>
            </a:r>
            <a:r>
              <a:rPr lang="en-US" sz="2000">
                <a:ea typeface="ＭＳ Ｐゴシック" pitchFamily="-111" charset="-128"/>
                <a:cs typeface="ＭＳ Ｐゴシック" pitchFamily="-111" charset="-128"/>
                <a:sym typeface="Symbol" pitchFamily="-111" charset="2"/>
              </a:rPr>
              <a:t>L</a:t>
            </a:r>
          </a:p>
          <a:p>
            <a:pPr eaLnBrk="1" hangingPunct="1">
              <a:lnSpc>
                <a:spcPct val="80000"/>
              </a:lnSpc>
            </a:pPr>
            <a:r>
              <a:rPr lang="en-US" sz="2000">
                <a:ea typeface="ＭＳ Ｐゴシック" pitchFamily="-111" charset="-128"/>
                <a:cs typeface="ＭＳ Ｐゴシック" pitchFamily="-111" charset="-128"/>
                <a:sym typeface="Symbol" pitchFamily="-111" charset="2"/>
              </a:rPr>
              <a:t>k0 L (k) </a:t>
            </a:r>
            <a:r>
              <a:rPr lang="en-US" sz="2000" baseline="-25000">
                <a:ea typeface="ＭＳ Ｐゴシック" pitchFamily="-111" charset="-128"/>
                <a:cs typeface="ＭＳ Ｐゴシック" pitchFamily="-111" charset="-128"/>
                <a:sym typeface="Symbol" pitchFamily="-111" charset="2"/>
              </a:rPr>
              <a:t>c</a:t>
            </a:r>
            <a:r>
              <a:rPr lang="en-US" sz="2000">
                <a:ea typeface="ＭＳ Ｐゴシック" pitchFamily="-111" charset="-128"/>
                <a:cs typeface="ＭＳ Ｐゴシック" pitchFamily="-111" charset="-128"/>
                <a:sym typeface="Wingdings 3" pitchFamily="-111" charset="2"/>
              </a:rPr>
              <a:t> </a:t>
            </a:r>
            <a:r>
              <a:rPr lang="en-US" sz="2000">
                <a:ea typeface="ＭＳ Ｐゴシック" pitchFamily="-111" charset="-128"/>
                <a:cs typeface="ＭＳ Ｐゴシック" pitchFamily="-111" charset="-128"/>
                <a:sym typeface="Symbol" pitchFamily="-111" charset="2"/>
              </a:rPr>
              <a:t>L = L (k+1) </a:t>
            </a:r>
            <a:r>
              <a:rPr lang="en-US" sz="2000" baseline="-25000">
                <a:ea typeface="ＭＳ Ｐゴシック" pitchFamily="-111" charset="-128"/>
                <a:cs typeface="ＭＳ Ｐゴシック" pitchFamily="-111" charset="-128"/>
                <a:sym typeface="Symbol" pitchFamily="-111" charset="2"/>
              </a:rPr>
              <a:t>c</a:t>
            </a:r>
            <a:r>
              <a:rPr lang="en-US" sz="2000">
                <a:ea typeface="ＭＳ Ｐゴシック" pitchFamily="-111" charset="-128"/>
                <a:cs typeface="ＭＳ Ｐゴシック" pitchFamily="-111" charset="-128"/>
                <a:sym typeface="Symbol" pitchFamily="-111" charset="2"/>
              </a:rPr>
              <a:t> L </a:t>
            </a:r>
          </a:p>
          <a:p>
            <a:pPr eaLnBrk="1" hangingPunct="1">
              <a:lnSpc>
                <a:spcPct val="80000"/>
              </a:lnSpc>
            </a:pPr>
            <a:r>
              <a:rPr lang="en-US" sz="2000">
                <a:ea typeface="ＭＳ Ｐゴシック" pitchFamily="-111" charset="-128"/>
                <a:cs typeface="ＭＳ Ｐゴシック" pitchFamily="-111" charset="-128"/>
                <a:sym typeface="Symbol" pitchFamily="-111" charset="2"/>
              </a:rPr>
              <a:t>k0 L (k) </a:t>
            </a:r>
            <a:r>
              <a:rPr lang="en-US" sz="2000" baseline="-25000">
                <a:ea typeface="ＭＳ Ｐゴシック" pitchFamily="-111" charset="-128"/>
                <a:cs typeface="ＭＳ Ｐゴシック" pitchFamily="-111" charset="-128"/>
                <a:sym typeface="Symbol" pitchFamily="-111" charset="2"/>
              </a:rPr>
              <a:t>u </a:t>
            </a:r>
            <a:r>
              <a:rPr lang="en-US" sz="2000">
                <a:ea typeface="ＭＳ Ｐゴシック" pitchFamily="-111" charset="-128"/>
                <a:cs typeface="ＭＳ Ｐゴシック" pitchFamily="-111" charset="-128"/>
                <a:sym typeface="Symbol" pitchFamily="-111" charset="2"/>
              </a:rPr>
              <a:t>L = L (k+1) </a:t>
            </a:r>
            <a:r>
              <a:rPr lang="en-US" sz="2000" baseline="-25000">
                <a:ea typeface="ＭＳ Ｐゴシック" pitchFamily="-111" charset="-128"/>
                <a:cs typeface="ＭＳ Ｐゴシック" pitchFamily="-111" charset="-128"/>
                <a:sym typeface="Symbol" pitchFamily="-111" charset="2"/>
              </a:rPr>
              <a:t>u</a:t>
            </a:r>
            <a:r>
              <a:rPr lang="en-US" sz="2000">
                <a:ea typeface="ＭＳ Ｐゴシック" pitchFamily="-111" charset="-128"/>
                <a:cs typeface="ＭＳ Ｐゴシック" pitchFamily="-111" charset="-128"/>
                <a:sym typeface="Symbol" pitchFamily="-111" charset="2"/>
              </a:rPr>
              <a:t> L </a:t>
            </a:r>
          </a:p>
          <a:p>
            <a:pPr eaLnBrk="1" hangingPunct="1">
              <a:lnSpc>
                <a:spcPct val="80000"/>
              </a:lnSpc>
            </a:pPr>
            <a:endParaRPr lang="en-US" sz="2000">
              <a:ea typeface="ＭＳ Ｐゴシック" pitchFamily="-111" charset="-128"/>
              <a:cs typeface="ＭＳ Ｐゴシック" pitchFamily="-111" charset="-128"/>
              <a:sym typeface="Symbol" pitchFamily="-111" charset="2"/>
            </a:endParaRPr>
          </a:p>
          <a:p>
            <a:pPr eaLnBrk="1" hangingPunct="1">
              <a:lnSpc>
                <a:spcPct val="80000"/>
              </a:lnSpc>
            </a:pPr>
            <a:r>
              <a:rPr lang="en-US" sz="2000">
                <a:ea typeface="ＭＳ Ｐゴシック" pitchFamily="-111" charset="-128"/>
                <a:cs typeface="ＭＳ Ｐゴシック" pitchFamily="-111" charset="-128"/>
                <a:sym typeface="Symbol" pitchFamily="-111" charset="2"/>
              </a:rPr>
              <a:t>k0 A (k) </a:t>
            </a:r>
            <a:r>
              <a:rPr lang="en-US" sz="2000">
                <a:ea typeface="ＭＳ Ｐゴシック" pitchFamily="-111" charset="-128"/>
                <a:cs typeface="ＭＳ Ｐゴシック" pitchFamily="-111" charset="-128"/>
                <a:sym typeface="Wingdings 3" pitchFamily="-111" charset="2"/>
              </a:rPr>
              <a:t> </a:t>
            </a:r>
            <a:r>
              <a:rPr lang="en-US" sz="2000">
                <a:ea typeface="ＭＳ Ｐゴシック" pitchFamily="-111" charset="-128"/>
                <a:cs typeface="ＭＳ Ｐゴシック" pitchFamily="-111" charset="-128"/>
                <a:sym typeface="Symbol" pitchFamily="-111" charset="2"/>
              </a:rPr>
              <a:t>B = A (k+1) </a:t>
            </a:r>
            <a:r>
              <a:rPr lang="en-US" sz="2000">
                <a:ea typeface="ＭＳ Ｐゴシック" pitchFamily="-111" charset="-128"/>
                <a:cs typeface="ＭＳ Ｐゴシック" pitchFamily="-111" charset="-128"/>
                <a:sym typeface="Wingdings 3" pitchFamily="-111" charset="2"/>
              </a:rPr>
              <a:t></a:t>
            </a:r>
            <a:r>
              <a:rPr lang="en-US" sz="2000">
                <a:ea typeface="ＭＳ Ｐゴシック" pitchFamily="-111" charset="-128"/>
                <a:cs typeface="ＭＳ Ｐゴシック" pitchFamily="-111" charset="-128"/>
                <a:sym typeface="Symbol" pitchFamily="-111" charset="2"/>
              </a:rPr>
              <a:t> B</a:t>
            </a:r>
          </a:p>
          <a:p>
            <a:pPr eaLnBrk="1" hangingPunct="1">
              <a:lnSpc>
                <a:spcPct val="80000"/>
              </a:lnSpc>
            </a:pPr>
            <a:r>
              <a:rPr lang="en-US" sz="2000">
                <a:ea typeface="ＭＳ Ｐゴシック" pitchFamily="-111" charset="-128"/>
                <a:cs typeface="ＭＳ Ｐゴシック" pitchFamily="-111" charset="-128"/>
                <a:sym typeface="Symbol" pitchFamily="-111" charset="2"/>
              </a:rPr>
              <a:t>k0 A </a:t>
            </a:r>
            <a:r>
              <a:rPr lang="en-US" sz="2000">
                <a:ea typeface="ＭＳ Ｐゴシック" pitchFamily="-111" charset="-128"/>
                <a:cs typeface="ＭＳ Ｐゴシック" pitchFamily="-111" charset="-128"/>
                <a:sym typeface="Wingdings 3" pitchFamily="-111" charset="2"/>
              </a:rPr>
              <a:t></a:t>
            </a:r>
            <a:r>
              <a:rPr lang="en-US" sz="2000" baseline="30000">
                <a:ea typeface="ＭＳ Ｐゴシック" pitchFamily="-111" charset="-128"/>
                <a:cs typeface="ＭＳ Ｐゴシック" pitchFamily="-111" charset="-128"/>
              </a:rPr>
              <a:t>[ </a:t>
            </a:r>
            <a:r>
              <a:rPr lang="en-US" sz="2000" i="1" baseline="30000">
                <a:ea typeface="ＭＳ Ｐゴシック" pitchFamily="-111" charset="-128"/>
                <a:cs typeface="ＭＳ Ｐゴシック" pitchFamily="-111" charset="-128"/>
              </a:rPr>
              <a:t>k </a:t>
            </a:r>
            <a:r>
              <a:rPr lang="en-US" sz="2000" baseline="30000">
                <a:ea typeface="ＭＳ Ｐゴシック" pitchFamily="-111" charset="-128"/>
                <a:cs typeface="ＭＳ Ｐゴシック" pitchFamily="-111" charset="-128"/>
              </a:rPr>
              <a:t>]</a:t>
            </a:r>
            <a:r>
              <a:rPr lang="en-US" sz="2000">
                <a:ea typeface="ＭＳ Ｐゴシック" pitchFamily="-111" charset="-128"/>
                <a:cs typeface="ＭＳ Ｐゴシック" pitchFamily="-111" charset="-128"/>
                <a:sym typeface="Symbol" pitchFamily="-111" charset="2"/>
              </a:rPr>
              <a:t> B = A </a:t>
            </a:r>
            <a:r>
              <a:rPr lang="en-US" sz="2000">
                <a:ea typeface="ＭＳ Ｐゴシック" pitchFamily="-111" charset="-128"/>
                <a:cs typeface="ＭＳ Ｐゴシック" pitchFamily="-111" charset="-128"/>
                <a:sym typeface="Wingdings 3" pitchFamily="-111" charset="2"/>
              </a:rPr>
              <a:t></a:t>
            </a:r>
            <a:r>
              <a:rPr lang="en-US" sz="2000" baseline="30000">
                <a:ea typeface="ＭＳ Ｐゴシック" pitchFamily="-111" charset="-128"/>
                <a:cs typeface="ＭＳ Ｐゴシック" pitchFamily="-111" charset="-128"/>
              </a:rPr>
              <a:t>[ </a:t>
            </a:r>
            <a:r>
              <a:rPr lang="en-US" sz="2000" i="1" baseline="30000">
                <a:ea typeface="ＭＳ Ｐゴシック" pitchFamily="-111" charset="-128"/>
                <a:cs typeface="ＭＳ Ｐゴシック" pitchFamily="-111" charset="-128"/>
              </a:rPr>
              <a:t>k+1 </a:t>
            </a:r>
            <a:r>
              <a:rPr lang="en-US" sz="2000" baseline="30000">
                <a:ea typeface="ＭＳ Ｐゴシック" pitchFamily="-111" charset="-128"/>
                <a:cs typeface="ＭＳ Ｐゴシック" pitchFamily="-111" charset="-128"/>
              </a:rPr>
              <a:t>]</a:t>
            </a:r>
            <a:r>
              <a:rPr lang="en-US" sz="2000">
                <a:ea typeface="ＭＳ Ｐゴシック" pitchFamily="-111" charset="-128"/>
                <a:cs typeface="ＭＳ Ｐゴシック" pitchFamily="-111" charset="-128"/>
                <a:sym typeface="Symbol" pitchFamily="-111" charset="2"/>
              </a:rPr>
              <a:t> B </a:t>
            </a:r>
          </a:p>
          <a:p>
            <a:pPr eaLnBrk="1" hangingPunct="1">
              <a:lnSpc>
                <a:spcPct val="80000"/>
              </a:lnSpc>
            </a:pPr>
            <a:r>
              <a:rPr lang="en-US" sz="2000">
                <a:ea typeface="ＭＳ Ｐゴシック" pitchFamily="-111" charset="-128"/>
                <a:cs typeface="ＭＳ Ｐゴシック" pitchFamily="-111" charset="-128"/>
                <a:sym typeface="Symbol" pitchFamily="-111" charset="2"/>
              </a:rPr>
              <a:t>k0 A </a:t>
            </a:r>
            <a:r>
              <a:rPr lang="en-US" sz="2000">
                <a:ea typeface="ＭＳ Ｐゴシック" pitchFamily="-111" charset="-128"/>
                <a:cs typeface="ＭＳ Ｐゴシック" pitchFamily="-111" charset="-128"/>
                <a:sym typeface="Wingdings 2" pitchFamily="-111" charset="2"/>
              </a:rPr>
              <a:t></a:t>
            </a:r>
            <a:r>
              <a:rPr lang="en-US" sz="2000" i="1" baseline="30000">
                <a:ea typeface="ＭＳ Ｐゴシック" pitchFamily="-111" charset="-128"/>
                <a:cs typeface="ＭＳ Ｐゴシック" pitchFamily="-111" charset="-128"/>
              </a:rPr>
              <a:t>k  </a:t>
            </a:r>
            <a:r>
              <a:rPr lang="en-US" sz="2000">
                <a:ea typeface="ＭＳ Ｐゴシック" pitchFamily="-111" charset="-128"/>
                <a:cs typeface="ＭＳ Ｐゴシック" pitchFamily="-111" charset="-128"/>
                <a:sym typeface="Symbol" pitchFamily="-111" charset="2"/>
              </a:rPr>
              <a:t>B = A </a:t>
            </a:r>
            <a:r>
              <a:rPr lang="en-US" sz="2000">
                <a:ea typeface="ＭＳ Ｐゴシック" pitchFamily="-111" charset="-128"/>
                <a:cs typeface="ＭＳ Ｐゴシック" pitchFamily="-111" charset="-128"/>
                <a:sym typeface="Wingdings 2" pitchFamily="-111" charset="2"/>
              </a:rPr>
              <a:t></a:t>
            </a:r>
            <a:r>
              <a:rPr lang="en-US" sz="2000" i="1" baseline="30000">
                <a:ea typeface="ＭＳ Ｐゴシック" pitchFamily="-111" charset="-128"/>
                <a:cs typeface="ＭＳ Ｐゴシック" pitchFamily="-111" charset="-128"/>
              </a:rPr>
              <a:t>k +1</a:t>
            </a:r>
            <a:r>
              <a:rPr lang="en-US" sz="2000">
                <a:ea typeface="ＭＳ Ｐゴシック" pitchFamily="-111" charset="-128"/>
                <a:cs typeface="ＭＳ Ｐゴシック" pitchFamily="-111" charset="-128"/>
              </a:rPr>
              <a:t> </a:t>
            </a:r>
            <a:r>
              <a:rPr lang="en-US" sz="2000">
                <a:ea typeface="ＭＳ Ｐゴシック" pitchFamily="-111" charset="-128"/>
                <a:cs typeface="ＭＳ Ｐゴシック" pitchFamily="-111" charset="-128"/>
                <a:sym typeface="Symbol" pitchFamily="-111" charset="2"/>
              </a:rPr>
              <a:t>B</a:t>
            </a:r>
          </a:p>
          <a:p>
            <a:pPr eaLnBrk="1" hangingPunct="1">
              <a:lnSpc>
                <a:spcPct val="80000"/>
              </a:lnSpc>
            </a:pPr>
            <a:r>
              <a:rPr lang="en-US" sz="2000">
                <a:ea typeface="ＭＳ Ｐゴシック" pitchFamily="-111" charset="-128"/>
                <a:cs typeface="ＭＳ Ｐゴシック" pitchFamily="-111" charset="-128"/>
                <a:sym typeface="Symbol" pitchFamily="-111" charset="2"/>
              </a:rPr>
              <a:t>k0 A (k) </a:t>
            </a:r>
            <a:r>
              <a:rPr lang="en-US" sz="2000" baseline="-25000">
                <a:ea typeface="ＭＳ Ｐゴシック" pitchFamily="-111" charset="-128"/>
                <a:cs typeface="ＭＳ Ｐゴシック" pitchFamily="-111" charset="-128"/>
                <a:sym typeface="Symbol" pitchFamily="-111" charset="2"/>
              </a:rPr>
              <a:t>c</a:t>
            </a:r>
            <a:r>
              <a:rPr lang="en-US" sz="2000">
                <a:ea typeface="ＭＳ Ｐゴシック" pitchFamily="-111" charset="-128"/>
                <a:cs typeface="ＭＳ Ｐゴシック" pitchFamily="-111" charset="-128"/>
                <a:sym typeface="Wingdings 3" pitchFamily="-111" charset="2"/>
              </a:rPr>
              <a:t> </a:t>
            </a:r>
            <a:r>
              <a:rPr lang="en-US" sz="2000">
                <a:ea typeface="ＭＳ Ｐゴシック" pitchFamily="-111" charset="-128"/>
                <a:cs typeface="ＭＳ Ｐゴシック" pitchFamily="-111" charset="-128"/>
                <a:sym typeface="Symbol" pitchFamily="-111" charset="2"/>
              </a:rPr>
              <a:t>B = A (k+1) </a:t>
            </a:r>
            <a:r>
              <a:rPr lang="en-US" sz="2000" baseline="-25000">
                <a:ea typeface="ＭＳ Ｐゴシック" pitchFamily="-111" charset="-128"/>
                <a:cs typeface="ＭＳ Ｐゴシック" pitchFamily="-111" charset="-128"/>
                <a:sym typeface="Symbol" pitchFamily="-111" charset="2"/>
              </a:rPr>
              <a:t>c</a:t>
            </a:r>
            <a:r>
              <a:rPr lang="en-US" sz="2000">
                <a:ea typeface="ＭＳ Ｐゴシック" pitchFamily="-111" charset="-128"/>
                <a:cs typeface="ＭＳ Ｐゴシック" pitchFamily="-111" charset="-128"/>
                <a:sym typeface="Symbol" pitchFamily="-111" charset="2"/>
              </a:rPr>
              <a:t> B </a:t>
            </a:r>
          </a:p>
          <a:p>
            <a:pPr eaLnBrk="1" hangingPunct="1">
              <a:lnSpc>
                <a:spcPct val="80000"/>
              </a:lnSpc>
            </a:pPr>
            <a:r>
              <a:rPr lang="en-US" sz="2000">
                <a:ea typeface="ＭＳ Ｐゴシック" pitchFamily="-111" charset="-128"/>
                <a:cs typeface="ＭＳ Ｐゴシック" pitchFamily="-111" charset="-128"/>
                <a:sym typeface="Symbol" pitchFamily="-111" charset="2"/>
              </a:rPr>
              <a:t>k0 A (k) </a:t>
            </a:r>
            <a:r>
              <a:rPr lang="en-US" sz="2000" baseline="-25000">
                <a:ea typeface="ＭＳ Ｐゴシック" pitchFamily="-111" charset="-128"/>
                <a:cs typeface="ＭＳ Ｐゴシック" pitchFamily="-111" charset="-128"/>
                <a:sym typeface="Symbol" pitchFamily="-111" charset="2"/>
              </a:rPr>
              <a:t>u </a:t>
            </a:r>
            <a:r>
              <a:rPr lang="en-US" sz="2000">
                <a:ea typeface="ＭＳ Ｐゴシック" pitchFamily="-111" charset="-128"/>
                <a:cs typeface="ＭＳ Ｐゴシック" pitchFamily="-111" charset="-128"/>
                <a:sym typeface="Symbol" pitchFamily="-111" charset="2"/>
              </a:rPr>
              <a:t>B = A (k+1) </a:t>
            </a:r>
            <a:r>
              <a:rPr lang="en-US" sz="2000" baseline="-25000">
                <a:ea typeface="ＭＳ Ｐゴシック" pitchFamily="-111" charset="-128"/>
                <a:cs typeface="ＭＳ Ｐゴシック" pitchFamily="-111" charset="-128"/>
                <a:sym typeface="Symbol" pitchFamily="-111" charset="2"/>
              </a:rPr>
              <a:t>u</a:t>
            </a:r>
            <a:r>
              <a:rPr lang="en-US" sz="2000">
                <a:ea typeface="ＭＳ Ｐゴシック" pitchFamily="-111" charset="-128"/>
                <a:cs typeface="ＭＳ Ｐゴシック" pitchFamily="-111" charset="-128"/>
                <a:sym typeface="Symbol" pitchFamily="-111" charset="2"/>
              </a:rPr>
              <a:t> L </a:t>
            </a:r>
          </a:p>
        </p:txBody>
      </p:sp>
      <p:sp>
        <p:nvSpPr>
          <p:cNvPr id="621573" name="Date Placeholder 3"/>
          <p:cNvSpPr>
            <a:spLocks noGrp="1"/>
          </p:cNvSpPr>
          <p:nvPr>
            <p:ph type="dt" sz="quarter" idx="10"/>
          </p:nvPr>
        </p:nvSpPr>
        <p:spPr>
          <a:noFill/>
        </p:spPr>
        <p:txBody>
          <a:bodyPr/>
          <a:lstStyle/>
          <a:p>
            <a:fld id="{9DE6745B-C410-EE4C-B452-BE48C274A269}"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62157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Slide Number Placeholder 5"/>
          <p:cNvSpPr>
            <a:spLocks noGrp="1"/>
          </p:cNvSpPr>
          <p:nvPr>
            <p:ph type="sldNum" sz="quarter" idx="12"/>
          </p:nvPr>
        </p:nvSpPr>
        <p:spPr>
          <a:noFill/>
        </p:spPr>
        <p:txBody>
          <a:bodyPr/>
          <a:lstStyle/>
          <a:p>
            <a:pPr eaLnBrk="1" hangingPunct="1"/>
            <a:fld id="{E4995A76-2C9A-6445-91DB-93DCADABD52F}" type="slidenum">
              <a:rPr lang="en-US">
                <a:latin typeface="Arial" pitchFamily="-111" charset="0"/>
                <a:ea typeface="ＭＳ Ｐゴシック" pitchFamily="-111" charset="-128"/>
                <a:cs typeface="ＭＳ Ｐゴシック" pitchFamily="-111" charset="-128"/>
              </a:rPr>
              <a:pPr eaLnBrk="1" hangingPunct="1"/>
              <a:t>309</a:t>
            </a:fld>
            <a:endParaRPr lang="en-US">
              <a:latin typeface="Arial" pitchFamily="-111" charset="0"/>
              <a:ea typeface="ＭＳ Ｐゴシック" pitchFamily="-111" charset="-128"/>
              <a:cs typeface="ＭＳ Ｐゴシック" pitchFamily="-111" charset="-128"/>
            </a:endParaRPr>
          </a:p>
        </p:txBody>
      </p:sp>
      <p:sp>
        <p:nvSpPr>
          <p:cNvPr id="62361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Finite Power of CFG</a:t>
            </a:r>
          </a:p>
        </p:txBody>
      </p:sp>
      <p:sp>
        <p:nvSpPr>
          <p:cNvPr id="623620" name="Rectangle 3"/>
          <p:cNvSpPr>
            <a:spLocks noGrp="1" noChangeArrowheads="1"/>
          </p:cNvSpPr>
          <p:nvPr>
            <p:ph type="body" idx="1"/>
          </p:nvPr>
        </p:nvSpPr>
        <p:spPr/>
        <p:txBody>
          <a:bodyPr/>
          <a:lstStyle/>
          <a:p>
            <a:pPr eaLnBrk="1" hangingPunct="1">
              <a:lnSpc>
                <a:spcPct val="90000"/>
              </a:lnSpc>
            </a:pPr>
            <a:r>
              <a:rPr lang="en-US" sz="2800">
                <a:ea typeface="ＭＳ Ｐゴシック" pitchFamily="-111" charset="-128"/>
                <a:cs typeface="ＭＳ Ｐゴシック" pitchFamily="-111" charset="-128"/>
              </a:rPr>
              <a:t>Let G be a context free grammar.</a:t>
            </a:r>
          </a:p>
          <a:p>
            <a:pPr eaLnBrk="1" hangingPunct="1">
              <a:lnSpc>
                <a:spcPct val="90000"/>
              </a:lnSpc>
            </a:pPr>
            <a:r>
              <a:rPr lang="en-US" sz="2800">
                <a:ea typeface="ＭＳ Ｐゴシック" pitchFamily="-111" charset="-128"/>
                <a:cs typeface="ＭＳ Ｐゴシック" pitchFamily="-111" charset="-128"/>
              </a:rPr>
              <a:t>Consider L(G)</a:t>
            </a:r>
            <a:r>
              <a:rPr lang="en-US" sz="2800" baseline="30000">
                <a:ea typeface="ＭＳ Ｐゴシック" pitchFamily="-111" charset="-128"/>
                <a:cs typeface="ＭＳ Ｐゴシック" pitchFamily="-111" charset="-128"/>
              </a:rPr>
              <a:t>n</a:t>
            </a:r>
          </a:p>
          <a:p>
            <a:pPr eaLnBrk="1" hangingPunct="1">
              <a:lnSpc>
                <a:spcPct val="90000"/>
              </a:lnSpc>
            </a:pPr>
            <a:r>
              <a:rPr lang="en-US" sz="2800">
                <a:ea typeface="ＭＳ Ｐゴシック" pitchFamily="-111" charset="-128"/>
                <a:cs typeface="ＭＳ Ｐゴシック" pitchFamily="-111" charset="-128"/>
              </a:rPr>
              <a:t>Question1: Is L(G) = L(G)</a:t>
            </a:r>
            <a:r>
              <a:rPr lang="en-US" sz="2800" baseline="30000">
                <a:ea typeface="ＭＳ Ｐゴシック" pitchFamily="-111" charset="-128"/>
                <a:cs typeface="ＭＳ Ｐゴシック" pitchFamily="-111" charset="-128"/>
              </a:rPr>
              <a:t>2</a:t>
            </a:r>
            <a:r>
              <a:rPr lang="en-US" sz="2800">
                <a:ea typeface="ＭＳ Ｐゴシック" pitchFamily="-111" charset="-128"/>
                <a:cs typeface="ＭＳ Ｐゴシック" pitchFamily="-111" charset="-128"/>
              </a:rPr>
              <a:t>?</a:t>
            </a:r>
          </a:p>
          <a:p>
            <a:pPr eaLnBrk="1" hangingPunct="1">
              <a:lnSpc>
                <a:spcPct val="90000"/>
              </a:lnSpc>
            </a:pPr>
            <a:r>
              <a:rPr lang="en-US" sz="2800">
                <a:ea typeface="ＭＳ Ｐゴシック" pitchFamily="-111" charset="-128"/>
                <a:cs typeface="ＭＳ Ｐゴシック" pitchFamily="-111" charset="-128"/>
              </a:rPr>
              <a:t>Question2: Is L(G)</a:t>
            </a:r>
            <a:r>
              <a:rPr lang="en-US" sz="2800" baseline="30000">
                <a:ea typeface="ＭＳ Ｐゴシック" pitchFamily="-111" charset="-128"/>
                <a:cs typeface="ＭＳ Ｐゴシック" pitchFamily="-111" charset="-128"/>
              </a:rPr>
              <a:t>n</a:t>
            </a:r>
            <a:r>
              <a:rPr lang="en-US" sz="2800">
                <a:ea typeface="ＭＳ Ｐゴシック" pitchFamily="-111" charset="-128"/>
                <a:cs typeface="ＭＳ Ｐゴシック" pitchFamily="-111" charset="-128"/>
              </a:rPr>
              <a:t> = L(G)</a:t>
            </a:r>
            <a:r>
              <a:rPr lang="en-US" sz="2800" baseline="30000">
                <a:ea typeface="ＭＳ Ｐゴシック" pitchFamily="-111" charset="-128"/>
                <a:cs typeface="ＭＳ Ｐゴシック" pitchFamily="-111" charset="-128"/>
              </a:rPr>
              <a:t>n+1</a:t>
            </a:r>
            <a:r>
              <a:rPr lang="en-US" sz="2800">
                <a:ea typeface="ＭＳ Ｐゴシック" pitchFamily="-111" charset="-128"/>
                <a:cs typeface="ＭＳ Ｐゴシック" pitchFamily="-111" charset="-128"/>
              </a:rPr>
              <a:t>, for some finite n&gt;0?</a:t>
            </a:r>
          </a:p>
          <a:p>
            <a:pPr eaLnBrk="1" hangingPunct="1">
              <a:lnSpc>
                <a:spcPct val="90000"/>
              </a:lnSpc>
            </a:pPr>
            <a:r>
              <a:rPr lang="en-US" sz="2800">
                <a:ea typeface="ＭＳ Ｐゴシック" pitchFamily="-111" charset="-128"/>
                <a:cs typeface="ＭＳ Ｐゴシック" pitchFamily="-111" charset="-128"/>
              </a:rPr>
              <a:t>These questions are both undecidable.</a:t>
            </a:r>
          </a:p>
          <a:p>
            <a:pPr eaLnBrk="1" hangingPunct="1">
              <a:lnSpc>
                <a:spcPct val="90000"/>
              </a:lnSpc>
            </a:pPr>
            <a:r>
              <a:rPr lang="en-US" sz="2800">
                <a:ea typeface="ＭＳ Ｐゴシック" pitchFamily="-111" charset="-128"/>
                <a:cs typeface="ＭＳ Ｐゴシック" pitchFamily="-111" charset="-128"/>
              </a:rPr>
              <a:t>Think about why question1 is as hard as whether or not L(G) is </a:t>
            </a:r>
            <a:r>
              <a:rPr lang="en-US" sz="2800">
                <a:latin typeface="Symbol" pitchFamily="-111" charset="2"/>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a:t>
            </a:r>
          </a:p>
          <a:p>
            <a:pPr eaLnBrk="1" hangingPunct="1">
              <a:lnSpc>
                <a:spcPct val="90000"/>
              </a:lnSpc>
            </a:pPr>
            <a:r>
              <a:rPr lang="en-US" sz="2800">
                <a:ea typeface="ＭＳ Ｐゴシック" pitchFamily="-111" charset="-128"/>
                <a:cs typeface="ＭＳ Ｐゴシック" pitchFamily="-111" charset="-128"/>
              </a:rPr>
              <a:t>Question2 requires much more thought.</a:t>
            </a:r>
          </a:p>
        </p:txBody>
      </p:sp>
      <p:sp>
        <p:nvSpPr>
          <p:cNvPr id="623621" name="Date Placeholder 1"/>
          <p:cNvSpPr>
            <a:spLocks noGrp="1"/>
          </p:cNvSpPr>
          <p:nvPr>
            <p:ph type="dt" sz="quarter" idx="10"/>
          </p:nvPr>
        </p:nvSpPr>
        <p:spPr>
          <a:noFill/>
        </p:spPr>
        <p:txBody>
          <a:bodyPr/>
          <a:lstStyle/>
          <a:p>
            <a:fld id="{0F9F641A-DEA5-D641-B64B-9347643E6191}"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623622"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ctrTitle"/>
          </p:nvPr>
        </p:nvSpPr>
        <p:spPr/>
        <p:txBody>
          <a:bodyPr/>
          <a:lstStyle/>
          <a:p>
            <a:pPr eaLnBrk="1" hangingPunct="1"/>
            <a:r>
              <a:rPr lang="en-US" dirty="0">
                <a:ea typeface="ＭＳ Ｐゴシック" pitchFamily="-111" charset="-128"/>
                <a:cs typeface="ＭＳ Ｐゴシック" pitchFamily="-111" charset="-128"/>
              </a:rPr>
              <a:t>History</a:t>
            </a:r>
          </a:p>
        </p:txBody>
      </p:sp>
      <p:sp>
        <p:nvSpPr>
          <p:cNvPr id="62467" name="Rectangle 5"/>
          <p:cNvSpPr>
            <a:spLocks noGrp="1" noChangeArrowheads="1"/>
          </p:cNvSpPr>
          <p:nvPr>
            <p:ph type="subTitle" idx="1"/>
          </p:nvPr>
        </p:nvSpPr>
        <p:spPr/>
        <p:txBody>
          <a:bodyPr/>
          <a:lstStyle/>
          <a:p>
            <a:pPr eaLnBrk="1" hangingPunct="1"/>
            <a:r>
              <a:rPr lang="en-US">
                <a:solidFill>
                  <a:srgbClr val="CC3300"/>
                </a:solidFill>
                <a:ea typeface="ＭＳ Ｐゴシック" pitchFamily="-111" charset="-128"/>
                <a:cs typeface="ＭＳ Ｐゴシック" pitchFamily="-111" charset="-128"/>
              </a:rPr>
              <a:t>The Quest for Mechanizing Mathematics</a:t>
            </a:r>
          </a:p>
        </p:txBody>
      </p:sp>
    </p:spTree>
  </p:cSld>
  <p:clrMapOvr>
    <a:masterClrMapping/>
  </p:clrMapOvr>
  <p:timing>
    <p:tnLst>
      <p:par>
        <p:cTn xmlns:p14="http://schemas.microsoft.com/office/powerpoint/2010/mai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Slide Number Placeholder 5"/>
          <p:cNvSpPr>
            <a:spLocks noGrp="1"/>
          </p:cNvSpPr>
          <p:nvPr>
            <p:ph type="sldNum" sz="quarter" idx="12"/>
          </p:nvPr>
        </p:nvSpPr>
        <p:spPr>
          <a:noFill/>
        </p:spPr>
        <p:txBody>
          <a:bodyPr/>
          <a:lstStyle/>
          <a:p>
            <a:pPr eaLnBrk="1" hangingPunct="1"/>
            <a:fld id="{F778452D-8FBF-824C-B1D3-6D631FF13439}" type="slidenum">
              <a:rPr lang="en-US">
                <a:latin typeface="Arial" pitchFamily="-111" charset="0"/>
                <a:ea typeface="ＭＳ Ｐゴシック" pitchFamily="-111" charset="-128"/>
                <a:cs typeface="ＭＳ Ｐゴシック" pitchFamily="-111" charset="-128"/>
              </a:rPr>
              <a:pPr eaLnBrk="1" hangingPunct="1"/>
              <a:t>310</a:t>
            </a:fld>
            <a:endParaRPr lang="en-US">
              <a:latin typeface="Arial" pitchFamily="-111" charset="0"/>
              <a:ea typeface="ＭＳ Ｐゴシック" pitchFamily="-111" charset="-128"/>
              <a:cs typeface="ＭＳ Ｐゴシック" pitchFamily="-111" charset="-128"/>
            </a:endParaRPr>
          </a:p>
        </p:txBody>
      </p:sp>
      <p:sp>
        <p:nvSpPr>
          <p:cNvPr id="62566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1981 Results</a:t>
            </a:r>
          </a:p>
        </p:txBody>
      </p:sp>
      <p:sp>
        <p:nvSpPr>
          <p:cNvPr id="625668" name="Rectangle 3"/>
          <p:cNvSpPr>
            <a:spLocks noGrp="1" noChangeArrowheads="1"/>
          </p:cNvSpPr>
          <p:nvPr>
            <p:ph type="body" idx="1"/>
          </p:nvPr>
        </p:nvSpPr>
        <p:spPr/>
        <p:txBody>
          <a:bodyPr/>
          <a:lstStyle/>
          <a:p>
            <a:pPr eaLnBrk="1" hangingPunct="1"/>
            <a:r>
              <a:rPr lang="en-US" sz="2800">
                <a:ea typeface="ＭＳ Ｐゴシック" pitchFamily="-111" charset="-128"/>
                <a:cs typeface="ＭＳ Ｐゴシック" pitchFamily="-111" charset="-128"/>
              </a:rPr>
              <a:t>Theorem 1:</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The problem to determine if L =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is Turing reducible to the problem to decide if </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L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L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L, so long as L is selected from a class of languages C over the alphabet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for which we can decide if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L. </a:t>
            </a:r>
          </a:p>
          <a:p>
            <a:pPr eaLnBrk="1" hangingPunct="1"/>
            <a:r>
              <a:rPr lang="en-US" sz="2800">
                <a:ea typeface="ＭＳ Ｐゴシック" pitchFamily="-111" charset="-128"/>
                <a:cs typeface="ＭＳ Ｐゴシック" pitchFamily="-111" charset="-128"/>
              </a:rPr>
              <a:t>Corollary 1: </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The problem “is L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L = L, for L context free or context sensitive?” is undecidable </a:t>
            </a:r>
          </a:p>
        </p:txBody>
      </p:sp>
      <p:sp>
        <p:nvSpPr>
          <p:cNvPr id="625669" name="Date Placeholder 3"/>
          <p:cNvSpPr>
            <a:spLocks noGrp="1"/>
          </p:cNvSpPr>
          <p:nvPr>
            <p:ph type="dt" sz="quarter" idx="10"/>
          </p:nvPr>
        </p:nvSpPr>
        <p:spPr>
          <a:noFill/>
        </p:spPr>
        <p:txBody>
          <a:bodyPr/>
          <a:lstStyle/>
          <a:p>
            <a:fld id="{045A9331-9A40-6049-8FCC-7F9FBAA08013}"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62567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Slide Number Placeholder 5"/>
          <p:cNvSpPr>
            <a:spLocks noGrp="1"/>
          </p:cNvSpPr>
          <p:nvPr>
            <p:ph type="sldNum" sz="quarter" idx="12"/>
          </p:nvPr>
        </p:nvSpPr>
        <p:spPr>
          <a:noFill/>
        </p:spPr>
        <p:txBody>
          <a:bodyPr/>
          <a:lstStyle/>
          <a:p>
            <a:pPr eaLnBrk="1" hangingPunct="1"/>
            <a:fld id="{762B6848-3DE7-FB4E-884C-FA77ED4737AB}" type="slidenum">
              <a:rPr lang="en-US">
                <a:latin typeface="Arial" pitchFamily="-111" charset="0"/>
                <a:ea typeface="ＭＳ Ｐゴシック" pitchFamily="-111" charset="-128"/>
                <a:cs typeface="ＭＳ Ｐゴシック" pitchFamily="-111" charset="-128"/>
              </a:rPr>
              <a:pPr eaLnBrk="1" hangingPunct="1"/>
              <a:t>311</a:t>
            </a:fld>
            <a:endParaRPr lang="en-US">
              <a:latin typeface="Arial" pitchFamily="-111" charset="0"/>
              <a:ea typeface="ＭＳ Ｐゴシック" pitchFamily="-111" charset="-128"/>
              <a:cs typeface="ＭＳ Ｐゴシック" pitchFamily="-111" charset="-128"/>
            </a:endParaRPr>
          </a:p>
        </p:txBody>
      </p:sp>
      <p:sp>
        <p:nvSpPr>
          <p:cNvPr id="62771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Proof #1</a:t>
            </a:r>
          </a:p>
        </p:txBody>
      </p:sp>
      <p:sp>
        <p:nvSpPr>
          <p:cNvPr id="627716" name="Rectangle 3"/>
          <p:cNvSpPr>
            <a:spLocks noGrp="1" noChangeArrowheads="1"/>
          </p:cNvSpPr>
          <p:nvPr>
            <p:ph type="body" idx="1"/>
          </p:nvPr>
        </p:nvSpPr>
        <p:spPr/>
        <p:txBody>
          <a:bodyPr/>
          <a:lstStyle/>
          <a:p>
            <a:pPr eaLnBrk="1" hangingPunct="1">
              <a:lnSpc>
                <a:spcPct val="90000"/>
              </a:lnSpc>
            </a:pPr>
            <a:r>
              <a:rPr lang="en-US" sz="2800">
                <a:ea typeface="ＭＳ Ｐゴシック" pitchFamily="-111" charset="-128"/>
                <a:cs typeface="ＭＳ Ｐゴシック" pitchFamily="-111" charset="-128"/>
              </a:rPr>
              <a:t>Question: Does L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L get us anything new?</a:t>
            </a:r>
          </a:p>
          <a:p>
            <a:pPr lvl="1" eaLnBrk="1" hangingPunct="1">
              <a:lnSpc>
                <a:spcPct val="90000"/>
              </a:lnSpc>
            </a:pPr>
            <a:r>
              <a:rPr lang="en-US" sz="2400"/>
              <a:t>i.e., Is L </a:t>
            </a:r>
            <a:r>
              <a:rPr lang="en-US" sz="2400">
                <a:sym typeface="Symbol" pitchFamily="-111" charset="2"/>
              </a:rPr>
              <a:t></a:t>
            </a:r>
            <a:r>
              <a:rPr lang="en-US" sz="2400"/>
              <a:t> L = L?</a:t>
            </a:r>
          </a:p>
          <a:p>
            <a:pPr eaLnBrk="1" hangingPunct="1">
              <a:lnSpc>
                <a:spcPct val="90000"/>
              </a:lnSpc>
            </a:pPr>
            <a:r>
              <a:rPr lang="en-US" sz="2800">
                <a:ea typeface="ＭＳ Ｐゴシック" pitchFamily="-111" charset="-128"/>
                <a:cs typeface="ＭＳ Ｐゴシック" pitchFamily="-111" charset="-128"/>
              </a:rPr>
              <a:t>Membership in a CSL is decidable.</a:t>
            </a:r>
          </a:p>
          <a:p>
            <a:pPr eaLnBrk="1" hangingPunct="1">
              <a:lnSpc>
                <a:spcPct val="90000"/>
              </a:lnSpc>
            </a:pPr>
            <a:r>
              <a:rPr lang="en-US" sz="2800">
                <a:ea typeface="ＭＳ Ｐゴシック" pitchFamily="-111" charset="-128"/>
                <a:cs typeface="ＭＳ Ｐゴシック" pitchFamily="-111" charset="-128"/>
              </a:rPr>
              <a:t>Claim is that L =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iff  </a:t>
            </a:r>
            <a:endParaRPr lang="en-US" sz="2800">
              <a:ea typeface="ＭＳ Ｐゴシック" pitchFamily="-111" charset="-128"/>
              <a:cs typeface="ＭＳ Ｐゴシック" pitchFamily="-111" charset="-128"/>
              <a:sym typeface="Symbol" pitchFamily="-111" charset="2"/>
            </a:endParaRPr>
          </a:p>
          <a:p>
            <a:pPr lvl="1" eaLnBrk="1" hangingPunct="1">
              <a:lnSpc>
                <a:spcPct val="90000"/>
              </a:lnSpc>
              <a:buFontTx/>
              <a:buNone/>
            </a:pPr>
            <a:r>
              <a:rPr lang="en-US" sz="2400">
                <a:sym typeface="Symbol" pitchFamily="-111" charset="2"/>
              </a:rPr>
              <a:t>(1)   {}  L ; and</a:t>
            </a:r>
          </a:p>
          <a:p>
            <a:pPr lvl="1" eaLnBrk="1" hangingPunct="1">
              <a:lnSpc>
                <a:spcPct val="90000"/>
              </a:lnSpc>
              <a:buFontTx/>
              <a:buNone/>
            </a:pPr>
            <a:r>
              <a:rPr lang="en-US" sz="2400">
                <a:sym typeface="Symbol" pitchFamily="-111" charset="2"/>
              </a:rPr>
              <a:t>(2) L  L = L </a:t>
            </a:r>
          </a:p>
          <a:p>
            <a:pPr eaLnBrk="1" hangingPunct="1">
              <a:lnSpc>
                <a:spcPct val="90000"/>
              </a:lnSpc>
            </a:pPr>
            <a:r>
              <a:rPr lang="en-US" sz="2800">
                <a:ea typeface="ＭＳ Ｐゴシック" pitchFamily="-111" charset="-128"/>
                <a:cs typeface="ＭＳ Ｐゴシック" pitchFamily="-111" charset="-128"/>
                <a:sym typeface="Symbol" pitchFamily="-111" charset="2"/>
              </a:rPr>
              <a:t>Clearly, if L = * then (1) and (2) trivially hold.</a:t>
            </a:r>
          </a:p>
          <a:p>
            <a:pPr eaLnBrk="1" hangingPunct="1">
              <a:lnSpc>
                <a:spcPct val="90000"/>
              </a:lnSpc>
            </a:pPr>
            <a:r>
              <a:rPr lang="en-US" sz="2800">
                <a:ea typeface="ＭＳ Ｐゴシック" pitchFamily="-111" charset="-128"/>
                <a:cs typeface="ＭＳ Ｐゴシック" pitchFamily="-111" charset="-128"/>
                <a:sym typeface="Symbol" pitchFamily="-111" charset="2"/>
              </a:rPr>
              <a:t>Conversely, we have *  L*=  </a:t>
            </a:r>
            <a:r>
              <a:rPr lang="en-US" sz="2800" baseline="-25000">
                <a:ea typeface="ＭＳ Ｐゴシック" pitchFamily="-111" charset="-128"/>
                <a:cs typeface="ＭＳ Ｐゴシック" pitchFamily="-111" charset="-128"/>
                <a:sym typeface="Symbol" pitchFamily="-111" charset="2"/>
              </a:rPr>
              <a:t>n0</a:t>
            </a:r>
            <a:r>
              <a:rPr lang="en-US" sz="2800">
                <a:ea typeface="ＭＳ Ｐゴシック" pitchFamily="-111" charset="-128"/>
                <a:cs typeface="ＭＳ Ｐゴシック" pitchFamily="-111" charset="-128"/>
                <a:sym typeface="Symbol" pitchFamily="-111" charset="2"/>
              </a:rPr>
              <a:t> L</a:t>
            </a:r>
            <a:r>
              <a:rPr lang="en-US" sz="2800" baseline="30000">
                <a:ea typeface="ＭＳ Ｐゴシック" pitchFamily="-111" charset="-128"/>
                <a:cs typeface="ＭＳ Ｐゴシック" pitchFamily="-111" charset="-128"/>
                <a:sym typeface="Symbol" pitchFamily="-111" charset="2"/>
              </a:rPr>
              <a:t>n</a:t>
            </a:r>
            <a:r>
              <a:rPr lang="en-US" sz="2800">
                <a:ea typeface="ＭＳ Ｐゴシック" pitchFamily="-111" charset="-128"/>
                <a:cs typeface="ＭＳ Ｐゴシック" pitchFamily="-111" charset="-128"/>
                <a:sym typeface="Symbol" pitchFamily="-111" charset="2"/>
              </a:rPr>
              <a:t>  L</a:t>
            </a:r>
          </a:p>
          <a:p>
            <a:pPr lvl="1" eaLnBrk="1" hangingPunct="1">
              <a:lnSpc>
                <a:spcPct val="90000"/>
              </a:lnSpc>
            </a:pPr>
            <a:r>
              <a:rPr lang="en-US" sz="2400">
                <a:sym typeface="Symbol" pitchFamily="-111" charset="2"/>
              </a:rPr>
              <a:t>first inclusion follows from (1); second from (2)  </a:t>
            </a:r>
          </a:p>
        </p:txBody>
      </p:sp>
      <p:sp>
        <p:nvSpPr>
          <p:cNvPr id="627717" name="Date Placeholder 3"/>
          <p:cNvSpPr>
            <a:spLocks noGrp="1"/>
          </p:cNvSpPr>
          <p:nvPr>
            <p:ph type="dt" sz="quarter" idx="10"/>
          </p:nvPr>
        </p:nvSpPr>
        <p:spPr>
          <a:noFill/>
        </p:spPr>
        <p:txBody>
          <a:bodyPr/>
          <a:lstStyle/>
          <a:p>
            <a:fld id="{83C75D62-49A4-6441-B66F-8A504CEEEDC2}"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62771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Slide Number Placeholder 5"/>
          <p:cNvSpPr>
            <a:spLocks noGrp="1"/>
          </p:cNvSpPr>
          <p:nvPr>
            <p:ph type="sldNum" sz="quarter" idx="12"/>
          </p:nvPr>
        </p:nvSpPr>
        <p:spPr>
          <a:noFill/>
        </p:spPr>
        <p:txBody>
          <a:bodyPr/>
          <a:lstStyle/>
          <a:p>
            <a:pPr eaLnBrk="1" hangingPunct="1"/>
            <a:fld id="{F4F98106-A8B3-CA45-BE6C-94AF7779957B}" type="slidenum">
              <a:rPr lang="en-US">
                <a:latin typeface="Arial" pitchFamily="-111" charset="0"/>
                <a:ea typeface="ＭＳ Ｐゴシック" pitchFamily="-111" charset="-128"/>
                <a:cs typeface="ＭＳ Ｐゴシック" pitchFamily="-111" charset="-128"/>
              </a:rPr>
              <a:pPr eaLnBrk="1" hangingPunct="1"/>
              <a:t>312</a:t>
            </a:fld>
            <a:endParaRPr lang="en-US">
              <a:latin typeface="Arial" pitchFamily="-111" charset="0"/>
              <a:ea typeface="ＭＳ Ｐゴシック" pitchFamily="-111" charset="-128"/>
              <a:cs typeface="ＭＳ Ｐゴシック" pitchFamily="-111" charset="-128"/>
            </a:endParaRPr>
          </a:p>
        </p:txBody>
      </p:sp>
      <p:sp>
        <p:nvSpPr>
          <p:cNvPr id="62976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Subsuming </a:t>
            </a:r>
            <a:r>
              <a:rPr lang="en-US" b="0">
                <a:ea typeface="ＭＳ Ｐゴシック" pitchFamily="-111" charset="-128"/>
                <a:cs typeface="ＭＳ Ｐゴシック" pitchFamily="-111" charset="-128"/>
                <a:sym typeface="Symbol" pitchFamily="-111" charset="2"/>
              </a:rPr>
              <a:t></a:t>
            </a:r>
          </a:p>
        </p:txBody>
      </p:sp>
      <p:sp>
        <p:nvSpPr>
          <p:cNvPr id="629764"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sym typeface="Symbol" pitchFamily="-111" charset="2"/>
              </a:rPr>
              <a:t>Let </a:t>
            </a:r>
            <a:r>
              <a:rPr lang="en-US">
                <a:ea typeface="ＭＳ Ｐゴシック" pitchFamily="-111" charset="-128"/>
                <a:cs typeface="ＭＳ Ｐゴシック" pitchFamily="-111" charset="-128"/>
              </a:rPr>
              <a:t> be any operation that subsumes concatenation, that is A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B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B. </a:t>
            </a:r>
          </a:p>
          <a:p>
            <a:pPr eaLnBrk="1" hangingPunct="1"/>
            <a:r>
              <a:rPr lang="en-US">
                <a:ea typeface="ＭＳ Ｐゴシック" pitchFamily="-111" charset="-128"/>
                <a:cs typeface="ＭＳ Ｐゴシック" pitchFamily="-111" charset="-128"/>
              </a:rPr>
              <a:t>Simple insertion is such an operation, since A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B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 </a:t>
            </a:r>
            <a:r>
              <a:rPr lang="en-US">
                <a:ea typeface="ＭＳ Ｐゴシック" pitchFamily="-111" charset="-128"/>
                <a:cs typeface="ＭＳ Ｐゴシック" pitchFamily="-111" charset="-128"/>
                <a:sym typeface="Wingdings 3" pitchFamily="-111" charset="2"/>
              </a:rPr>
              <a:t></a:t>
            </a:r>
            <a:r>
              <a:rPr lang="en-US">
                <a:ea typeface="ＭＳ Ｐゴシック" pitchFamily="-111" charset="-128"/>
                <a:cs typeface="ＭＳ Ｐゴシック" pitchFamily="-111" charset="-128"/>
              </a:rPr>
              <a:t> B. </a:t>
            </a:r>
          </a:p>
          <a:p>
            <a:pPr eaLnBrk="1" hangingPunct="1"/>
            <a:r>
              <a:rPr lang="en-US">
                <a:ea typeface="ＭＳ Ｐゴシック" pitchFamily="-111" charset="-128"/>
                <a:cs typeface="ＭＳ Ｐゴシック" pitchFamily="-111" charset="-128"/>
              </a:rPr>
              <a:t>Unconstrained crossover also subsumes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A </a:t>
            </a:r>
            <a:r>
              <a:rPr lang="en-US">
                <a:ea typeface="ＭＳ Ｐゴシック" pitchFamily="-111" charset="-128"/>
                <a:cs typeface="ＭＳ Ｐゴシック" pitchFamily="-111" charset="-128"/>
                <a:sym typeface="Symbol" pitchFamily="-111" charset="2"/>
              </a:rPr>
              <a:t></a:t>
            </a:r>
            <a:r>
              <a:rPr lang="en-US" baseline="-25000">
                <a:ea typeface="ＭＳ Ｐゴシック" pitchFamily="-111" charset="-128"/>
                <a:cs typeface="ＭＳ Ｐゴシック" pitchFamily="-111" charset="-128"/>
                <a:sym typeface="Symbol" pitchFamily="-111" charset="2"/>
              </a:rPr>
              <a:t>c</a:t>
            </a:r>
            <a:r>
              <a:rPr lang="en-US">
                <a:ea typeface="ＭＳ Ｐゴシック" pitchFamily="-111" charset="-128"/>
                <a:cs typeface="ＭＳ Ｐゴシック" pitchFamily="-111" charset="-128"/>
              </a:rPr>
              <a:t> B = { wz, yx | wx</a:t>
            </a:r>
            <a:r>
              <a:rPr lang="en-US">
                <a:ea typeface="ＭＳ Ｐゴシック" pitchFamily="-111" charset="-128"/>
                <a:cs typeface="ＭＳ Ｐゴシック" pitchFamily="-111" charset="-128"/>
                <a:sym typeface="Symbol" pitchFamily="-111" charset="2"/>
              </a:rPr>
              <a:t>A</a:t>
            </a:r>
            <a:r>
              <a:rPr lang="en-US">
                <a:ea typeface="ＭＳ Ｐゴシック" pitchFamily="-111" charset="-128"/>
                <a:cs typeface="ＭＳ Ｐゴシック" pitchFamily="-111" charset="-128"/>
              </a:rPr>
              <a:t> and yz</a:t>
            </a:r>
            <a:r>
              <a:rPr lang="en-US">
                <a:ea typeface="ＭＳ Ｐゴシック" pitchFamily="-111" charset="-128"/>
                <a:cs typeface="ＭＳ Ｐゴシック" pitchFamily="-111" charset="-128"/>
                <a:sym typeface="Symbol" pitchFamily="-111" charset="2"/>
              </a:rPr>
              <a:t>B}</a:t>
            </a:r>
          </a:p>
        </p:txBody>
      </p:sp>
      <p:sp>
        <p:nvSpPr>
          <p:cNvPr id="629765" name="Date Placeholder 3"/>
          <p:cNvSpPr>
            <a:spLocks noGrp="1"/>
          </p:cNvSpPr>
          <p:nvPr>
            <p:ph type="dt" sz="quarter" idx="10"/>
          </p:nvPr>
        </p:nvSpPr>
        <p:spPr>
          <a:noFill/>
        </p:spPr>
        <p:txBody>
          <a:bodyPr/>
          <a:lstStyle/>
          <a:p>
            <a:fld id="{D087D209-7449-E841-B050-C2DD530D9BDA}"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62976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Slide Number Placeholder 5"/>
          <p:cNvSpPr>
            <a:spLocks noGrp="1"/>
          </p:cNvSpPr>
          <p:nvPr>
            <p:ph type="sldNum" sz="quarter" idx="12"/>
          </p:nvPr>
        </p:nvSpPr>
        <p:spPr>
          <a:noFill/>
        </p:spPr>
        <p:txBody>
          <a:bodyPr/>
          <a:lstStyle/>
          <a:p>
            <a:pPr eaLnBrk="1" hangingPunct="1"/>
            <a:fld id="{DED5F9FF-97CD-8541-A08D-99D41E3CF621}" type="slidenum">
              <a:rPr lang="en-US">
                <a:latin typeface="Arial" pitchFamily="-111" charset="0"/>
                <a:ea typeface="ＭＳ Ｐゴシック" pitchFamily="-111" charset="-128"/>
                <a:cs typeface="ＭＳ Ｐゴシック" pitchFamily="-111" charset="-128"/>
              </a:rPr>
              <a:pPr eaLnBrk="1" hangingPunct="1"/>
              <a:t>313</a:t>
            </a:fld>
            <a:endParaRPr lang="en-US">
              <a:latin typeface="Arial" pitchFamily="-111" charset="0"/>
              <a:ea typeface="ＭＳ Ｐゴシック" pitchFamily="-111" charset="-128"/>
              <a:cs typeface="ＭＳ Ｐゴシック" pitchFamily="-111" charset="-128"/>
            </a:endParaRPr>
          </a:p>
        </p:txBody>
      </p:sp>
      <p:sp>
        <p:nvSpPr>
          <p:cNvPr id="63181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L = L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L </a:t>
            </a:r>
            <a:r>
              <a:rPr lang="en-US">
                <a:ea typeface="ＭＳ Ｐゴシック" pitchFamily="-111" charset="-128"/>
                <a:cs typeface="ＭＳ Ｐゴシック" pitchFamily="-111" charset="-128"/>
                <a:sym typeface="Symbol" pitchFamily="-111" charset="2"/>
              </a:rPr>
              <a:t>?</a:t>
            </a:r>
            <a:endParaRPr lang="en-US">
              <a:ea typeface="ＭＳ Ｐゴシック" pitchFamily="-111" charset="-128"/>
              <a:cs typeface="ＭＳ Ｐゴシック" pitchFamily="-111" charset="-128"/>
            </a:endParaRPr>
          </a:p>
        </p:txBody>
      </p:sp>
      <p:sp>
        <p:nvSpPr>
          <p:cNvPr id="631812"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Theorem 2: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The problem to determine if L =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is Turing reducible to the problem to decide if L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L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L, so long as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L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L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L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L and L is selected from a class of languages C over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for which we can decide if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L. </a:t>
            </a:r>
          </a:p>
        </p:txBody>
      </p:sp>
      <p:sp>
        <p:nvSpPr>
          <p:cNvPr id="631813" name="Date Placeholder 3"/>
          <p:cNvSpPr>
            <a:spLocks noGrp="1"/>
          </p:cNvSpPr>
          <p:nvPr>
            <p:ph type="dt" sz="quarter" idx="10"/>
          </p:nvPr>
        </p:nvSpPr>
        <p:spPr>
          <a:noFill/>
        </p:spPr>
        <p:txBody>
          <a:bodyPr/>
          <a:lstStyle/>
          <a:p>
            <a:fld id="{962CB8C5-C5EB-0143-868C-966C70797DA5}"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63181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Slide Number Placeholder 5"/>
          <p:cNvSpPr>
            <a:spLocks noGrp="1"/>
          </p:cNvSpPr>
          <p:nvPr>
            <p:ph type="sldNum" sz="quarter" idx="12"/>
          </p:nvPr>
        </p:nvSpPr>
        <p:spPr>
          <a:noFill/>
        </p:spPr>
        <p:txBody>
          <a:bodyPr/>
          <a:lstStyle/>
          <a:p>
            <a:pPr eaLnBrk="1" hangingPunct="1"/>
            <a:fld id="{DB74EA61-5119-8D42-9F23-1FA5C0E01601}" type="slidenum">
              <a:rPr lang="en-US">
                <a:latin typeface="Arial" pitchFamily="-111" charset="0"/>
                <a:ea typeface="ＭＳ Ｐゴシック" pitchFamily="-111" charset="-128"/>
                <a:cs typeface="ＭＳ Ｐゴシック" pitchFamily="-111" charset="-128"/>
              </a:rPr>
              <a:pPr eaLnBrk="1" hangingPunct="1"/>
              <a:t>314</a:t>
            </a:fld>
            <a:endParaRPr lang="en-US">
              <a:latin typeface="Arial" pitchFamily="-111" charset="0"/>
              <a:ea typeface="ＭＳ Ｐゴシック" pitchFamily="-111" charset="-128"/>
              <a:cs typeface="ＭＳ Ｐゴシック" pitchFamily="-111" charset="-128"/>
            </a:endParaRPr>
          </a:p>
        </p:txBody>
      </p:sp>
      <p:sp>
        <p:nvSpPr>
          <p:cNvPr id="63385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Proof #2</a:t>
            </a:r>
          </a:p>
        </p:txBody>
      </p:sp>
      <p:sp>
        <p:nvSpPr>
          <p:cNvPr id="633860" name="Rectangle 3"/>
          <p:cNvSpPr>
            <a:spLocks noGrp="1" noChangeArrowheads="1"/>
          </p:cNvSpPr>
          <p:nvPr>
            <p:ph type="body" idx="1"/>
          </p:nvPr>
        </p:nvSpPr>
        <p:spPr/>
        <p:txBody>
          <a:bodyPr/>
          <a:lstStyle/>
          <a:p>
            <a:pPr eaLnBrk="1" hangingPunct="1">
              <a:lnSpc>
                <a:spcPct val="80000"/>
              </a:lnSpc>
            </a:pPr>
            <a:r>
              <a:rPr lang="en-US" sz="2800">
                <a:ea typeface="ＭＳ Ｐゴシック" pitchFamily="-111" charset="-128"/>
                <a:cs typeface="ＭＳ Ｐゴシック" pitchFamily="-111" charset="-128"/>
              </a:rPr>
              <a:t>Question: Does L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L get us anything new?</a:t>
            </a:r>
          </a:p>
          <a:p>
            <a:pPr lvl="1" eaLnBrk="1" hangingPunct="1">
              <a:lnSpc>
                <a:spcPct val="80000"/>
              </a:lnSpc>
            </a:pPr>
            <a:r>
              <a:rPr lang="en-US" sz="2400"/>
              <a:t>i.e., Is L </a:t>
            </a:r>
            <a:r>
              <a:rPr lang="en-US" sz="2400">
                <a:sym typeface="Symbol" pitchFamily="-111" charset="2"/>
              </a:rPr>
              <a:t></a:t>
            </a:r>
            <a:r>
              <a:rPr lang="en-US" sz="2400"/>
              <a:t> L = L?</a:t>
            </a:r>
          </a:p>
          <a:p>
            <a:pPr eaLnBrk="1" hangingPunct="1">
              <a:lnSpc>
                <a:spcPct val="80000"/>
              </a:lnSpc>
            </a:pPr>
            <a:r>
              <a:rPr lang="en-US" sz="2800">
                <a:ea typeface="ＭＳ Ｐゴシック" pitchFamily="-111" charset="-128"/>
                <a:cs typeface="ＭＳ Ｐゴシック" pitchFamily="-111" charset="-128"/>
              </a:rPr>
              <a:t>Membership in a CSL is decidable.</a:t>
            </a:r>
          </a:p>
          <a:p>
            <a:pPr eaLnBrk="1" hangingPunct="1">
              <a:lnSpc>
                <a:spcPct val="80000"/>
              </a:lnSpc>
            </a:pPr>
            <a:r>
              <a:rPr lang="en-US" sz="2800">
                <a:ea typeface="ＭＳ Ｐゴシック" pitchFamily="-111" charset="-128"/>
                <a:cs typeface="ＭＳ Ｐゴシック" pitchFamily="-111" charset="-128"/>
              </a:rPr>
              <a:t>Claim is that L =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iff  </a:t>
            </a:r>
            <a:endParaRPr lang="en-US" sz="2800">
              <a:ea typeface="ＭＳ Ｐゴシック" pitchFamily="-111" charset="-128"/>
              <a:cs typeface="ＭＳ Ｐゴシック" pitchFamily="-111" charset="-128"/>
              <a:sym typeface="Symbol" pitchFamily="-111" charset="2"/>
            </a:endParaRPr>
          </a:p>
          <a:p>
            <a:pPr lvl="1" eaLnBrk="1" hangingPunct="1">
              <a:lnSpc>
                <a:spcPct val="80000"/>
              </a:lnSpc>
              <a:buFontTx/>
              <a:buNone/>
            </a:pPr>
            <a:r>
              <a:rPr lang="en-US" sz="2400">
                <a:sym typeface="Symbol" pitchFamily="-111" charset="2"/>
              </a:rPr>
              <a:t>(1)   {}  L ; and</a:t>
            </a:r>
          </a:p>
          <a:p>
            <a:pPr lvl="1" eaLnBrk="1" hangingPunct="1">
              <a:lnSpc>
                <a:spcPct val="80000"/>
              </a:lnSpc>
              <a:buFontTx/>
              <a:buNone/>
            </a:pPr>
            <a:r>
              <a:rPr lang="en-US" sz="2400">
                <a:sym typeface="Symbol" pitchFamily="-111" charset="2"/>
              </a:rPr>
              <a:t>(2) L  L = L </a:t>
            </a:r>
          </a:p>
          <a:p>
            <a:pPr eaLnBrk="1" hangingPunct="1">
              <a:lnSpc>
                <a:spcPct val="80000"/>
              </a:lnSpc>
            </a:pPr>
            <a:r>
              <a:rPr lang="en-US" sz="2800">
                <a:ea typeface="ＭＳ Ｐゴシック" pitchFamily="-111" charset="-128"/>
                <a:cs typeface="ＭＳ Ｐゴシック" pitchFamily="-111" charset="-128"/>
                <a:sym typeface="Symbol" pitchFamily="-111" charset="2"/>
              </a:rPr>
              <a:t>Clearly, if L = * then (1) and (2) trivially hold.</a:t>
            </a:r>
          </a:p>
          <a:p>
            <a:pPr eaLnBrk="1" hangingPunct="1">
              <a:lnSpc>
                <a:spcPct val="80000"/>
              </a:lnSpc>
            </a:pPr>
            <a:r>
              <a:rPr lang="en-US" sz="2800">
                <a:ea typeface="ＭＳ Ｐゴシック" pitchFamily="-111" charset="-128"/>
                <a:cs typeface="ＭＳ Ｐゴシック" pitchFamily="-111" charset="-128"/>
                <a:sym typeface="Symbol" pitchFamily="-111" charset="2"/>
              </a:rPr>
              <a:t>Conversely, we have *  L*=  </a:t>
            </a:r>
            <a:r>
              <a:rPr lang="en-US" sz="2800" baseline="-25000">
                <a:ea typeface="ＭＳ Ｐゴシック" pitchFamily="-111" charset="-128"/>
                <a:cs typeface="ＭＳ Ｐゴシック" pitchFamily="-111" charset="-128"/>
                <a:sym typeface="Symbol" pitchFamily="-111" charset="2"/>
              </a:rPr>
              <a:t>n0</a:t>
            </a:r>
            <a:r>
              <a:rPr lang="en-US" sz="2800">
                <a:ea typeface="ＭＳ Ｐゴシック" pitchFamily="-111" charset="-128"/>
                <a:cs typeface="ＭＳ Ｐゴシック" pitchFamily="-111" charset="-128"/>
                <a:sym typeface="Symbol" pitchFamily="-111" charset="2"/>
              </a:rPr>
              <a:t> L</a:t>
            </a:r>
            <a:r>
              <a:rPr lang="en-US" sz="2800" baseline="30000">
                <a:ea typeface="ＭＳ Ｐゴシック" pitchFamily="-111" charset="-128"/>
                <a:cs typeface="ＭＳ Ｐゴシック" pitchFamily="-111" charset="-128"/>
                <a:sym typeface="Symbol" pitchFamily="-111" charset="2"/>
              </a:rPr>
              <a:t>n</a:t>
            </a:r>
            <a:r>
              <a:rPr lang="en-US" sz="2800">
                <a:ea typeface="ＭＳ Ｐゴシック" pitchFamily="-111" charset="-128"/>
                <a:cs typeface="ＭＳ Ｐゴシック" pitchFamily="-111" charset="-128"/>
                <a:sym typeface="Symbol" pitchFamily="-111" charset="2"/>
              </a:rPr>
              <a:t>  L</a:t>
            </a:r>
          </a:p>
          <a:p>
            <a:pPr lvl="1" eaLnBrk="1" hangingPunct="1">
              <a:lnSpc>
                <a:spcPct val="80000"/>
              </a:lnSpc>
            </a:pPr>
            <a:r>
              <a:rPr lang="en-US" sz="2400">
                <a:sym typeface="Symbol" pitchFamily="-111" charset="2"/>
              </a:rPr>
              <a:t>first inclusion follows from (1); second from (1), (2) and the fact that L  L  L  L </a:t>
            </a:r>
          </a:p>
        </p:txBody>
      </p:sp>
      <p:sp>
        <p:nvSpPr>
          <p:cNvPr id="633861" name="Date Placeholder 3"/>
          <p:cNvSpPr>
            <a:spLocks noGrp="1"/>
          </p:cNvSpPr>
          <p:nvPr>
            <p:ph type="dt" sz="quarter" idx="10"/>
          </p:nvPr>
        </p:nvSpPr>
        <p:spPr>
          <a:noFill/>
        </p:spPr>
        <p:txBody>
          <a:bodyPr/>
          <a:lstStyle/>
          <a:p>
            <a:fld id="{E23647CA-7D72-C14B-9612-2869FC811BCD}"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63386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Grp="1" noChangeArrowheads="1"/>
          </p:cNvSpPr>
          <p:nvPr>
            <p:ph type="ctrTitle"/>
          </p:nvPr>
        </p:nvSpPr>
        <p:spPr>
          <a:xfrm>
            <a:off x="685800" y="2286000"/>
            <a:ext cx="7772400" cy="1143000"/>
          </a:xfrm>
        </p:spPr>
        <p:txBody>
          <a:bodyPr/>
          <a:lstStyle/>
          <a:p>
            <a:pPr eaLnBrk="1" hangingPunct="1"/>
            <a:r>
              <a:rPr lang="en-US">
                <a:ea typeface="ＭＳ Ｐゴシック" pitchFamily="-111" charset="-128"/>
                <a:cs typeface="ＭＳ Ｐゴシック" pitchFamily="-111" charset="-128"/>
              </a:rPr>
              <a:t>Summary of Grammar Results</a:t>
            </a:r>
          </a:p>
        </p:txBody>
      </p:sp>
      <p:sp>
        <p:nvSpPr>
          <p:cNvPr id="635907" name="Rectangle 3"/>
          <p:cNvSpPr>
            <a:spLocks noGrp="1" noChangeArrowheads="1"/>
          </p:cNvSpPr>
          <p:nvPr>
            <p:ph type="subTitle" idx="1"/>
          </p:nvPr>
        </p:nvSpPr>
        <p:spPr/>
        <p:txBody>
          <a:bodyPr/>
          <a:lstStyle/>
          <a:p>
            <a:pPr eaLnBrk="1" hangingPunct="1"/>
            <a:endParaRPr lang="en-US">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Date Placeholder 3"/>
          <p:cNvSpPr>
            <a:spLocks noGrp="1"/>
          </p:cNvSpPr>
          <p:nvPr>
            <p:ph type="dt" sz="quarter" idx="10"/>
          </p:nvPr>
        </p:nvSpPr>
        <p:spPr>
          <a:noFill/>
        </p:spPr>
        <p:txBody>
          <a:bodyPr/>
          <a:lstStyle/>
          <a:p>
            <a:fld id="{DC98834E-CB08-8944-988B-303C25433B2F}"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63795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37956" name="Slide Number Placeholder 5"/>
          <p:cNvSpPr>
            <a:spLocks noGrp="1"/>
          </p:cNvSpPr>
          <p:nvPr>
            <p:ph type="sldNum" sz="quarter" idx="12"/>
          </p:nvPr>
        </p:nvSpPr>
        <p:spPr>
          <a:noFill/>
        </p:spPr>
        <p:txBody>
          <a:bodyPr/>
          <a:lstStyle/>
          <a:p>
            <a:fld id="{92629772-E06F-C349-B7B3-F7DEBF62A372}" type="slidenum">
              <a:rPr lang="en-US">
                <a:latin typeface="Arial" pitchFamily="-111" charset="0"/>
                <a:ea typeface="ＭＳ Ｐゴシック" pitchFamily="-111" charset="-128"/>
                <a:cs typeface="ＭＳ Ｐゴシック" pitchFamily="-111" charset="-128"/>
              </a:rPr>
              <a:pPr/>
              <a:t>316</a:t>
            </a:fld>
            <a:endParaRPr lang="en-US">
              <a:latin typeface="Arial" pitchFamily="-111" charset="0"/>
              <a:ea typeface="ＭＳ Ｐゴシック" pitchFamily="-111" charset="-128"/>
              <a:cs typeface="ＭＳ Ｐゴシック" pitchFamily="-111" charset="-128"/>
            </a:endParaRPr>
          </a:p>
        </p:txBody>
      </p:sp>
      <p:sp>
        <p:nvSpPr>
          <p:cNvPr id="63795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Decidability</a:t>
            </a:r>
          </a:p>
        </p:txBody>
      </p:sp>
      <p:sp>
        <p:nvSpPr>
          <p:cNvPr id="637958"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Everything about regular</a:t>
            </a:r>
          </a:p>
          <a:p>
            <a:pPr eaLnBrk="1" hangingPunct="1"/>
            <a:r>
              <a:rPr lang="en-US">
                <a:ea typeface="ＭＳ Ｐゴシック" pitchFamily="-111" charset="-128"/>
                <a:cs typeface="ＭＳ Ｐゴシック" pitchFamily="-111" charset="-128"/>
              </a:rPr>
              <a:t>Membership in CFLs and CSLs</a:t>
            </a:r>
          </a:p>
          <a:p>
            <a:pPr lvl="1" eaLnBrk="1" hangingPunct="1"/>
            <a:r>
              <a:rPr lang="en-US"/>
              <a:t>CKY for CFLs</a:t>
            </a:r>
          </a:p>
          <a:p>
            <a:pPr eaLnBrk="1" hangingPunct="1"/>
            <a:r>
              <a:rPr lang="en-US">
                <a:ea typeface="ＭＳ Ｐゴシック" pitchFamily="-111" charset="-128"/>
                <a:cs typeface="ＭＳ Ｐゴシック" pitchFamily="-111" charset="-128"/>
              </a:rPr>
              <a:t>Emptiness for CFLs</a:t>
            </a:r>
          </a:p>
        </p:txBody>
      </p:sp>
    </p:spTree>
  </p:cSld>
  <p:clrMapOvr>
    <a:masterClrMapping/>
  </p:clrMapOvr>
  <p:timing>
    <p:tnLst>
      <p:par>
        <p:cTn xmlns:p14="http://schemas.microsoft.com/office/powerpoint/2010/mai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Date Placeholder 3"/>
          <p:cNvSpPr>
            <a:spLocks noGrp="1"/>
          </p:cNvSpPr>
          <p:nvPr>
            <p:ph type="dt" sz="quarter" idx="10"/>
          </p:nvPr>
        </p:nvSpPr>
        <p:spPr>
          <a:noFill/>
        </p:spPr>
        <p:txBody>
          <a:bodyPr/>
          <a:lstStyle/>
          <a:p>
            <a:fld id="{D8D2CAD0-3778-1049-8455-A47E7A8BF974}"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64000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40004" name="Slide Number Placeholder 5"/>
          <p:cNvSpPr>
            <a:spLocks noGrp="1"/>
          </p:cNvSpPr>
          <p:nvPr>
            <p:ph type="sldNum" sz="quarter" idx="12"/>
          </p:nvPr>
        </p:nvSpPr>
        <p:spPr>
          <a:noFill/>
        </p:spPr>
        <p:txBody>
          <a:bodyPr/>
          <a:lstStyle/>
          <a:p>
            <a:fld id="{A11B0DE4-83AF-6044-8443-E04EBF7507FF}" type="slidenum">
              <a:rPr lang="en-US">
                <a:latin typeface="Arial" pitchFamily="-111" charset="0"/>
                <a:ea typeface="ＭＳ Ｐゴシック" pitchFamily="-111" charset="-128"/>
                <a:cs typeface="ＭＳ Ｐゴシック" pitchFamily="-111" charset="-128"/>
              </a:rPr>
              <a:pPr/>
              <a:t>317</a:t>
            </a:fld>
            <a:endParaRPr lang="en-US">
              <a:latin typeface="Arial" pitchFamily="-111" charset="0"/>
              <a:ea typeface="ＭＳ Ｐゴシック" pitchFamily="-111" charset="-128"/>
              <a:cs typeface="ＭＳ Ｐゴシック" pitchFamily="-111" charset="-128"/>
            </a:endParaRPr>
          </a:p>
        </p:txBody>
      </p:sp>
      <p:sp>
        <p:nvSpPr>
          <p:cNvPr id="64000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Undecidability</a:t>
            </a:r>
          </a:p>
        </p:txBody>
      </p:sp>
      <p:sp>
        <p:nvSpPr>
          <p:cNvPr id="640006" name="Rectangle 3"/>
          <p:cNvSpPr>
            <a:spLocks noGrp="1" noChangeArrowheads="1"/>
          </p:cNvSpPr>
          <p:nvPr>
            <p:ph type="body" idx="1"/>
          </p:nvPr>
        </p:nvSpPr>
        <p:spPr/>
        <p:txBody>
          <a:bodyPr/>
          <a:lstStyle/>
          <a:p>
            <a:pPr eaLnBrk="1" hangingPunct="1">
              <a:lnSpc>
                <a:spcPct val="90000"/>
              </a:lnSpc>
            </a:pPr>
            <a:r>
              <a:rPr lang="en-US" sz="2400">
                <a:ea typeface="ＭＳ Ｐゴシック" pitchFamily="-111" charset="-128"/>
                <a:cs typeface="ＭＳ Ｐゴシック" pitchFamily="-111" charset="-128"/>
              </a:rPr>
              <a:t>Is L =</a:t>
            </a:r>
            <a:r>
              <a:rPr lang="en-US" sz="2400">
                <a:ea typeface="ＭＳ Ｐゴシック" pitchFamily="-111" charset="-128"/>
                <a:cs typeface="ＭＳ Ｐゴシック" pitchFamily="-111" charset="-128"/>
                <a:sym typeface="Symbol" pitchFamily="-111" charset="2"/>
              </a:rPr>
              <a:t>, for </a:t>
            </a:r>
            <a:r>
              <a:rPr lang="en-US" sz="2400">
                <a:ea typeface="ＭＳ Ｐゴシック" pitchFamily="-111" charset="-128"/>
                <a:cs typeface="ＭＳ Ｐゴシック" pitchFamily="-111" charset="-128"/>
              </a:rPr>
              <a:t>CSL,</a:t>
            </a:r>
            <a:r>
              <a:rPr lang="en-US" sz="2400">
                <a:ea typeface="ＭＳ Ｐゴシック" pitchFamily="-111" charset="-128"/>
                <a:cs typeface="ＭＳ Ｐゴシック" pitchFamily="-111" charset="-128"/>
                <a:sym typeface="Symbol" pitchFamily="-111" charset="2"/>
              </a:rPr>
              <a:t> L</a:t>
            </a:r>
            <a:r>
              <a:rPr lang="en-US" sz="2400">
                <a:ea typeface="ＭＳ Ｐゴシック" pitchFamily="-111" charset="-128"/>
                <a:cs typeface="ＭＳ Ｐゴシック" pitchFamily="-111" charset="-128"/>
              </a:rPr>
              <a:t>?</a:t>
            </a:r>
          </a:p>
          <a:p>
            <a:pPr eaLnBrk="1" hangingPunct="1">
              <a:lnSpc>
                <a:spcPct val="90000"/>
              </a:lnSpc>
            </a:pPr>
            <a:r>
              <a:rPr lang="en-US" sz="2400">
                <a:ea typeface="ＭＳ Ｐゴシック" pitchFamily="-111" charset="-128"/>
                <a:cs typeface="ＭＳ Ｐゴシック" pitchFamily="-111" charset="-128"/>
              </a:rPr>
              <a:t>Is L=</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for CFL (CSL), L?</a:t>
            </a:r>
          </a:p>
          <a:p>
            <a:pPr eaLnBrk="1" hangingPunct="1">
              <a:lnSpc>
                <a:spcPct val="90000"/>
              </a:lnSpc>
            </a:pPr>
            <a:r>
              <a:rPr lang="en-US" sz="2400">
                <a:ea typeface="ＭＳ Ｐゴシック" pitchFamily="-111" charset="-128"/>
                <a:cs typeface="ＭＳ Ｐゴシック" pitchFamily="-111" charset="-128"/>
              </a:rPr>
              <a:t>Is L</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 for CFLs (CSLs), L</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a:t>
            </a:r>
          </a:p>
          <a:p>
            <a:pPr eaLnBrk="1" hangingPunct="1">
              <a:lnSpc>
                <a:spcPct val="90000"/>
              </a:lnSpc>
            </a:pPr>
            <a:r>
              <a:rPr lang="en-US" sz="2400">
                <a:ea typeface="ＭＳ Ｐゴシック" pitchFamily="-111" charset="-128"/>
                <a:cs typeface="ＭＳ Ｐゴシック" pitchFamily="-111" charset="-128"/>
              </a:rPr>
              <a:t>Is L</a:t>
            </a:r>
            <a:r>
              <a:rPr lang="en-US" sz="2400" baseline="-25000">
                <a:ea typeface="ＭＳ Ｐゴシック" pitchFamily="-111" charset="-128"/>
                <a:cs typeface="ＭＳ Ｐゴシック" pitchFamily="-111" charset="-128"/>
              </a:rPr>
              <a:t>1</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 for CFLs (CSLs ), L</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a:t>
            </a:r>
          </a:p>
          <a:p>
            <a:pPr eaLnBrk="1" hangingPunct="1">
              <a:lnSpc>
                <a:spcPct val="90000"/>
              </a:lnSpc>
            </a:pPr>
            <a:r>
              <a:rPr lang="en-US" sz="2400">
                <a:ea typeface="ＭＳ Ｐゴシック" pitchFamily="-111" charset="-128"/>
                <a:cs typeface="ＭＳ Ｐゴシック" pitchFamily="-111" charset="-128"/>
              </a:rPr>
              <a:t>Is L</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a:t>
            </a:r>
            <a:r>
              <a:rPr lang="en-US" sz="2400">
                <a:ea typeface="ＭＳ Ｐゴシック" pitchFamily="-111" charset="-128"/>
                <a:cs typeface="ＭＳ Ｐゴシック" pitchFamily="-111" charset="-128"/>
                <a:sym typeface="Symbol" pitchFamily="-111" charset="2"/>
              </a:rPr>
              <a:t> </a:t>
            </a:r>
            <a:r>
              <a:rPr lang="en-US" sz="2400">
                <a:ea typeface="ＭＳ Ｐゴシック" pitchFamily="-111" charset="-128"/>
                <a:cs typeface="ＭＳ Ｐゴシック" pitchFamily="-111" charset="-128"/>
              </a:rPr>
              <a:t>for CFLs (CSLs ), L</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a:t>
            </a:r>
          </a:p>
          <a:p>
            <a:pPr eaLnBrk="1" hangingPunct="1">
              <a:lnSpc>
                <a:spcPct val="90000"/>
              </a:lnSpc>
            </a:pPr>
            <a:r>
              <a:rPr lang="en-US" sz="2400">
                <a:ea typeface="ＭＳ Ｐゴシック" pitchFamily="-111" charset="-128"/>
                <a:cs typeface="ＭＳ Ｐゴシック" pitchFamily="-111" charset="-128"/>
              </a:rPr>
              <a:t>Is L regular, for CFL (CSL), L?</a:t>
            </a:r>
          </a:p>
          <a:p>
            <a:pPr eaLnBrk="1" hangingPunct="1">
              <a:lnSpc>
                <a:spcPct val="90000"/>
              </a:lnSpc>
            </a:pPr>
            <a:r>
              <a:rPr lang="en-US" sz="2400">
                <a:ea typeface="ＭＳ Ｐゴシック" pitchFamily="-111" charset="-128"/>
                <a:cs typeface="ＭＳ Ｐゴシック" pitchFamily="-111" charset="-128"/>
              </a:rPr>
              <a:t>Is L</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 a CFL for CFLs, L</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a:t>
            </a:r>
          </a:p>
          <a:p>
            <a:pPr eaLnBrk="1" hangingPunct="1">
              <a:lnSpc>
                <a:spcPct val="90000"/>
              </a:lnSpc>
            </a:pPr>
            <a:r>
              <a:rPr lang="en-US" sz="2400">
                <a:ea typeface="ＭＳ Ｐゴシック" pitchFamily="-111" charset="-128"/>
                <a:cs typeface="ＭＳ Ｐゴシック" pitchFamily="-111" charset="-128"/>
              </a:rPr>
              <a:t>Is ~L CFL, for CFL, L?</a:t>
            </a:r>
          </a:p>
        </p:txBody>
      </p:sp>
    </p:spTree>
  </p:cSld>
  <p:clrMapOvr>
    <a:masterClrMapping/>
  </p:clrMapOvr>
  <p:timing>
    <p:tnLst>
      <p:par>
        <p:cTn xmlns:p14="http://schemas.microsoft.com/office/powerpoint/2010/mai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Date Placeholder 3"/>
          <p:cNvSpPr>
            <a:spLocks noGrp="1"/>
          </p:cNvSpPr>
          <p:nvPr>
            <p:ph type="dt" sz="quarter" idx="10"/>
          </p:nvPr>
        </p:nvSpPr>
        <p:spPr>
          <a:noFill/>
        </p:spPr>
        <p:txBody>
          <a:bodyPr/>
          <a:lstStyle/>
          <a:p>
            <a:fld id="{79AC682E-8BF9-B84C-9595-F3F7095E7C0C}"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64205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42052" name="Slide Number Placeholder 5"/>
          <p:cNvSpPr>
            <a:spLocks noGrp="1"/>
          </p:cNvSpPr>
          <p:nvPr>
            <p:ph type="sldNum" sz="quarter" idx="12"/>
          </p:nvPr>
        </p:nvSpPr>
        <p:spPr>
          <a:noFill/>
        </p:spPr>
        <p:txBody>
          <a:bodyPr/>
          <a:lstStyle/>
          <a:p>
            <a:fld id="{DEB5C71C-9FE5-C648-8B20-AF797D4530B7}" type="slidenum">
              <a:rPr lang="en-US">
                <a:latin typeface="Arial" pitchFamily="-111" charset="0"/>
                <a:ea typeface="ＭＳ Ｐゴシック" pitchFamily="-111" charset="-128"/>
                <a:cs typeface="ＭＳ Ｐゴシック" pitchFamily="-111" charset="-128"/>
              </a:rPr>
              <a:pPr/>
              <a:t>318</a:t>
            </a:fld>
            <a:endParaRPr lang="en-US">
              <a:latin typeface="Arial" pitchFamily="-111" charset="0"/>
              <a:ea typeface="ＭＳ Ｐゴシック" pitchFamily="-111" charset="-128"/>
              <a:cs typeface="ＭＳ Ｐゴシック" pitchFamily="-111" charset="-128"/>
            </a:endParaRPr>
          </a:p>
        </p:txBody>
      </p:sp>
      <p:sp>
        <p:nvSpPr>
          <p:cNvPr id="64205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More Undecidability</a:t>
            </a:r>
          </a:p>
        </p:txBody>
      </p:sp>
      <p:sp>
        <p:nvSpPr>
          <p:cNvPr id="642054"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Is CFL, L, ambiguous?</a:t>
            </a:r>
          </a:p>
          <a:p>
            <a:pPr eaLnBrk="1" hangingPunct="1"/>
            <a:r>
              <a:rPr lang="en-US">
                <a:ea typeface="ＭＳ Ｐゴシック" pitchFamily="-111" charset="-128"/>
                <a:cs typeface="ＭＳ Ｐゴシック" pitchFamily="-111" charset="-128"/>
              </a:rPr>
              <a:t>Is L=L</a:t>
            </a:r>
            <a:r>
              <a:rPr lang="en-US" baseline="30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L a CFL?</a:t>
            </a:r>
          </a:p>
          <a:p>
            <a:pPr eaLnBrk="1" hangingPunct="1"/>
            <a:r>
              <a:rPr lang="en-US">
                <a:ea typeface="ＭＳ Ｐゴシック" pitchFamily="-111" charset="-128"/>
                <a:cs typeface="ＭＳ Ｐゴシック" pitchFamily="-111" charset="-128"/>
              </a:rPr>
              <a:t>Does there exist a finite n, L</a:t>
            </a:r>
            <a:r>
              <a:rPr lang="en-US" baseline="30000">
                <a:ea typeface="ＭＳ Ｐゴシック" pitchFamily="-111" charset="-128"/>
                <a:cs typeface="ＭＳ Ｐゴシック" pitchFamily="-111" charset="-128"/>
              </a:rPr>
              <a:t>n</a:t>
            </a:r>
            <a:r>
              <a:rPr lang="en-US">
                <a:ea typeface="ＭＳ Ｐゴシック" pitchFamily="-111" charset="-128"/>
                <a:cs typeface="ＭＳ Ｐゴシック" pitchFamily="-111" charset="-128"/>
              </a:rPr>
              <a:t>=L</a:t>
            </a:r>
            <a:r>
              <a:rPr lang="en-US" baseline="30000">
                <a:ea typeface="ＭＳ Ｐゴシック" pitchFamily="-111" charset="-128"/>
                <a:cs typeface="ＭＳ Ｐゴシック" pitchFamily="-111" charset="-128"/>
              </a:rPr>
              <a:t>N+1</a:t>
            </a:r>
            <a:r>
              <a:rPr lang="en-US">
                <a:ea typeface="ＭＳ Ｐゴシック" pitchFamily="-111" charset="-128"/>
                <a:cs typeface="ＭＳ Ｐゴシック" pitchFamily="-111" charset="-128"/>
              </a:rPr>
              <a:t>?</a:t>
            </a:r>
          </a:p>
          <a:p>
            <a:pPr eaLnBrk="1" hangingPunct="1"/>
            <a:r>
              <a:rPr lang="en-US">
                <a:ea typeface="ＭＳ Ｐゴシック" pitchFamily="-111" charset="-128"/>
                <a:cs typeface="ＭＳ Ｐゴシック" pitchFamily="-111" charset="-128"/>
              </a:rPr>
              <a:t>Is L</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/L</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finite, L</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 and L</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CFLs?</a:t>
            </a:r>
          </a:p>
          <a:p>
            <a:pPr eaLnBrk="1" hangingPunct="1"/>
            <a:r>
              <a:rPr lang="en-US">
                <a:ea typeface="ＭＳ Ｐゴシック" pitchFamily="-111" charset="-128"/>
                <a:cs typeface="ＭＳ Ｐゴシック" pitchFamily="-111" charset="-128"/>
              </a:rPr>
              <a:t>Membership in L</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/L</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L</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 and L</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CFLs?</a:t>
            </a:r>
          </a:p>
        </p:txBody>
      </p:sp>
    </p:spTree>
  </p:cSld>
  <p:clrMapOvr>
    <a:masterClrMapping/>
  </p:clrMapOvr>
  <p:timing>
    <p:tnLst>
      <p:par>
        <p:cTn xmlns:p14="http://schemas.microsoft.com/office/powerpoint/2010/mai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ChangeArrowheads="1"/>
          </p:cNvSpPr>
          <p:nvPr>
            <p:ph type="ctrTitle"/>
          </p:nvPr>
        </p:nvSpPr>
        <p:spPr/>
        <p:txBody>
          <a:bodyPr/>
          <a:lstStyle/>
          <a:p>
            <a:pPr eaLnBrk="1" hangingPunct="1"/>
            <a:r>
              <a:rPr lang="en-US">
                <a:ea typeface="ＭＳ Ｐゴシック" pitchFamily="-111" charset="-128"/>
                <a:cs typeface="ＭＳ Ｐゴシック" pitchFamily="-111" charset="-128"/>
              </a:rPr>
              <a:t>Propositional Calculus</a:t>
            </a:r>
          </a:p>
        </p:txBody>
      </p:sp>
      <p:sp>
        <p:nvSpPr>
          <p:cNvPr id="644099" name="Rectangle 3"/>
          <p:cNvSpPr>
            <a:spLocks noGrp="1" noChangeArrowheads="1"/>
          </p:cNvSpPr>
          <p:nvPr>
            <p:ph type="subTitle" idx="1"/>
          </p:nvPr>
        </p:nvSpPr>
        <p:spPr/>
        <p:txBody>
          <a:bodyPr/>
          <a:lstStyle/>
          <a:p>
            <a:pPr eaLnBrk="1" hangingPunct="1"/>
            <a:r>
              <a:rPr lang="en-US">
                <a:ea typeface="ＭＳ Ｐゴシック" pitchFamily="-111" charset="-128"/>
                <a:cs typeface="ＭＳ Ｐゴシック" pitchFamily="-111" charset="-128"/>
              </a:rPr>
              <a:t>Axiomatizable Fragments</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dt" sz="quarter" idx="10"/>
          </p:nvPr>
        </p:nvSpPr>
        <p:spPr>
          <a:noFill/>
        </p:spPr>
        <p:txBody>
          <a:bodyPr/>
          <a:lstStyle/>
          <a:p>
            <a:fld id="{578966D4-BB44-A944-AC38-A94B15D6AE37}"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64515"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4516" name="Slide Number Placeholder 3"/>
          <p:cNvSpPr>
            <a:spLocks noGrp="1"/>
          </p:cNvSpPr>
          <p:nvPr>
            <p:ph type="sldNum" sz="quarter" idx="12"/>
          </p:nvPr>
        </p:nvSpPr>
        <p:spPr>
          <a:noFill/>
        </p:spPr>
        <p:txBody>
          <a:bodyPr/>
          <a:lstStyle/>
          <a:p>
            <a:fld id="{0B13A12F-FDDE-824E-82A0-D431F57DB962}" type="slidenum">
              <a:rPr lang="en-US">
                <a:latin typeface="Arial" pitchFamily="-111" charset="0"/>
                <a:ea typeface="ＭＳ Ｐゴシック" pitchFamily="-111" charset="-128"/>
                <a:cs typeface="ＭＳ Ｐゴシック" pitchFamily="-111" charset="-128"/>
              </a:rPr>
              <a:pPr/>
              <a:t>32</a:t>
            </a:fld>
            <a:endParaRPr lang="en-US">
              <a:latin typeface="Arial" pitchFamily="-111" charset="0"/>
              <a:ea typeface="ＭＳ Ｐゴシック" pitchFamily="-111" charset="-128"/>
              <a:cs typeface="ＭＳ Ｐゴシック" pitchFamily="-111" charset="-128"/>
            </a:endParaRPr>
          </a:p>
        </p:txBody>
      </p:sp>
      <p:sp>
        <p:nvSpPr>
          <p:cNvPr id="64517" name="Rectangle 2"/>
          <p:cNvSpPr>
            <a:spLocks noGrp="1" noChangeArrowheads="1"/>
          </p:cNvSpPr>
          <p:nvPr>
            <p:ph type="title" idx="4294967295"/>
          </p:nvPr>
        </p:nvSpPr>
        <p:spPr/>
        <p:txBody>
          <a:bodyPr/>
          <a:lstStyle/>
          <a:p>
            <a:pPr eaLnBrk="1" hangingPunct="1"/>
            <a:r>
              <a:rPr lang="en-US" sz="4000">
                <a:ea typeface="ＭＳ Ｐゴシック" pitchFamily="-111" charset="-128"/>
                <a:cs typeface="ＭＳ Ｐゴシック" pitchFamily="-111" charset="-128"/>
              </a:rPr>
              <a:t>Hilbert, Russell and Whitehead</a:t>
            </a:r>
          </a:p>
        </p:txBody>
      </p:sp>
      <p:sp>
        <p:nvSpPr>
          <p:cNvPr id="64518" name="Rectangle 3"/>
          <p:cNvSpPr>
            <a:spLocks noGrp="1" noChangeArrowheads="1"/>
          </p:cNvSpPr>
          <p:nvPr>
            <p:ph type="body" idx="4294967295"/>
          </p:nvPr>
        </p:nvSpPr>
        <p:spPr/>
        <p:txBody>
          <a:bodyPr/>
          <a:lstStyle/>
          <a:p>
            <a:pPr eaLnBrk="1" hangingPunct="1">
              <a:lnSpc>
                <a:spcPct val="90000"/>
              </a:lnSpc>
            </a:pPr>
            <a:r>
              <a:rPr lang="en-US" dirty="0">
                <a:ea typeface="ＭＳ Ｐゴシック" pitchFamily="-111" charset="-128"/>
                <a:cs typeface="ＭＳ Ｐゴシック" pitchFamily="-111" charset="-128"/>
              </a:rPr>
              <a:t>Late 1800’s to early 1900’s</a:t>
            </a:r>
          </a:p>
          <a:p>
            <a:pPr eaLnBrk="1" hangingPunct="1">
              <a:lnSpc>
                <a:spcPct val="90000"/>
              </a:lnSpc>
            </a:pPr>
            <a:r>
              <a:rPr lang="en-US" dirty="0">
                <a:ea typeface="ＭＳ Ｐゴシック" pitchFamily="-111" charset="-128"/>
                <a:cs typeface="ＭＳ Ｐゴシック" pitchFamily="-111" charset="-128"/>
              </a:rPr>
              <a:t>Axiomatic schemes</a:t>
            </a:r>
          </a:p>
          <a:p>
            <a:pPr lvl="1" eaLnBrk="1" hangingPunct="1">
              <a:lnSpc>
                <a:spcPct val="90000"/>
              </a:lnSpc>
            </a:pPr>
            <a:r>
              <a:rPr lang="en-US" dirty="0"/>
              <a:t>Axioms plus sound rules of inference</a:t>
            </a:r>
          </a:p>
          <a:p>
            <a:pPr lvl="1" eaLnBrk="1" hangingPunct="1">
              <a:lnSpc>
                <a:spcPct val="90000"/>
              </a:lnSpc>
            </a:pPr>
            <a:r>
              <a:rPr lang="en-US" dirty="0"/>
              <a:t>Much of focus on number theory</a:t>
            </a:r>
          </a:p>
          <a:p>
            <a:pPr eaLnBrk="1" hangingPunct="1">
              <a:lnSpc>
                <a:spcPct val="90000"/>
              </a:lnSpc>
            </a:pPr>
            <a:r>
              <a:rPr lang="en-US" dirty="0">
                <a:ea typeface="ＭＳ Ｐゴシック" pitchFamily="-111" charset="-128"/>
                <a:cs typeface="ＭＳ Ｐゴシック" pitchFamily="-111" charset="-128"/>
              </a:rPr>
              <a:t>First Order Predicate Calculus</a:t>
            </a:r>
          </a:p>
          <a:p>
            <a:pPr lvl="1" eaLnBrk="1" hangingPunct="1">
              <a:lnSpc>
                <a:spcPct val="90000"/>
              </a:lnSpc>
            </a:pPr>
            <a:r>
              <a:rPr lang="en-US" b="1" dirty="0">
                <a:sym typeface="Symbol" pitchFamily="-111" charset="2"/>
              </a:rPr>
              <a:t></a:t>
            </a:r>
            <a:r>
              <a:rPr lang="en-US" b="1" dirty="0" err="1">
                <a:sym typeface="Symbol" pitchFamily="-111" charset="2"/>
              </a:rPr>
              <a:t>xy</a:t>
            </a:r>
            <a:r>
              <a:rPr lang="en-US" b="1" dirty="0">
                <a:sym typeface="Symbol" pitchFamily="-111" charset="2"/>
              </a:rPr>
              <a:t> [y &gt; x]</a:t>
            </a:r>
            <a:endParaRPr lang="en-US" b="1" dirty="0"/>
          </a:p>
          <a:p>
            <a:pPr eaLnBrk="1" hangingPunct="1">
              <a:lnSpc>
                <a:spcPct val="90000"/>
              </a:lnSpc>
            </a:pPr>
            <a:r>
              <a:rPr lang="en-US" dirty="0">
                <a:ea typeface="ＭＳ Ｐゴシック" pitchFamily="-111" charset="-128"/>
                <a:cs typeface="ＭＳ Ｐゴシック" pitchFamily="-111" charset="-128"/>
              </a:rPr>
              <a:t>Second Order (</a:t>
            </a:r>
            <a:r>
              <a:rPr lang="en-US" dirty="0" err="1">
                <a:ea typeface="ＭＳ Ｐゴシック" pitchFamily="-111" charset="-128"/>
                <a:cs typeface="ＭＳ Ｐゴシック" pitchFamily="-111" charset="-128"/>
              </a:rPr>
              <a:t>Peano’s</a:t>
            </a:r>
            <a:r>
              <a:rPr lang="en-US" dirty="0">
                <a:ea typeface="ＭＳ Ｐゴシック" pitchFamily="-111" charset="-128"/>
                <a:cs typeface="ＭＳ Ｐゴシック" pitchFamily="-111" charset="-128"/>
              </a:rPr>
              <a:t> Axiom)</a:t>
            </a:r>
          </a:p>
          <a:p>
            <a:pPr lvl="1" eaLnBrk="1" hangingPunct="1">
              <a:lnSpc>
                <a:spcPct val="90000"/>
              </a:lnSpc>
            </a:pPr>
            <a:r>
              <a:rPr lang="en-US" b="1" dirty="0">
                <a:sym typeface="Symbol" pitchFamily="-111" charset="2"/>
              </a:rPr>
              <a:t>P [[P(0) &amp;&amp; x[P(x) P(x+1)]]  </a:t>
            </a:r>
            <a:r>
              <a:rPr lang="en-US" b="1" dirty="0" err="1">
                <a:sym typeface="Symbol" pitchFamily="-111" charset="2"/>
              </a:rPr>
              <a:t>xP</a:t>
            </a:r>
            <a:r>
              <a:rPr lang="en-US" b="1" dirty="0">
                <a:sym typeface="Symbol" pitchFamily="-111" charset="2"/>
              </a:rPr>
              <a:t>(x)]</a:t>
            </a:r>
          </a:p>
        </p:txBody>
      </p:sp>
      <p:sp>
        <p:nvSpPr>
          <p:cNvPr id="64519"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216CB60B-C01C-D345-A458-ADA883F79691}" type="slidenum">
              <a:rPr lang="en-US" sz="1400"/>
              <a:pPr algn="r"/>
              <a:t>32</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Date Placeholder 3"/>
          <p:cNvSpPr>
            <a:spLocks noGrp="1"/>
          </p:cNvSpPr>
          <p:nvPr>
            <p:ph type="dt" sz="quarter" idx="10"/>
          </p:nvPr>
        </p:nvSpPr>
        <p:spPr>
          <a:noFill/>
        </p:spPr>
        <p:txBody>
          <a:bodyPr/>
          <a:lstStyle/>
          <a:p>
            <a:fld id="{806E79F7-B729-D149-9E82-585AAB9E3F3F}"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64614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46148" name="Slide Number Placeholder 5"/>
          <p:cNvSpPr>
            <a:spLocks noGrp="1"/>
          </p:cNvSpPr>
          <p:nvPr>
            <p:ph type="sldNum" sz="quarter" idx="12"/>
          </p:nvPr>
        </p:nvSpPr>
        <p:spPr>
          <a:noFill/>
        </p:spPr>
        <p:txBody>
          <a:bodyPr/>
          <a:lstStyle/>
          <a:p>
            <a:fld id="{121E2272-DA63-894C-9F71-84F49C6F4F96}" type="slidenum">
              <a:rPr lang="en-US">
                <a:latin typeface="Arial" pitchFamily="-111" charset="0"/>
                <a:ea typeface="ＭＳ Ｐゴシック" pitchFamily="-111" charset="-128"/>
                <a:cs typeface="ＭＳ Ｐゴシック" pitchFamily="-111" charset="-128"/>
              </a:rPr>
              <a:pPr/>
              <a:t>320</a:t>
            </a:fld>
            <a:endParaRPr lang="en-US">
              <a:latin typeface="Arial" pitchFamily="-111" charset="0"/>
              <a:ea typeface="ＭＳ Ｐゴシック" pitchFamily="-111" charset="-128"/>
              <a:cs typeface="ＭＳ Ｐゴシック" pitchFamily="-111" charset="-128"/>
            </a:endParaRPr>
          </a:p>
        </p:txBody>
      </p:sp>
      <p:sp>
        <p:nvSpPr>
          <p:cNvPr id="64614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Propositional Calculus</a:t>
            </a:r>
          </a:p>
        </p:txBody>
      </p:sp>
      <p:sp>
        <p:nvSpPr>
          <p:cNvPr id="646150"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Mathematical of unquantified logical expressions</a:t>
            </a:r>
          </a:p>
          <a:p>
            <a:pPr eaLnBrk="1" hangingPunct="1"/>
            <a:r>
              <a:rPr lang="en-US">
                <a:ea typeface="ＭＳ Ｐゴシック" pitchFamily="-111" charset="-128"/>
                <a:cs typeface="ＭＳ Ｐゴシック" pitchFamily="-111" charset="-128"/>
              </a:rPr>
              <a:t>Essentially Boolean algebra</a:t>
            </a:r>
          </a:p>
          <a:p>
            <a:pPr eaLnBrk="1" hangingPunct="1"/>
            <a:r>
              <a:rPr lang="en-US">
                <a:ea typeface="ＭＳ Ｐゴシック" pitchFamily="-111" charset="-128"/>
                <a:cs typeface="ＭＳ Ｐゴシック" pitchFamily="-111" charset="-128"/>
              </a:rPr>
              <a:t>Goal is to reason about propositions</a:t>
            </a:r>
          </a:p>
          <a:p>
            <a:pPr eaLnBrk="1" hangingPunct="1"/>
            <a:r>
              <a:rPr lang="en-US">
                <a:ea typeface="ＭＳ Ｐゴシック" pitchFamily="-111" charset="-128"/>
                <a:cs typeface="ＭＳ Ｐゴシック" pitchFamily="-111" charset="-128"/>
              </a:rPr>
              <a:t>Often interested in determining</a:t>
            </a:r>
          </a:p>
          <a:p>
            <a:pPr lvl="1" eaLnBrk="1" hangingPunct="1"/>
            <a:r>
              <a:rPr lang="en-US"/>
              <a:t>Is a well-formed formula (wff) a tautology?</a:t>
            </a:r>
          </a:p>
          <a:p>
            <a:pPr lvl="1" eaLnBrk="1" hangingPunct="1"/>
            <a:r>
              <a:rPr lang="en-US"/>
              <a:t>Is a wff refutable (unsatisfiable)?</a:t>
            </a:r>
          </a:p>
          <a:p>
            <a:pPr lvl="1" eaLnBrk="1" hangingPunct="1"/>
            <a:r>
              <a:rPr lang="en-US"/>
              <a:t>Is a wff satisfiable? (classic NP-complete)</a:t>
            </a:r>
          </a:p>
        </p:txBody>
      </p:sp>
    </p:spTree>
  </p:cSld>
  <p:clrMapOvr>
    <a:masterClrMapping/>
  </p:clrMapOvr>
  <p:timing>
    <p:tnLst>
      <p:par>
        <p:cTn xmlns:p14="http://schemas.microsoft.com/office/powerpoint/2010/mai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Date Placeholder 3"/>
          <p:cNvSpPr>
            <a:spLocks noGrp="1"/>
          </p:cNvSpPr>
          <p:nvPr>
            <p:ph type="dt" sz="quarter" idx="10"/>
          </p:nvPr>
        </p:nvSpPr>
        <p:spPr>
          <a:noFill/>
        </p:spPr>
        <p:txBody>
          <a:bodyPr/>
          <a:lstStyle/>
          <a:p>
            <a:fld id="{63EDDA7A-E546-684C-AEFE-F12FC63B6196}"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64819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48196" name="Slide Number Placeholder 5"/>
          <p:cNvSpPr>
            <a:spLocks noGrp="1"/>
          </p:cNvSpPr>
          <p:nvPr>
            <p:ph type="sldNum" sz="quarter" idx="12"/>
          </p:nvPr>
        </p:nvSpPr>
        <p:spPr>
          <a:noFill/>
        </p:spPr>
        <p:txBody>
          <a:bodyPr/>
          <a:lstStyle/>
          <a:p>
            <a:fld id="{3459676C-BEBE-9047-830B-D88CCAA7C9D1}" type="slidenum">
              <a:rPr lang="en-US">
                <a:latin typeface="Arial" pitchFamily="-111" charset="0"/>
                <a:ea typeface="ＭＳ Ｐゴシック" pitchFamily="-111" charset="-128"/>
                <a:cs typeface="ＭＳ Ｐゴシック" pitchFamily="-111" charset="-128"/>
              </a:rPr>
              <a:pPr/>
              <a:t>321</a:t>
            </a:fld>
            <a:endParaRPr lang="en-US">
              <a:latin typeface="Arial" pitchFamily="-111" charset="0"/>
              <a:ea typeface="ＭＳ Ｐゴシック" pitchFamily="-111" charset="-128"/>
              <a:cs typeface="ＭＳ Ｐゴシック" pitchFamily="-111" charset="-128"/>
            </a:endParaRPr>
          </a:p>
        </p:txBody>
      </p:sp>
      <p:sp>
        <p:nvSpPr>
          <p:cNvPr id="64819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Tautology and Satisfiability</a:t>
            </a:r>
          </a:p>
        </p:txBody>
      </p:sp>
      <p:sp>
        <p:nvSpPr>
          <p:cNvPr id="648198"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The classic approaches are:</a:t>
            </a:r>
          </a:p>
          <a:p>
            <a:pPr lvl="1" eaLnBrk="1" hangingPunct="1"/>
            <a:r>
              <a:rPr lang="en-US"/>
              <a:t>Truth Table</a:t>
            </a:r>
          </a:p>
          <a:p>
            <a:pPr lvl="1" eaLnBrk="1" hangingPunct="1"/>
            <a:r>
              <a:rPr lang="en-US"/>
              <a:t>Axiomatic System (axioms and inferences)</a:t>
            </a:r>
          </a:p>
          <a:p>
            <a:pPr eaLnBrk="1" hangingPunct="1"/>
            <a:r>
              <a:rPr lang="en-US">
                <a:ea typeface="ＭＳ Ｐゴシック" pitchFamily="-111" charset="-128"/>
                <a:cs typeface="ＭＳ Ｐゴシック" pitchFamily="-111" charset="-128"/>
              </a:rPr>
              <a:t>Truth Table</a:t>
            </a:r>
          </a:p>
          <a:p>
            <a:pPr lvl="1" eaLnBrk="1" hangingPunct="1"/>
            <a:r>
              <a:rPr lang="en-US"/>
              <a:t>Clearly exponential in number of variables</a:t>
            </a:r>
          </a:p>
          <a:p>
            <a:pPr eaLnBrk="1" hangingPunct="1"/>
            <a:r>
              <a:rPr lang="en-US">
                <a:ea typeface="ＭＳ Ｐゴシック" pitchFamily="-111" charset="-128"/>
                <a:cs typeface="ＭＳ Ｐゴシック" pitchFamily="-111" charset="-128"/>
              </a:rPr>
              <a:t>Axiomatic Systems Rules of Inference</a:t>
            </a:r>
          </a:p>
          <a:p>
            <a:pPr lvl="1" eaLnBrk="1" hangingPunct="1"/>
            <a:r>
              <a:rPr lang="en-US"/>
              <a:t>Substitution and Modus Ponens</a:t>
            </a:r>
          </a:p>
          <a:p>
            <a:pPr lvl="1" eaLnBrk="1" hangingPunct="1"/>
            <a:r>
              <a:rPr lang="en-US"/>
              <a:t>Resolution / Unification</a:t>
            </a:r>
          </a:p>
        </p:txBody>
      </p:sp>
    </p:spTree>
  </p:cSld>
  <p:clrMapOvr>
    <a:masterClrMapping/>
  </p:clrMapOvr>
  <p:timing>
    <p:tnLst>
      <p:par>
        <p:cTn xmlns:p14="http://schemas.microsoft.com/office/powerpoint/2010/mai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Date Placeholder 3"/>
          <p:cNvSpPr>
            <a:spLocks noGrp="1"/>
          </p:cNvSpPr>
          <p:nvPr>
            <p:ph type="dt" sz="quarter" idx="10"/>
          </p:nvPr>
        </p:nvSpPr>
        <p:spPr>
          <a:noFill/>
        </p:spPr>
        <p:txBody>
          <a:bodyPr/>
          <a:lstStyle/>
          <a:p>
            <a:fld id="{E1C3129D-E257-1A4C-8F24-8CE851FA3C9E}"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65024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50244" name="Slide Number Placeholder 5"/>
          <p:cNvSpPr>
            <a:spLocks noGrp="1"/>
          </p:cNvSpPr>
          <p:nvPr>
            <p:ph type="sldNum" sz="quarter" idx="12"/>
          </p:nvPr>
        </p:nvSpPr>
        <p:spPr>
          <a:noFill/>
        </p:spPr>
        <p:txBody>
          <a:bodyPr/>
          <a:lstStyle/>
          <a:p>
            <a:fld id="{3D11B1DF-9750-4846-949C-361E8D6B5FF7}" type="slidenum">
              <a:rPr lang="en-US">
                <a:latin typeface="Arial" pitchFamily="-111" charset="0"/>
                <a:ea typeface="ＭＳ Ｐゴシック" pitchFamily="-111" charset="-128"/>
                <a:cs typeface="ＭＳ Ｐゴシック" pitchFamily="-111" charset="-128"/>
              </a:rPr>
              <a:pPr/>
              <a:t>322</a:t>
            </a:fld>
            <a:endParaRPr lang="en-US">
              <a:latin typeface="Arial" pitchFamily="-111" charset="0"/>
              <a:ea typeface="ＭＳ Ｐゴシック" pitchFamily="-111" charset="-128"/>
              <a:cs typeface="ＭＳ Ｐゴシック" pitchFamily="-111" charset="-128"/>
            </a:endParaRPr>
          </a:p>
        </p:txBody>
      </p:sp>
      <p:sp>
        <p:nvSpPr>
          <p:cNvPr id="65024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Proving Consequences</a:t>
            </a:r>
          </a:p>
        </p:txBody>
      </p:sp>
      <p:sp>
        <p:nvSpPr>
          <p:cNvPr id="650246"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Start with a set of axioms (all tautologies)</a:t>
            </a:r>
          </a:p>
          <a:p>
            <a:pPr eaLnBrk="1" hangingPunct="1">
              <a:lnSpc>
                <a:spcPct val="90000"/>
              </a:lnSpc>
            </a:pPr>
            <a:r>
              <a:rPr lang="en-US">
                <a:ea typeface="ＭＳ Ｐゴシック" pitchFamily="-111" charset="-128"/>
                <a:cs typeface="ＭＳ Ｐゴシック" pitchFamily="-111" charset="-128"/>
              </a:rPr>
              <a:t>Using substitution and MP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(P, P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Q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Q)</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derive consequences of axioms (also tautologies, but just a fragment of all)</a:t>
            </a:r>
          </a:p>
          <a:p>
            <a:pPr eaLnBrk="1" hangingPunct="1">
              <a:lnSpc>
                <a:spcPct val="90000"/>
              </a:lnSpc>
            </a:pPr>
            <a:r>
              <a:rPr lang="en-US">
                <a:ea typeface="ＭＳ Ｐゴシック" pitchFamily="-111" charset="-128"/>
                <a:cs typeface="ＭＳ Ｐゴシック" pitchFamily="-111" charset="-128"/>
              </a:rPr>
              <a:t>Can create complete sets of axioms</a:t>
            </a:r>
          </a:p>
          <a:p>
            <a:pPr eaLnBrk="1" hangingPunct="1">
              <a:lnSpc>
                <a:spcPct val="90000"/>
              </a:lnSpc>
            </a:pPr>
            <a:r>
              <a:rPr lang="en-US">
                <a:ea typeface="ＭＳ Ｐゴシック" pitchFamily="-111" charset="-128"/>
                <a:cs typeface="ＭＳ Ｐゴシック" pitchFamily="-111" charset="-128"/>
              </a:rPr>
              <a:t>Need 3 variables for associativity, e.g.,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(p1 </a:t>
            </a:r>
            <a:r>
              <a:rPr lang="en-US">
                <a:ea typeface="ＭＳ Ｐゴシック" pitchFamily="-111" charset="-128"/>
                <a:cs typeface="ＭＳ Ｐゴシック" pitchFamily="-111" charset="-128"/>
                <a:sym typeface="Symbol" pitchFamily="-111" charset="2"/>
              </a:rPr>
              <a:t> p2)  p3      </a:t>
            </a:r>
            <a:r>
              <a:rPr lang="en-US">
                <a:ea typeface="ＭＳ Ｐゴシック" pitchFamily="-111" charset="-128"/>
                <a:cs typeface="ＭＳ Ｐゴシック" pitchFamily="-111" charset="-128"/>
              </a:rPr>
              <a:t>p1 </a:t>
            </a:r>
            <a:r>
              <a:rPr lang="en-US">
                <a:ea typeface="ＭＳ Ｐゴシック" pitchFamily="-111" charset="-128"/>
                <a:cs typeface="ＭＳ Ｐゴシック" pitchFamily="-111" charset="-128"/>
                <a:sym typeface="Symbol" pitchFamily="-111" charset="2"/>
              </a:rPr>
              <a:t> (p2  p3)</a:t>
            </a:r>
          </a:p>
        </p:txBody>
      </p:sp>
    </p:spTree>
  </p:cSld>
  <p:clrMapOvr>
    <a:masterClrMapping/>
  </p:clrMapOvr>
  <p:timing>
    <p:tnLst>
      <p:par>
        <p:cTn xmlns:p14="http://schemas.microsoft.com/office/powerpoint/2010/mai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Date Placeholder 3"/>
          <p:cNvSpPr>
            <a:spLocks noGrp="1"/>
          </p:cNvSpPr>
          <p:nvPr>
            <p:ph type="dt" sz="quarter" idx="10"/>
          </p:nvPr>
        </p:nvSpPr>
        <p:spPr>
          <a:noFill/>
        </p:spPr>
        <p:txBody>
          <a:bodyPr/>
          <a:lstStyle/>
          <a:p>
            <a:fld id="{41600872-6441-244A-9FDE-EBB868D483AE}"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65229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52292" name="Slide Number Placeholder 5"/>
          <p:cNvSpPr>
            <a:spLocks noGrp="1"/>
          </p:cNvSpPr>
          <p:nvPr>
            <p:ph type="sldNum" sz="quarter" idx="12"/>
          </p:nvPr>
        </p:nvSpPr>
        <p:spPr>
          <a:noFill/>
        </p:spPr>
        <p:txBody>
          <a:bodyPr/>
          <a:lstStyle/>
          <a:p>
            <a:fld id="{589CF484-29F9-234C-9CC1-3C160A5DCE23}" type="slidenum">
              <a:rPr lang="en-US">
                <a:latin typeface="Arial" pitchFamily="-111" charset="0"/>
                <a:ea typeface="ＭＳ Ｐゴシック" pitchFamily="-111" charset="-128"/>
                <a:cs typeface="ＭＳ Ｐゴシック" pitchFamily="-111" charset="-128"/>
              </a:rPr>
              <a:pPr/>
              <a:t>323</a:t>
            </a:fld>
            <a:endParaRPr lang="en-US">
              <a:latin typeface="Arial" pitchFamily="-111" charset="0"/>
              <a:ea typeface="ＭＳ Ｐゴシック" pitchFamily="-111" charset="-128"/>
              <a:cs typeface="ＭＳ Ｐゴシック" pitchFamily="-111" charset="-128"/>
            </a:endParaRPr>
          </a:p>
        </p:txBody>
      </p:sp>
      <p:sp>
        <p:nvSpPr>
          <p:cNvPr id="65229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Some Undecidables</a:t>
            </a:r>
          </a:p>
        </p:txBody>
      </p:sp>
      <p:sp>
        <p:nvSpPr>
          <p:cNvPr id="652294"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Given a set of axioms,</a:t>
            </a:r>
          </a:p>
          <a:p>
            <a:pPr lvl="1" eaLnBrk="1" hangingPunct="1"/>
            <a:r>
              <a:rPr lang="en-US"/>
              <a:t>Is this set complete?</a:t>
            </a:r>
          </a:p>
          <a:p>
            <a:pPr lvl="1" eaLnBrk="1" hangingPunct="1"/>
            <a:r>
              <a:rPr lang="en-US"/>
              <a:t>Given a tautology T, is T a consequent?</a:t>
            </a:r>
          </a:p>
          <a:p>
            <a:pPr eaLnBrk="1" hangingPunct="1"/>
            <a:r>
              <a:rPr lang="en-US">
                <a:ea typeface="ＭＳ Ｐゴシック" pitchFamily="-111" charset="-128"/>
                <a:cs typeface="ＭＳ Ｐゴシック" pitchFamily="-111" charset="-128"/>
              </a:rPr>
              <a:t>The above are even undecidable with one axiom and with only 2 variables. I will show this result shortly.</a:t>
            </a:r>
          </a:p>
        </p:txBody>
      </p:sp>
    </p:spTree>
  </p:cSld>
  <p:clrMapOvr>
    <a:masterClrMapping/>
  </p:clrMapOvr>
  <p:timing>
    <p:tnLst>
      <p:par>
        <p:cTn xmlns:p14="http://schemas.microsoft.com/office/powerpoint/2010/mai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Date Placeholder 3"/>
          <p:cNvSpPr>
            <a:spLocks noGrp="1"/>
          </p:cNvSpPr>
          <p:nvPr>
            <p:ph type="dt" sz="quarter" idx="10"/>
          </p:nvPr>
        </p:nvSpPr>
        <p:spPr>
          <a:noFill/>
        </p:spPr>
        <p:txBody>
          <a:bodyPr/>
          <a:lstStyle/>
          <a:p>
            <a:fld id="{2D55FAF9-295D-AE44-A7E8-FFD2DFE2A3C2}"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65433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54340" name="Slide Number Placeholder 5"/>
          <p:cNvSpPr>
            <a:spLocks noGrp="1"/>
          </p:cNvSpPr>
          <p:nvPr>
            <p:ph type="sldNum" sz="quarter" idx="12"/>
          </p:nvPr>
        </p:nvSpPr>
        <p:spPr>
          <a:noFill/>
        </p:spPr>
        <p:txBody>
          <a:bodyPr/>
          <a:lstStyle/>
          <a:p>
            <a:fld id="{20BC3D01-CBCA-F247-88EC-1A005F0F1EDE}" type="slidenum">
              <a:rPr lang="en-US">
                <a:latin typeface="Arial" pitchFamily="-111" charset="0"/>
                <a:ea typeface="ＭＳ Ｐゴシック" pitchFamily="-111" charset="-128"/>
                <a:cs typeface="ＭＳ Ｐゴシック" pitchFamily="-111" charset="-128"/>
              </a:rPr>
              <a:pPr/>
              <a:t>324</a:t>
            </a:fld>
            <a:endParaRPr lang="en-US">
              <a:latin typeface="Arial" pitchFamily="-111" charset="0"/>
              <a:ea typeface="ＭＳ Ｐゴシック" pitchFamily="-111" charset="-128"/>
              <a:cs typeface="ＭＳ Ｐゴシック" pitchFamily="-111" charset="-128"/>
            </a:endParaRPr>
          </a:p>
        </p:txBody>
      </p:sp>
      <p:sp>
        <p:nvSpPr>
          <p:cNvPr id="65434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Refutation</a:t>
            </a:r>
          </a:p>
        </p:txBody>
      </p:sp>
      <p:sp>
        <p:nvSpPr>
          <p:cNvPr id="654342"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If we wish to prove that some wff, F, is a tautology, we could negate it and try to prove that the new formula is refutable (cannot be satisfied; contains a logical contradiction).</a:t>
            </a:r>
          </a:p>
          <a:p>
            <a:pPr eaLnBrk="1" hangingPunct="1"/>
            <a:r>
              <a:rPr lang="en-US">
                <a:ea typeface="ＭＳ Ｐゴシック" pitchFamily="-111" charset="-128"/>
                <a:cs typeface="ＭＳ Ｐゴシック" pitchFamily="-111" charset="-128"/>
              </a:rPr>
              <a:t>This is often done using resolution.</a:t>
            </a:r>
          </a:p>
        </p:txBody>
      </p:sp>
    </p:spTree>
  </p:cSld>
  <p:clrMapOvr>
    <a:masterClrMapping/>
  </p:clrMapOvr>
  <p:timing>
    <p:tnLst>
      <p:par>
        <p:cTn xmlns:p14="http://schemas.microsoft.com/office/powerpoint/2010/mai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Date Placeholder 3"/>
          <p:cNvSpPr>
            <a:spLocks noGrp="1"/>
          </p:cNvSpPr>
          <p:nvPr>
            <p:ph type="dt" sz="quarter" idx="10"/>
          </p:nvPr>
        </p:nvSpPr>
        <p:spPr>
          <a:noFill/>
        </p:spPr>
        <p:txBody>
          <a:bodyPr/>
          <a:lstStyle/>
          <a:p>
            <a:fld id="{52E0BCC5-5FE2-5E47-A805-3BD532D9DA53}"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65638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56388" name="Slide Number Placeholder 5"/>
          <p:cNvSpPr>
            <a:spLocks noGrp="1"/>
          </p:cNvSpPr>
          <p:nvPr>
            <p:ph type="sldNum" sz="quarter" idx="12"/>
          </p:nvPr>
        </p:nvSpPr>
        <p:spPr>
          <a:noFill/>
        </p:spPr>
        <p:txBody>
          <a:bodyPr/>
          <a:lstStyle/>
          <a:p>
            <a:fld id="{F6AB02A5-D01D-8240-B8B6-8291063709F8}" type="slidenum">
              <a:rPr lang="en-US">
                <a:latin typeface="Arial" pitchFamily="-111" charset="0"/>
                <a:ea typeface="ＭＳ Ｐゴシック" pitchFamily="-111" charset="-128"/>
                <a:cs typeface="ＭＳ Ｐゴシック" pitchFamily="-111" charset="-128"/>
              </a:rPr>
              <a:pPr/>
              <a:t>325</a:t>
            </a:fld>
            <a:endParaRPr lang="en-US">
              <a:latin typeface="Arial" pitchFamily="-111" charset="0"/>
              <a:ea typeface="ＭＳ Ｐゴシック" pitchFamily="-111" charset="-128"/>
              <a:cs typeface="ＭＳ Ｐゴシック" pitchFamily="-111" charset="-128"/>
            </a:endParaRPr>
          </a:p>
        </p:txBody>
      </p:sp>
      <p:sp>
        <p:nvSpPr>
          <p:cNvPr id="65638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Resolution</a:t>
            </a:r>
          </a:p>
        </p:txBody>
      </p:sp>
      <p:sp>
        <p:nvSpPr>
          <p:cNvPr id="656390"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Put formula in Conjunctive Normal Form (CNF)</a:t>
            </a:r>
          </a:p>
          <a:p>
            <a:pPr eaLnBrk="1" hangingPunct="1">
              <a:lnSpc>
                <a:spcPct val="90000"/>
              </a:lnSpc>
            </a:pPr>
            <a:r>
              <a:rPr lang="en-US">
                <a:ea typeface="ＭＳ Ｐゴシック" pitchFamily="-111" charset="-128"/>
                <a:cs typeface="ＭＳ Ｐゴシック" pitchFamily="-111" charset="-128"/>
              </a:rPr>
              <a:t>If have terms of conjunction</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(P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Q), (R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~Q)</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then can determine that (P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R)</a:t>
            </a:r>
          </a:p>
          <a:p>
            <a:pPr eaLnBrk="1" hangingPunct="1">
              <a:lnSpc>
                <a:spcPct val="90000"/>
              </a:lnSpc>
            </a:pPr>
            <a:r>
              <a:rPr lang="en-US">
                <a:ea typeface="ＭＳ Ｐゴシック" pitchFamily="-111" charset="-128"/>
                <a:cs typeface="ＭＳ Ｐゴシック" pitchFamily="-111" charset="-128"/>
              </a:rPr>
              <a:t>If we ever get a null conclusion, we have refuted the proposition</a:t>
            </a:r>
          </a:p>
          <a:p>
            <a:pPr eaLnBrk="1" hangingPunct="1">
              <a:lnSpc>
                <a:spcPct val="90000"/>
              </a:lnSpc>
            </a:pPr>
            <a:r>
              <a:rPr lang="en-US">
                <a:ea typeface="ＭＳ Ｐゴシック" pitchFamily="-111" charset="-128"/>
                <a:cs typeface="ＭＳ Ｐゴシック" pitchFamily="-111" charset="-128"/>
              </a:rPr>
              <a:t>Resolution is not complete for derivation, but it is for refutation</a:t>
            </a:r>
          </a:p>
        </p:txBody>
      </p:sp>
    </p:spTree>
  </p:cSld>
  <p:clrMapOvr>
    <a:masterClrMapping/>
  </p:clrMapOvr>
  <p:timing>
    <p:tnLst>
      <p:par>
        <p:cTn xmlns:p14="http://schemas.microsoft.com/office/powerpoint/2010/mai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Date Placeholder 3"/>
          <p:cNvSpPr>
            <a:spLocks noGrp="1"/>
          </p:cNvSpPr>
          <p:nvPr>
            <p:ph type="dt" sz="quarter" idx="10"/>
          </p:nvPr>
        </p:nvSpPr>
        <p:spPr>
          <a:noFill/>
        </p:spPr>
        <p:txBody>
          <a:bodyPr/>
          <a:lstStyle/>
          <a:p>
            <a:fld id="{EB94F5CF-87C0-6642-8042-7F1DA152AAF1}"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65843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58436" name="Slide Number Placeholder 5"/>
          <p:cNvSpPr>
            <a:spLocks noGrp="1"/>
          </p:cNvSpPr>
          <p:nvPr>
            <p:ph type="sldNum" sz="quarter" idx="12"/>
          </p:nvPr>
        </p:nvSpPr>
        <p:spPr>
          <a:noFill/>
        </p:spPr>
        <p:txBody>
          <a:bodyPr/>
          <a:lstStyle/>
          <a:p>
            <a:fld id="{E62FDC59-511D-4B40-B5FB-9848FBCCE776}" type="slidenum">
              <a:rPr lang="en-US">
                <a:latin typeface="Arial" pitchFamily="-111" charset="0"/>
                <a:ea typeface="ＭＳ Ｐゴシック" pitchFamily="-111" charset="-128"/>
                <a:cs typeface="ＭＳ Ｐゴシック" pitchFamily="-111" charset="-128"/>
              </a:rPr>
              <a:pPr/>
              <a:t>326</a:t>
            </a:fld>
            <a:endParaRPr lang="en-US">
              <a:latin typeface="Arial" pitchFamily="-111" charset="0"/>
              <a:ea typeface="ＭＳ Ｐゴシック" pitchFamily="-111" charset="-128"/>
              <a:cs typeface="ＭＳ Ｐゴシック" pitchFamily="-111" charset="-128"/>
            </a:endParaRPr>
          </a:p>
        </p:txBody>
      </p:sp>
      <p:sp>
        <p:nvSpPr>
          <p:cNvPr id="65843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Axioms</a:t>
            </a:r>
          </a:p>
        </p:txBody>
      </p:sp>
      <p:sp>
        <p:nvSpPr>
          <p:cNvPr id="658438"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Must be tautologies</a:t>
            </a:r>
          </a:p>
          <a:p>
            <a:pPr eaLnBrk="1" hangingPunct="1"/>
            <a:r>
              <a:rPr lang="en-US">
                <a:ea typeface="ＭＳ Ｐゴシック" pitchFamily="-111" charset="-128"/>
                <a:cs typeface="ＭＳ Ｐゴシック" pitchFamily="-111" charset="-128"/>
              </a:rPr>
              <a:t>Can be incomplete</a:t>
            </a:r>
          </a:p>
          <a:p>
            <a:pPr eaLnBrk="1" hangingPunct="1"/>
            <a:r>
              <a:rPr lang="en-US">
                <a:ea typeface="ＭＳ Ｐゴシック" pitchFamily="-111" charset="-128"/>
                <a:cs typeface="ＭＳ Ｐゴシック" pitchFamily="-111" charset="-128"/>
              </a:rPr>
              <a:t>Might have limitations on them and on WFFs, e.g.,</a:t>
            </a:r>
          </a:p>
          <a:p>
            <a:pPr lvl="1" eaLnBrk="1" hangingPunct="1"/>
            <a:r>
              <a:rPr lang="en-US"/>
              <a:t>Just implication</a:t>
            </a:r>
          </a:p>
          <a:p>
            <a:pPr lvl="1" eaLnBrk="1" hangingPunct="1"/>
            <a:r>
              <a:rPr lang="en-US"/>
              <a:t>Only n variables</a:t>
            </a:r>
          </a:p>
          <a:p>
            <a:pPr lvl="1" eaLnBrk="1" hangingPunct="1"/>
            <a:r>
              <a:rPr lang="en-US"/>
              <a:t>Single axiom</a:t>
            </a:r>
          </a:p>
        </p:txBody>
      </p:sp>
    </p:spTree>
  </p:cSld>
  <p:clrMapOvr>
    <a:masterClrMapping/>
  </p:clrMapOvr>
  <p:timing>
    <p:tnLst>
      <p:par>
        <p:cTn xmlns:p14="http://schemas.microsoft.com/office/powerpoint/2010/mai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Date Placeholder 3"/>
          <p:cNvSpPr>
            <a:spLocks noGrp="1"/>
          </p:cNvSpPr>
          <p:nvPr>
            <p:ph type="dt" sz="quarter" idx="10"/>
          </p:nvPr>
        </p:nvSpPr>
        <p:spPr>
          <a:noFill/>
        </p:spPr>
        <p:txBody>
          <a:bodyPr/>
          <a:lstStyle/>
          <a:p>
            <a:fld id="{0E3464A2-699F-4F4A-98EA-D66AD6E9D0C9}"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66048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60484" name="Slide Number Placeholder 5"/>
          <p:cNvSpPr>
            <a:spLocks noGrp="1"/>
          </p:cNvSpPr>
          <p:nvPr>
            <p:ph type="sldNum" sz="quarter" idx="12"/>
          </p:nvPr>
        </p:nvSpPr>
        <p:spPr>
          <a:noFill/>
        </p:spPr>
        <p:txBody>
          <a:bodyPr/>
          <a:lstStyle/>
          <a:p>
            <a:fld id="{290E4666-9E12-7440-967B-0F11EC86C1D5}" type="slidenum">
              <a:rPr lang="en-US">
                <a:latin typeface="Arial" pitchFamily="-111" charset="0"/>
                <a:ea typeface="ＭＳ Ｐゴシック" pitchFamily="-111" charset="-128"/>
                <a:cs typeface="ＭＳ Ｐゴシック" pitchFamily="-111" charset="-128"/>
              </a:rPr>
              <a:pPr/>
              <a:t>327</a:t>
            </a:fld>
            <a:endParaRPr lang="en-US">
              <a:latin typeface="Arial" pitchFamily="-111" charset="0"/>
              <a:ea typeface="ＭＳ Ｐゴシック" pitchFamily="-111" charset="-128"/>
              <a:cs typeface="ＭＳ Ｐゴシック" pitchFamily="-111" charset="-128"/>
            </a:endParaRPr>
          </a:p>
        </p:txBody>
      </p:sp>
      <p:sp>
        <p:nvSpPr>
          <p:cNvPr id="66048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Simulating Machines</a:t>
            </a:r>
          </a:p>
        </p:txBody>
      </p:sp>
      <p:sp>
        <p:nvSpPr>
          <p:cNvPr id="660486"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Linear representations require associativity, unless all operations can be performed on prefix only (or suffix only)</a:t>
            </a:r>
          </a:p>
          <a:p>
            <a:pPr eaLnBrk="1" hangingPunct="1"/>
            <a:r>
              <a:rPr lang="en-US">
                <a:ea typeface="ＭＳ Ｐゴシック" pitchFamily="-111" charset="-128"/>
                <a:cs typeface="ＭＳ Ｐゴシック" pitchFamily="-111" charset="-128"/>
              </a:rPr>
              <a:t>Prefix and suffix based operations are single stacks and limit us to CFLs</a:t>
            </a:r>
          </a:p>
          <a:p>
            <a:pPr eaLnBrk="1" hangingPunct="1"/>
            <a:r>
              <a:rPr lang="en-US">
                <a:ea typeface="ＭＳ Ｐゴシック" pitchFamily="-111" charset="-128"/>
                <a:cs typeface="ＭＳ Ｐゴシック" pitchFamily="-111" charset="-128"/>
              </a:rPr>
              <a:t>Can simulate Post normal Forms with just 3 variables.</a:t>
            </a:r>
          </a:p>
          <a:p>
            <a:pPr lvl="1" eaLnBrk="1" hangingPunct="1"/>
            <a:endParaRPr lang="en-US"/>
          </a:p>
        </p:txBody>
      </p:sp>
    </p:spTree>
  </p:cSld>
  <p:clrMapOvr>
    <a:masterClrMapping/>
  </p:clrMapOvr>
  <p:timing>
    <p:tnLst>
      <p:par>
        <p:cTn xmlns:p14="http://schemas.microsoft.com/office/powerpoint/2010/mai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Date Placeholder 3"/>
          <p:cNvSpPr>
            <a:spLocks noGrp="1"/>
          </p:cNvSpPr>
          <p:nvPr>
            <p:ph type="dt" sz="quarter" idx="10"/>
          </p:nvPr>
        </p:nvSpPr>
        <p:spPr>
          <a:noFill/>
        </p:spPr>
        <p:txBody>
          <a:bodyPr/>
          <a:lstStyle/>
          <a:p>
            <a:fld id="{EACB0785-B3F7-124F-BA3C-22731ACC2F60}"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66253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62532" name="Slide Number Placeholder 5"/>
          <p:cNvSpPr>
            <a:spLocks noGrp="1"/>
          </p:cNvSpPr>
          <p:nvPr>
            <p:ph type="sldNum" sz="quarter" idx="12"/>
          </p:nvPr>
        </p:nvSpPr>
        <p:spPr>
          <a:noFill/>
        </p:spPr>
        <p:txBody>
          <a:bodyPr/>
          <a:lstStyle/>
          <a:p>
            <a:fld id="{81E2D4D0-39E2-3740-B614-95EE1AF7DD75}" type="slidenum">
              <a:rPr lang="en-US">
                <a:latin typeface="Arial" pitchFamily="-111" charset="0"/>
                <a:ea typeface="ＭＳ Ｐゴシック" pitchFamily="-111" charset="-128"/>
                <a:cs typeface="ＭＳ Ｐゴシック" pitchFamily="-111" charset="-128"/>
              </a:rPr>
              <a:pPr/>
              <a:t>328</a:t>
            </a:fld>
            <a:endParaRPr lang="en-US">
              <a:latin typeface="Arial" pitchFamily="-111" charset="0"/>
              <a:ea typeface="ＭＳ Ｐゴシック" pitchFamily="-111" charset="-128"/>
              <a:cs typeface="ＭＳ Ｐゴシック" pitchFamily="-111" charset="-128"/>
            </a:endParaRPr>
          </a:p>
        </p:txBody>
      </p:sp>
      <p:sp>
        <p:nvSpPr>
          <p:cNvPr id="66253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Diadic PIPC</a:t>
            </a:r>
          </a:p>
        </p:txBody>
      </p:sp>
      <p:sp>
        <p:nvSpPr>
          <p:cNvPr id="662534"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Diadic limits us to two variables</a:t>
            </a:r>
          </a:p>
          <a:p>
            <a:pPr eaLnBrk="1" hangingPunct="1"/>
            <a:r>
              <a:rPr lang="en-US">
                <a:ea typeface="ＭＳ Ｐゴシック" pitchFamily="-111" charset="-128"/>
                <a:cs typeface="ＭＳ Ｐゴシック" pitchFamily="-111" charset="-128"/>
              </a:rPr>
              <a:t>PIPC means Partial Implicational Propositional Calculus, and limits us to implication as only connective</a:t>
            </a:r>
          </a:p>
          <a:p>
            <a:pPr eaLnBrk="1" hangingPunct="1"/>
            <a:r>
              <a:rPr lang="en-US">
                <a:ea typeface="ＭＳ Ｐゴシック" pitchFamily="-111" charset="-128"/>
                <a:cs typeface="ＭＳ Ｐゴシック" pitchFamily="-111" charset="-128"/>
              </a:rPr>
              <a:t>Partial just means we get a fragment</a:t>
            </a:r>
          </a:p>
          <a:p>
            <a:pPr eaLnBrk="1" hangingPunct="1"/>
            <a:r>
              <a:rPr lang="en-US">
                <a:ea typeface="ＭＳ Ｐゴシック" pitchFamily="-111" charset="-128"/>
                <a:cs typeface="ＭＳ Ｐゴシック" pitchFamily="-111" charset="-128"/>
              </a:rPr>
              <a:t>Problems</a:t>
            </a:r>
          </a:p>
          <a:p>
            <a:pPr lvl="1" eaLnBrk="1" hangingPunct="1"/>
            <a:r>
              <a:rPr lang="en-US"/>
              <a:t>Is fragment complete?</a:t>
            </a:r>
          </a:p>
          <a:p>
            <a:pPr lvl="1" eaLnBrk="1" hangingPunct="1"/>
            <a:r>
              <a:rPr lang="en-US"/>
              <a:t>Can F be derived by substitution and MP?</a:t>
            </a:r>
          </a:p>
          <a:p>
            <a:pPr lvl="1" eaLnBrk="1" hangingPunct="1"/>
            <a:endParaRPr lang="en-US"/>
          </a:p>
        </p:txBody>
      </p:sp>
    </p:spTree>
  </p:cSld>
  <p:clrMapOvr>
    <a:masterClrMapping/>
  </p:clrMapOvr>
  <p:timing>
    <p:tnLst>
      <p:par>
        <p:cTn xmlns:p14="http://schemas.microsoft.com/office/powerpoint/2010/mai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Date Placeholder 3"/>
          <p:cNvSpPr>
            <a:spLocks noGrp="1"/>
          </p:cNvSpPr>
          <p:nvPr>
            <p:ph type="dt" sz="quarter" idx="10"/>
          </p:nvPr>
        </p:nvSpPr>
        <p:spPr>
          <a:noFill/>
        </p:spPr>
        <p:txBody>
          <a:bodyPr/>
          <a:lstStyle/>
          <a:p>
            <a:fld id="{B97875D2-DBF7-A942-8A34-D7D6AE86A97B}"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66457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64580" name="Slide Number Placeholder 5"/>
          <p:cNvSpPr>
            <a:spLocks noGrp="1"/>
          </p:cNvSpPr>
          <p:nvPr>
            <p:ph type="sldNum" sz="quarter" idx="12"/>
          </p:nvPr>
        </p:nvSpPr>
        <p:spPr>
          <a:noFill/>
        </p:spPr>
        <p:txBody>
          <a:bodyPr/>
          <a:lstStyle/>
          <a:p>
            <a:fld id="{FFFEF408-5B50-8D47-9F1D-7FEA318C119F}" type="slidenum">
              <a:rPr lang="en-US">
                <a:latin typeface="Arial" pitchFamily="-111" charset="0"/>
                <a:ea typeface="ＭＳ Ｐゴシック" pitchFamily="-111" charset="-128"/>
                <a:cs typeface="ＭＳ Ｐゴシック" pitchFamily="-111" charset="-128"/>
              </a:rPr>
              <a:pPr/>
              <a:t>329</a:t>
            </a:fld>
            <a:endParaRPr lang="en-US">
              <a:latin typeface="Arial" pitchFamily="-111" charset="0"/>
              <a:ea typeface="ＭＳ Ｐゴシック" pitchFamily="-111" charset="-128"/>
              <a:cs typeface="ＭＳ Ｐゴシック" pitchFamily="-111" charset="-128"/>
            </a:endParaRPr>
          </a:p>
        </p:txBody>
      </p:sp>
      <p:sp>
        <p:nvSpPr>
          <p:cNvPr id="66458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Living without Associativity</a:t>
            </a:r>
          </a:p>
        </p:txBody>
      </p:sp>
      <p:sp>
        <p:nvSpPr>
          <p:cNvPr id="664582"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Consider a two-stack model of a TM</a:t>
            </a:r>
          </a:p>
          <a:p>
            <a:pPr eaLnBrk="1" hangingPunct="1"/>
            <a:r>
              <a:rPr lang="en-US">
                <a:ea typeface="ＭＳ Ｐゴシック" pitchFamily="-111" charset="-128"/>
                <a:cs typeface="ＭＳ Ｐゴシック" pitchFamily="-111" charset="-128"/>
              </a:rPr>
              <a:t>Could somehow use one variable for left stack and other for right</a:t>
            </a:r>
          </a:p>
          <a:p>
            <a:pPr eaLnBrk="1" hangingPunct="1"/>
            <a:r>
              <a:rPr lang="en-US">
                <a:ea typeface="ＭＳ Ｐゴシック" pitchFamily="-111" charset="-128"/>
                <a:cs typeface="ＭＳ Ｐゴシック" pitchFamily="-111" charset="-128"/>
              </a:rPr>
              <a:t>Must find a way to encode a sequence as a composition of forms – that’s the key to this simulation</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dt" sz="quarter" idx="10"/>
          </p:nvPr>
        </p:nvSpPr>
        <p:spPr>
          <a:noFill/>
        </p:spPr>
        <p:txBody>
          <a:bodyPr/>
          <a:lstStyle/>
          <a:p>
            <a:fld id="{98912EBE-34B2-6F4D-A1AB-A66BE53DA62D}"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66563"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6564" name="Slide Number Placeholder 3"/>
          <p:cNvSpPr>
            <a:spLocks noGrp="1"/>
          </p:cNvSpPr>
          <p:nvPr>
            <p:ph type="sldNum" sz="quarter" idx="12"/>
          </p:nvPr>
        </p:nvSpPr>
        <p:spPr>
          <a:noFill/>
        </p:spPr>
        <p:txBody>
          <a:bodyPr/>
          <a:lstStyle/>
          <a:p>
            <a:fld id="{5261C7A4-3763-F54C-831C-1EA922426584}" type="slidenum">
              <a:rPr lang="en-US">
                <a:latin typeface="Arial" pitchFamily="-111" charset="0"/>
                <a:ea typeface="ＭＳ Ｐゴシック" pitchFamily="-111" charset="-128"/>
                <a:cs typeface="ＭＳ Ｐゴシック" pitchFamily="-111" charset="-128"/>
              </a:rPr>
              <a:pPr/>
              <a:t>33</a:t>
            </a:fld>
            <a:endParaRPr lang="en-US">
              <a:latin typeface="Arial" pitchFamily="-111" charset="0"/>
              <a:ea typeface="ＭＳ Ｐゴシック" pitchFamily="-111" charset="-128"/>
              <a:cs typeface="ＭＳ Ｐゴシック" pitchFamily="-111" charset="-128"/>
            </a:endParaRPr>
          </a:p>
        </p:txBody>
      </p:sp>
      <p:sp>
        <p:nvSpPr>
          <p:cNvPr id="66565" name="Rectangle 2"/>
          <p:cNvSpPr>
            <a:spLocks noGrp="1" noChangeArrowheads="1"/>
          </p:cNvSpPr>
          <p:nvPr>
            <p:ph type="title" idx="4294967295"/>
          </p:nvPr>
        </p:nvSpPr>
        <p:spPr>
          <a:xfrm>
            <a:off x="381000" y="274638"/>
            <a:ext cx="8229600" cy="1143000"/>
          </a:xfrm>
        </p:spPr>
        <p:txBody>
          <a:bodyPr/>
          <a:lstStyle/>
          <a:p>
            <a:pPr eaLnBrk="1" hangingPunct="1"/>
            <a:r>
              <a:rPr lang="en-US">
                <a:ea typeface="ＭＳ Ｐゴシック" pitchFamily="-111" charset="-128"/>
                <a:cs typeface="ＭＳ Ｐゴシック" pitchFamily="-111" charset="-128"/>
              </a:rPr>
              <a:t>Hilbert</a:t>
            </a:r>
          </a:p>
        </p:txBody>
      </p:sp>
      <p:sp>
        <p:nvSpPr>
          <p:cNvPr id="66566" name="Rectangle 3"/>
          <p:cNvSpPr>
            <a:spLocks noGrp="1" noChangeArrowheads="1"/>
          </p:cNvSpPr>
          <p:nvPr>
            <p:ph type="body" idx="4294967295"/>
          </p:nvPr>
        </p:nvSpPr>
        <p:spPr/>
        <p:txBody>
          <a:bodyPr/>
          <a:lstStyle/>
          <a:p>
            <a:pPr eaLnBrk="1" hangingPunct="1">
              <a:lnSpc>
                <a:spcPct val="90000"/>
              </a:lnSpc>
            </a:pPr>
            <a:r>
              <a:rPr lang="en-US">
                <a:ea typeface="ＭＳ Ｐゴシック" pitchFamily="-111" charset="-128"/>
                <a:cs typeface="ＭＳ Ｐゴシック" pitchFamily="-111" charset="-128"/>
              </a:rPr>
              <a:t>In 1900 declared there were 23 really important problems in mathematics.</a:t>
            </a:r>
          </a:p>
          <a:p>
            <a:pPr eaLnBrk="1" hangingPunct="1">
              <a:lnSpc>
                <a:spcPct val="90000"/>
              </a:lnSpc>
            </a:pPr>
            <a:r>
              <a:rPr lang="en-US">
                <a:ea typeface="ＭＳ Ｐゴシック" pitchFamily="-111" charset="-128"/>
                <a:cs typeface="ＭＳ Ｐゴシック" pitchFamily="-111" charset="-128"/>
              </a:rPr>
              <a:t>Belief was that the solutions to these would help address math’s complexity.</a:t>
            </a:r>
          </a:p>
          <a:p>
            <a:pPr eaLnBrk="1" hangingPunct="1">
              <a:lnSpc>
                <a:spcPct val="90000"/>
              </a:lnSpc>
            </a:pPr>
            <a:r>
              <a:rPr lang="en-US">
                <a:ea typeface="ＭＳ Ｐゴシック" pitchFamily="-111" charset="-128"/>
                <a:cs typeface="ＭＳ Ｐゴシック" pitchFamily="-111" charset="-128"/>
              </a:rPr>
              <a:t>Hilbert’s Tenth asks for an algorithm to find the integral zeros of polynomial equations with integral coefficients. This is now known to be impossible (In 1972, Matiyacevi</a:t>
            </a:r>
            <a:r>
              <a:rPr lang="en-US">
                <a:ea typeface="Arial" pitchFamily="-111" charset="0"/>
                <a:cs typeface="Arial" pitchFamily="-111" charset="0"/>
              </a:rPr>
              <a:t>č</a:t>
            </a:r>
            <a:r>
              <a:rPr lang="en-US">
                <a:ea typeface="ＭＳ Ｐゴシック" pitchFamily="-111" charset="-128"/>
                <a:cs typeface="ＭＳ Ｐゴシック" pitchFamily="-111" charset="-128"/>
              </a:rPr>
              <a:t> showed this undecidable).</a:t>
            </a:r>
          </a:p>
        </p:txBody>
      </p:sp>
      <p:sp>
        <p:nvSpPr>
          <p:cNvPr id="66567"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EC224E4E-FD1D-204A-AC6C-40901DACAFC0}" type="slidenum">
              <a:rPr lang="en-US" sz="1400"/>
              <a:pPr algn="r"/>
              <a:t>33</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Date Placeholder 3"/>
          <p:cNvSpPr>
            <a:spLocks noGrp="1"/>
          </p:cNvSpPr>
          <p:nvPr>
            <p:ph type="dt" sz="quarter" idx="10"/>
          </p:nvPr>
        </p:nvSpPr>
        <p:spPr>
          <a:noFill/>
        </p:spPr>
        <p:txBody>
          <a:bodyPr/>
          <a:lstStyle/>
          <a:p>
            <a:fld id="{67B91555-3EE5-9441-A680-9FEF333A8090}"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66662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66628" name="Slide Number Placeholder 5"/>
          <p:cNvSpPr>
            <a:spLocks noGrp="1"/>
          </p:cNvSpPr>
          <p:nvPr>
            <p:ph type="sldNum" sz="quarter" idx="12"/>
          </p:nvPr>
        </p:nvSpPr>
        <p:spPr>
          <a:noFill/>
        </p:spPr>
        <p:txBody>
          <a:bodyPr/>
          <a:lstStyle/>
          <a:p>
            <a:fld id="{A6362CBD-2275-4249-9249-932A9DAC1E2C}" type="slidenum">
              <a:rPr lang="en-US">
                <a:latin typeface="Arial" pitchFamily="-111" charset="0"/>
                <a:ea typeface="ＭＳ Ｐゴシック" pitchFamily="-111" charset="-128"/>
                <a:cs typeface="ＭＳ Ｐゴシック" pitchFamily="-111" charset="-128"/>
              </a:rPr>
              <a:pPr/>
              <a:t>330</a:t>
            </a:fld>
            <a:endParaRPr lang="en-US">
              <a:latin typeface="Arial" pitchFamily="-111" charset="0"/>
              <a:ea typeface="ＭＳ Ｐゴシック" pitchFamily="-111" charset="-128"/>
              <a:cs typeface="ＭＳ Ｐゴシック" pitchFamily="-111" charset="-128"/>
            </a:endParaRPr>
          </a:p>
        </p:txBody>
      </p:sp>
      <p:sp>
        <p:nvSpPr>
          <p:cNvPr id="66662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Composition Encoding</a:t>
            </a:r>
          </a:p>
        </p:txBody>
      </p:sp>
      <p:sp>
        <p:nvSpPr>
          <p:cNvPr id="666630"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Consider (p </a:t>
            </a:r>
            <a:r>
              <a:rPr lang="en-US">
                <a:ea typeface="ＭＳ Ｐゴシック" pitchFamily="-111" charset="-128"/>
                <a:cs typeface="ＭＳ Ｐゴシック" pitchFamily="-111" charset="-128"/>
                <a:sym typeface="Symbol" pitchFamily="-111" charset="2"/>
              </a:rPr>
              <a:t> p), (</a:t>
            </a:r>
            <a:r>
              <a:rPr lang="en-US">
                <a:ea typeface="ＭＳ Ｐゴシック" pitchFamily="-111" charset="-128"/>
                <a:cs typeface="ＭＳ Ｐゴシック" pitchFamily="-111" charset="-128"/>
              </a:rPr>
              <a:t>p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(p </a:t>
            </a:r>
            <a:r>
              <a:rPr lang="en-US">
                <a:ea typeface="ＭＳ Ｐゴシック" pitchFamily="-111" charset="-128"/>
                <a:cs typeface="ＭＳ Ｐゴシック" pitchFamily="-111" charset="-128"/>
                <a:sym typeface="Symbol" pitchFamily="-111" charset="2"/>
              </a:rPr>
              <a:t> p) ), </a:t>
            </a:r>
            <a:br>
              <a:rPr lang="en-US">
                <a:ea typeface="ＭＳ Ｐゴシック" pitchFamily="-111" charset="-128"/>
                <a:cs typeface="ＭＳ Ｐゴシック" pitchFamily="-111" charset="-128"/>
                <a:sym typeface="Symbol" pitchFamily="-111" charset="2"/>
              </a:rPr>
            </a:b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(p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p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(p </a:t>
            </a:r>
            <a:r>
              <a:rPr lang="en-US">
                <a:ea typeface="ＭＳ Ｐゴシック" pitchFamily="-111" charset="-128"/>
                <a:cs typeface="ＭＳ Ｐゴシック" pitchFamily="-111" charset="-128"/>
                <a:sym typeface="Symbol" pitchFamily="-111" charset="2"/>
              </a:rPr>
              <a:t> p) ) ), …</a:t>
            </a:r>
          </a:p>
          <a:p>
            <a:pPr lvl="1" eaLnBrk="1" hangingPunct="1"/>
            <a:r>
              <a:rPr lang="en-US">
                <a:sym typeface="Symbol" pitchFamily="-111" charset="2"/>
              </a:rPr>
              <a:t>No form is a substitution instance of any of the other, so they can’t be confused</a:t>
            </a:r>
          </a:p>
          <a:p>
            <a:pPr lvl="1" eaLnBrk="1" hangingPunct="1"/>
            <a:r>
              <a:rPr lang="en-US">
                <a:sym typeface="Symbol" pitchFamily="-111" charset="2"/>
              </a:rPr>
              <a:t>All are tautologies</a:t>
            </a:r>
          </a:p>
          <a:p>
            <a:pPr eaLnBrk="1" hangingPunct="1"/>
            <a:r>
              <a:rPr lang="en-US">
                <a:ea typeface="ＭＳ Ｐゴシック" pitchFamily="-111" charset="-128"/>
                <a:cs typeface="ＭＳ Ｐゴシック" pitchFamily="-111" charset="-128"/>
                <a:sym typeface="Symbol" pitchFamily="-111" charset="2"/>
              </a:rPr>
              <a:t>Consider ((X  Y)  Y)</a:t>
            </a:r>
          </a:p>
          <a:p>
            <a:pPr lvl="1" eaLnBrk="1" hangingPunct="1"/>
            <a:r>
              <a:rPr lang="en-US">
                <a:sym typeface="Symbol" pitchFamily="-111" charset="2"/>
              </a:rPr>
              <a:t>This is just X  Y</a:t>
            </a:r>
          </a:p>
        </p:txBody>
      </p:sp>
    </p:spTree>
  </p:cSld>
  <p:clrMapOvr>
    <a:masterClrMapping/>
  </p:clrMapOvr>
  <p:timing>
    <p:tnLst>
      <p:par>
        <p:cTn xmlns:p14="http://schemas.microsoft.com/office/powerpoint/2010/mai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Date Placeholder 3"/>
          <p:cNvSpPr>
            <a:spLocks noGrp="1"/>
          </p:cNvSpPr>
          <p:nvPr>
            <p:ph type="dt" sz="quarter" idx="10"/>
          </p:nvPr>
        </p:nvSpPr>
        <p:spPr>
          <a:noFill/>
        </p:spPr>
        <p:txBody>
          <a:bodyPr/>
          <a:lstStyle/>
          <a:p>
            <a:fld id="{3A51F19A-670A-494B-B454-0FAC7E422669}"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66867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68676" name="Slide Number Placeholder 5"/>
          <p:cNvSpPr>
            <a:spLocks noGrp="1"/>
          </p:cNvSpPr>
          <p:nvPr>
            <p:ph type="sldNum" sz="quarter" idx="12"/>
          </p:nvPr>
        </p:nvSpPr>
        <p:spPr>
          <a:noFill/>
        </p:spPr>
        <p:txBody>
          <a:bodyPr/>
          <a:lstStyle/>
          <a:p>
            <a:fld id="{22E6C6E1-DD6B-1949-83A0-2CC12376C9AF}" type="slidenum">
              <a:rPr lang="en-US">
                <a:latin typeface="Arial" pitchFamily="-111" charset="0"/>
                <a:ea typeface="ＭＳ Ｐゴシック" pitchFamily="-111" charset="-128"/>
                <a:cs typeface="ＭＳ Ｐゴシック" pitchFamily="-111" charset="-128"/>
              </a:rPr>
              <a:pPr/>
              <a:t>331</a:t>
            </a:fld>
            <a:endParaRPr lang="en-US">
              <a:latin typeface="Arial" pitchFamily="-111" charset="0"/>
              <a:ea typeface="ＭＳ Ｐゴシック" pitchFamily="-111" charset="-128"/>
              <a:cs typeface="ＭＳ Ｐゴシック" pitchFamily="-111" charset="-128"/>
            </a:endParaRPr>
          </a:p>
        </p:txBody>
      </p:sp>
      <p:sp>
        <p:nvSpPr>
          <p:cNvPr id="66867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Encoding</a:t>
            </a:r>
          </a:p>
        </p:txBody>
      </p:sp>
      <p:sp>
        <p:nvSpPr>
          <p:cNvPr id="668678" name="Rectangle 3"/>
          <p:cNvSpPr>
            <a:spLocks noGrp="1" noChangeArrowheads="1"/>
          </p:cNvSpPr>
          <p:nvPr>
            <p:ph type="body" idx="1"/>
          </p:nvPr>
        </p:nvSpPr>
        <p:spPr/>
        <p:txBody>
          <a:bodyPr/>
          <a:lstStyle/>
          <a:p>
            <a:pPr eaLnBrk="1" hangingPunct="1"/>
            <a:r>
              <a:rPr lang="en-US" sz="2400">
                <a:ea typeface="ＭＳ Ｐゴシック" pitchFamily="-111" charset="-128"/>
                <a:cs typeface="ＭＳ Ｐゴシック" pitchFamily="-111" charset="-128"/>
              </a:rPr>
              <a:t>Use (p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sym typeface="Symbol" pitchFamily="-111" charset="2"/>
              </a:rPr>
              <a:t> p) as form of bottom of stack</a:t>
            </a:r>
          </a:p>
          <a:p>
            <a:pPr eaLnBrk="1" hangingPunct="1"/>
            <a:r>
              <a:rPr lang="en-US" sz="2400">
                <a:ea typeface="ＭＳ Ｐゴシック" pitchFamily="-111" charset="-128"/>
                <a:cs typeface="ＭＳ Ｐゴシック" pitchFamily="-111" charset="-128"/>
                <a:sym typeface="Symbol" pitchFamily="-111" charset="2"/>
              </a:rPr>
              <a:t>Use </a:t>
            </a:r>
            <a:r>
              <a:rPr lang="en-US" sz="2400">
                <a:ea typeface="ＭＳ Ｐゴシック" pitchFamily="-111" charset="-128"/>
                <a:cs typeface="ＭＳ Ｐゴシック" pitchFamily="-111" charset="-128"/>
              </a:rPr>
              <a:t>(p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sym typeface="Symbol" pitchFamily="-111" charset="2"/>
              </a:rPr>
              <a:t> </a:t>
            </a:r>
            <a:r>
              <a:rPr lang="en-US" sz="2400">
                <a:ea typeface="ＭＳ Ｐゴシック" pitchFamily="-111" charset="-128"/>
                <a:cs typeface="ＭＳ Ｐゴシック" pitchFamily="-111" charset="-128"/>
              </a:rPr>
              <a:t>(p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sym typeface="Symbol" pitchFamily="-111" charset="2"/>
              </a:rPr>
              <a:t> p)) as form for letter 0</a:t>
            </a:r>
          </a:p>
          <a:p>
            <a:pPr eaLnBrk="1" hangingPunct="1"/>
            <a:r>
              <a:rPr lang="en-US" sz="2400">
                <a:ea typeface="ＭＳ Ｐゴシック" pitchFamily="-111" charset="-128"/>
                <a:cs typeface="ＭＳ Ｐゴシック" pitchFamily="-111" charset="-128"/>
                <a:sym typeface="Symbol" pitchFamily="-111" charset="2"/>
              </a:rPr>
              <a:t>Use </a:t>
            </a:r>
            <a:r>
              <a:rPr lang="en-US" sz="2400">
                <a:ea typeface="ＭＳ Ｐゴシック" pitchFamily="-111" charset="-128"/>
                <a:cs typeface="ＭＳ Ｐゴシック" pitchFamily="-111" charset="-128"/>
              </a:rPr>
              <a:t>(p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sym typeface="Symbol" pitchFamily="-111" charset="2"/>
              </a:rPr>
              <a:t> </a:t>
            </a:r>
            <a:r>
              <a:rPr lang="en-US" sz="2400">
                <a:ea typeface="ＭＳ Ｐゴシック" pitchFamily="-111" charset="-128"/>
                <a:cs typeface="ＭＳ Ｐゴシック" pitchFamily="-111" charset="-128"/>
              </a:rPr>
              <a:t>(p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sym typeface="Symbol" pitchFamily="-111" charset="2"/>
              </a:rPr>
              <a:t> </a:t>
            </a:r>
            <a:r>
              <a:rPr lang="en-US" sz="2400">
                <a:ea typeface="ＭＳ Ｐゴシック" pitchFamily="-111" charset="-128"/>
                <a:cs typeface="ＭＳ Ｐゴシック" pitchFamily="-111" charset="-128"/>
              </a:rPr>
              <a:t>(p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sym typeface="Symbol" pitchFamily="-111" charset="2"/>
              </a:rPr>
              <a:t> p))) as form for 1</a:t>
            </a:r>
          </a:p>
          <a:p>
            <a:pPr eaLnBrk="1" hangingPunct="1"/>
            <a:r>
              <a:rPr lang="en-US" sz="2400">
                <a:ea typeface="ＭＳ Ｐゴシック" pitchFamily="-111" charset="-128"/>
                <a:cs typeface="ＭＳ Ｐゴシック" pitchFamily="-111" charset="-128"/>
                <a:sym typeface="Symbol" pitchFamily="-111" charset="2"/>
              </a:rPr>
              <a:t>Etc.</a:t>
            </a:r>
          </a:p>
          <a:p>
            <a:pPr eaLnBrk="1" hangingPunct="1"/>
            <a:r>
              <a:rPr lang="en-US" sz="2400">
                <a:ea typeface="ＭＳ Ｐゴシック" pitchFamily="-111" charset="-128"/>
                <a:cs typeface="ＭＳ Ｐゴシック" pitchFamily="-111" charset="-128"/>
                <a:sym typeface="Symbol" pitchFamily="-111" charset="2"/>
              </a:rPr>
              <a:t>String 01 (reading top to bottom of stack) is</a:t>
            </a:r>
          </a:p>
          <a:p>
            <a:pPr lvl="1" eaLnBrk="1" hangingPunct="1"/>
            <a:r>
              <a:rPr lang="en-US" sz="2000">
                <a:sym typeface="Symbol" pitchFamily="-111" charset="2"/>
              </a:rPr>
              <a:t> </a:t>
            </a:r>
            <a:r>
              <a:rPr lang="en-US" sz="2000">
                <a:solidFill>
                  <a:schemeClr val="hlink"/>
                </a:solidFill>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rPr>
              <a:t> </a:t>
            </a:r>
            <a:r>
              <a:rPr lang="en-US" sz="2000">
                <a:solidFill>
                  <a:srgbClr val="0000FF"/>
                </a:solidFill>
                <a:sym typeface="Symbol" pitchFamily="-111" charset="2"/>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rPr>
              <a:t> </a:t>
            </a:r>
            <a:r>
              <a:rPr lang="en-US" sz="2000">
                <a:solidFill>
                  <a:srgbClr val="0000FF"/>
                </a:solidFill>
                <a:sym typeface="Symbol" pitchFamily="-111" charset="2"/>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rPr>
              <a:t> </a:t>
            </a:r>
            <a:r>
              <a:rPr lang="en-US" sz="2000">
                <a:solidFill>
                  <a:srgbClr val="0000FF"/>
                </a:solidFill>
                <a:sym typeface="Symbol" pitchFamily="-111" charset="2"/>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sym typeface="Symbol" pitchFamily="-111" charset="2"/>
              </a:rPr>
              <a:t> ) ) )</a:t>
            </a:r>
            <a:r>
              <a:rPr lang="en-US" sz="2000"/>
              <a:t> </a:t>
            </a:r>
            <a:r>
              <a:rPr lang="en-US" sz="2000">
                <a:solidFill>
                  <a:schemeClr val="hlink"/>
                </a:solidFill>
                <a:sym typeface="Symbol" pitchFamily="-111" charset="2"/>
              </a:rPr>
              <a:t></a:t>
            </a:r>
            <a:r>
              <a:rPr lang="en-US" sz="2000">
                <a:sym typeface="Symbol" pitchFamily="-111" charset="2"/>
              </a:rPr>
              <a:t> </a:t>
            </a:r>
            <a:br>
              <a:rPr lang="en-US" sz="2000">
                <a:sym typeface="Symbol" pitchFamily="-111" charset="2"/>
              </a:rPr>
            </a:br>
            <a:r>
              <a:rPr lang="en-US" sz="2000">
                <a:sym typeface="Symbol" pitchFamily="-111" charset="2"/>
              </a:rPr>
              <a:t>   </a:t>
            </a:r>
            <a:r>
              <a:rPr lang="en-US" sz="2000">
                <a:solidFill>
                  <a:schemeClr val="hlink"/>
                </a:solidFill>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rPr>
              <a:t> </a:t>
            </a:r>
            <a:r>
              <a:rPr lang="en-US" sz="2000">
                <a:solidFill>
                  <a:srgbClr val="0000FF"/>
                </a:solidFill>
                <a:sym typeface="Symbol" pitchFamily="-111" charset="2"/>
              </a:rPr>
              <a:t> </a:t>
            </a:r>
            <a:r>
              <a:rPr lang="en-US" sz="2000">
                <a:solidFill>
                  <a:srgbClr val="0000FF"/>
                </a:solidFill>
              </a:rPr>
              <a:t>( </a:t>
            </a:r>
            <a:r>
              <a:rPr lang="en-US" sz="2000">
                <a:solidFill>
                  <a:srgbClr val="993366"/>
                </a:solidFill>
              </a:rPr>
              <a:t>(p </a:t>
            </a:r>
            <a:r>
              <a:rPr lang="en-US" sz="2000">
                <a:solidFill>
                  <a:srgbClr val="993366"/>
                </a:solidFill>
                <a:latin typeface="Symbol" pitchFamily="-111" charset="2"/>
                <a:sym typeface="Symbol" pitchFamily="-111" charset="2"/>
              </a:rPr>
              <a:t></a:t>
            </a:r>
            <a:r>
              <a:rPr lang="en-US" sz="2000">
                <a:solidFill>
                  <a:srgbClr val="993366"/>
                </a:solidFill>
                <a:sym typeface="Symbol" pitchFamily="-111" charset="2"/>
              </a:rPr>
              <a:t> p)</a:t>
            </a:r>
            <a:r>
              <a:rPr lang="en-US" sz="2000">
                <a:solidFill>
                  <a:srgbClr val="0000FF"/>
                </a:solidFill>
              </a:rPr>
              <a:t> </a:t>
            </a:r>
            <a:r>
              <a:rPr lang="en-US" sz="2000">
                <a:solidFill>
                  <a:srgbClr val="0000FF"/>
                </a:solidFill>
                <a:sym typeface="Symbol" pitchFamily="-111" charset="2"/>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rPr>
              <a:t> </a:t>
            </a:r>
            <a:r>
              <a:rPr lang="en-US" sz="2000">
                <a:solidFill>
                  <a:srgbClr val="0000FF"/>
                </a:solidFill>
                <a:sym typeface="Symbol" pitchFamily="-111" charset="2"/>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sym typeface="Symbol" pitchFamily="-111" charset="2"/>
              </a:rPr>
              <a:t> ) ) )</a:t>
            </a:r>
            <a:r>
              <a:rPr lang="en-US" sz="2000"/>
              <a:t> </a:t>
            </a:r>
            <a:r>
              <a:rPr lang="en-US" sz="2000">
                <a:solidFill>
                  <a:schemeClr val="hlink"/>
                </a:solidFill>
                <a:sym typeface="Symbol" pitchFamily="-111" charset="2"/>
              </a:rPr>
              <a:t></a:t>
            </a:r>
            <a:r>
              <a:rPr lang="en-US" sz="2000">
                <a:sym typeface="Symbol" pitchFamily="-111" charset="2"/>
              </a:rPr>
              <a:t> </a:t>
            </a:r>
            <a:br>
              <a:rPr lang="en-US" sz="2000">
                <a:sym typeface="Symbol" pitchFamily="-111" charset="2"/>
              </a:rPr>
            </a:br>
            <a:r>
              <a:rPr lang="en-US" sz="2000">
                <a:sym typeface="Symbol" pitchFamily="-111" charset="2"/>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t> </a:t>
            </a:r>
            <a:r>
              <a:rPr lang="en-US" sz="2000">
                <a:solidFill>
                  <a:srgbClr val="0000FF"/>
                </a:solidFill>
                <a:sym typeface="Symbol" pitchFamily="-111" charset="2"/>
              </a:rPr>
              <a:t></a:t>
            </a:r>
            <a:r>
              <a:rPr lang="en-US" sz="2000">
                <a:sym typeface="Symbol" pitchFamily="-111" charset="2"/>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t> </a:t>
            </a:r>
            <a:r>
              <a:rPr lang="en-US" sz="2000">
                <a:sym typeface="Symbol" pitchFamily="-111" charset="2"/>
              </a:rPr>
              <a:t> </a:t>
            </a:r>
            <a:r>
              <a:rPr lang="en-US" sz="2000">
                <a:solidFill>
                  <a:srgbClr val="0000FF"/>
                </a:solidFill>
              </a:rPr>
              <a:t>(</a:t>
            </a:r>
            <a:r>
              <a:rPr lang="en-US" sz="2000"/>
              <a:t> </a:t>
            </a:r>
            <a:r>
              <a:rPr lang="en-US" sz="2000">
                <a:solidFill>
                  <a:srgbClr val="993366"/>
                </a:solidFill>
              </a:rPr>
              <a:t>(p </a:t>
            </a:r>
            <a:r>
              <a:rPr lang="en-US" sz="2000">
                <a:solidFill>
                  <a:srgbClr val="993366"/>
                </a:solidFill>
                <a:sym typeface="Symbol" pitchFamily="-111" charset="2"/>
              </a:rPr>
              <a:t> p)</a:t>
            </a:r>
            <a:r>
              <a:rPr lang="en-US" sz="2000"/>
              <a:t> </a:t>
            </a:r>
            <a:r>
              <a:rPr lang="en-US" sz="2000">
                <a:sym typeface="Symbol" pitchFamily="-111" charset="2"/>
              </a:rPr>
              <a:t> </a:t>
            </a:r>
            <a:r>
              <a:rPr lang="en-US" sz="2000">
                <a:solidFill>
                  <a:srgbClr val="993366"/>
                </a:solidFill>
              </a:rPr>
              <a:t>(p </a:t>
            </a:r>
            <a:r>
              <a:rPr lang="en-US" sz="2000">
                <a:solidFill>
                  <a:srgbClr val="993366"/>
                </a:solidFill>
                <a:sym typeface="Symbol" pitchFamily="-111" charset="2"/>
              </a:rPr>
              <a:t> p)</a:t>
            </a:r>
            <a:r>
              <a:rPr lang="en-US" sz="2000">
                <a:sym typeface="Symbol" pitchFamily="-111" charset="2"/>
              </a:rPr>
              <a:t> </a:t>
            </a:r>
            <a:r>
              <a:rPr lang="en-US" sz="2000">
                <a:solidFill>
                  <a:srgbClr val="0000FF"/>
                </a:solidFill>
                <a:sym typeface="Symbol" pitchFamily="-111" charset="2"/>
              </a:rPr>
              <a:t>) ) )</a:t>
            </a:r>
            <a:r>
              <a:rPr lang="en-US" sz="2000">
                <a:sym typeface="Symbol" pitchFamily="-111" charset="2"/>
              </a:rPr>
              <a:t> </a:t>
            </a:r>
            <a:r>
              <a:rPr lang="en-US" sz="2000">
                <a:solidFill>
                  <a:schemeClr val="hlink"/>
                </a:solidFill>
                <a:sym typeface="Symbol" pitchFamily="-111" charset="2"/>
              </a:rPr>
              <a:t>) )</a:t>
            </a:r>
          </a:p>
        </p:txBody>
      </p:sp>
    </p:spTree>
  </p:cSld>
  <p:clrMapOvr>
    <a:masterClrMapping/>
  </p:clrMapOvr>
  <p:timing>
    <p:tnLst>
      <p:par>
        <p:cTn xmlns:p14="http://schemas.microsoft.com/office/powerpoint/2010/mai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Encoding</a:t>
            </a:r>
          </a:p>
        </p:txBody>
      </p:sp>
      <p:sp>
        <p:nvSpPr>
          <p:cNvPr id="4" name="Content Placeholder 3"/>
          <p:cNvSpPr>
            <a:spLocks noGrp="1"/>
          </p:cNvSpPr>
          <p:nvPr>
            <p:ph idx="1"/>
          </p:nvPr>
        </p:nvSpPr>
        <p:spPr/>
        <p:txBody>
          <a:bodyPr/>
          <a:lstStyle/>
          <a:p>
            <a:pPr marL="0" indent="0">
              <a:buNone/>
            </a:pPr>
            <a:r>
              <a:rPr lang="en-US" sz="2400" b="1" i="1" dirty="0" smtClean="0">
                <a:sym typeface="Symbol"/>
              </a:rPr>
              <a:t></a:t>
            </a:r>
            <a:r>
              <a:rPr lang="en-US" sz="2400" b="1" i="1" dirty="0" smtClean="0"/>
              <a:t>(p) abbreviates [p </a:t>
            </a:r>
            <a:r>
              <a:rPr lang="en-US" sz="2400" b="1" i="1" dirty="0" smtClean="0">
                <a:sym typeface="Symbol"/>
              </a:rPr>
              <a:t> p]</a:t>
            </a:r>
          </a:p>
          <a:p>
            <a:pPr marL="0" indent="0">
              <a:buNone/>
            </a:pPr>
            <a:r>
              <a:rPr lang="en-US" sz="2400" b="1" dirty="0" smtClean="0">
                <a:sym typeface="Symbol"/>
              </a:rPr>
              <a:t></a:t>
            </a:r>
            <a:r>
              <a:rPr lang="en-US" sz="2400" b="1" baseline="-25000" dirty="0" smtClean="0">
                <a:sym typeface="Symbol"/>
              </a:rPr>
              <a:t>0</a:t>
            </a:r>
            <a:r>
              <a:rPr lang="en-US" sz="2400" b="1" i="1" dirty="0" smtClean="0">
                <a:sym typeface="Symbol"/>
              </a:rPr>
              <a:t>(p) is [p </a:t>
            </a:r>
            <a:r>
              <a:rPr lang="en-US" sz="2400" b="1" i="1" dirty="0">
                <a:sym typeface="Symbol"/>
              </a:rPr>
              <a:t> </a:t>
            </a:r>
            <a:r>
              <a:rPr lang="en-US" sz="2400" b="1" i="1" dirty="0" smtClean="0"/>
              <a:t>(p)] which is </a:t>
            </a:r>
            <a:r>
              <a:rPr lang="en-US" sz="2400" b="1" i="1" dirty="0" smtClean="0">
                <a:sym typeface="Symbol"/>
              </a:rPr>
              <a:t>[p </a:t>
            </a:r>
            <a:r>
              <a:rPr lang="en-US" sz="2400" b="1" i="1" dirty="0">
                <a:sym typeface="Symbol"/>
              </a:rPr>
              <a:t> [</a:t>
            </a:r>
            <a:r>
              <a:rPr lang="en-US" sz="2400" b="1" i="1" dirty="0" smtClean="0"/>
              <a:t>p </a:t>
            </a:r>
            <a:r>
              <a:rPr lang="en-US" sz="2400" b="1" i="1" dirty="0">
                <a:sym typeface="Symbol"/>
              </a:rPr>
              <a:t> </a:t>
            </a:r>
            <a:r>
              <a:rPr lang="en-US" sz="2400" b="1" i="1" dirty="0" smtClean="0">
                <a:sym typeface="Symbol"/>
              </a:rPr>
              <a:t>p]]</a:t>
            </a:r>
          </a:p>
          <a:p>
            <a:pPr marL="0" indent="0">
              <a:buNone/>
            </a:pPr>
            <a:r>
              <a:rPr lang="en-US" sz="2400" b="1" dirty="0" smtClean="0">
                <a:sym typeface="Symbol"/>
              </a:rPr>
              <a:t></a:t>
            </a:r>
            <a:r>
              <a:rPr lang="en-US" sz="2400" b="1" baseline="-25000" dirty="0" smtClean="0">
                <a:sym typeface="Symbol"/>
              </a:rPr>
              <a:t>1</a:t>
            </a:r>
            <a:r>
              <a:rPr lang="en-US" sz="2400" b="1" i="1" dirty="0" smtClean="0">
                <a:sym typeface="Symbol"/>
              </a:rPr>
              <a:t>(p</a:t>
            </a:r>
            <a:r>
              <a:rPr lang="en-US" sz="2400" b="1" i="1" dirty="0">
                <a:sym typeface="Symbol"/>
              </a:rPr>
              <a:t>) is [p  </a:t>
            </a:r>
            <a:r>
              <a:rPr lang="en-US" sz="2400" b="1" dirty="0">
                <a:sym typeface="Symbol"/>
              </a:rPr>
              <a:t></a:t>
            </a:r>
            <a:r>
              <a:rPr lang="en-US" sz="2400" b="1" baseline="-25000" dirty="0">
                <a:sym typeface="Symbol"/>
              </a:rPr>
              <a:t>0</a:t>
            </a:r>
            <a:r>
              <a:rPr lang="en-US" sz="2400" b="1" i="1" dirty="0">
                <a:sym typeface="Symbol"/>
              </a:rPr>
              <a:t>(p</a:t>
            </a:r>
            <a:r>
              <a:rPr lang="en-US" sz="2400" b="1" i="1" dirty="0" smtClean="0">
                <a:sym typeface="Symbol"/>
              </a:rPr>
              <a:t>)</a:t>
            </a:r>
            <a:r>
              <a:rPr lang="en-US" sz="2400" b="1" i="1" dirty="0" smtClean="0"/>
              <a:t>]</a:t>
            </a:r>
            <a:endParaRPr lang="en-US" sz="2400" b="1" i="1" dirty="0">
              <a:sym typeface="Symbol"/>
            </a:endParaRPr>
          </a:p>
          <a:p>
            <a:pPr marL="0" indent="0">
              <a:buNone/>
            </a:pPr>
            <a:r>
              <a:rPr lang="en-US" sz="2400" b="1" dirty="0" smtClean="0">
                <a:sym typeface="Symbol"/>
              </a:rPr>
              <a:t></a:t>
            </a:r>
            <a:r>
              <a:rPr lang="en-US" sz="2400" b="1" baseline="-25000" dirty="0" smtClean="0">
                <a:sym typeface="Symbol"/>
              </a:rPr>
              <a:t>1</a:t>
            </a:r>
            <a:r>
              <a:rPr lang="en-US" sz="2400" b="1" i="1" dirty="0" smtClean="0">
                <a:sym typeface="Symbol"/>
              </a:rPr>
              <a:t>(p</a:t>
            </a:r>
            <a:r>
              <a:rPr lang="en-US" sz="2400" b="1" i="1" dirty="0">
                <a:sym typeface="Symbol"/>
              </a:rPr>
              <a:t>) is [p  </a:t>
            </a:r>
            <a:r>
              <a:rPr lang="en-US" sz="2400" b="1" dirty="0" smtClean="0">
                <a:sym typeface="Symbol"/>
              </a:rPr>
              <a:t></a:t>
            </a:r>
            <a:r>
              <a:rPr lang="en-US" sz="2400" b="1" baseline="-25000" dirty="0" smtClean="0">
                <a:sym typeface="Symbol"/>
              </a:rPr>
              <a:t>1</a:t>
            </a:r>
            <a:r>
              <a:rPr lang="en-US" sz="2400" b="1" i="1" dirty="0" smtClean="0">
                <a:sym typeface="Symbol"/>
              </a:rPr>
              <a:t>(p)</a:t>
            </a:r>
            <a:r>
              <a:rPr lang="en-US" sz="2400" b="1" i="1" dirty="0" smtClean="0"/>
              <a:t>]</a:t>
            </a:r>
          </a:p>
          <a:p>
            <a:pPr marL="0" indent="0">
              <a:buNone/>
            </a:pPr>
            <a:r>
              <a:rPr lang="en-US" sz="2400" b="1" dirty="0" smtClean="0">
                <a:sym typeface="Symbol"/>
              </a:rPr>
              <a:t></a:t>
            </a:r>
            <a:r>
              <a:rPr lang="en-US" sz="2400" b="1" baseline="-25000" dirty="0" smtClean="0">
                <a:sym typeface="Symbol"/>
              </a:rPr>
              <a:t>2</a:t>
            </a:r>
            <a:r>
              <a:rPr lang="en-US" sz="2400" b="1" i="1" dirty="0" smtClean="0">
                <a:sym typeface="Symbol"/>
              </a:rPr>
              <a:t>(p</a:t>
            </a:r>
            <a:r>
              <a:rPr lang="en-US" sz="2400" b="1" i="1" dirty="0">
                <a:sym typeface="Symbol"/>
              </a:rPr>
              <a:t>) is [p  </a:t>
            </a:r>
            <a:r>
              <a:rPr lang="en-US" sz="2400" b="1" dirty="0">
                <a:sym typeface="Symbol"/>
              </a:rPr>
              <a:t></a:t>
            </a:r>
            <a:r>
              <a:rPr lang="en-US" sz="2400" b="1" baseline="-25000" dirty="0">
                <a:sym typeface="Symbol"/>
              </a:rPr>
              <a:t>1 </a:t>
            </a:r>
            <a:r>
              <a:rPr lang="en-US" sz="2400" b="1" i="1" dirty="0" smtClean="0">
                <a:sym typeface="Symbol"/>
              </a:rPr>
              <a:t>(</a:t>
            </a:r>
            <a:r>
              <a:rPr lang="en-US" sz="2400" b="1" i="1" dirty="0">
                <a:sym typeface="Symbol"/>
              </a:rPr>
              <a:t>p</a:t>
            </a:r>
            <a:r>
              <a:rPr lang="en-US" sz="2400" b="1" i="1" dirty="0" smtClean="0">
                <a:sym typeface="Symbol"/>
              </a:rPr>
              <a:t>)</a:t>
            </a:r>
            <a:r>
              <a:rPr lang="en-US" sz="2400" b="1" i="1" dirty="0" smtClean="0"/>
              <a:t>]</a:t>
            </a:r>
            <a:endParaRPr lang="en-US" sz="2400" b="1" i="1" dirty="0" smtClean="0">
              <a:sym typeface="Symbol"/>
            </a:endParaRPr>
          </a:p>
          <a:p>
            <a:pPr marL="0" indent="0">
              <a:buNone/>
            </a:pPr>
            <a:r>
              <a:rPr lang="en-US" sz="2400" b="1" dirty="0" smtClean="0">
                <a:sym typeface="Symbol"/>
              </a:rPr>
              <a:t></a:t>
            </a:r>
            <a:r>
              <a:rPr lang="en-US" sz="2400" b="1" baseline="-25000" dirty="0" smtClean="0">
                <a:sym typeface="Symbol"/>
              </a:rPr>
              <a:t>3</a:t>
            </a:r>
            <a:r>
              <a:rPr lang="en-US" sz="2400" b="1" i="1" dirty="0" smtClean="0">
                <a:sym typeface="Symbol"/>
              </a:rPr>
              <a:t>(p</a:t>
            </a:r>
            <a:r>
              <a:rPr lang="en-US" sz="2400" b="1" i="1" dirty="0">
                <a:sym typeface="Symbol"/>
              </a:rPr>
              <a:t>) is [p  </a:t>
            </a:r>
            <a:r>
              <a:rPr lang="en-US" sz="2400" b="1" dirty="0" smtClean="0">
                <a:sym typeface="Symbol"/>
              </a:rPr>
              <a:t></a:t>
            </a:r>
            <a:r>
              <a:rPr lang="en-US" sz="2400" b="1" baseline="-25000" dirty="0" smtClean="0">
                <a:sym typeface="Symbol"/>
              </a:rPr>
              <a:t>2 </a:t>
            </a:r>
            <a:r>
              <a:rPr lang="en-US" sz="2400" b="1" i="1" dirty="0">
                <a:sym typeface="Symbol"/>
              </a:rPr>
              <a:t>(p</a:t>
            </a:r>
            <a:r>
              <a:rPr lang="en-US" sz="2400" b="1" i="1" dirty="0" smtClean="0">
                <a:sym typeface="Symbol"/>
              </a:rPr>
              <a:t>)</a:t>
            </a:r>
            <a:r>
              <a:rPr lang="en-US" sz="2400" b="1" i="1" dirty="0" smtClean="0"/>
              <a:t>]</a:t>
            </a:r>
            <a:endParaRPr lang="en-US" sz="2400" b="1" i="1" dirty="0" smtClean="0">
              <a:sym typeface="Symbol"/>
            </a:endParaRPr>
          </a:p>
          <a:p>
            <a:pPr marL="0" indent="0">
              <a:buNone/>
            </a:pPr>
            <a:r>
              <a:rPr lang="en-US" sz="2400" b="1" dirty="0" smtClean="0">
                <a:sym typeface="Symbol"/>
              </a:rPr>
              <a:t></a:t>
            </a:r>
            <a:r>
              <a:rPr lang="en-US" sz="2400" b="1" baseline="-25000" dirty="0" smtClean="0">
                <a:sym typeface="Symbol"/>
              </a:rPr>
              <a:t>1</a:t>
            </a:r>
            <a:r>
              <a:rPr lang="en-US" sz="2400" b="1" i="1" dirty="0" smtClean="0">
                <a:sym typeface="Symbol"/>
              </a:rPr>
              <a:t>(p</a:t>
            </a:r>
            <a:r>
              <a:rPr lang="en-US" sz="2400" b="1" i="1" dirty="0">
                <a:sym typeface="Symbol"/>
              </a:rPr>
              <a:t>) is [p  </a:t>
            </a:r>
            <a:r>
              <a:rPr lang="en-US" sz="2400" b="1" dirty="0" smtClean="0">
                <a:sym typeface="Symbol"/>
              </a:rPr>
              <a:t></a:t>
            </a:r>
            <a:r>
              <a:rPr lang="en-US" sz="2400" b="1" baseline="-25000" dirty="0" smtClean="0">
                <a:sym typeface="Symbol"/>
              </a:rPr>
              <a:t>3 </a:t>
            </a:r>
            <a:r>
              <a:rPr lang="en-US" sz="2400" b="1" i="1" dirty="0">
                <a:sym typeface="Symbol"/>
              </a:rPr>
              <a:t>(p</a:t>
            </a:r>
            <a:r>
              <a:rPr lang="en-US" sz="2400" b="1" i="1" dirty="0" smtClean="0">
                <a:sym typeface="Symbol"/>
              </a:rPr>
              <a:t>)</a:t>
            </a:r>
            <a:r>
              <a:rPr lang="en-US" sz="2400" b="1" i="1" dirty="0" smtClean="0"/>
              <a:t>]</a:t>
            </a:r>
          </a:p>
          <a:p>
            <a:pPr marL="0" indent="0">
              <a:buNone/>
            </a:pPr>
            <a:r>
              <a:rPr lang="en-US" sz="2400" b="1" dirty="0" smtClean="0">
                <a:sym typeface="Symbol"/>
              </a:rPr>
              <a:t></a:t>
            </a:r>
            <a:r>
              <a:rPr lang="en-US" sz="2400" b="1" baseline="-25000" dirty="0" smtClean="0">
                <a:sym typeface="Symbol"/>
              </a:rPr>
              <a:t>2</a:t>
            </a:r>
            <a:r>
              <a:rPr lang="en-US" sz="2400" b="1" i="1" dirty="0" smtClean="0">
                <a:sym typeface="Symbol"/>
              </a:rPr>
              <a:t>(p</a:t>
            </a:r>
            <a:r>
              <a:rPr lang="en-US" sz="2400" b="1" i="1" dirty="0">
                <a:sym typeface="Symbol"/>
              </a:rPr>
              <a:t>) is [p  </a:t>
            </a:r>
            <a:r>
              <a:rPr lang="en-US" sz="2400" b="1" dirty="0" smtClean="0">
                <a:sym typeface="Symbol"/>
              </a:rPr>
              <a:t></a:t>
            </a:r>
            <a:r>
              <a:rPr lang="en-US" sz="2400" b="1" baseline="-25000" dirty="0" smtClean="0">
                <a:sym typeface="Symbol"/>
              </a:rPr>
              <a:t>1 </a:t>
            </a:r>
            <a:r>
              <a:rPr lang="en-US" sz="2400" b="1" i="1" dirty="0">
                <a:sym typeface="Symbol"/>
              </a:rPr>
              <a:t>(p)</a:t>
            </a:r>
            <a:r>
              <a:rPr lang="en-US" sz="2400" b="1" i="1" dirty="0"/>
              <a:t>]</a:t>
            </a:r>
          </a:p>
          <a:p>
            <a:pPr marL="0" indent="0">
              <a:buNone/>
            </a:pPr>
            <a:r>
              <a:rPr lang="en-US" sz="2400" b="1" i="1" dirty="0" smtClean="0">
                <a:sym typeface="Symbol"/>
              </a:rPr>
              <a:t>…</a:t>
            </a:r>
          </a:p>
          <a:p>
            <a:pPr marL="0" indent="0">
              <a:buNone/>
            </a:pPr>
            <a:r>
              <a:rPr lang="en-US" sz="2400" b="1" dirty="0" smtClean="0">
                <a:sym typeface="Symbol"/>
              </a:rPr>
              <a:t></a:t>
            </a:r>
            <a:r>
              <a:rPr lang="en-US" sz="2400" b="1" baseline="-25000" dirty="0" smtClean="0">
                <a:sym typeface="Symbol"/>
              </a:rPr>
              <a:t>m</a:t>
            </a:r>
            <a:r>
              <a:rPr lang="en-US" sz="2400" b="1" i="1" dirty="0" smtClean="0">
                <a:sym typeface="Symbol"/>
              </a:rPr>
              <a:t>(p</a:t>
            </a:r>
            <a:r>
              <a:rPr lang="en-US" sz="2400" b="1" i="1" dirty="0">
                <a:sym typeface="Symbol"/>
              </a:rPr>
              <a:t>) is [p  </a:t>
            </a:r>
            <a:r>
              <a:rPr lang="en-US" sz="2400" b="1" dirty="0">
                <a:sym typeface="Symbol"/>
              </a:rPr>
              <a:t></a:t>
            </a:r>
            <a:r>
              <a:rPr lang="en-US" sz="2400" b="1" baseline="-25000" dirty="0" smtClean="0">
                <a:sym typeface="Symbol"/>
              </a:rPr>
              <a:t>m-1 </a:t>
            </a:r>
            <a:r>
              <a:rPr lang="en-US" sz="2400" b="1" i="1" dirty="0">
                <a:sym typeface="Symbol"/>
              </a:rPr>
              <a:t>(p)</a:t>
            </a:r>
            <a:r>
              <a:rPr lang="en-US" sz="2400" b="1" i="1" dirty="0"/>
              <a:t>]</a:t>
            </a:r>
          </a:p>
          <a:p>
            <a:pPr marL="0" indent="0">
              <a:buNone/>
            </a:pPr>
            <a:endParaRPr lang="en-US" sz="2400" b="1" i="1" dirty="0">
              <a:sym typeface="Symbol"/>
            </a:endParaRPr>
          </a:p>
          <a:p>
            <a:pPr marL="0" indent="0">
              <a:buNone/>
            </a:pPr>
            <a:endParaRPr lang="en-US" sz="2400" b="1" i="1" dirty="0">
              <a:sym typeface="Symbol"/>
            </a:endParaRPr>
          </a:p>
        </p:txBody>
      </p:sp>
      <p:sp>
        <p:nvSpPr>
          <p:cNvPr id="670722" name="Date Placeholder 3"/>
          <p:cNvSpPr>
            <a:spLocks noGrp="1"/>
          </p:cNvSpPr>
          <p:nvPr>
            <p:ph type="dt" sz="half" idx="10"/>
          </p:nvPr>
        </p:nvSpPr>
        <p:spPr>
          <a:noFill/>
        </p:spPr>
        <p:txBody>
          <a:bodyPr/>
          <a:lstStyle/>
          <a:p>
            <a:fld id="{9C1554D0-01C7-AC4D-BC92-8083D3F818BE}"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67072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70724" name="Slide Number Placeholder 5"/>
          <p:cNvSpPr>
            <a:spLocks noGrp="1"/>
          </p:cNvSpPr>
          <p:nvPr>
            <p:ph type="sldNum" sz="quarter" idx="12"/>
          </p:nvPr>
        </p:nvSpPr>
        <p:spPr>
          <a:noFill/>
        </p:spPr>
        <p:txBody>
          <a:bodyPr/>
          <a:lstStyle/>
          <a:p>
            <a:fld id="{D571C608-E79C-B64B-823D-267A42637ABA}" type="slidenum">
              <a:rPr lang="en-US">
                <a:latin typeface="Arial" pitchFamily="-111" charset="0"/>
                <a:ea typeface="ＭＳ Ｐゴシック" pitchFamily="-111" charset="-128"/>
                <a:cs typeface="ＭＳ Ｐゴシック" pitchFamily="-111" charset="-128"/>
              </a:rPr>
              <a:pPr/>
              <a:t>332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79183859"/>
      </p:ext>
    </p:extLst>
  </p:cSld>
  <p:clrMapOvr>
    <a:masterClrMapping/>
  </p:clrMapOvr>
  <p:timing>
    <p:tnLst>
      <p:par>
        <p:cTn xmlns:p14="http://schemas.microsoft.com/office/powerpoint/2010/mai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Date Placeholder 3"/>
          <p:cNvSpPr>
            <a:spLocks noGrp="1"/>
          </p:cNvSpPr>
          <p:nvPr>
            <p:ph type="dt" sz="quarter" idx="10"/>
          </p:nvPr>
        </p:nvSpPr>
        <p:spPr>
          <a:noFill/>
        </p:spPr>
        <p:txBody>
          <a:bodyPr/>
          <a:lstStyle/>
          <a:p>
            <a:fld id="{8CC043B0-74AA-2348-B0E9-DCA224C7B658}"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67277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72772" name="Slide Number Placeholder 5"/>
          <p:cNvSpPr>
            <a:spLocks noGrp="1"/>
          </p:cNvSpPr>
          <p:nvPr>
            <p:ph type="sldNum" sz="quarter" idx="12"/>
          </p:nvPr>
        </p:nvSpPr>
        <p:spPr>
          <a:noFill/>
        </p:spPr>
        <p:txBody>
          <a:bodyPr/>
          <a:lstStyle/>
          <a:p>
            <a:fld id="{64DF7060-972D-A149-89AC-5987D9085642}" type="slidenum">
              <a:rPr lang="en-US">
                <a:latin typeface="Arial" pitchFamily="-111" charset="0"/>
                <a:ea typeface="ＭＳ Ｐゴシック" pitchFamily="-111" charset="-128"/>
                <a:cs typeface="ＭＳ Ｐゴシック" pitchFamily="-111" charset="-128"/>
              </a:rPr>
              <a:pPr/>
              <a:t>333</a:t>
            </a:fld>
            <a:endParaRPr lang="en-US">
              <a:latin typeface="Arial" pitchFamily="-111" charset="0"/>
              <a:ea typeface="ＭＳ Ｐゴシック" pitchFamily="-111" charset="-128"/>
              <a:cs typeface="ＭＳ Ｐゴシック" pitchFamily="-111" charset="-128"/>
            </a:endParaRPr>
          </a:p>
        </p:txBody>
      </p:sp>
      <p:sp>
        <p:nvSpPr>
          <p:cNvPr id="67277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Creating Terminal IDs</a:t>
            </a:r>
          </a:p>
        </p:txBody>
      </p:sp>
      <p:pic>
        <p:nvPicPr>
          <p:cNvPr id="672774" name="Picture 4"/>
          <p:cNvPicPr>
            <a:picLocks noChangeAspect="1" noChangeArrowheads="1"/>
          </p:cNvPicPr>
          <p:nvPr/>
        </p:nvPicPr>
        <p:blipFill>
          <a:blip r:embed="rId3" cstate="print"/>
          <a:srcRect/>
          <a:stretch>
            <a:fillRect/>
          </a:stretch>
        </p:blipFill>
        <p:spPr bwMode="auto">
          <a:xfrm>
            <a:off x="228600" y="1971675"/>
            <a:ext cx="8839200" cy="28670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Date Placeholder 3"/>
          <p:cNvSpPr>
            <a:spLocks noGrp="1"/>
          </p:cNvSpPr>
          <p:nvPr>
            <p:ph type="dt" sz="quarter" idx="10"/>
          </p:nvPr>
        </p:nvSpPr>
        <p:spPr>
          <a:noFill/>
        </p:spPr>
        <p:txBody>
          <a:bodyPr/>
          <a:lstStyle/>
          <a:p>
            <a:fld id="{A528AA83-0059-F147-BED6-A2EF9D308B17}"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67481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74820" name="Slide Number Placeholder 5"/>
          <p:cNvSpPr>
            <a:spLocks noGrp="1"/>
          </p:cNvSpPr>
          <p:nvPr>
            <p:ph type="sldNum" sz="quarter" idx="12"/>
          </p:nvPr>
        </p:nvSpPr>
        <p:spPr>
          <a:noFill/>
        </p:spPr>
        <p:txBody>
          <a:bodyPr/>
          <a:lstStyle/>
          <a:p>
            <a:fld id="{7DAFD957-060F-BD4A-A206-042B85C73447}" type="slidenum">
              <a:rPr lang="en-US">
                <a:latin typeface="Arial" pitchFamily="-111" charset="0"/>
                <a:ea typeface="ＭＳ Ｐゴシック" pitchFamily="-111" charset="-128"/>
                <a:cs typeface="ＭＳ Ｐゴシック" pitchFamily="-111" charset="-128"/>
              </a:rPr>
              <a:pPr/>
              <a:t>334</a:t>
            </a:fld>
            <a:endParaRPr lang="en-US">
              <a:latin typeface="Arial" pitchFamily="-111" charset="0"/>
              <a:ea typeface="ＭＳ Ｐゴシック" pitchFamily="-111" charset="-128"/>
              <a:cs typeface="ＭＳ Ｐゴシック" pitchFamily="-111" charset="-128"/>
            </a:endParaRPr>
          </a:p>
        </p:txBody>
      </p:sp>
      <p:sp>
        <p:nvSpPr>
          <p:cNvPr id="67482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Reversing Print and Left</a:t>
            </a:r>
          </a:p>
        </p:txBody>
      </p:sp>
      <p:pic>
        <p:nvPicPr>
          <p:cNvPr id="674822" name="Picture 6"/>
          <p:cNvPicPr>
            <a:picLocks noChangeAspect="1" noChangeArrowheads="1"/>
          </p:cNvPicPr>
          <p:nvPr/>
        </p:nvPicPr>
        <p:blipFill>
          <a:blip r:embed="rId3" cstate="print"/>
          <a:srcRect/>
          <a:stretch>
            <a:fillRect/>
          </a:stretch>
        </p:blipFill>
        <p:spPr bwMode="auto">
          <a:xfrm>
            <a:off x="990600" y="1490663"/>
            <a:ext cx="7162800" cy="38766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Date Placeholder 3"/>
          <p:cNvSpPr>
            <a:spLocks noGrp="1"/>
          </p:cNvSpPr>
          <p:nvPr>
            <p:ph type="dt" sz="quarter" idx="10"/>
          </p:nvPr>
        </p:nvSpPr>
        <p:spPr>
          <a:noFill/>
        </p:spPr>
        <p:txBody>
          <a:bodyPr/>
          <a:lstStyle/>
          <a:p>
            <a:fld id="{F391866A-8175-E045-BD2D-B5ECE212CFA0}"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67686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76868" name="Slide Number Placeholder 5"/>
          <p:cNvSpPr>
            <a:spLocks noGrp="1"/>
          </p:cNvSpPr>
          <p:nvPr>
            <p:ph type="sldNum" sz="quarter" idx="12"/>
          </p:nvPr>
        </p:nvSpPr>
        <p:spPr>
          <a:noFill/>
        </p:spPr>
        <p:txBody>
          <a:bodyPr/>
          <a:lstStyle/>
          <a:p>
            <a:fld id="{C9866601-F0E0-0345-88D4-80FB5C60C3FA}" type="slidenum">
              <a:rPr lang="en-US">
                <a:latin typeface="Arial" pitchFamily="-111" charset="0"/>
                <a:ea typeface="ＭＳ Ｐゴシック" pitchFamily="-111" charset="-128"/>
                <a:cs typeface="ＭＳ Ｐゴシック" pitchFamily="-111" charset="-128"/>
              </a:rPr>
              <a:pPr/>
              <a:t>335</a:t>
            </a:fld>
            <a:endParaRPr lang="en-US">
              <a:latin typeface="Arial" pitchFamily="-111" charset="0"/>
              <a:ea typeface="ＭＳ Ｐゴシック" pitchFamily="-111" charset="-128"/>
              <a:cs typeface="ＭＳ Ｐゴシック" pitchFamily="-111" charset="-128"/>
            </a:endParaRPr>
          </a:p>
        </p:txBody>
      </p:sp>
      <p:sp>
        <p:nvSpPr>
          <p:cNvPr id="67686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Reversing Right </a:t>
            </a:r>
          </a:p>
        </p:txBody>
      </p:sp>
      <p:pic>
        <p:nvPicPr>
          <p:cNvPr id="676870" name="Picture 7"/>
          <p:cNvPicPr>
            <a:picLocks noChangeAspect="1" noChangeArrowheads="1"/>
          </p:cNvPicPr>
          <p:nvPr/>
        </p:nvPicPr>
        <p:blipFill>
          <a:blip r:embed="rId3" cstate="print"/>
          <a:srcRect/>
          <a:stretch>
            <a:fillRect/>
          </a:stretch>
        </p:blipFill>
        <p:spPr bwMode="auto">
          <a:xfrm>
            <a:off x="1014413" y="1762125"/>
            <a:ext cx="7115175" cy="35718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6"/>
          <p:cNvSpPr>
            <a:spLocks noGrp="1"/>
          </p:cNvSpPr>
          <p:nvPr>
            <p:ph type="title"/>
          </p:nvPr>
        </p:nvSpPr>
        <p:spPr>
          <a:xfrm>
            <a:off x="722313" y="2362200"/>
            <a:ext cx="7772400" cy="1362075"/>
          </a:xfrm>
        </p:spPr>
        <p:txBody>
          <a:bodyPr/>
          <a:lstStyle/>
          <a:p>
            <a:pPr algn="ctr"/>
            <a:r>
              <a:rPr lang="en-US" cap="none">
                <a:ea typeface="ＭＳ Ｐゴシック" pitchFamily="-111" charset="-128"/>
                <a:cs typeface="ＭＳ Ｐゴシック" pitchFamily="-111" charset="-128"/>
              </a:rPr>
              <a:t>ORDER ANALYSIS</a:t>
            </a:r>
          </a:p>
        </p:txBody>
      </p:sp>
      <p:sp>
        <p:nvSpPr>
          <p:cNvPr id="110595" name="Date Placeholder 3"/>
          <p:cNvSpPr>
            <a:spLocks noGrp="1"/>
          </p:cNvSpPr>
          <p:nvPr>
            <p:ph type="dt" sz="quarter" idx="10"/>
          </p:nvPr>
        </p:nvSpPr>
        <p:spPr>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1059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10597" name="Slide Number Placeholder 5"/>
          <p:cNvSpPr>
            <a:spLocks noGrp="1"/>
          </p:cNvSpPr>
          <p:nvPr>
            <p:ph type="sldNum" sz="quarter" idx="12"/>
          </p:nvPr>
        </p:nvSpPr>
        <p:spPr>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336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68344627"/>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6"/>
          <p:cNvSpPr>
            <a:spLocks noGrp="1"/>
          </p:cNvSpPr>
          <p:nvPr>
            <p:ph type="title"/>
          </p:nvPr>
        </p:nvSpPr>
        <p:spPr/>
        <p:txBody>
          <a:bodyPr/>
          <a:lstStyle/>
          <a:p>
            <a:r>
              <a:rPr lang="en-US">
                <a:ea typeface="ＭＳ Ｐゴシック" pitchFamily="-111" charset="-128"/>
                <a:cs typeface="ＭＳ Ｐゴシック" pitchFamily="-111" charset="-128"/>
              </a:rPr>
              <a:t>Notion of “Order”</a:t>
            </a:r>
          </a:p>
        </p:txBody>
      </p:sp>
      <p:sp>
        <p:nvSpPr>
          <p:cNvPr id="111619" name="Content Placeholder 7"/>
          <p:cNvSpPr>
            <a:spLocks noGrp="1"/>
          </p:cNvSpPr>
          <p:nvPr>
            <p:ph idx="1"/>
          </p:nvPr>
        </p:nvSpPr>
        <p:spPr/>
        <p:txBody>
          <a:bodyPr/>
          <a:lstStyle/>
          <a:p>
            <a:pPr>
              <a:buFont typeface="Times" pitchFamily="-111" charset="0"/>
              <a:buNone/>
            </a:pPr>
            <a:r>
              <a:rPr lang="en-US" sz="2800" b="1"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Throughout the complexity portion of this course, we will be interested in how long an algorithm takes on the instances of some arbitrary "size" </a:t>
            </a:r>
            <a:r>
              <a:rPr lang="en-US" sz="2800" b="1"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 Recognizing that different times can be recorded for two instance of size </a:t>
            </a:r>
            <a:r>
              <a:rPr lang="en-US" sz="2800" b="1"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 we only ask about the worst case. </a:t>
            </a:r>
          </a:p>
          <a:p>
            <a:pPr>
              <a:buFont typeface="Times" pitchFamily="-111" charset="0"/>
              <a:buNone/>
            </a:pPr>
            <a:r>
              <a:rPr lang="en-US" sz="2800" dirty="0">
                <a:ea typeface="ＭＳ Ｐゴシック" pitchFamily="-111" charset="-128"/>
                <a:cs typeface="ＭＳ Ｐゴシック" pitchFamily="-111" charset="-128"/>
              </a:rPr>
              <a:t>	</a:t>
            </a:r>
          </a:p>
          <a:p>
            <a:pPr>
              <a:buFont typeface="Times" pitchFamily="-111" charset="0"/>
              <a:buNone/>
            </a:pPr>
            <a:r>
              <a:rPr lang="en-US" sz="2800" dirty="0">
                <a:ea typeface="ＭＳ Ｐゴシック" pitchFamily="-111" charset="-128"/>
                <a:cs typeface="ＭＳ Ｐゴシック" pitchFamily="-111" charset="-128"/>
              </a:rPr>
              <a:t>	We also understand that different languages, computers, and even skill of the implementer can alter the "running time."</a:t>
            </a:r>
          </a:p>
        </p:txBody>
      </p:sp>
      <p:sp>
        <p:nvSpPr>
          <p:cNvPr id="111620" name="Date Placeholder 3"/>
          <p:cNvSpPr>
            <a:spLocks noGrp="1"/>
          </p:cNvSpPr>
          <p:nvPr>
            <p:ph type="dt" sz="quarter" idx="10"/>
          </p:nvPr>
        </p:nvSpPr>
        <p:spPr>
          <a:noFill/>
        </p:spPr>
        <p:txBody>
          <a:bodyPr/>
          <a:lstStyle/>
          <a:p>
            <a:fld id="{69194B74-F425-4546-ABD3-379D9B2DB775}"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1162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11622" name="Slide Number Placeholder 5"/>
          <p:cNvSpPr>
            <a:spLocks noGrp="1"/>
          </p:cNvSpPr>
          <p:nvPr>
            <p:ph type="sldNum" sz="quarter" idx="12"/>
          </p:nvPr>
        </p:nvSpPr>
        <p:spPr>
          <a:noFill/>
        </p:spPr>
        <p:txBody>
          <a:bodyPr/>
          <a:lstStyle/>
          <a:p>
            <a:fld id="{4EA8EEDF-53C4-8841-9D9C-621E626FE710}" type="slidenum">
              <a:rPr lang="en-US">
                <a:latin typeface="Arial" pitchFamily="-111" charset="0"/>
                <a:ea typeface="ＭＳ Ｐゴシック" pitchFamily="-111" charset="-128"/>
                <a:cs typeface="ＭＳ Ｐゴシック" pitchFamily="-111" charset="-128"/>
              </a:rPr>
              <a:pPr/>
              <a:t>337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52390418"/>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6"/>
          <p:cNvSpPr>
            <a:spLocks noGrp="1"/>
          </p:cNvSpPr>
          <p:nvPr>
            <p:ph type="title"/>
          </p:nvPr>
        </p:nvSpPr>
        <p:spPr/>
        <p:txBody>
          <a:bodyPr/>
          <a:lstStyle/>
          <a:p>
            <a:r>
              <a:rPr lang="en-US">
                <a:ea typeface="ＭＳ Ｐゴシック" pitchFamily="-111" charset="-128"/>
                <a:cs typeface="ＭＳ Ｐゴシック" pitchFamily="-111" charset="-128"/>
              </a:rPr>
              <a:t>Notion of “Order”</a:t>
            </a:r>
          </a:p>
        </p:txBody>
      </p:sp>
      <p:sp>
        <p:nvSpPr>
          <p:cNvPr id="112643" name="Content Placeholder 7"/>
          <p:cNvSpPr>
            <a:spLocks noGrp="1"/>
          </p:cNvSpPr>
          <p:nvPr>
            <p:ph idx="1"/>
          </p:nvPr>
        </p:nvSpPr>
        <p:spPr/>
        <p:txBody>
          <a:bodyPr/>
          <a:lstStyle/>
          <a:p>
            <a:pPr>
              <a:buFont typeface="Times" pitchFamily="-111" charset="0"/>
              <a:buNone/>
            </a:pPr>
            <a:r>
              <a:rPr lang="en-US" sz="2800" b="1"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As a result, we really can never know "exactly" how long anything takes.</a:t>
            </a:r>
          </a:p>
          <a:p>
            <a:pPr>
              <a:buFont typeface="Times" pitchFamily="-111" charset="0"/>
              <a:buNone/>
            </a:pPr>
            <a:endParaRPr lang="en-US" sz="2800" dirty="0">
              <a:ea typeface="ＭＳ Ｐゴシック" pitchFamily="-111" charset="-128"/>
              <a:cs typeface="ＭＳ Ｐゴシック" pitchFamily="-111" charset="-128"/>
            </a:endParaRPr>
          </a:p>
          <a:p>
            <a:pPr>
              <a:buFont typeface="Times" pitchFamily="-111" charset="0"/>
              <a:buNone/>
            </a:pPr>
            <a:r>
              <a:rPr lang="en-US" sz="2800" dirty="0">
                <a:ea typeface="ＭＳ Ｐゴシック" pitchFamily="-111" charset="-128"/>
                <a:cs typeface="ＭＳ Ｐゴシック" pitchFamily="-111" charset="-128"/>
              </a:rPr>
              <a:t>	So, we usually settle for a substitute function, and say the function we are trying to measure is "of the order of" this new substitute function.  </a:t>
            </a:r>
          </a:p>
        </p:txBody>
      </p:sp>
      <p:sp>
        <p:nvSpPr>
          <p:cNvPr id="112644" name="Date Placeholder 3"/>
          <p:cNvSpPr>
            <a:spLocks noGrp="1"/>
          </p:cNvSpPr>
          <p:nvPr>
            <p:ph type="dt" sz="quarter" idx="10"/>
          </p:nvPr>
        </p:nvSpPr>
        <p:spPr>
          <a:noFill/>
        </p:spPr>
        <p:txBody>
          <a:bodyPr/>
          <a:lstStyle/>
          <a:p>
            <a:fld id="{959FC410-2A51-8741-B20D-1B93411EE4AE}"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1264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12646" name="Slide Number Placeholder 5"/>
          <p:cNvSpPr>
            <a:spLocks noGrp="1"/>
          </p:cNvSpPr>
          <p:nvPr>
            <p:ph type="sldNum" sz="quarter" idx="12"/>
          </p:nvPr>
        </p:nvSpPr>
        <p:spPr>
          <a:noFill/>
        </p:spPr>
        <p:txBody>
          <a:bodyPr/>
          <a:lstStyle/>
          <a:p>
            <a:fld id="{42C43271-185B-EA44-84CD-558076515A9C}" type="slidenum">
              <a:rPr lang="en-US">
                <a:latin typeface="Arial" pitchFamily="-111" charset="0"/>
                <a:ea typeface="ＭＳ Ｐゴシック" pitchFamily="-111" charset="-128"/>
                <a:cs typeface="ＭＳ Ｐゴシック" pitchFamily="-111" charset="-128"/>
              </a:rPr>
              <a:pPr/>
              <a:t>338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9103042"/>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6"/>
          <p:cNvSpPr>
            <a:spLocks noGrp="1"/>
          </p:cNvSpPr>
          <p:nvPr>
            <p:ph type="title"/>
          </p:nvPr>
        </p:nvSpPr>
        <p:spPr/>
        <p:txBody>
          <a:bodyPr/>
          <a:lstStyle/>
          <a:p>
            <a:r>
              <a:rPr lang="en-US">
                <a:ea typeface="ＭＳ Ｐゴシック" pitchFamily="-111" charset="-128"/>
                <a:cs typeface="ＭＳ Ｐゴシック" pitchFamily="-111" charset="-128"/>
              </a:rPr>
              <a:t>Notion of “Order”</a:t>
            </a:r>
          </a:p>
        </p:txBody>
      </p:sp>
      <p:sp>
        <p:nvSpPr>
          <p:cNvPr id="113667" name="Content Placeholder 7"/>
          <p:cNvSpPr>
            <a:spLocks noGrp="1"/>
          </p:cNvSpPr>
          <p:nvPr>
            <p:ph idx="1"/>
          </p:nvPr>
        </p:nvSpPr>
        <p:spPr/>
        <p:txBody>
          <a:bodyPr/>
          <a:lstStyle/>
          <a:p>
            <a:pPr eaLnBrk="1" hangingPunct="1">
              <a:lnSpc>
                <a:spcPct val="90000"/>
              </a:lnSpc>
              <a:buFont typeface="Times" pitchFamily="-111" charset="0"/>
              <a:buNone/>
            </a:pP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"Order" is something we use to describe an upper bound upon something else (in our case, time, but it can apply to almost anything).</a:t>
            </a:r>
          </a:p>
          <a:p>
            <a:pPr eaLnBrk="1" hangingPunct="1">
              <a:lnSpc>
                <a:spcPct val="90000"/>
              </a:lnSpc>
            </a:pPr>
            <a:endParaRPr lang="en-US" sz="2400"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For example, let </a:t>
            </a:r>
            <a:r>
              <a:rPr lang="en-US" sz="2400" b="1" dirty="0">
                <a:ea typeface="ＭＳ Ｐゴシック" pitchFamily="-111" charset="-128"/>
                <a:cs typeface="ＭＳ Ｐゴシック" pitchFamily="-111" charset="-128"/>
              </a:rPr>
              <a:t>f(n)</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g(n)</a:t>
            </a:r>
            <a:r>
              <a:rPr lang="en-US" sz="2400" dirty="0">
                <a:ea typeface="ＭＳ Ｐゴシック" pitchFamily="-111" charset="-128"/>
                <a:cs typeface="ＭＳ Ｐゴシック" pitchFamily="-111" charset="-128"/>
              </a:rPr>
              <a:t> be two functions. We say "</a:t>
            </a:r>
            <a:r>
              <a:rPr lang="en-US" sz="2400" b="1" dirty="0">
                <a:ea typeface="ＭＳ Ｐゴシック" pitchFamily="-111" charset="-128"/>
                <a:cs typeface="ＭＳ Ｐゴシック" pitchFamily="-111" charset="-128"/>
              </a:rPr>
              <a:t>f(n)</a:t>
            </a:r>
            <a:r>
              <a:rPr lang="en-US" sz="2400" dirty="0">
                <a:ea typeface="ＭＳ Ｐゴシック" pitchFamily="-111" charset="-128"/>
                <a:cs typeface="ＭＳ Ｐゴシック" pitchFamily="-111" charset="-128"/>
              </a:rPr>
              <a:t> is order </a:t>
            </a:r>
            <a:r>
              <a:rPr lang="en-US" sz="2400" b="1" dirty="0">
                <a:ea typeface="ＭＳ Ｐゴシック" pitchFamily="-111" charset="-128"/>
                <a:cs typeface="ＭＳ Ｐゴシック" pitchFamily="-111" charset="-128"/>
              </a:rPr>
              <a:t>g(n)</a:t>
            </a:r>
            <a:r>
              <a:rPr lang="en-US" sz="2400" dirty="0">
                <a:ea typeface="ＭＳ Ｐゴシック" pitchFamily="-111" charset="-128"/>
                <a:cs typeface="ＭＳ Ｐゴシック" pitchFamily="-111" charset="-128"/>
              </a:rPr>
              <a:t>" when there exists constants </a:t>
            </a:r>
            <a:r>
              <a:rPr lang="en-US" sz="2400" b="1" dirty="0">
                <a:ea typeface="ＭＳ Ｐゴシック" pitchFamily="-111" charset="-128"/>
                <a:cs typeface="ＭＳ Ｐゴシック" pitchFamily="-111" charset="-128"/>
              </a:rPr>
              <a:t>c</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such that </a:t>
            </a:r>
            <a:r>
              <a:rPr lang="en-US" sz="2400" b="1" dirty="0">
                <a:ea typeface="ＭＳ Ｐゴシック" pitchFamily="-111" charset="-128"/>
                <a:cs typeface="ＭＳ Ｐゴシック" pitchFamily="-111" charset="-128"/>
              </a:rPr>
              <a:t>f(n) ≤ cg(n) </a:t>
            </a:r>
            <a:r>
              <a:rPr lang="en-US" sz="2400" dirty="0">
                <a:ea typeface="ＭＳ Ｐゴシック" pitchFamily="-111" charset="-128"/>
                <a:cs typeface="ＭＳ Ｐゴシック" pitchFamily="-111" charset="-128"/>
              </a:rPr>
              <a:t>for all </a:t>
            </a:r>
            <a:r>
              <a:rPr lang="en-US" sz="2400" b="1" dirty="0">
                <a:ea typeface="ＭＳ Ｐゴシック" pitchFamily="-111" charset="-128"/>
                <a:cs typeface="ＭＳ Ｐゴシック" pitchFamily="-111" charset="-128"/>
              </a:rPr>
              <a:t>n ≥ N</a:t>
            </a:r>
            <a:r>
              <a:rPr lang="en-US" sz="2400" dirty="0">
                <a:ea typeface="ＭＳ Ｐゴシック" pitchFamily="-111" charset="-128"/>
                <a:cs typeface="ＭＳ Ｐゴシック" pitchFamily="-111" charset="-128"/>
              </a:rPr>
              <a:t>.</a:t>
            </a:r>
          </a:p>
          <a:p>
            <a:pPr eaLnBrk="1" hangingPunct="1">
              <a:lnSpc>
                <a:spcPct val="90000"/>
              </a:lnSpc>
            </a:pPr>
            <a:endParaRPr lang="en-US" sz="2400"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What this is saying is that when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is 'large enough,' </a:t>
            </a:r>
            <a:r>
              <a:rPr lang="en-US" sz="2400" b="1" dirty="0">
                <a:ea typeface="ＭＳ Ｐゴシック" pitchFamily="-111" charset="-128"/>
                <a:cs typeface="ＭＳ Ｐゴシック" pitchFamily="-111" charset="-128"/>
              </a:rPr>
              <a:t>f(n)</a:t>
            </a:r>
            <a:r>
              <a:rPr lang="en-US" sz="2400" dirty="0">
                <a:ea typeface="ＭＳ Ｐゴシック" pitchFamily="-111" charset="-128"/>
                <a:cs typeface="ＭＳ Ｐゴシック" pitchFamily="-111" charset="-128"/>
              </a:rPr>
              <a:t> is bounded above by a constant multiple of </a:t>
            </a:r>
            <a:r>
              <a:rPr lang="en-US" sz="2400" b="1" dirty="0">
                <a:ea typeface="ＭＳ Ｐゴシック" pitchFamily="-111" charset="-128"/>
                <a:cs typeface="ＭＳ Ｐゴシック" pitchFamily="-111" charset="-128"/>
              </a:rPr>
              <a:t>g(n)</a:t>
            </a:r>
            <a:r>
              <a:rPr lang="en-US" sz="2400" dirty="0">
                <a:ea typeface="ＭＳ Ｐゴシック" pitchFamily="-111" charset="-128"/>
                <a:cs typeface="ＭＳ Ｐゴシック" pitchFamily="-111" charset="-128"/>
              </a:rPr>
              <a:t>.</a:t>
            </a:r>
          </a:p>
        </p:txBody>
      </p:sp>
      <p:sp>
        <p:nvSpPr>
          <p:cNvPr id="113668" name="Date Placeholder 3"/>
          <p:cNvSpPr>
            <a:spLocks noGrp="1"/>
          </p:cNvSpPr>
          <p:nvPr>
            <p:ph type="dt" sz="quarter" idx="10"/>
          </p:nvPr>
        </p:nvSpPr>
        <p:spPr>
          <a:noFill/>
        </p:spPr>
        <p:txBody>
          <a:bodyPr/>
          <a:lstStyle/>
          <a:p>
            <a:fld id="{3DA5CDBC-D436-CD4C-A1B7-D4E5682FC129}"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1366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13670" name="Slide Number Placeholder 5"/>
          <p:cNvSpPr>
            <a:spLocks noGrp="1"/>
          </p:cNvSpPr>
          <p:nvPr>
            <p:ph type="sldNum" sz="quarter" idx="12"/>
          </p:nvPr>
        </p:nvSpPr>
        <p:spPr>
          <a:noFill/>
        </p:spPr>
        <p:txBody>
          <a:bodyPr/>
          <a:lstStyle/>
          <a:p>
            <a:fld id="{1BE0F3F9-4DF3-E148-8703-9C5D86E0397D}" type="slidenum">
              <a:rPr lang="en-US">
                <a:latin typeface="Arial" pitchFamily="-111" charset="0"/>
                <a:ea typeface="ＭＳ Ｐゴシック" pitchFamily="-111" charset="-128"/>
                <a:cs typeface="ＭＳ Ｐゴシック" pitchFamily="-111" charset="-128"/>
              </a:rPr>
              <a:pPr/>
              <a:t>339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01479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dt" sz="quarter" idx="10"/>
          </p:nvPr>
        </p:nvSpPr>
        <p:spPr>
          <a:noFill/>
        </p:spPr>
        <p:txBody>
          <a:bodyPr/>
          <a:lstStyle/>
          <a:p>
            <a:fld id="{338F9A7A-1C4B-564E-9FA1-866D1B1D22A4}"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68611"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8612" name="Slide Number Placeholder 3"/>
          <p:cNvSpPr>
            <a:spLocks noGrp="1"/>
          </p:cNvSpPr>
          <p:nvPr>
            <p:ph type="sldNum" sz="quarter" idx="12"/>
          </p:nvPr>
        </p:nvSpPr>
        <p:spPr>
          <a:noFill/>
        </p:spPr>
        <p:txBody>
          <a:bodyPr/>
          <a:lstStyle/>
          <a:p>
            <a:fld id="{C29CAB04-8C6F-B34E-B550-58354533944D}" type="slidenum">
              <a:rPr lang="en-US">
                <a:latin typeface="Arial" pitchFamily="-111" charset="0"/>
                <a:ea typeface="ＭＳ Ｐゴシック" pitchFamily="-111" charset="-128"/>
                <a:cs typeface="ＭＳ Ｐゴシック" pitchFamily="-111" charset="-128"/>
              </a:rPr>
              <a:pPr/>
              <a:t>34</a:t>
            </a:fld>
            <a:endParaRPr lang="en-US">
              <a:latin typeface="Arial" pitchFamily="-111" charset="0"/>
              <a:ea typeface="ＭＳ Ｐゴシック" pitchFamily="-111" charset="-128"/>
              <a:cs typeface="ＭＳ Ｐゴシック" pitchFamily="-111" charset="-128"/>
            </a:endParaRPr>
          </a:p>
        </p:txBody>
      </p:sp>
      <p:sp>
        <p:nvSpPr>
          <p:cNvPr id="68613"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Hilbert’s Belief</a:t>
            </a:r>
          </a:p>
        </p:txBody>
      </p:sp>
      <p:sp>
        <p:nvSpPr>
          <p:cNvPr id="68614" name="Rectangle 3"/>
          <p:cNvSpPr>
            <a:spLocks noGrp="1" noChangeArrowheads="1"/>
          </p:cNvSpPr>
          <p:nvPr>
            <p:ph type="body" idx="4294967295"/>
          </p:nvPr>
        </p:nvSpPr>
        <p:spPr/>
        <p:txBody>
          <a:bodyPr/>
          <a:lstStyle/>
          <a:p>
            <a:pPr eaLnBrk="1" hangingPunct="1"/>
            <a:r>
              <a:rPr lang="en-US">
                <a:ea typeface="ＭＳ Ｐゴシック" pitchFamily="-111" charset="-128"/>
                <a:cs typeface="ＭＳ Ｐゴシック" pitchFamily="-111" charset="-128"/>
              </a:rPr>
              <a:t>All mathematics could be developed within a formal system that allowed the mechanical creation and checking of proofs. </a:t>
            </a:r>
          </a:p>
        </p:txBody>
      </p:sp>
      <p:sp>
        <p:nvSpPr>
          <p:cNvPr id="6861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F27D9DD2-5B1C-8643-B7B1-78AA2BD41497}" type="slidenum">
              <a:rPr lang="en-US" sz="1400"/>
              <a:pPr algn="r"/>
              <a:t>34</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6"/>
          <p:cNvSpPr>
            <a:spLocks noGrp="1"/>
          </p:cNvSpPr>
          <p:nvPr>
            <p:ph type="title"/>
          </p:nvPr>
        </p:nvSpPr>
        <p:spPr/>
        <p:txBody>
          <a:bodyPr/>
          <a:lstStyle/>
          <a:p>
            <a:r>
              <a:rPr lang="en-US">
                <a:ea typeface="ＭＳ Ｐゴシック" pitchFamily="-111" charset="-128"/>
                <a:cs typeface="ＭＳ Ｐゴシック" pitchFamily="-111" charset="-128"/>
              </a:rPr>
              <a:t>Notion of “Order”</a:t>
            </a:r>
          </a:p>
        </p:txBody>
      </p:sp>
      <p:sp>
        <p:nvSpPr>
          <p:cNvPr id="114691" name="Content Placeholder 7"/>
          <p:cNvSpPr>
            <a:spLocks noGrp="1"/>
          </p:cNvSpPr>
          <p:nvPr>
            <p:ph idx="1"/>
          </p:nvPr>
        </p:nvSpPr>
        <p:spPr/>
        <p:txBody>
          <a:bodyPr/>
          <a:lstStyle/>
          <a:p>
            <a:pPr eaLnBrk="1" hangingPunct="1">
              <a:lnSpc>
                <a:spcPct val="90000"/>
              </a:lnSpc>
              <a:buFont typeface="Times" pitchFamily="-111" charset="0"/>
              <a:buNone/>
            </a:pP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This is particularly useful when </a:t>
            </a:r>
            <a:r>
              <a:rPr lang="en-US" sz="2400" b="1" dirty="0">
                <a:ea typeface="ＭＳ Ｐゴシック" pitchFamily="-111" charset="-128"/>
                <a:cs typeface="ＭＳ Ｐゴシック" pitchFamily="-111" charset="-128"/>
              </a:rPr>
              <a:t>f(n)</a:t>
            </a:r>
            <a:r>
              <a:rPr lang="en-US" sz="2400" dirty="0">
                <a:ea typeface="ＭＳ Ｐゴシック" pitchFamily="-111" charset="-128"/>
                <a:cs typeface="ＭＳ Ｐゴシック" pitchFamily="-111" charset="-128"/>
              </a:rPr>
              <a:t> is not known precisely, is complicated to compute, and/or difficult to use. We can, by this, replace </a:t>
            </a:r>
            <a:r>
              <a:rPr lang="en-US" sz="2400" b="1" dirty="0">
                <a:ea typeface="ＭＳ Ｐゴシック" pitchFamily="-111" charset="-128"/>
                <a:cs typeface="ＭＳ Ｐゴシック" pitchFamily="-111" charset="-128"/>
              </a:rPr>
              <a:t>f(n)</a:t>
            </a:r>
            <a:r>
              <a:rPr lang="en-US" sz="2400" dirty="0">
                <a:ea typeface="ＭＳ Ｐゴシック" pitchFamily="-111" charset="-128"/>
                <a:cs typeface="ＭＳ Ｐゴシック" pitchFamily="-111" charset="-128"/>
              </a:rPr>
              <a:t> by </a:t>
            </a:r>
            <a:r>
              <a:rPr lang="en-US" sz="2400" b="1" dirty="0">
                <a:ea typeface="ＭＳ Ｐゴシック" pitchFamily="-111" charset="-128"/>
                <a:cs typeface="ＭＳ Ｐゴシック" pitchFamily="-111" charset="-128"/>
              </a:rPr>
              <a:t>g(n)</a:t>
            </a:r>
            <a:r>
              <a:rPr lang="en-US" sz="2400" dirty="0">
                <a:ea typeface="ＭＳ Ｐゴシック" pitchFamily="-111" charset="-128"/>
                <a:cs typeface="ＭＳ Ｐゴシック" pitchFamily="-111" charset="-128"/>
              </a:rPr>
              <a:t> and know we aren't "off too far."</a:t>
            </a:r>
          </a:p>
          <a:p>
            <a:pPr eaLnBrk="1" hangingPunct="1">
              <a:lnSpc>
                <a:spcPct val="90000"/>
              </a:lnSpc>
            </a:pPr>
            <a:endParaRPr lang="en-US" sz="2400"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We say </a:t>
            </a:r>
            <a:r>
              <a:rPr lang="en-US" sz="2400" b="1" dirty="0">
                <a:ea typeface="ＭＳ Ｐゴシック" pitchFamily="-111" charset="-128"/>
                <a:cs typeface="ＭＳ Ｐゴシック" pitchFamily="-111" charset="-128"/>
              </a:rPr>
              <a:t>f(n)</a:t>
            </a:r>
            <a:r>
              <a:rPr lang="en-US" sz="2400" dirty="0">
                <a:ea typeface="ＭＳ Ｐゴシック" pitchFamily="-111" charset="-128"/>
                <a:cs typeface="ＭＳ Ｐゴシック" pitchFamily="-111" charset="-128"/>
              </a:rPr>
              <a:t> is "in the order of </a:t>
            </a:r>
            <a:r>
              <a:rPr lang="en-US" sz="2400" b="1" dirty="0">
                <a:ea typeface="ＭＳ Ｐゴシック" pitchFamily="-111" charset="-128"/>
                <a:cs typeface="ＭＳ Ｐゴシック" pitchFamily="-111" charset="-128"/>
              </a:rPr>
              <a:t>g(n)</a:t>
            </a:r>
            <a:r>
              <a:rPr lang="en-US" sz="2400" dirty="0">
                <a:ea typeface="ＭＳ Ｐゴシック" pitchFamily="-111" charset="-128"/>
                <a:cs typeface="ＭＳ Ｐゴシック" pitchFamily="-111" charset="-128"/>
              </a:rPr>
              <a:t>" or, simply, </a:t>
            </a:r>
            <a:r>
              <a:rPr lang="en-US" sz="2400" dirty="0" smtClean="0">
                <a:ea typeface="ＭＳ Ｐゴシック" pitchFamily="-111" charset="-128"/>
                <a:cs typeface="ＭＳ Ｐゴシック" pitchFamily="-111" charset="-128"/>
              </a:rPr>
              <a:t/>
            </a:r>
            <a:br>
              <a:rPr lang="en-US" sz="2400" dirty="0" smtClean="0">
                <a:ea typeface="ＭＳ Ｐゴシック" pitchFamily="-111" charset="-128"/>
                <a:cs typeface="ＭＳ Ｐゴシック" pitchFamily="-111" charset="-128"/>
              </a:rPr>
            </a:br>
            <a:r>
              <a:rPr lang="en-US" sz="2400" b="1" dirty="0" smtClean="0">
                <a:ea typeface="ＭＳ Ｐゴシック" pitchFamily="-111" charset="-128"/>
                <a:cs typeface="ＭＳ Ｐゴシック" pitchFamily="-111" charset="-128"/>
              </a:rPr>
              <a:t>f(n</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O(g(n))</a:t>
            </a:r>
            <a:r>
              <a:rPr lang="en-US" sz="2400" dirty="0">
                <a:ea typeface="ＭＳ Ｐゴシック" pitchFamily="-111" charset="-128"/>
                <a:cs typeface="ＭＳ Ｐゴシック" pitchFamily="-111" charset="-128"/>
              </a:rPr>
              <a:t>.</a:t>
            </a:r>
          </a:p>
          <a:p>
            <a:pPr eaLnBrk="1" hangingPunct="1">
              <a:lnSpc>
                <a:spcPct val="90000"/>
              </a:lnSpc>
            </a:pPr>
            <a:endParaRPr lang="en-US" sz="2400"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Usually, </a:t>
            </a:r>
            <a:r>
              <a:rPr lang="en-US" sz="2400" b="1" dirty="0">
                <a:ea typeface="ＭＳ Ｐゴシック" pitchFamily="-111" charset="-128"/>
                <a:cs typeface="ＭＳ Ｐゴシック" pitchFamily="-111" charset="-128"/>
              </a:rPr>
              <a:t>g(n)</a:t>
            </a:r>
            <a:r>
              <a:rPr lang="en-US" sz="2400" dirty="0">
                <a:ea typeface="ＭＳ Ｐゴシック" pitchFamily="-111" charset="-128"/>
                <a:cs typeface="ＭＳ Ｐゴシック" pitchFamily="-111" charset="-128"/>
              </a:rPr>
              <a:t> is a simple function, like </a:t>
            </a:r>
            <a:r>
              <a:rPr lang="en-US" sz="2400" b="1" dirty="0" err="1">
                <a:ea typeface="ＭＳ Ｐゴシック" pitchFamily="-111" charset="-128"/>
                <a:cs typeface="ＭＳ Ｐゴシック" pitchFamily="-111" charset="-128"/>
              </a:rPr>
              <a:t>nlog</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n</a:t>
            </a:r>
            <a:r>
              <a:rPr lang="en-US" sz="2400" b="1" baseline="30000" dirty="0">
                <a:ea typeface="ＭＳ Ｐゴシック" pitchFamily="-111" charset="-128"/>
                <a:cs typeface="ＭＳ Ｐゴシック" pitchFamily="-111" charset="-128"/>
              </a:rPr>
              <a:t>3</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2</a:t>
            </a:r>
            <a:r>
              <a:rPr lang="en-US" sz="2400" b="1" baseline="30000"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etc., that's easy to understand and use.</a:t>
            </a:r>
          </a:p>
        </p:txBody>
      </p:sp>
      <p:sp>
        <p:nvSpPr>
          <p:cNvPr id="114692" name="Date Placeholder 3"/>
          <p:cNvSpPr>
            <a:spLocks noGrp="1"/>
          </p:cNvSpPr>
          <p:nvPr>
            <p:ph type="dt" sz="quarter" idx="10"/>
          </p:nvPr>
        </p:nvSpPr>
        <p:spPr>
          <a:noFill/>
        </p:spPr>
        <p:txBody>
          <a:bodyPr/>
          <a:lstStyle/>
          <a:p>
            <a:fld id="{E2EAD46F-90C3-D042-92AA-48EC278BADEB}"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1469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14694" name="Slide Number Placeholder 5"/>
          <p:cNvSpPr>
            <a:spLocks noGrp="1"/>
          </p:cNvSpPr>
          <p:nvPr>
            <p:ph type="sldNum" sz="quarter" idx="12"/>
          </p:nvPr>
        </p:nvSpPr>
        <p:spPr>
          <a:noFill/>
        </p:spPr>
        <p:txBody>
          <a:bodyPr/>
          <a:lstStyle/>
          <a:p>
            <a:fld id="{D354A41D-C78F-9748-99C4-B1EC85E5412E}" type="slidenum">
              <a:rPr lang="en-US">
                <a:latin typeface="Arial" pitchFamily="-111" charset="0"/>
                <a:ea typeface="ＭＳ Ｐゴシック" pitchFamily="-111" charset="-128"/>
                <a:cs typeface="ＭＳ Ｐゴシック" pitchFamily="-111" charset="-128"/>
              </a:rPr>
              <a:pPr/>
              <a:t>340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30202565"/>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6"/>
          <p:cNvSpPr>
            <a:spLocks noGrp="1"/>
          </p:cNvSpPr>
          <p:nvPr>
            <p:ph type="title"/>
          </p:nvPr>
        </p:nvSpPr>
        <p:spPr/>
        <p:txBody>
          <a:bodyPr/>
          <a:lstStyle/>
          <a:p>
            <a:r>
              <a:rPr lang="en-US">
                <a:ea typeface="ＭＳ Ｐゴシック" pitchFamily="-111" charset="-128"/>
                <a:cs typeface="ＭＳ Ｐゴシック" pitchFamily="-111" charset="-128"/>
              </a:rPr>
              <a:t>Notion of “Order”</a:t>
            </a:r>
          </a:p>
        </p:txBody>
      </p:sp>
      <p:sp>
        <p:nvSpPr>
          <p:cNvPr id="115715" name="Content Placeholder 7"/>
          <p:cNvSpPr>
            <a:spLocks noGrp="1"/>
          </p:cNvSpPr>
          <p:nvPr>
            <p:ph idx="1"/>
          </p:nvPr>
        </p:nvSpPr>
        <p:spPr/>
        <p:txBody>
          <a:bodyPr/>
          <a:lstStyle/>
          <a:p>
            <a:pPr eaLnBrk="1" hangingPunct="1">
              <a:buFont typeface="Times" pitchFamily="-111" charset="0"/>
              <a:buNone/>
            </a:pP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Order of an Algorithm: The maximum number of steps required to find the answer to any instance of size </a:t>
            </a:r>
            <a:r>
              <a:rPr lang="en-US" b="1" dirty="0">
                <a:ea typeface="ＭＳ Ｐゴシック" pitchFamily="-111" charset="-128"/>
                <a:cs typeface="ＭＳ Ｐゴシック" pitchFamily="-111" charset="-128"/>
              </a:rPr>
              <a:t>n</a:t>
            </a:r>
            <a:r>
              <a:rPr lang="en-US" dirty="0">
                <a:ea typeface="ＭＳ Ｐゴシック" pitchFamily="-111" charset="-128"/>
                <a:cs typeface="ＭＳ Ｐゴシック" pitchFamily="-111" charset="-128"/>
              </a:rPr>
              <a:t>, for any arbitrary value of </a:t>
            </a:r>
            <a:r>
              <a:rPr lang="en-US" b="1" dirty="0">
                <a:ea typeface="ＭＳ Ｐゴシック" pitchFamily="-111" charset="-128"/>
                <a:cs typeface="ＭＳ Ｐゴシック" pitchFamily="-111" charset="-128"/>
              </a:rPr>
              <a:t>n</a:t>
            </a:r>
            <a:r>
              <a:rPr lang="en-US" dirty="0">
                <a:ea typeface="ＭＳ Ｐゴシック" pitchFamily="-111" charset="-128"/>
                <a:cs typeface="ＭＳ Ｐゴシック" pitchFamily="-111" charset="-128"/>
              </a:rPr>
              <a:t>. </a:t>
            </a:r>
          </a:p>
          <a:p>
            <a:pPr eaLnBrk="1" hangingPunct="1"/>
            <a:endParaRPr lang="en-US" dirty="0">
              <a:ea typeface="ＭＳ Ｐゴシック" pitchFamily="-111" charset="-128"/>
              <a:cs typeface="ＭＳ Ｐゴシック" pitchFamily="-111" charset="-128"/>
            </a:endParaRPr>
          </a:p>
          <a:p>
            <a:pPr eaLnBrk="1" hangingPunct="1">
              <a:buFont typeface="Times" pitchFamily="-111" charset="0"/>
              <a:buNone/>
            </a:pPr>
            <a:r>
              <a:rPr lang="en-US" dirty="0">
                <a:ea typeface="ＭＳ Ｐゴシック" pitchFamily="-111" charset="-128"/>
                <a:cs typeface="ＭＳ Ｐゴシック" pitchFamily="-111" charset="-128"/>
              </a:rPr>
              <a:t>	For example, if an algorithm requires at most </a:t>
            </a:r>
            <a:r>
              <a:rPr lang="en-US" b="1" dirty="0">
                <a:ea typeface="ＭＳ Ｐゴシック" pitchFamily="-111" charset="-128"/>
                <a:cs typeface="ＭＳ Ｐゴシック" pitchFamily="-111" charset="-128"/>
              </a:rPr>
              <a:t>6n</a:t>
            </a:r>
            <a:r>
              <a:rPr lang="en-US" b="1" baseline="30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+3n–6</a:t>
            </a:r>
            <a:r>
              <a:rPr lang="en-US" dirty="0">
                <a:ea typeface="ＭＳ Ｐゴシック" pitchFamily="-111" charset="-128"/>
                <a:cs typeface="ＭＳ Ｐゴシック" pitchFamily="-111" charset="-128"/>
              </a:rPr>
              <a:t> steps on any instance of size n, we say it is "order </a:t>
            </a:r>
            <a:r>
              <a:rPr lang="en-US" b="1" dirty="0">
                <a:ea typeface="ＭＳ Ｐゴシック" pitchFamily="-111" charset="-128"/>
                <a:cs typeface="ＭＳ Ｐゴシック" pitchFamily="-111" charset="-128"/>
              </a:rPr>
              <a:t>n</a:t>
            </a:r>
            <a:r>
              <a:rPr lang="en-US" b="1" baseline="30000" dirty="0">
                <a:ea typeface="ＭＳ Ｐゴシック" pitchFamily="-111" charset="-128"/>
                <a:cs typeface="ＭＳ Ｐゴシック" pitchFamily="-111" charset="-128"/>
              </a:rPr>
              <a:t>2</a:t>
            </a:r>
            <a:r>
              <a:rPr lang="en-US" dirty="0">
                <a:ea typeface="ＭＳ Ｐゴシック" pitchFamily="-111" charset="-128"/>
                <a:cs typeface="ＭＳ Ｐゴシック" pitchFamily="-111" charset="-128"/>
              </a:rPr>
              <a:t>" or, simply, </a:t>
            </a:r>
            <a:r>
              <a:rPr lang="en-US" b="1" dirty="0">
                <a:ea typeface="ＭＳ Ｐゴシック" pitchFamily="-111" charset="-128"/>
                <a:cs typeface="ＭＳ Ｐゴシック" pitchFamily="-111" charset="-128"/>
              </a:rPr>
              <a:t>O(n</a:t>
            </a:r>
            <a:r>
              <a:rPr lang="en-US" b="1" baseline="30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a:t>
            </a:r>
            <a:r>
              <a:rPr lang="en-US" dirty="0">
                <a:ea typeface="ＭＳ Ｐゴシック" pitchFamily="-111" charset="-128"/>
                <a:cs typeface="ＭＳ Ｐゴシック" pitchFamily="-111" charset="-128"/>
              </a:rPr>
              <a:t>.</a:t>
            </a:r>
          </a:p>
        </p:txBody>
      </p:sp>
      <p:sp>
        <p:nvSpPr>
          <p:cNvPr id="115716" name="Date Placeholder 3"/>
          <p:cNvSpPr>
            <a:spLocks noGrp="1"/>
          </p:cNvSpPr>
          <p:nvPr>
            <p:ph type="dt" sz="quarter" idx="10"/>
          </p:nvPr>
        </p:nvSpPr>
        <p:spPr>
          <a:noFill/>
        </p:spPr>
        <p:txBody>
          <a:bodyPr/>
          <a:lstStyle/>
          <a:p>
            <a:fld id="{17C2D9B6-8155-0749-B738-3AEF9BAE5048}"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1571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15718" name="Slide Number Placeholder 5"/>
          <p:cNvSpPr>
            <a:spLocks noGrp="1"/>
          </p:cNvSpPr>
          <p:nvPr>
            <p:ph type="sldNum" sz="quarter" idx="12"/>
          </p:nvPr>
        </p:nvSpPr>
        <p:spPr>
          <a:noFill/>
        </p:spPr>
        <p:txBody>
          <a:bodyPr/>
          <a:lstStyle/>
          <a:p>
            <a:fld id="{D752B5D3-EC17-7B44-B074-1D04210D9231}" type="slidenum">
              <a:rPr lang="en-US">
                <a:latin typeface="Arial" pitchFamily="-111" charset="0"/>
                <a:ea typeface="ＭＳ Ｐゴシック" pitchFamily="-111" charset="-128"/>
                <a:cs typeface="ＭＳ Ｐゴシック" pitchFamily="-111" charset="-128"/>
              </a:rPr>
              <a:pPr/>
              <a:t>341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65134320"/>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a:ea typeface="ＭＳ Ｐゴシック" pitchFamily="-111" charset="-128"/>
                <a:cs typeface="ＭＳ Ｐゴシック" pitchFamily="-111" charset="-128"/>
              </a:rPr>
              <a:t>Order</a:t>
            </a:r>
          </a:p>
        </p:txBody>
      </p:sp>
      <p:sp>
        <p:nvSpPr>
          <p:cNvPr id="116739" name="Content Placeholder 2"/>
          <p:cNvSpPr>
            <a:spLocks noGrp="1"/>
          </p:cNvSpPr>
          <p:nvPr>
            <p:ph idx="1"/>
          </p:nvPr>
        </p:nvSpPr>
        <p:spPr/>
        <p:txBody>
          <a:bodyPr/>
          <a:lstStyle/>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Let the order of algorithm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be in </a:t>
            </a:r>
            <a:r>
              <a:rPr lang="en-US" sz="2400" b="1" dirty="0">
                <a:ea typeface="ＭＳ Ｐゴシック" pitchFamily="-111" charset="-128"/>
                <a:cs typeface="ＭＳ Ｐゴシック" pitchFamily="-111" charset="-128"/>
              </a:rPr>
              <a:t>O(</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a:t>
            </a:r>
          </a:p>
          <a:p>
            <a:pPr eaLnBrk="1" hangingPunct="1">
              <a:lnSpc>
                <a:spcPct val="90000"/>
              </a:lnSpc>
            </a:pPr>
            <a:endParaRPr lang="en-US" sz="2400"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Then, for algorithms </a:t>
            </a:r>
            <a:r>
              <a:rPr lang="en-US" sz="2400" b="1" dirty="0">
                <a:ea typeface="ＭＳ Ｐゴシック" pitchFamily="-111" charset="-128"/>
                <a:cs typeface="ＭＳ Ｐゴシック" pitchFamily="-111" charset="-128"/>
              </a:rPr>
              <a:t>A</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B</a:t>
            </a:r>
            <a:r>
              <a:rPr lang="en-US" sz="2400" dirty="0">
                <a:ea typeface="ＭＳ Ｐゴシック" pitchFamily="-111" charset="-128"/>
                <a:cs typeface="ＭＳ Ｐゴシック" pitchFamily="-111" charset="-128"/>
              </a:rPr>
              <a:t> and their respective order functions,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A</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and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B</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consider the limit of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A</a:t>
            </a:r>
            <a:r>
              <a:rPr lang="en-US" sz="2400" b="1" dirty="0">
                <a:ea typeface="ＭＳ Ｐゴシック" pitchFamily="-111" charset="-128"/>
                <a:cs typeface="ＭＳ Ｐゴシック" pitchFamily="-111" charset="-128"/>
              </a:rPr>
              <a:t>(n)/</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B</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as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goes to infinity.</a:t>
            </a:r>
          </a:p>
          <a:p>
            <a:pPr eaLnBrk="1" hangingPunct="1">
              <a:lnSpc>
                <a:spcPct val="90000"/>
              </a:lnSpc>
              <a:buFont typeface="Times" pitchFamily="-111" charset="0"/>
              <a:buNone/>
            </a:pPr>
            <a:endParaRPr lang="en-US" sz="2400"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If this value is</a:t>
            </a:r>
          </a:p>
          <a:p>
            <a:pPr lvl="1" eaLnBrk="1" hangingPunct="1">
              <a:lnSpc>
                <a:spcPct val="90000"/>
              </a:lnSpc>
              <a:buFont typeface="Times" pitchFamily="-111" charset="0"/>
              <a:buNone/>
            </a:pPr>
            <a:endParaRPr lang="en-US" sz="2000" dirty="0"/>
          </a:p>
          <a:p>
            <a:pPr lvl="1" eaLnBrk="1" hangingPunct="1">
              <a:lnSpc>
                <a:spcPct val="90000"/>
              </a:lnSpc>
              <a:buFont typeface="Times" pitchFamily="-111" charset="0"/>
              <a:buNone/>
            </a:pPr>
            <a:r>
              <a:rPr lang="en-US" sz="2000" dirty="0"/>
              <a:t>	     0 		</a:t>
            </a:r>
            <a:r>
              <a:rPr lang="en-US" sz="2000" b="1" dirty="0"/>
              <a:t>A</a:t>
            </a:r>
            <a:r>
              <a:rPr lang="en-US" sz="2000" dirty="0"/>
              <a:t> is faster than </a:t>
            </a:r>
            <a:r>
              <a:rPr lang="en-US" sz="2000" b="1" dirty="0"/>
              <a:t>B</a:t>
            </a:r>
          </a:p>
          <a:p>
            <a:pPr lvl="1" eaLnBrk="1" hangingPunct="1">
              <a:lnSpc>
                <a:spcPct val="90000"/>
              </a:lnSpc>
              <a:buFont typeface="Times" pitchFamily="-111" charset="0"/>
              <a:buNone/>
            </a:pPr>
            <a:r>
              <a:rPr lang="en-US" sz="2000" dirty="0"/>
              <a:t>	constant 		</a:t>
            </a:r>
            <a:r>
              <a:rPr lang="en-US" sz="2000" b="1" dirty="0"/>
              <a:t>A</a:t>
            </a:r>
            <a:r>
              <a:rPr lang="en-US" sz="2000" dirty="0"/>
              <a:t> and </a:t>
            </a:r>
            <a:r>
              <a:rPr lang="en-US" sz="2000" b="1" dirty="0"/>
              <a:t>B</a:t>
            </a:r>
            <a:r>
              <a:rPr lang="en-US" sz="2000" dirty="0"/>
              <a:t> are "equally slow/fast"</a:t>
            </a:r>
          </a:p>
          <a:p>
            <a:pPr lvl="1" eaLnBrk="1" hangingPunct="1">
              <a:lnSpc>
                <a:spcPct val="90000"/>
              </a:lnSpc>
              <a:buFont typeface="Times" pitchFamily="-111" charset="0"/>
              <a:buNone/>
            </a:pPr>
            <a:r>
              <a:rPr lang="en-US" sz="2000" dirty="0"/>
              <a:t>	infinity  		</a:t>
            </a:r>
            <a:r>
              <a:rPr lang="en-US" sz="2000" b="1" dirty="0"/>
              <a:t>A</a:t>
            </a:r>
            <a:r>
              <a:rPr lang="en-US" sz="2000" dirty="0"/>
              <a:t> is slower than </a:t>
            </a:r>
            <a:r>
              <a:rPr lang="en-US" sz="2000" b="1" dirty="0"/>
              <a:t>B</a:t>
            </a:r>
            <a:r>
              <a:rPr lang="en-US" sz="2000" dirty="0"/>
              <a:t>.</a:t>
            </a:r>
          </a:p>
        </p:txBody>
      </p:sp>
      <p:sp>
        <p:nvSpPr>
          <p:cNvPr id="116740" name="Date Placeholder 3"/>
          <p:cNvSpPr>
            <a:spLocks noGrp="1"/>
          </p:cNvSpPr>
          <p:nvPr>
            <p:ph type="dt" sz="quarter" idx="10"/>
          </p:nvPr>
        </p:nvSpPr>
        <p:spPr>
          <a:noFill/>
        </p:spPr>
        <p:txBody>
          <a:bodyPr/>
          <a:lstStyle/>
          <a:p>
            <a:fld id="{9D0E868F-4E80-4345-AFDC-EC0355C05E09}"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1674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16742" name="Slide Number Placeholder 5"/>
          <p:cNvSpPr>
            <a:spLocks noGrp="1"/>
          </p:cNvSpPr>
          <p:nvPr>
            <p:ph type="sldNum" sz="quarter" idx="12"/>
          </p:nvPr>
        </p:nvSpPr>
        <p:spPr>
          <a:noFill/>
        </p:spPr>
        <p:txBody>
          <a:bodyPr/>
          <a:lstStyle/>
          <a:p>
            <a:fld id="{0D724F0C-CA35-0648-8488-5BF1A5680F02}" type="slidenum">
              <a:rPr lang="en-US">
                <a:latin typeface="Arial" pitchFamily="-111" charset="0"/>
                <a:ea typeface="ＭＳ Ｐゴシック" pitchFamily="-111" charset="-128"/>
                <a:cs typeface="ＭＳ Ｐゴシック" pitchFamily="-111" charset="-128"/>
              </a:rPr>
              <a:pPr/>
              <a:t>342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81006978"/>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r>
              <a:rPr lang="en-US">
                <a:ea typeface="ＭＳ Ｐゴシック" pitchFamily="-111" charset="-128"/>
                <a:cs typeface="ＭＳ Ｐゴシック" pitchFamily="-111" charset="-128"/>
              </a:rPr>
              <a:t>Order of a Problem</a:t>
            </a:r>
          </a:p>
        </p:txBody>
      </p:sp>
      <p:sp>
        <p:nvSpPr>
          <p:cNvPr id="117763" name="Content Placeholder 2"/>
          <p:cNvSpPr>
            <a:spLocks noGrp="1"/>
          </p:cNvSpPr>
          <p:nvPr>
            <p:ph idx="1"/>
          </p:nvPr>
        </p:nvSpPr>
        <p:spPr/>
        <p:txBody>
          <a:bodyPr/>
          <a:lstStyle/>
          <a:p>
            <a:pPr eaLnBrk="1" hangingPunct="1">
              <a:buFont typeface="Times" pitchFamily="-111" charset="0"/>
              <a:buNone/>
            </a:pPr>
            <a:r>
              <a:rPr lang="en-US" dirty="0">
                <a:ea typeface="ＭＳ Ｐゴシック" pitchFamily="-111" charset="-128"/>
                <a:cs typeface="ＭＳ Ｐゴシック" pitchFamily="-111" charset="-128"/>
              </a:rPr>
              <a:t>Order of a Problem </a:t>
            </a:r>
          </a:p>
          <a:p>
            <a:pPr eaLnBrk="1" hangingPunct="1">
              <a:buFont typeface="Times" pitchFamily="-111" charset="0"/>
              <a:buNone/>
            </a:pPr>
            <a:r>
              <a:rPr lang="en-US" dirty="0" smtClean="0">
                <a:ea typeface="ＭＳ Ｐゴシック" pitchFamily="-111" charset="-128"/>
                <a:cs typeface="ＭＳ Ｐゴシック" pitchFamily="-111" charset="-128"/>
              </a:rPr>
              <a:t>	The </a:t>
            </a:r>
            <a:r>
              <a:rPr lang="en-US" dirty="0">
                <a:ea typeface="ＭＳ Ｐゴシック" pitchFamily="-111" charset="-128"/>
                <a:cs typeface="ＭＳ Ｐゴシック" pitchFamily="-111" charset="-128"/>
              </a:rPr>
              <a:t>order of the fastest algorithm that can </a:t>
            </a:r>
            <a:r>
              <a:rPr lang="en-US" u="sng" dirty="0">
                <a:ea typeface="ＭＳ Ｐゴシック" pitchFamily="-111" charset="-128"/>
                <a:cs typeface="ＭＳ Ｐゴシック" pitchFamily="-111" charset="-128"/>
              </a:rPr>
              <a:t>ever</a:t>
            </a:r>
            <a:r>
              <a:rPr lang="en-US" dirty="0">
                <a:ea typeface="ＭＳ Ｐゴシック" pitchFamily="-111" charset="-128"/>
                <a:cs typeface="ＭＳ Ｐゴシック" pitchFamily="-111" charset="-128"/>
              </a:rPr>
              <a:t> solve this problem. (Also known as the "Complexity" of the problem.)</a:t>
            </a:r>
          </a:p>
          <a:p>
            <a:pPr lvl="1" eaLnBrk="1" hangingPunct="1"/>
            <a:endParaRPr lang="en-US" dirty="0"/>
          </a:p>
          <a:p>
            <a:pPr lvl="1" eaLnBrk="1" hangingPunct="1">
              <a:buFont typeface="Times" pitchFamily="-111" charset="0"/>
              <a:buNone/>
            </a:pPr>
            <a:r>
              <a:rPr lang="en-US" dirty="0"/>
              <a:t>	Often difficult to determine, since this allows for algorithms not yet discovered.</a:t>
            </a:r>
          </a:p>
        </p:txBody>
      </p:sp>
      <p:sp>
        <p:nvSpPr>
          <p:cNvPr id="117764" name="Date Placeholder 3"/>
          <p:cNvSpPr>
            <a:spLocks noGrp="1"/>
          </p:cNvSpPr>
          <p:nvPr>
            <p:ph type="dt" sz="quarter" idx="10"/>
          </p:nvPr>
        </p:nvSpPr>
        <p:spPr>
          <a:noFill/>
        </p:spPr>
        <p:txBody>
          <a:bodyPr/>
          <a:lstStyle/>
          <a:p>
            <a:fld id="{F4983C25-B849-4545-858A-BAC0F28F7453}"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1776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17766" name="Slide Number Placeholder 5"/>
          <p:cNvSpPr>
            <a:spLocks noGrp="1"/>
          </p:cNvSpPr>
          <p:nvPr>
            <p:ph type="sldNum" sz="quarter" idx="12"/>
          </p:nvPr>
        </p:nvSpPr>
        <p:spPr>
          <a:noFill/>
        </p:spPr>
        <p:txBody>
          <a:bodyPr/>
          <a:lstStyle/>
          <a:p>
            <a:fld id="{C21FE3AD-6ECA-5F4B-B1C5-17B925ADDFDB}" type="slidenum">
              <a:rPr lang="en-US">
                <a:latin typeface="Arial" pitchFamily="-111" charset="0"/>
                <a:ea typeface="ＭＳ Ｐゴシック" pitchFamily="-111" charset="-128"/>
                <a:cs typeface="ＭＳ Ｐゴシック" pitchFamily="-111" charset="-128"/>
              </a:rPr>
              <a:pPr/>
              <a:t>343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64325699"/>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dirty="0">
                <a:ea typeface="ＭＳ Ｐゴシック" pitchFamily="-111" charset="-128"/>
                <a:cs typeface="ＭＳ Ｐゴシック" pitchFamily="-111" charset="-128"/>
              </a:rPr>
              <a:t>Decision </a:t>
            </a:r>
            <a:r>
              <a:rPr lang="en-US" dirty="0" err="1">
                <a:ea typeface="ＭＳ Ｐゴシック" pitchFamily="-111" charset="-128"/>
                <a:cs typeface="ＭＳ Ｐゴシック" pitchFamily="-111" charset="-128"/>
              </a:rPr>
              <a:t>vs</a:t>
            </a:r>
            <a:r>
              <a:rPr lang="en-US" dirty="0">
                <a:ea typeface="ＭＳ Ｐゴシック" pitchFamily="-111" charset="-128"/>
                <a:cs typeface="ＭＳ Ｐゴシック" pitchFamily="-111" charset="-128"/>
              </a:rPr>
              <a:t> Optimization</a:t>
            </a:r>
          </a:p>
        </p:txBody>
      </p:sp>
      <p:sp>
        <p:nvSpPr>
          <p:cNvPr id="118787" name="Content Placeholder 2"/>
          <p:cNvSpPr>
            <a:spLocks noGrp="1"/>
          </p:cNvSpPr>
          <p:nvPr>
            <p:ph idx="1"/>
          </p:nvPr>
        </p:nvSpPr>
        <p:spPr/>
        <p:txBody>
          <a:bodyPr/>
          <a:lstStyle/>
          <a:p>
            <a:pPr marL="679450" lvl="2" eaLnBrk="1" hangingPunct="1">
              <a:buFont typeface="Times" pitchFamily="-111" charset="0"/>
              <a:buNone/>
            </a:pPr>
            <a:r>
              <a:rPr lang="en-US" sz="2800" dirty="0">
                <a:ea typeface="ＭＳ Ｐゴシック" pitchFamily="-111" charset="-128"/>
              </a:rPr>
              <a:t>Two types of problems are of particular interest: </a:t>
            </a:r>
          </a:p>
          <a:p>
            <a:pPr lvl="2" eaLnBrk="1" hangingPunct="1"/>
            <a:endParaRPr lang="en-US" sz="2800" dirty="0">
              <a:ea typeface="ＭＳ Ｐゴシック" pitchFamily="-111" charset="-128"/>
            </a:endParaRPr>
          </a:p>
          <a:p>
            <a:pPr lvl="2" eaLnBrk="1" hangingPunct="1">
              <a:buFont typeface="Times" pitchFamily="-111" charset="0"/>
              <a:buNone/>
            </a:pPr>
            <a:r>
              <a:rPr lang="en-US" sz="2800" dirty="0">
                <a:ea typeface="ＭＳ Ｐゴシック" pitchFamily="-111" charset="-128"/>
              </a:rPr>
              <a:t>Decision Problems   ("Yes/No" answers)</a:t>
            </a:r>
          </a:p>
          <a:p>
            <a:pPr lvl="2" eaLnBrk="1" hangingPunct="1"/>
            <a:endParaRPr lang="en-US" sz="2800" dirty="0">
              <a:ea typeface="ＭＳ Ｐゴシック" pitchFamily="-111" charset="-128"/>
            </a:endParaRPr>
          </a:p>
          <a:p>
            <a:pPr lvl="2" eaLnBrk="1" hangingPunct="1">
              <a:buFont typeface="Times" pitchFamily="-111" charset="0"/>
              <a:buNone/>
            </a:pPr>
            <a:r>
              <a:rPr lang="en-US" sz="2800" dirty="0">
                <a:ea typeface="ＭＳ Ｐゴシック" pitchFamily="-111" charset="-128"/>
              </a:rPr>
              <a:t>Optimization problems  ("best" answers)</a:t>
            </a:r>
          </a:p>
          <a:p>
            <a:pPr lvl="2" eaLnBrk="1" hangingPunct="1">
              <a:buFont typeface="Times" pitchFamily="-111" charset="0"/>
              <a:buNone/>
            </a:pPr>
            <a:endParaRPr lang="en-US" sz="2800" dirty="0">
              <a:ea typeface="ＭＳ Ｐゴシック" pitchFamily="-111" charset="-128"/>
            </a:endParaRPr>
          </a:p>
          <a:p>
            <a:pPr lvl="2" eaLnBrk="1" hangingPunct="1">
              <a:buFont typeface="Times" pitchFamily="-111" charset="0"/>
              <a:buNone/>
            </a:pPr>
            <a:r>
              <a:rPr lang="en-US" sz="2800" dirty="0">
                <a:ea typeface="ＭＳ Ｐゴシック" pitchFamily="-111" charset="-128"/>
              </a:rPr>
              <a:t>		(there are other types)</a:t>
            </a:r>
          </a:p>
        </p:txBody>
      </p:sp>
      <p:sp>
        <p:nvSpPr>
          <p:cNvPr id="118788" name="Date Placeholder 3"/>
          <p:cNvSpPr>
            <a:spLocks noGrp="1"/>
          </p:cNvSpPr>
          <p:nvPr>
            <p:ph type="dt" sz="quarter" idx="10"/>
          </p:nvPr>
        </p:nvSpPr>
        <p:spPr>
          <a:noFill/>
        </p:spPr>
        <p:txBody>
          <a:bodyPr/>
          <a:lstStyle/>
          <a:p>
            <a:fld id="{0BE0CB33-AF58-B24B-B224-D141F2C5DE27}"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1878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18790" name="Slide Number Placeholder 5"/>
          <p:cNvSpPr>
            <a:spLocks noGrp="1"/>
          </p:cNvSpPr>
          <p:nvPr>
            <p:ph type="sldNum" sz="quarter" idx="12"/>
          </p:nvPr>
        </p:nvSpPr>
        <p:spPr>
          <a:noFill/>
        </p:spPr>
        <p:txBody>
          <a:bodyPr/>
          <a:lstStyle/>
          <a:p>
            <a:fld id="{9935735E-CF23-E045-828D-5FF7C38FE9CF}" type="slidenum">
              <a:rPr lang="en-US">
                <a:latin typeface="Arial" pitchFamily="-111" charset="0"/>
                <a:ea typeface="ＭＳ Ｐゴシック" pitchFamily="-111" charset="-128"/>
                <a:cs typeface="ＭＳ Ｐゴシック" pitchFamily="-111" charset="-128"/>
              </a:rPr>
              <a:pPr/>
              <a:t>344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62990776"/>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r>
              <a:rPr lang="en-US" dirty="0">
                <a:ea typeface="ＭＳ Ｐゴシック" pitchFamily="-111" charset="-128"/>
                <a:cs typeface="ＭＳ Ｐゴシック" pitchFamily="-111" charset="-128"/>
              </a:rPr>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Vertex Cover (VC)</a:t>
            </a:r>
          </a:p>
        </p:txBody>
      </p:sp>
      <p:sp>
        <p:nvSpPr>
          <p:cNvPr id="119811" name="Content Placeholder 2"/>
          <p:cNvSpPr>
            <a:spLocks noGrp="1"/>
          </p:cNvSpPr>
          <p:nvPr>
            <p:ph idx="1"/>
          </p:nvPr>
        </p:nvSpPr>
        <p:spPr/>
        <p:txBody>
          <a:bodyPr/>
          <a:lstStyle/>
          <a:p>
            <a:r>
              <a:rPr lang="en-US" sz="2000">
                <a:ea typeface="ＭＳ Ｐゴシック" pitchFamily="-111" charset="-128"/>
                <a:cs typeface="ＭＳ Ｐゴシック" pitchFamily="-111" charset="-128"/>
              </a:rPr>
              <a:t>Suppose we are in charge of a large network (a graph where edges are links between pairs of cities (vertices). Periodically, a line fails. To mend the line, we must call in a repair crew that goes over the  line to fix it. To minimize down time, we station a repair crew at one end of every line. How many crews must you have and where should they be stationed?</a:t>
            </a:r>
          </a:p>
          <a:p>
            <a:endParaRPr lang="en-US" sz="2000">
              <a:ea typeface="ＭＳ Ｐゴシック" pitchFamily="-111" charset="-128"/>
              <a:cs typeface="ＭＳ Ｐゴシック" pitchFamily="-111" charset="-128"/>
            </a:endParaRPr>
          </a:p>
          <a:p>
            <a:r>
              <a:rPr lang="en-US" sz="2000">
                <a:ea typeface="ＭＳ Ｐゴシック" pitchFamily="-111" charset="-128"/>
                <a:cs typeface="ＭＳ Ｐゴシック" pitchFamily="-111" charset="-128"/>
              </a:rPr>
              <a:t>This is called the Vertex Cover Problem. (Yes, it sounds like it  should be called the Edge Cover problem – something else already had that name.)</a:t>
            </a:r>
          </a:p>
          <a:p>
            <a:endParaRPr lang="en-US" sz="2000">
              <a:ea typeface="ＭＳ Ｐゴシック" pitchFamily="-111" charset="-128"/>
              <a:cs typeface="ＭＳ Ｐゴシック" pitchFamily="-111" charset="-128"/>
            </a:endParaRPr>
          </a:p>
          <a:p>
            <a:r>
              <a:rPr lang="en-US" sz="2000">
                <a:ea typeface="ＭＳ Ｐゴシック" pitchFamily="-111" charset="-128"/>
                <a:cs typeface="ＭＳ Ｐゴシック" pitchFamily="-111" charset="-128"/>
              </a:rPr>
              <a:t>An interesting problem – it is among the hardest problems, yet is one of the easiest of the hard problems.</a:t>
            </a:r>
          </a:p>
        </p:txBody>
      </p:sp>
      <p:sp>
        <p:nvSpPr>
          <p:cNvPr id="119812" name="Date Placeholder 3"/>
          <p:cNvSpPr>
            <a:spLocks noGrp="1"/>
          </p:cNvSpPr>
          <p:nvPr>
            <p:ph type="dt" sz="quarter" idx="10"/>
          </p:nvPr>
        </p:nvSpPr>
        <p:spPr>
          <a:noFill/>
        </p:spPr>
        <p:txBody>
          <a:bodyPr/>
          <a:lstStyle/>
          <a:p>
            <a:fld id="{3B02A8AD-0AB2-5B47-9E13-5562F6BAE2EE}"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1981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19814" name="Slide Number Placeholder 5"/>
          <p:cNvSpPr>
            <a:spLocks noGrp="1"/>
          </p:cNvSpPr>
          <p:nvPr>
            <p:ph type="sldNum" sz="quarter" idx="12"/>
          </p:nvPr>
        </p:nvSpPr>
        <p:spPr>
          <a:noFill/>
        </p:spPr>
        <p:txBody>
          <a:bodyPr/>
          <a:lstStyle/>
          <a:p>
            <a:fld id="{3A9C8D43-D6F5-3F43-B72B-39A70137E763}" type="slidenum">
              <a:rPr lang="en-US">
                <a:latin typeface="Arial" pitchFamily="-111" charset="0"/>
                <a:ea typeface="ＭＳ Ｐゴシック" pitchFamily="-111" charset="-128"/>
                <a:cs typeface="ＭＳ Ｐゴシック" pitchFamily="-111" charset="-128"/>
              </a:rPr>
              <a:pPr/>
              <a:t>345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49763686"/>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a:ea typeface="ＭＳ Ｐゴシック" pitchFamily="-111" charset="-128"/>
                <a:cs typeface="ＭＳ Ｐゴシック" pitchFamily="-111" charset="-128"/>
              </a:rPr>
              <a:t>VC Decision vs Optimization</a:t>
            </a:r>
          </a:p>
        </p:txBody>
      </p:sp>
      <p:sp>
        <p:nvSpPr>
          <p:cNvPr id="120835" name="Content Placeholder 2"/>
          <p:cNvSpPr>
            <a:spLocks noGrp="1"/>
          </p:cNvSpPr>
          <p:nvPr>
            <p:ph idx="1"/>
          </p:nvPr>
        </p:nvSpPr>
        <p:spPr/>
        <p:txBody>
          <a:bodyPr/>
          <a:lstStyle/>
          <a:p>
            <a:r>
              <a:rPr lang="en-US" sz="2000" dirty="0">
                <a:ea typeface="ＭＳ Ｐゴシック" pitchFamily="-111" charset="-128"/>
                <a:cs typeface="ＭＳ Ｐゴシック" pitchFamily="-111" charset="-128"/>
              </a:rPr>
              <a:t>As a Decision Problem:</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Instances: A graph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and an integer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a:t>
            </a:r>
          </a:p>
          <a:p>
            <a:r>
              <a:rPr lang="en-US" sz="2000" dirty="0">
                <a:ea typeface="ＭＳ Ｐゴシック" pitchFamily="-111" charset="-128"/>
                <a:cs typeface="ＭＳ Ｐゴシック" pitchFamily="-111" charset="-128"/>
              </a:rPr>
              <a:t>Question: Does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possess a vertex Cover with at most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vertices?</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As an Optimization Problem:</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Instances: A graph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a:t>
            </a:r>
          </a:p>
          <a:p>
            <a:r>
              <a:rPr lang="en-US" sz="2000" dirty="0">
                <a:ea typeface="ＭＳ Ｐゴシック" pitchFamily="-111" charset="-128"/>
                <a:cs typeface="ＭＳ Ｐゴシック" pitchFamily="-111" charset="-128"/>
              </a:rPr>
              <a:t>Question: What is the smallest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for which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possesses a vertex cover?</a:t>
            </a:r>
          </a:p>
        </p:txBody>
      </p:sp>
      <p:sp>
        <p:nvSpPr>
          <p:cNvPr id="120836" name="Date Placeholder 3"/>
          <p:cNvSpPr>
            <a:spLocks noGrp="1"/>
          </p:cNvSpPr>
          <p:nvPr>
            <p:ph type="dt" sz="quarter" idx="10"/>
          </p:nvPr>
        </p:nvSpPr>
        <p:spPr>
          <a:noFill/>
        </p:spPr>
        <p:txBody>
          <a:bodyPr/>
          <a:lstStyle/>
          <a:p>
            <a:fld id="{BA5A84F0-280D-9D46-BE01-0C974CA86CE0}"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2083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20838" name="Slide Number Placeholder 5"/>
          <p:cNvSpPr>
            <a:spLocks noGrp="1"/>
          </p:cNvSpPr>
          <p:nvPr>
            <p:ph type="sldNum" sz="quarter" idx="12"/>
          </p:nvPr>
        </p:nvSpPr>
        <p:spPr>
          <a:noFill/>
        </p:spPr>
        <p:txBody>
          <a:bodyPr/>
          <a:lstStyle/>
          <a:p>
            <a:fld id="{2F72646C-0DA1-6447-941E-567098ABE801}" type="slidenum">
              <a:rPr lang="en-US">
                <a:latin typeface="Arial" pitchFamily="-111" charset="0"/>
                <a:ea typeface="ＭＳ Ｐゴシック" pitchFamily="-111" charset="-128"/>
                <a:cs typeface="ＭＳ Ｐゴシック" pitchFamily="-111" charset="-128"/>
              </a:rPr>
              <a:pPr/>
              <a:t>346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58883101"/>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a:ea typeface="ＭＳ Ｐゴシック" pitchFamily="-111" charset="-128"/>
                <a:cs typeface="ＭＳ Ｐゴシック" pitchFamily="-111" charset="-128"/>
              </a:rPr>
              <a:t>Relation of VC Problems</a:t>
            </a:r>
          </a:p>
        </p:txBody>
      </p:sp>
      <p:sp>
        <p:nvSpPr>
          <p:cNvPr id="121859" name="Content Placeholder 2"/>
          <p:cNvSpPr>
            <a:spLocks noGrp="1"/>
          </p:cNvSpPr>
          <p:nvPr>
            <p:ph idx="1"/>
          </p:nvPr>
        </p:nvSpPr>
        <p:spPr/>
        <p:txBody>
          <a:bodyPr/>
          <a:lstStyle/>
          <a:p>
            <a:r>
              <a:rPr lang="en-US" sz="2000" dirty="0">
                <a:ea typeface="ＭＳ Ｐゴシック" pitchFamily="-111" charset="-128"/>
                <a:cs typeface="ＭＳ Ｐゴシック" pitchFamily="-111" charset="-128"/>
              </a:rPr>
              <a:t>If we can (easily) solve either one of these problems, we can (easily) solve the other. (To solve the optimization version, just solve the  decision version with several different values of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Use a binary search on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between </a:t>
            </a:r>
            <a:r>
              <a:rPr lang="en-US" sz="2000" b="1"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 and  </a:t>
            </a:r>
            <a:r>
              <a:rPr lang="en-US" sz="2000" b="1" dirty="0">
                <a:ea typeface="ＭＳ Ｐゴシック" pitchFamily="-111" charset="-128"/>
                <a:cs typeface="ＭＳ Ｐゴシック" pitchFamily="-111" charset="-128"/>
              </a:rPr>
              <a:t>n</a:t>
            </a:r>
            <a:r>
              <a:rPr lang="en-US" sz="2000" dirty="0">
                <a:ea typeface="ＭＳ Ｐゴシック" pitchFamily="-111" charset="-128"/>
                <a:cs typeface="ＭＳ Ｐゴシック" pitchFamily="-111" charset="-128"/>
              </a:rPr>
              <a:t>.  That is </a:t>
            </a:r>
            <a:r>
              <a:rPr lang="en-US" sz="2000" b="1" dirty="0">
                <a:ea typeface="ＭＳ Ｐゴシック" pitchFamily="-111" charset="-128"/>
                <a:cs typeface="ＭＳ Ｐゴシック" pitchFamily="-111" charset="-128"/>
              </a:rPr>
              <a:t>log(n)</a:t>
            </a:r>
            <a:r>
              <a:rPr lang="en-US" sz="2000" dirty="0">
                <a:ea typeface="ＭＳ Ｐゴシック" pitchFamily="-111" charset="-128"/>
                <a:cs typeface="ＭＳ Ｐゴシック" pitchFamily="-111" charset="-128"/>
              </a:rPr>
              <a:t> solutions  of the  decision problem solves the  optimization problem. It's simple to solve the  decision version if we can  solve the  optimization version.</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We say their time complexity differs by no more than a multiple of </a:t>
            </a:r>
            <a:r>
              <a:rPr lang="en-US" sz="2000" b="1" dirty="0">
                <a:ea typeface="ＭＳ Ｐゴシック" pitchFamily="-111" charset="-128"/>
                <a:cs typeface="ＭＳ Ｐゴシック" pitchFamily="-111" charset="-128"/>
              </a:rPr>
              <a:t>log(n)</a:t>
            </a:r>
            <a:r>
              <a:rPr lang="en-US" sz="2000" dirty="0">
                <a:ea typeface="ＭＳ Ｐゴシック" pitchFamily="-111" charset="-128"/>
                <a:cs typeface="ＭＳ Ｐゴシック" pitchFamily="-111" charset="-128"/>
              </a:rPr>
              <a:t>.</a:t>
            </a:r>
          </a:p>
          <a:p>
            <a:r>
              <a:rPr lang="en-US" sz="2000" dirty="0">
                <a:ea typeface="ＭＳ Ｐゴシック" pitchFamily="-111" charset="-128"/>
                <a:cs typeface="ＭＳ Ｐゴシック" pitchFamily="-111" charset="-128"/>
              </a:rPr>
              <a:t>If one is polynomial then so is the other.</a:t>
            </a:r>
          </a:p>
          <a:p>
            <a:r>
              <a:rPr lang="en-US" sz="2000" dirty="0">
                <a:ea typeface="ＭＳ Ｐゴシック" pitchFamily="-111" charset="-128"/>
                <a:cs typeface="ＭＳ Ｐゴシック" pitchFamily="-111" charset="-128"/>
              </a:rPr>
              <a:t>If one is exponential, then so is the other.</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We say they are equally difficult (both poly. or both exponential).</a:t>
            </a:r>
          </a:p>
        </p:txBody>
      </p:sp>
      <p:sp>
        <p:nvSpPr>
          <p:cNvPr id="121860" name="Date Placeholder 3"/>
          <p:cNvSpPr>
            <a:spLocks noGrp="1"/>
          </p:cNvSpPr>
          <p:nvPr>
            <p:ph type="dt" sz="quarter" idx="10"/>
          </p:nvPr>
        </p:nvSpPr>
        <p:spPr>
          <a:noFill/>
        </p:spPr>
        <p:txBody>
          <a:bodyPr/>
          <a:lstStyle/>
          <a:p>
            <a:fld id="{92BC05B9-026F-2544-BAE9-DDAD8E3CB4B5}"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2186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21862" name="Slide Number Placeholder 5"/>
          <p:cNvSpPr>
            <a:spLocks noGrp="1"/>
          </p:cNvSpPr>
          <p:nvPr>
            <p:ph type="sldNum" sz="quarter" idx="12"/>
          </p:nvPr>
        </p:nvSpPr>
        <p:spPr>
          <a:noFill/>
        </p:spPr>
        <p:txBody>
          <a:bodyPr/>
          <a:lstStyle/>
          <a:p>
            <a:fld id="{42A8123E-33E7-B84A-93AF-D2CA509A13EC}" type="slidenum">
              <a:rPr lang="en-US">
                <a:latin typeface="Arial" pitchFamily="-111" charset="0"/>
                <a:ea typeface="ＭＳ Ｐゴシック" pitchFamily="-111" charset="-128"/>
                <a:cs typeface="ＭＳ Ｐゴシック" pitchFamily="-111" charset="-128"/>
              </a:rPr>
              <a:pPr/>
              <a:t>347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53865706"/>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r>
              <a:rPr lang="en-US">
                <a:ea typeface="ＭＳ Ｐゴシック" pitchFamily="-111" charset="-128"/>
                <a:cs typeface="ＭＳ Ｐゴシック" pitchFamily="-111" charset="-128"/>
              </a:rPr>
              <a:t>Smallest VC</a:t>
            </a:r>
          </a:p>
        </p:txBody>
      </p:sp>
      <p:sp>
        <p:nvSpPr>
          <p:cNvPr id="122883" name="Content Placeholder 2"/>
          <p:cNvSpPr>
            <a:spLocks noGrp="1"/>
          </p:cNvSpPr>
          <p:nvPr>
            <p:ph idx="1"/>
          </p:nvPr>
        </p:nvSpPr>
        <p:spPr/>
        <p:txBody>
          <a:bodyPr/>
          <a:lstStyle/>
          <a:p>
            <a:r>
              <a:rPr lang="en-US" sz="2000" dirty="0">
                <a:ea typeface="ＭＳ Ｐゴシック" pitchFamily="-111" charset="-128"/>
                <a:cs typeface="ＭＳ Ｐゴシック" pitchFamily="-111" charset="-128"/>
              </a:rPr>
              <a:t>A "stranger version"</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Instances: A graph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and an integer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a:t>
            </a:r>
          </a:p>
          <a:p>
            <a:r>
              <a:rPr lang="en-US" sz="2000" dirty="0">
                <a:ea typeface="ＭＳ Ｐゴシック" pitchFamily="-111" charset="-128"/>
                <a:cs typeface="ＭＳ Ｐゴシック" pitchFamily="-111" charset="-128"/>
              </a:rPr>
              <a:t>Question: Does the smallest vertex cover of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have exactly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vertices?</a:t>
            </a:r>
          </a:p>
          <a:p>
            <a:r>
              <a:rPr lang="en-US" sz="2000" dirty="0">
                <a:ea typeface="ＭＳ Ｐゴシック" pitchFamily="-111" charset="-128"/>
                <a:cs typeface="ＭＳ Ｐゴシック" pitchFamily="-111" charset="-128"/>
              </a:rPr>
              <a:t>This is a decision problem. But, notice that </a:t>
            </a:r>
            <a:r>
              <a:rPr lang="en-US" sz="2000" dirty="0" smtClean="0">
                <a:ea typeface="ＭＳ Ｐゴシック" pitchFamily="-111" charset="-128"/>
                <a:cs typeface="ＭＳ Ｐゴシック" pitchFamily="-111" charset="-128"/>
              </a:rPr>
              <a:t>it does </a:t>
            </a:r>
            <a:r>
              <a:rPr lang="en-US" sz="2000" dirty="0">
                <a:ea typeface="ＭＳ Ｐゴシック" pitchFamily="-111" charset="-128"/>
                <a:cs typeface="ＭＳ Ｐゴシック" pitchFamily="-111" charset="-128"/>
              </a:rPr>
              <a:t>not seem to be easy to verify either Yes or No instances!! (We can easily verify No instances for which the VC number is less than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but not when it is actually greater than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So, it would seem to be in a different category than either of the  other two. Yet, it also has the property that if we can easily solve either of the first two versions, we can easily solve this one.</a:t>
            </a:r>
          </a:p>
        </p:txBody>
      </p:sp>
      <p:sp>
        <p:nvSpPr>
          <p:cNvPr id="122884" name="Date Placeholder 3"/>
          <p:cNvSpPr>
            <a:spLocks noGrp="1"/>
          </p:cNvSpPr>
          <p:nvPr>
            <p:ph type="dt" sz="quarter" idx="10"/>
          </p:nvPr>
        </p:nvSpPr>
        <p:spPr>
          <a:noFill/>
        </p:spPr>
        <p:txBody>
          <a:bodyPr/>
          <a:lstStyle/>
          <a:p>
            <a:fld id="{1BDBF9EF-481A-AB44-9E1A-B407B8B84029}"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2288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22886" name="Slide Number Placeholder 5"/>
          <p:cNvSpPr>
            <a:spLocks noGrp="1"/>
          </p:cNvSpPr>
          <p:nvPr>
            <p:ph type="sldNum" sz="quarter" idx="12"/>
          </p:nvPr>
        </p:nvSpPr>
        <p:spPr>
          <a:noFill/>
        </p:spPr>
        <p:txBody>
          <a:bodyPr/>
          <a:lstStyle/>
          <a:p>
            <a:fld id="{FDEEC0C9-5336-7640-BD4F-E1281BE548B2}" type="slidenum">
              <a:rPr lang="en-US">
                <a:latin typeface="Arial" pitchFamily="-111" charset="0"/>
                <a:ea typeface="ＭＳ Ｐゴシック" pitchFamily="-111" charset="-128"/>
                <a:cs typeface="ＭＳ Ｐゴシック" pitchFamily="-111" charset="-128"/>
              </a:rPr>
              <a:pPr/>
              <a:t>348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96569150"/>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US">
                <a:ea typeface="ＭＳ Ｐゴシック" pitchFamily="-111" charset="-128"/>
                <a:cs typeface="ＭＳ Ｐゴシック" pitchFamily="-111" charset="-128"/>
              </a:rPr>
              <a:t>Natural Pairs of Problems</a:t>
            </a:r>
          </a:p>
        </p:txBody>
      </p:sp>
      <p:sp>
        <p:nvSpPr>
          <p:cNvPr id="123907" name="Content Placeholder 2"/>
          <p:cNvSpPr>
            <a:spLocks noGrp="1"/>
          </p:cNvSpPr>
          <p:nvPr>
            <p:ph idx="1"/>
          </p:nvPr>
        </p:nvSpPr>
        <p:spPr/>
        <p:txBody>
          <a:bodyPr/>
          <a:lstStyle/>
          <a:p>
            <a:pPr lvl="2" eaLnBrk="1" hangingPunct="1">
              <a:lnSpc>
                <a:spcPct val="90000"/>
              </a:lnSpc>
              <a:buFont typeface="Times" pitchFamily="-111" charset="0"/>
              <a:buNone/>
            </a:pPr>
            <a:r>
              <a:rPr lang="en-US" sz="2000" dirty="0">
                <a:ea typeface="ＭＳ Ｐゴシック" pitchFamily="-111" charset="-128"/>
              </a:rPr>
              <a:t>	Interestingly, these usually come in pairs </a:t>
            </a:r>
          </a:p>
          <a:p>
            <a:pPr lvl="2" eaLnBrk="1" hangingPunct="1">
              <a:lnSpc>
                <a:spcPct val="90000"/>
              </a:lnSpc>
              <a:buFont typeface="Times" pitchFamily="-111" charset="0"/>
              <a:buNone/>
            </a:pPr>
            <a:endParaRPr lang="en-US" sz="2000" dirty="0">
              <a:ea typeface="ＭＳ Ｐゴシック" pitchFamily="-111" charset="-128"/>
            </a:endParaRPr>
          </a:p>
          <a:p>
            <a:pPr lvl="2" eaLnBrk="1" hangingPunct="1">
              <a:lnSpc>
                <a:spcPct val="90000"/>
              </a:lnSpc>
              <a:buFont typeface="Times" pitchFamily="-111" charset="0"/>
              <a:buNone/>
            </a:pPr>
            <a:r>
              <a:rPr lang="en-US" sz="2000" dirty="0">
                <a:ea typeface="ＭＳ Ｐゴシック" pitchFamily="-111" charset="-128"/>
              </a:rPr>
              <a:t>		a </a:t>
            </a:r>
            <a:r>
              <a:rPr lang="en-US" sz="2000" i="1" dirty="0">
                <a:ea typeface="ＭＳ Ｐゴシック" pitchFamily="-111" charset="-128"/>
              </a:rPr>
              <a:t>decision </a:t>
            </a:r>
            <a:r>
              <a:rPr lang="en-US" sz="2000" dirty="0">
                <a:ea typeface="ＭＳ Ｐゴシック" pitchFamily="-111" charset="-128"/>
              </a:rPr>
              <a:t>problem, and</a:t>
            </a:r>
          </a:p>
          <a:p>
            <a:pPr lvl="2" eaLnBrk="1" hangingPunct="1">
              <a:lnSpc>
                <a:spcPct val="90000"/>
              </a:lnSpc>
              <a:buFont typeface="Times" pitchFamily="-111" charset="0"/>
              <a:buNone/>
            </a:pPr>
            <a:endParaRPr lang="en-US" sz="2000" dirty="0">
              <a:ea typeface="ＭＳ Ｐゴシック" pitchFamily="-111" charset="-128"/>
            </a:endParaRPr>
          </a:p>
          <a:p>
            <a:pPr lvl="2" eaLnBrk="1" hangingPunct="1">
              <a:lnSpc>
                <a:spcPct val="90000"/>
              </a:lnSpc>
              <a:buFont typeface="Times" pitchFamily="-111" charset="0"/>
              <a:buNone/>
            </a:pPr>
            <a:r>
              <a:rPr lang="en-US" sz="2000" dirty="0">
                <a:ea typeface="ＭＳ Ｐゴシック" pitchFamily="-111" charset="-128"/>
              </a:rPr>
              <a:t> 		an </a:t>
            </a:r>
            <a:r>
              <a:rPr lang="en-US" sz="2000" i="1" dirty="0">
                <a:ea typeface="ＭＳ Ｐゴシック" pitchFamily="-111" charset="-128"/>
              </a:rPr>
              <a:t>optimization</a:t>
            </a:r>
            <a:r>
              <a:rPr lang="en-US" sz="2000" dirty="0">
                <a:ea typeface="ＭＳ Ｐゴシック" pitchFamily="-111" charset="-128"/>
              </a:rPr>
              <a:t> problem.</a:t>
            </a:r>
          </a:p>
          <a:p>
            <a:pPr lvl="2" eaLnBrk="1" hangingPunct="1">
              <a:lnSpc>
                <a:spcPct val="90000"/>
              </a:lnSpc>
              <a:buFont typeface="Times" pitchFamily="-111" charset="0"/>
              <a:buNone/>
            </a:pPr>
            <a:endParaRPr lang="en-US" sz="2000" dirty="0">
              <a:ea typeface="ＭＳ Ｐゴシック" pitchFamily="-111" charset="-128"/>
            </a:endParaRPr>
          </a:p>
          <a:p>
            <a:pPr lvl="2" eaLnBrk="1" hangingPunct="1">
              <a:lnSpc>
                <a:spcPct val="90000"/>
              </a:lnSpc>
              <a:buFont typeface="Times" pitchFamily="-111" charset="0"/>
              <a:buNone/>
            </a:pPr>
            <a:r>
              <a:rPr lang="en-US" sz="2000" dirty="0">
                <a:ea typeface="ＭＳ Ｐゴシック" pitchFamily="-111" charset="-128"/>
              </a:rPr>
              <a:t>Equally easy, or equally difficult, to solve.</a:t>
            </a:r>
          </a:p>
          <a:p>
            <a:pPr lvl="2" eaLnBrk="1" hangingPunct="1">
              <a:lnSpc>
                <a:spcPct val="90000"/>
              </a:lnSpc>
              <a:buFont typeface="Times" pitchFamily="-111" charset="0"/>
              <a:buNone/>
            </a:pPr>
            <a:r>
              <a:rPr lang="en-US" sz="2000" dirty="0">
                <a:ea typeface="ＭＳ Ｐゴシック" pitchFamily="-111" charset="-128"/>
              </a:rPr>
              <a:t>	</a:t>
            </a:r>
          </a:p>
          <a:p>
            <a:pPr lvl="2" eaLnBrk="1" hangingPunct="1">
              <a:lnSpc>
                <a:spcPct val="90000"/>
              </a:lnSpc>
              <a:buFont typeface="Times" pitchFamily="-111" charset="0"/>
              <a:buNone/>
            </a:pPr>
            <a:r>
              <a:rPr lang="en-US" sz="2000" dirty="0">
                <a:ea typeface="ＭＳ Ｐゴシック" pitchFamily="-111" charset="-128"/>
              </a:rPr>
              <a:t>Both can be solved in polynomial time, or both require exponential time.</a:t>
            </a:r>
          </a:p>
        </p:txBody>
      </p:sp>
      <p:sp>
        <p:nvSpPr>
          <p:cNvPr id="123908" name="Date Placeholder 3"/>
          <p:cNvSpPr>
            <a:spLocks noGrp="1"/>
          </p:cNvSpPr>
          <p:nvPr>
            <p:ph type="dt" sz="quarter" idx="10"/>
          </p:nvPr>
        </p:nvSpPr>
        <p:spPr>
          <a:noFill/>
        </p:spPr>
        <p:txBody>
          <a:bodyPr/>
          <a:lstStyle/>
          <a:p>
            <a:fld id="{78F8BA2B-D175-EB42-A9F8-3967B0C96678}"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2390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23910" name="Slide Number Placeholder 5"/>
          <p:cNvSpPr>
            <a:spLocks noGrp="1"/>
          </p:cNvSpPr>
          <p:nvPr>
            <p:ph type="sldNum" sz="quarter" idx="12"/>
          </p:nvPr>
        </p:nvSpPr>
        <p:spPr>
          <a:noFill/>
        </p:spPr>
        <p:txBody>
          <a:bodyPr/>
          <a:lstStyle/>
          <a:p>
            <a:fld id="{C4403458-0BFF-6746-9D1B-8D2F261ABB26}" type="slidenum">
              <a:rPr lang="en-US">
                <a:latin typeface="Arial" pitchFamily="-111" charset="0"/>
                <a:ea typeface="ＭＳ Ｐゴシック" pitchFamily="-111" charset="-128"/>
                <a:cs typeface="ＭＳ Ｐゴシック" pitchFamily="-111" charset="-128"/>
              </a:rPr>
              <a:pPr/>
              <a:t>349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990530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dt" sz="quarter" idx="10"/>
          </p:nvPr>
        </p:nvSpPr>
        <p:spPr>
          <a:noFill/>
        </p:spPr>
        <p:txBody>
          <a:bodyPr/>
          <a:lstStyle/>
          <a:p>
            <a:fld id="{3A4B2E58-ADE7-C142-8655-E37901C90A3D}"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70659"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70660" name="Slide Number Placeholder 3"/>
          <p:cNvSpPr>
            <a:spLocks noGrp="1"/>
          </p:cNvSpPr>
          <p:nvPr>
            <p:ph type="sldNum" sz="quarter" idx="12"/>
          </p:nvPr>
        </p:nvSpPr>
        <p:spPr>
          <a:noFill/>
        </p:spPr>
        <p:txBody>
          <a:bodyPr/>
          <a:lstStyle/>
          <a:p>
            <a:fld id="{E4BAF761-CB22-A349-9E0D-CFA0CA98A962}" type="slidenum">
              <a:rPr lang="en-US">
                <a:latin typeface="Arial" pitchFamily="-111" charset="0"/>
                <a:ea typeface="ＭＳ Ｐゴシック" pitchFamily="-111" charset="-128"/>
                <a:cs typeface="ＭＳ Ｐゴシック" pitchFamily="-111" charset="-128"/>
              </a:rPr>
              <a:pPr/>
              <a:t>35</a:t>
            </a:fld>
            <a:endParaRPr lang="en-US">
              <a:latin typeface="Arial" pitchFamily="-111" charset="0"/>
              <a:ea typeface="ＭＳ Ｐゴシック" pitchFamily="-111" charset="-128"/>
              <a:cs typeface="ＭＳ Ｐゴシック" pitchFamily="-111" charset="-128"/>
            </a:endParaRPr>
          </a:p>
        </p:txBody>
      </p:sp>
      <p:sp>
        <p:nvSpPr>
          <p:cNvPr id="70661"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G</a:t>
            </a:r>
            <a:r>
              <a:rPr lang="en-US">
                <a:ea typeface="Arial" pitchFamily="-111" charset="0"/>
                <a:cs typeface="Arial" pitchFamily="-111" charset="0"/>
              </a:rPr>
              <a:t>ö</a:t>
            </a:r>
            <a:r>
              <a:rPr lang="en-US">
                <a:ea typeface="ＭＳ Ｐゴシック" pitchFamily="-111" charset="-128"/>
                <a:cs typeface="ＭＳ Ｐゴシック" pitchFamily="-111" charset="-128"/>
              </a:rPr>
              <a:t>del</a:t>
            </a:r>
          </a:p>
        </p:txBody>
      </p:sp>
      <p:sp>
        <p:nvSpPr>
          <p:cNvPr id="70662" name="Rectangle 3"/>
          <p:cNvSpPr>
            <a:spLocks noGrp="1" noChangeArrowheads="1"/>
          </p:cNvSpPr>
          <p:nvPr>
            <p:ph type="body" idx="4294967295"/>
          </p:nvPr>
        </p:nvSpPr>
        <p:spPr/>
        <p:txBody>
          <a:bodyPr/>
          <a:lstStyle/>
          <a:p>
            <a:pPr eaLnBrk="1" hangingPunct="1">
              <a:lnSpc>
                <a:spcPct val="80000"/>
              </a:lnSpc>
            </a:pPr>
            <a:r>
              <a:rPr lang="en-US" sz="2800">
                <a:ea typeface="ＭＳ Ｐゴシック" pitchFamily="-111" charset="-128"/>
                <a:cs typeface="ＭＳ Ｐゴシック" pitchFamily="-111" charset="-128"/>
              </a:rPr>
              <a:t>In 1931 he showed that any first order theory that embeds elementary arithmetic is either incomplete or inconsistent.</a:t>
            </a:r>
          </a:p>
          <a:p>
            <a:pPr eaLnBrk="1" hangingPunct="1">
              <a:lnSpc>
                <a:spcPct val="80000"/>
              </a:lnSpc>
            </a:pPr>
            <a:r>
              <a:rPr lang="en-US" sz="2800">
                <a:ea typeface="ＭＳ Ｐゴシック" pitchFamily="-111" charset="-128"/>
                <a:cs typeface="ＭＳ Ｐゴシック" pitchFamily="-111" charset="-128"/>
              </a:rPr>
              <a:t>He did this by showing that such a first order theory cannot reason about itself. That is, there is a first order expressible proposition that cannot be either proved or disproved, or the theory is inconsistent (some proposition and its complement are both provable).</a:t>
            </a:r>
          </a:p>
          <a:p>
            <a:pPr eaLnBrk="1" hangingPunct="1">
              <a:lnSpc>
                <a:spcPct val="80000"/>
              </a:lnSpc>
            </a:pPr>
            <a:r>
              <a:rPr lang="en-US" sz="2800">
                <a:ea typeface="ＭＳ Ｐゴシック" pitchFamily="-111" charset="-128"/>
                <a:cs typeface="ＭＳ Ｐゴシック" pitchFamily="-111" charset="-128"/>
              </a:rPr>
              <a:t>G</a:t>
            </a:r>
            <a:r>
              <a:rPr lang="en-US" sz="2800">
                <a:ea typeface="Arial" pitchFamily="-111" charset="0"/>
                <a:cs typeface="Arial" pitchFamily="-111" charset="0"/>
              </a:rPr>
              <a:t>ö</a:t>
            </a:r>
            <a:r>
              <a:rPr lang="en-US" sz="2800">
                <a:ea typeface="ＭＳ Ｐゴシック" pitchFamily="-111" charset="-128"/>
                <a:cs typeface="ＭＳ Ｐゴシック" pitchFamily="-111" charset="-128"/>
              </a:rPr>
              <a:t>del also developed the general notion of recursive functions but made no claims about their strength.</a:t>
            </a:r>
          </a:p>
        </p:txBody>
      </p:sp>
      <p:sp>
        <p:nvSpPr>
          <p:cNvPr id="70663"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3688D0D7-3EDC-8C46-9A76-87DD8A7686E0}" type="slidenum">
              <a:rPr lang="en-US" sz="1400"/>
              <a:pPr algn="r"/>
              <a:t>35</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r>
              <a:rPr lang="en-US">
                <a:ea typeface="ＭＳ Ｐゴシック" pitchFamily="-111" charset="-128"/>
                <a:cs typeface="ＭＳ Ｐゴシック" pitchFamily="-111" charset="-128"/>
              </a:rPr>
              <a:t>A Word about Time</a:t>
            </a:r>
          </a:p>
        </p:txBody>
      </p:sp>
      <p:sp>
        <p:nvSpPr>
          <p:cNvPr id="124931" name="Content Placeholder 2"/>
          <p:cNvSpPr>
            <a:spLocks noGrp="1"/>
          </p:cNvSpPr>
          <p:nvPr>
            <p:ph idx="1"/>
          </p:nvPr>
        </p:nvSpPr>
        <p:spPr/>
        <p:txBody>
          <a:bodyPr/>
          <a:lstStyle/>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An algorithm for a problem is said to be polynomial if there exists integers </a:t>
            </a:r>
            <a:r>
              <a:rPr lang="en-US" sz="2400" b="1" dirty="0">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such that </a:t>
            </a:r>
            <a:r>
              <a:rPr lang="en-US" sz="2400" b="1" dirty="0">
                <a:ea typeface="ＭＳ Ｐゴシック" pitchFamily="-111" charset="-128"/>
                <a:cs typeface="ＭＳ Ｐゴシック" pitchFamily="-111" charset="-128"/>
              </a:rPr>
              <a:t>t(n)</a:t>
            </a:r>
            <a:r>
              <a:rPr lang="en-US" sz="2400" dirty="0">
                <a:ea typeface="ＭＳ Ｐゴシック" pitchFamily="-111" charset="-128"/>
                <a:cs typeface="ＭＳ Ｐゴシック" pitchFamily="-111" charset="-128"/>
              </a:rPr>
              <a:t>, the maximum number of steps required on any instance of size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is at most </a:t>
            </a:r>
            <a:r>
              <a:rPr lang="en-US" sz="2400" b="1" dirty="0" err="1">
                <a:ea typeface="ＭＳ Ｐゴシック" pitchFamily="-111" charset="-128"/>
                <a:cs typeface="ＭＳ Ｐゴシック" pitchFamily="-111" charset="-128"/>
              </a:rPr>
              <a:t>n</a:t>
            </a:r>
            <a:r>
              <a:rPr lang="en-US" sz="2400" b="1" baseline="30000" dirty="0" err="1">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 for all </a:t>
            </a:r>
            <a:r>
              <a:rPr lang="en-US" sz="2400" b="1" dirty="0">
                <a:ea typeface="ＭＳ Ｐゴシック" pitchFamily="-111" charset="-128"/>
                <a:cs typeface="ＭＳ Ｐゴシック" pitchFamily="-111" charset="-128"/>
              </a:rPr>
              <a:t>n ≥ N</a:t>
            </a:r>
            <a:r>
              <a:rPr lang="en-US" sz="2400" dirty="0">
                <a:ea typeface="ＭＳ Ｐゴシック" pitchFamily="-111" charset="-128"/>
                <a:cs typeface="ＭＳ Ｐゴシック" pitchFamily="-111" charset="-128"/>
              </a:rPr>
              <a:t>.</a:t>
            </a:r>
          </a:p>
          <a:p>
            <a:pPr eaLnBrk="1" hangingPunct="1">
              <a:lnSpc>
                <a:spcPct val="90000"/>
              </a:lnSpc>
            </a:pPr>
            <a:endParaRPr lang="en-US" sz="2400"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Otherwise, we say the algorithm is exponential. Usually, this is interpreted to mean </a:t>
            </a:r>
            <a:r>
              <a:rPr lang="en-US" sz="2400" b="1" dirty="0">
                <a:ea typeface="ＭＳ Ｐゴシック" pitchFamily="-111" charset="-128"/>
                <a:cs typeface="ＭＳ Ｐゴシック" pitchFamily="-111" charset="-128"/>
              </a:rPr>
              <a:t>t(n) ≥ </a:t>
            </a:r>
            <a:r>
              <a:rPr lang="en-US" sz="2400" b="1" dirty="0" err="1">
                <a:ea typeface="ＭＳ Ｐゴシック" pitchFamily="-111" charset="-128"/>
                <a:cs typeface="ＭＳ Ｐゴシック" pitchFamily="-111" charset="-128"/>
              </a:rPr>
              <a:t>c</a:t>
            </a:r>
            <a:r>
              <a:rPr lang="en-US" sz="2400" b="1" baseline="30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for an infinite set of size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instances, and some constant </a:t>
            </a:r>
            <a:r>
              <a:rPr lang="en-US" sz="2400" b="1" dirty="0">
                <a:ea typeface="ＭＳ Ｐゴシック" pitchFamily="-111" charset="-128"/>
                <a:cs typeface="ＭＳ Ｐゴシック" pitchFamily="-111" charset="-128"/>
              </a:rPr>
              <a:t>c &gt; 1 </a:t>
            </a:r>
            <a:r>
              <a:rPr lang="en-US" sz="2400" dirty="0">
                <a:ea typeface="ＭＳ Ｐゴシック" pitchFamily="-111" charset="-128"/>
                <a:cs typeface="ＭＳ Ｐゴシック" pitchFamily="-111" charset="-128"/>
              </a:rPr>
              <a:t>(often, we simply use </a:t>
            </a:r>
            <a:r>
              <a:rPr lang="en-US" sz="2400" b="1" dirty="0">
                <a:ea typeface="ＭＳ Ｐゴシック" pitchFamily="-111" charset="-128"/>
                <a:cs typeface="ＭＳ Ｐゴシック" pitchFamily="-111" charset="-128"/>
              </a:rPr>
              <a:t>c = 2</a:t>
            </a:r>
            <a:r>
              <a:rPr lang="en-US" sz="2400" dirty="0">
                <a:ea typeface="ＭＳ Ｐゴシック" pitchFamily="-111" charset="-128"/>
                <a:cs typeface="ＭＳ Ｐゴシック" pitchFamily="-111" charset="-128"/>
              </a:rPr>
              <a:t>).</a:t>
            </a:r>
          </a:p>
        </p:txBody>
      </p:sp>
      <p:sp>
        <p:nvSpPr>
          <p:cNvPr id="124932" name="Date Placeholder 3"/>
          <p:cNvSpPr>
            <a:spLocks noGrp="1"/>
          </p:cNvSpPr>
          <p:nvPr>
            <p:ph type="dt" sz="quarter" idx="10"/>
          </p:nvPr>
        </p:nvSpPr>
        <p:spPr>
          <a:noFill/>
        </p:spPr>
        <p:txBody>
          <a:bodyPr/>
          <a:lstStyle/>
          <a:p>
            <a:fld id="{88AE62BE-F112-B145-A861-DCC733EA4BB1}"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2493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24934" name="Slide Number Placeholder 5"/>
          <p:cNvSpPr>
            <a:spLocks noGrp="1"/>
          </p:cNvSpPr>
          <p:nvPr>
            <p:ph type="sldNum" sz="quarter" idx="12"/>
          </p:nvPr>
        </p:nvSpPr>
        <p:spPr>
          <a:noFill/>
        </p:spPr>
        <p:txBody>
          <a:bodyPr/>
          <a:lstStyle/>
          <a:p>
            <a:fld id="{55E67394-AB50-E04C-A293-865D95A0E37A}" type="slidenum">
              <a:rPr lang="en-US">
                <a:latin typeface="Arial" pitchFamily="-111" charset="0"/>
                <a:ea typeface="ＭＳ Ｐゴシック" pitchFamily="-111" charset="-128"/>
                <a:cs typeface="ＭＳ Ｐゴシック" pitchFamily="-111" charset="-128"/>
              </a:rPr>
              <a:pPr/>
              <a:t>350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69188604"/>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US">
                <a:ea typeface="ＭＳ Ｐゴシック" pitchFamily="-111" charset="-128"/>
                <a:cs typeface="ＭＳ Ｐゴシック" pitchFamily="-111" charset="-128"/>
              </a:rPr>
              <a:t>A Word about “Words”</a:t>
            </a:r>
          </a:p>
        </p:txBody>
      </p:sp>
      <p:sp>
        <p:nvSpPr>
          <p:cNvPr id="125955" name="Content Placeholder 2"/>
          <p:cNvSpPr>
            <a:spLocks noGrp="1"/>
          </p:cNvSpPr>
          <p:nvPr>
            <p:ph idx="1"/>
          </p:nvPr>
        </p:nvSpPr>
        <p:spPr/>
        <p:txBody>
          <a:bodyPr/>
          <a:lstStyle/>
          <a:p>
            <a:pPr eaLnBrk="1" hangingPunct="1">
              <a:lnSpc>
                <a:spcPct val="90000"/>
              </a:lnSpc>
              <a:buFont typeface="Times" pitchFamily="-111" charset="0"/>
              <a:buNone/>
            </a:pPr>
            <a:r>
              <a:rPr lang="en-US" dirty="0">
                <a:ea typeface="ＭＳ Ｐゴシック" pitchFamily="-111" charset="-128"/>
                <a:cs typeface="ＭＳ Ｐゴシック" pitchFamily="-111" charset="-128"/>
              </a:rPr>
              <a:t>	</a:t>
            </a:r>
            <a:r>
              <a:rPr lang="en-US" sz="2400" dirty="0">
                <a:ea typeface="Arial" pitchFamily="-111" charset="0"/>
                <a:cs typeface="Arial" pitchFamily="-111" charset="0"/>
              </a:rPr>
              <a:t>Normally, when we say a problem is "easy" we mean that it has a polynomial algorithm. </a:t>
            </a:r>
          </a:p>
          <a:p>
            <a:pPr eaLnBrk="1" hangingPunct="1">
              <a:lnSpc>
                <a:spcPct val="90000"/>
              </a:lnSpc>
              <a:buFont typeface="Times" pitchFamily="-111" charset="0"/>
              <a:buNone/>
            </a:pPr>
            <a:endParaRPr lang="en-US" sz="2400" dirty="0">
              <a:ea typeface="Arial" pitchFamily="-111" charset="0"/>
              <a:cs typeface="Arial" pitchFamily="-111" charset="0"/>
            </a:endParaRPr>
          </a:p>
          <a:p>
            <a:pPr eaLnBrk="1" hangingPunct="1">
              <a:lnSpc>
                <a:spcPct val="90000"/>
              </a:lnSpc>
              <a:buFont typeface="Times" pitchFamily="-111" charset="0"/>
              <a:buNone/>
            </a:pPr>
            <a:r>
              <a:rPr lang="en-US" sz="2400" dirty="0">
                <a:ea typeface="Arial" pitchFamily="-111" charset="0"/>
                <a:cs typeface="Arial" pitchFamily="-111" charset="0"/>
              </a:rPr>
              <a:t>	But, when we say a problem is "hard" or “apparently hard" we usually mean no polynomial algorithm is known, and none seems likely. </a:t>
            </a:r>
          </a:p>
          <a:p>
            <a:pPr eaLnBrk="1" hangingPunct="1">
              <a:lnSpc>
                <a:spcPct val="90000"/>
              </a:lnSpc>
              <a:buFont typeface="Times" pitchFamily="-111" charset="0"/>
              <a:buNone/>
            </a:pPr>
            <a:endParaRPr lang="en-US" sz="2400" dirty="0">
              <a:ea typeface="Arial" pitchFamily="-111" charset="0"/>
              <a:cs typeface="Arial" pitchFamily="-111" charset="0"/>
            </a:endParaRPr>
          </a:p>
          <a:p>
            <a:pPr eaLnBrk="1" hangingPunct="1">
              <a:lnSpc>
                <a:spcPct val="90000"/>
              </a:lnSpc>
              <a:buFont typeface="Times" pitchFamily="-111" charset="0"/>
              <a:buNone/>
            </a:pPr>
            <a:r>
              <a:rPr lang="en-US" sz="2400" dirty="0">
                <a:ea typeface="Arial" pitchFamily="-111" charset="0"/>
                <a:cs typeface="Arial" pitchFamily="-111" charset="0"/>
              </a:rPr>
              <a:t>	It is possible a polynomial algorithm exists for "hard" problems, but the evidence seems to indicate otherwise</a:t>
            </a:r>
            <a:r>
              <a:rPr lang="en-US" sz="2400" b="1" dirty="0">
                <a:ea typeface="Arial" pitchFamily="-111" charset="0"/>
                <a:cs typeface="Arial" pitchFamily="-111" charset="0"/>
              </a:rPr>
              <a:t>.</a:t>
            </a:r>
          </a:p>
        </p:txBody>
      </p:sp>
      <p:sp>
        <p:nvSpPr>
          <p:cNvPr id="125956" name="Date Placeholder 3"/>
          <p:cNvSpPr>
            <a:spLocks noGrp="1"/>
          </p:cNvSpPr>
          <p:nvPr>
            <p:ph type="dt" sz="quarter" idx="10"/>
          </p:nvPr>
        </p:nvSpPr>
        <p:spPr>
          <a:noFill/>
        </p:spPr>
        <p:txBody>
          <a:bodyPr/>
          <a:lstStyle/>
          <a:p>
            <a:fld id="{F1059E48-106B-5144-9EB5-04432E40A482}"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2595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25958" name="Slide Number Placeholder 5"/>
          <p:cNvSpPr>
            <a:spLocks noGrp="1"/>
          </p:cNvSpPr>
          <p:nvPr>
            <p:ph type="sldNum" sz="quarter" idx="12"/>
          </p:nvPr>
        </p:nvSpPr>
        <p:spPr>
          <a:noFill/>
        </p:spPr>
        <p:txBody>
          <a:bodyPr/>
          <a:lstStyle/>
          <a:p>
            <a:fld id="{EC75C140-8671-D041-A45E-30BD6905E3D2}" type="slidenum">
              <a:rPr lang="en-US">
                <a:latin typeface="Arial" pitchFamily="-111" charset="0"/>
                <a:ea typeface="ＭＳ Ｐゴシック" pitchFamily="-111" charset="-128"/>
                <a:cs typeface="ＭＳ Ｐゴシック" pitchFamily="-111" charset="-128"/>
              </a:rPr>
              <a:pPr/>
              <a:t>351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36656999"/>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r>
              <a:rPr lang="en-US">
                <a:ea typeface="ＭＳ Ｐゴシック" pitchFamily="-111" charset="-128"/>
                <a:cs typeface="ＭＳ Ｐゴシック" pitchFamily="-111" charset="-128"/>
              </a:rPr>
              <a:t>A Word about Abstractions</a:t>
            </a:r>
          </a:p>
        </p:txBody>
      </p:sp>
      <p:sp>
        <p:nvSpPr>
          <p:cNvPr id="126979" name="Content Placeholder 2"/>
          <p:cNvSpPr>
            <a:spLocks noGrp="1"/>
          </p:cNvSpPr>
          <p:nvPr>
            <p:ph idx="1"/>
          </p:nvPr>
        </p:nvSpPr>
        <p:spPr/>
        <p:txBody>
          <a:bodyPr/>
          <a:lstStyle/>
          <a:p>
            <a:pPr eaLnBrk="1" hangingPunct="1">
              <a:buFont typeface="Times" pitchFamily="-111" charset="0"/>
              <a:buNone/>
            </a:pPr>
            <a:r>
              <a:rPr lang="en-US" sz="20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Problems we will discuss are usually "abstractions" of real problems. That is, to the extent possible, </a:t>
            </a:r>
            <a:r>
              <a:rPr lang="en-US" sz="2400" dirty="0" smtClean="0">
                <a:ea typeface="ＭＳ Ｐゴシック" pitchFamily="-111" charset="-128"/>
                <a:cs typeface="ＭＳ Ｐゴシック" pitchFamily="-111" charset="-128"/>
              </a:rPr>
              <a:t>non-essential </a:t>
            </a:r>
            <a:r>
              <a:rPr lang="en-US" sz="2400" dirty="0">
                <a:ea typeface="ＭＳ Ｐゴシック" pitchFamily="-111" charset="-128"/>
                <a:cs typeface="ＭＳ Ｐゴシック" pitchFamily="-111" charset="-128"/>
              </a:rPr>
              <a:t>features have been removed, others have been simplified and given variable names, relationships have been replaced with mathematical equations and/or inequalities, etc.</a:t>
            </a:r>
          </a:p>
          <a:p>
            <a:pPr eaLnBrk="1" hangingPunct="1">
              <a:buFont typeface="Times" pitchFamily="-111" charset="0"/>
              <a:buNone/>
            </a:pPr>
            <a:endParaRPr lang="en-US" sz="2400" dirty="0">
              <a:ea typeface="ＭＳ Ｐゴシック" pitchFamily="-111" charset="-128"/>
              <a:cs typeface="ＭＳ Ｐゴシック" pitchFamily="-111" charset="-128"/>
            </a:endParaRPr>
          </a:p>
          <a:p>
            <a:pPr eaLnBrk="1" hangingPunct="1">
              <a:buFont typeface="Times" pitchFamily="-111" charset="0"/>
              <a:buNone/>
            </a:pPr>
            <a:r>
              <a:rPr lang="en-US" sz="2400" dirty="0">
                <a:ea typeface="ＭＳ Ｐゴシック" pitchFamily="-111" charset="-128"/>
                <a:cs typeface="ＭＳ Ｐゴシック" pitchFamily="-111" charset="-128"/>
              </a:rPr>
              <a:t>     If an abstraction is hard, then the real problem is probably even harder!!</a:t>
            </a:r>
          </a:p>
        </p:txBody>
      </p:sp>
      <p:sp>
        <p:nvSpPr>
          <p:cNvPr id="126980" name="Date Placeholder 3"/>
          <p:cNvSpPr>
            <a:spLocks noGrp="1"/>
          </p:cNvSpPr>
          <p:nvPr>
            <p:ph type="dt" sz="quarter" idx="10"/>
          </p:nvPr>
        </p:nvSpPr>
        <p:spPr>
          <a:noFill/>
        </p:spPr>
        <p:txBody>
          <a:bodyPr/>
          <a:lstStyle/>
          <a:p>
            <a:fld id="{FC293359-4F65-114A-9CD4-E2F9E9E29237}"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2698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26982" name="Slide Number Placeholder 5"/>
          <p:cNvSpPr>
            <a:spLocks noGrp="1"/>
          </p:cNvSpPr>
          <p:nvPr>
            <p:ph type="sldNum" sz="quarter" idx="12"/>
          </p:nvPr>
        </p:nvSpPr>
        <p:spPr>
          <a:noFill/>
        </p:spPr>
        <p:txBody>
          <a:bodyPr/>
          <a:lstStyle/>
          <a:p>
            <a:fld id="{324D2F6A-F43D-F542-8D98-7B68B9B2709B}" type="slidenum">
              <a:rPr lang="en-US">
                <a:latin typeface="Arial" pitchFamily="-111" charset="0"/>
                <a:ea typeface="ＭＳ Ｐゴシック" pitchFamily="-111" charset="-128"/>
                <a:cs typeface="ＭＳ Ｐゴシック" pitchFamily="-111" charset="-128"/>
              </a:rPr>
              <a:pPr/>
              <a:t>352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17729621"/>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r>
              <a:rPr lang="en-US">
                <a:ea typeface="ＭＳ Ｐゴシック" pitchFamily="-111" charset="-128"/>
                <a:cs typeface="ＭＳ Ｐゴシック" pitchFamily="-111" charset="-128"/>
              </a:rPr>
              <a:t>A Word about Toy Problems</a:t>
            </a:r>
          </a:p>
        </p:txBody>
      </p:sp>
      <p:sp>
        <p:nvSpPr>
          <p:cNvPr id="128003" name="Content Placeholder 2"/>
          <p:cNvSpPr>
            <a:spLocks noGrp="1"/>
          </p:cNvSpPr>
          <p:nvPr>
            <p:ph idx="1"/>
          </p:nvPr>
        </p:nvSpPr>
        <p:spPr/>
        <p:txBody>
          <a:bodyPr/>
          <a:lstStyle/>
          <a:p>
            <a:pPr eaLnBrk="1" hangingPunct="1">
              <a:buFont typeface="Times" pitchFamily="-111" charset="0"/>
              <a:buNone/>
            </a:pPr>
            <a:r>
              <a:rPr lang="en-US" sz="20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This process, Mathematical Modeling, is a field of study in itself, and not our interest here. </a:t>
            </a:r>
          </a:p>
          <a:p>
            <a:pPr eaLnBrk="1" hangingPunct="1">
              <a:buFont typeface="Times" pitchFamily="-111" charset="0"/>
              <a:buNone/>
            </a:pPr>
            <a:r>
              <a:rPr lang="en-US" sz="2400" dirty="0">
                <a:ea typeface="ＭＳ Ｐゴシック" pitchFamily="-111" charset="-128"/>
                <a:cs typeface="ＭＳ Ｐゴシック" pitchFamily="-111" charset="-128"/>
              </a:rPr>
              <a:t>	</a:t>
            </a:r>
          </a:p>
          <a:p>
            <a:pPr eaLnBrk="1" hangingPunct="1">
              <a:buFont typeface="Times" pitchFamily="-111" charset="0"/>
              <a:buNone/>
            </a:pPr>
            <a:r>
              <a:rPr lang="en-US" sz="2400" dirty="0">
                <a:ea typeface="ＭＳ Ｐゴシック" pitchFamily="-111" charset="-128"/>
                <a:cs typeface="ＭＳ Ｐゴシック" pitchFamily="-111" charset="-128"/>
              </a:rPr>
              <a:t>	On the other hand, we sometimes conjure up artificial problems to put a little "reality" into our work. This results in what some call "toy problems."</a:t>
            </a:r>
          </a:p>
          <a:p>
            <a:pPr eaLnBrk="1" hangingPunct="1"/>
            <a:endParaRPr lang="en-US" sz="2400" dirty="0">
              <a:ea typeface="ＭＳ Ｐゴシック" pitchFamily="-111" charset="-128"/>
              <a:cs typeface="ＭＳ Ｐゴシック" pitchFamily="-111" charset="-128"/>
            </a:endParaRPr>
          </a:p>
          <a:p>
            <a:pPr eaLnBrk="1" hangingPunct="1">
              <a:buFont typeface="Times" pitchFamily="-111" charset="0"/>
              <a:buNone/>
            </a:pPr>
            <a:r>
              <a:rPr lang="en-US" sz="2400" dirty="0">
                <a:ea typeface="ＭＳ Ｐゴシック" pitchFamily="-111" charset="-128"/>
                <a:cs typeface="ＭＳ Ｐゴシック" pitchFamily="-111" charset="-128"/>
              </a:rPr>
              <a:t>	Again, if a toy problem is hard, then the real problem is probably harder.</a:t>
            </a:r>
          </a:p>
        </p:txBody>
      </p:sp>
      <p:sp>
        <p:nvSpPr>
          <p:cNvPr id="128004" name="Date Placeholder 3"/>
          <p:cNvSpPr>
            <a:spLocks noGrp="1"/>
          </p:cNvSpPr>
          <p:nvPr>
            <p:ph type="dt" sz="quarter" idx="10"/>
          </p:nvPr>
        </p:nvSpPr>
        <p:spPr>
          <a:noFill/>
        </p:spPr>
        <p:txBody>
          <a:bodyPr/>
          <a:lstStyle/>
          <a:p>
            <a:fld id="{CA80AD49-7FC2-A34C-9E8C-6263DED0889F}"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2800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28006" name="Slide Number Placeholder 5"/>
          <p:cNvSpPr>
            <a:spLocks noGrp="1"/>
          </p:cNvSpPr>
          <p:nvPr>
            <p:ph type="sldNum" sz="quarter" idx="12"/>
          </p:nvPr>
        </p:nvSpPr>
        <p:spPr>
          <a:noFill/>
        </p:spPr>
        <p:txBody>
          <a:bodyPr/>
          <a:lstStyle/>
          <a:p>
            <a:fld id="{682BCB7A-EBFE-9F43-B012-47F619397844}" type="slidenum">
              <a:rPr lang="en-US">
                <a:latin typeface="Arial" pitchFamily="-111" charset="0"/>
                <a:ea typeface="ＭＳ Ｐゴシック" pitchFamily="-111" charset="-128"/>
                <a:cs typeface="ＭＳ Ｐゴシック" pitchFamily="-111" charset="-128"/>
              </a:rPr>
              <a:pPr/>
              <a:t>353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65999110"/>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r>
              <a:rPr lang="en-US">
                <a:ea typeface="ＭＳ Ｐゴシック" pitchFamily="-111" charset="-128"/>
                <a:cs typeface="ＭＳ Ｐゴシック" pitchFamily="-111" charset="-128"/>
              </a:rPr>
              <a:t>Very Hard Problems</a:t>
            </a:r>
          </a:p>
        </p:txBody>
      </p:sp>
      <p:sp>
        <p:nvSpPr>
          <p:cNvPr id="129027" name="Content Placeholder 2"/>
          <p:cNvSpPr>
            <a:spLocks noGrp="1"/>
          </p:cNvSpPr>
          <p:nvPr>
            <p:ph idx="1"/>
          </p:nvPr>
        </p:nvSpPr>
        <p:spPr/>
        <p:txBody>
          <a:bodyPr/>
          <a:lstStyle/>
          <a:p>
            <a:pPr eaLnBrk="1" hangingPunct="1">
              <a:lnSpc>
                <a:spcPct val="90000"/>
              </a:lnSpc>
              <a:buFont typeface="Times" pitchFamily="-111" charset="0"/>
              <a:buNone/>
            </a:pPr>
            <a:r>
              <a:rPr lang="en-US" dirty="0">
                <a:ea typeface="ＭＳ Ｐゴシック" pitchFamily="-111" charset="-128"/>
                <a:cs typeface="ＭＳ Ｐゴシック" pitchFamily="-111" charset="-128"/>
              </a:rPr>
              <a:t>	</a:t>
            </a:r>
            <a:r>
              <a:rPr lang="en-US" sz="2400" dirty="0">
                <a:ea typeface="Arial" pitchFamily="-111" charset="0"/>
                <a:cs typeface="Arial" pitchFamily="-111" charset="0"/>
              </a:rPr>
              <a:t>Some problems have no algorithm (e. g., Halting Problem.) </a:t>
            </a:r>
          </a:p>
          <a:p>
            <a:pPr eaLnBrk="1" hangingPunct="1">
              <a:lnSpc>
                <a:spcPct val="90000"/>
              </a:lnSpc>
              <a:buFont typeface="Times" pitchFamily="-111" charset="0"/>
              <a:buNone/>
            </a:pPr>
            <a:r>
              <a:rPr lang="en-US" sz="2400" dirty="0">
                <a:ea typeface="Arial" pitchFamily="-111" charset="0"/>
                <a:cs typeface="Arial" pitchFamily="-111" charset="0"/>
              </a:rPr>
              <a:t>		</a:t>
            </a:r>
          </a:p>
          <a:p>
            <a:pPr eaLnBrk="1" hangingPunct="1">
              <a:lnSpc>
                <a:spcPct val="90000"/>
              </a:lnSpc>
              <a:buFont typeface="Times" pitchFamily="-111" charset="0"/>
              <a:buNone/>
            </a:pPr>
            <a:r>
              <a:rPr lang="en-US" sz="2400" dirty="0">
                <a:ea typeface="Arial" pitchFamily="-111" charset="0"/>
                <a:cs typeface="Arial" pitchFamily="-111" charset="0"/>
              </a:rPr>
              <a:t>	</a:t>
            </a:r>
            <a:r>
              <a:rPr lang="en-US" sz="2400" u="sng" dirty="0">
                <a:ea typeface="Arial" pitchFamily="-111" charset="0"/>
                <a:cs typeface="Arial" pitchFamily="-111" charset="0"/>
              </a:rPr>
              <a:t>No</a:t>
            </a:r>
            <a:r>
              <a:rPr lang="en-US" sz="2400" dirty="0">
                <a:ea typeface="Arial" pitchFamily="-111" charset="0"/>
                <a:cs typeface="Arial" pitchFamily="-111" charset="0"/>
              </a:rPr>
              <a:t> mechanical/logical procedure will ever solve all instances of any such problem!!</a:t>
            </a:r>
          </a:p>
          <a:p>
            <a:pPr eaLnBrk="1" hangingPunct="1">
              <a:lnSpc>
                <a:spcPct val="90000"/>
              </a:lnSpc>
            </a:pPr>
            <a:endParaRPr lang="en-US" sz="2400" dirty="0">
              <a:ea typeface="Arial" pitchFamily="-111" charset="0"/>
              <a:cs typeface="Arial" pitchFamily="-111" charset="0"/>
            </a:endParaRPr>
          </a:p>
          <a:p>
            <a:pPr eaLnBrk="1" hangingPunct="1">
              <a:lnSpc>
                <a:spcPct val="90000"/>
              </a:lnSpc>
              <a:buFont typeface="Times" pitchFamily="-111" charset="0"/>
              <a:buNone/>
            </a:pPr>
            <a:r>
              <a:rPr lang="en-US" sz="2400" dirty="0">
                <a:ea typeface="Arial" pitchFamily="-111" charset="0"/>
                <a:cs typeface="Arial" pitchFamily="-111" charset="0"/>
              </a:rPr>
              <a:t>	Some problems have only exponential algorithms (provably so – they must take at least order </a:t>
            </a:r>
            <a:r>
              <a:rPr lang="en-US" sz="2400" b="1" dirty="0">
                <a:ea typeface="Arial" pitchFamily="-111" charset="0"/>
                <a:cs typeface="Arial" pitchFamily="-111" charset="0"/>
              </a:rPr>
              <a:t>2</a:t>
            </a:r>
            <a:r>
              <a:rPr lang="en-US" sz="2400" b="1" baseline="30000" dirty="0">
                <a:ea typeface="Arial" pitchFamily="-111" charset="0"/>
                <a:cs typeface="Arial" pitchFamily="-111" charset="0"/>
              </a:rPr>
              <a:t>n</a:t>
            </a:r>
            <a:r>
              <a:rPr lang="en-US" sz="2400" dirty="0">
                <a:ea typeface="Arial" pitchFamily="-111" charset="0"/>
                <a:cs typeface="Arial" pitchFamily="-111" charset="0"/>
              </a:rPr>
              <a:t> steps) So far, only a few have been proven, but there may be many. We suspect so.</a:t>
            </a:r>
          </a:p>
        </p:txBody>
      </p:sp>
      <p:sp>
        <p:nvSpPr>
          <p:cNvPr id="129028" name="Date Placeholder 3"/>
          <p:cNvSpPr>
            <a:spLocks noGrp="1"/>
          </p:cNvSpPr>
          <p:nvPr>
            <p:ph type="dt" sz="quarter" idx="10"/>
          </p:nvPr>
        </p:nvSpPr>
        <p:spPr>
          <a:noFill/>
        </p:spPr>
        <p:txBody>
          <a:bodyPr/>
          <a:lstStyle/>
          <a:p>
            <a:fld id="{AC550CE5-88FE-4F48-9289-C0604A16F5F8}"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2902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29030" name="Slide Number Placeholder 5"/>
          <p:cNvSpPr>
            <a:spLocks noGrp="1"/>
          </p:cNvSpPr>
          <p:nvPr>
            <p:ph type="sldNum" sz="quarter" idx="12"/>
          </p:nvPr>
        </p:nvSpPr>
        <p:spPr>
          <a:noFill/>
        </p:spPr>
        <p:txBody>
          <a:bodyPr/>
          <a:lstStyle/>
          <a:p>
            <a:fld id="{A9AB7A16-E117-044B-875E-8DAE19CCA7B7}" type="slidenum">
              <a:rPr lang="en-US">
                <a:latin typeface="Arial" pitchFamily="-111" charset="0"/>
                <a:ea typeface="ＭＳ Ｐゴシック" pitchFamily="-111" charset="-128"/>
                <a:cs typeface="ＭＳ Ｐゴシック" pitchFamily="-111" charset="-128"/>
              </a:rPr>
              <a:pPr/>
              <a:t>354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35743886"/>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r>
              <a:rPr lang="en-US">
                <a:ea typeface="ＭＳ Ｐゴシック" pitchFamily="-111" charset="-128"/>
                <a:cs typeface="ＭＳ Ｐゴシック" pitchFamily="-111" charset="-128"/>
              </a:rPr>
              <a:t>Easy Problems</a:t>
            </a:r>
          </a:p>
        </p:txBody>
      </p:sp>
      <p:sp>
        <p:nvSpPr>
          <p:cNvPr id="130051" name="Content Placeholder 2"/>
          <p:cNvSpPr>
            <a:spLocks noGrp="1"/>
          </p:cNvSpPr>
          <p:nvPr>
            <p:ph idx="1"/>
          </p:nvPr>
        </p:nvSpPr>
        <p:spPr/>
        <p:txBody>
          <a:bodyPr/>
          <a:lstStyle/>
          <a:p>
            <a:pPr lvl="1" eaLnBrk="1" hangingPunct="1">
              <a:buFont typeface="Times" pitchFamily="-111" charset="0"/>
              <a:buNone/>
            </a:pPr>
            <a:r>
              <a:rPr lang="en-US" dirty="0"/>
              <a:t>	</a:t>
            </a:r>
            <a:r>
              <a:rPr lang="en-US" dirty="0">
                <a:ea typeface="Arial" pitchFamily="-111" charset="0"/>
                <a:cs typeface="Arial" pitchFamily="-111" charset="0"/>
              </a:rPr>
              <a:t>Many problems have polynomial algorithms (Fortunately). </a:t>
            </a:r>
          </a:p>
          <a:p>
            <a:pPr lvl="1" eaLnBrk="1" hangingPunct="1"/>
            <a:endParaRPr lang="en-US" dirty="0">
              <a:ea typeface="Arial" pitchFamily="-111" charset="0"/>
              <a:cs typeface="Arial" pitchFamily="-111" charset="0"/>
            </a:endParaRPr>
          </a:p>
          <a:p>
            <a:pPr lvl="1" eaLnBrk="1" hangingPunct="1">
              <a:buFont typeface="Times" pitchFamily="-111" charset="0"/>
              <a:buNone/>
            </a:pPr>
            <a:r>
              <a:rPr lang="en-US" dirty="0">
                <a:ea typeface="Arial" pitchFamily="-111" charset="0"/>
                <a:cs typeface="Arial" pitchFamily="-111" charset="0"/>
              </a:rPr>
              <a:t>	Why fortunately? Because, most exponential algorithms are essentially useless for problem instances with </a:t>
            </a:r>
            <a:r>
              <a:rPr lang="en-US" b="1" dirty="0">
                <a:ea typeface="Arial" pitchFamily="-111" charset="0"/>
                <a:cs typeface="Arial" pitchFamily="-111" charset="0"/>
              </a:rPr>
              <a:t>n</a:t>
            </a:r>
            <a:r>
              <a:rPr lang="en-US" dirty="0">
                <a:ea typeface="Arial" pitchFamily="-111" charset="0"/>
                <a:cs typeface="Arial" pitchFamily="-111" charset="0"/>
              </a:rPr>
              <a:t> much larger than 50 or 60. We have algorithms for them, but the best of these will take 100's of years to run, even on much faster computers than we now envision.</a:t>
            </a:r>
          </a:p>
          <a:p>
            <a:pPr lvl="1" eaLnBrk="1" hangingPunct="1"/>
            <a:endParaRPr lang="en-US" dirty="0">
              <a:latin typeface="Times New Roman" pitchFamily="-111" charset="0"/>
            </a:endParaRPr>
          </a:p>
        </p:txBody>
      </p:sp>
      <p:sp>
        <p:nvSpPr>
          <p:cNvPr id="130052" name="Date Placeholder 3"/>
          <p:cNvSpPr>
            <a:spLocks noGrp="1"/>
          </p:cNvSpPr>
          <p:nvPr>
            <p:ph type="dt" sz="quarter" idx="10"/>
          </p:nvPr>
        </p:nvSpPr>
        <p:spPr>
          <a:noFill/>
        </p:spPr>
        <p:txBody>
          <a:bodyPr/>
          <a:lstStyle/>
          <a:p>
            <a:fld id="{4A682C3C-1073-5241-80BB-41DE70067D10}"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3005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30054" name="Slide Number Placeholder 5"/>
          <p:cNvSpPr>
            <a:spLocks noGrp="1"/>
          </p:cNvSpPr>
          <p:nvPr>
            <p:ph type="sldNum" sz="quarter" idx="12"/>
          </p:nvPr>
        </p:nvSpPr>
        <p:spPr>
          <a:noFill/>
        </p:spPr>
        <p:txBody>
          <a:bodyPr/>
          <a:lstStyle/>
          <a:p>
            <a:fld id="{ACDE92C8-733E-814A-86CC-2A03AE041617}" type="slidenum">
              <a:rPr lang="en-US">
                <a:latin typeface="Arial" pitchFamily="-111" charset="0"/>
                <a:ea typeface="ＭＳ Ｐゴシック" pitchFamily="-111" charset="-128"/>
                <a:cs typeface="ＭＳ Ｐゴシック" pitchFamily="-111" charset="-128"/>
              </a:rPr>
              <a:pPr/>
              <a:t>355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21939793"/>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en-US">
                <a:ea typeface="ＭＳ Ｐゴシック" pitchFamily="-111" charset="-128"/>
                <a:cs typeface="ＭＳ Ｐゴシック" pitchFamily="-111" charset="-128"/>
              </a:rPr>
              <a:t>Three Classes of Problems</a:t>
            </a:r>
          </a:p>
        </p:txBody>
      </p:sp>
      <p:sp>
        <p:nvSpPr>
          <p:cNvPr id="131075" name="Content Placeholder 2"/>
          <p:cNvSpPr>
            <a:spLocks noGrp="1"/>
          </p:cNvSpPr>
          <p:nvPr>
            <p:ph idx="1"/>
          </p:nvPr>
        </p:nvSpPr>
        <p:spPr/>
        <p:txBody>
          <a:bodyPr/>
          <a:lstStyle/>
          <a:p>
            <a:pPr lvl="1" eaLnBrk="1" hangingPunct="1">
              <a:buFont typeface="Times" pitchFamily="-111" charset="0"/>
              <a:buNone/>
            </a:pPr>
            <a:r>
              <a:rPr lang="en-US" dirty="0"/>
              <a:t>	Problems proven to be in these three groups (classes) are, respectively,</a:t>
            </a:r>
          </a:p>
          <a:p>
            <a:pPr lvl="1" eaLnBrk="1" hangingPunct="1"/>
            <a:endParaRPr lang="en-US" dirty="0"/>
          </a:p>
          <a:p>
            <a:pPr lvl="1" eaLnBrk="1" hangingPunct="1">
              <a:buFont typeface="Times" pitchFamily="-111" charset="0"/>
              <a:buNone/>
            </a:pPr>
            <a:r>
              <a:rPr lang="en-US" dirty="0"/>
              <a:t>	</a:t>
            </a:r>
            <a:r>
              <a:rPr lang="en-US" dirty="0" err="1"/>
              <a:t>Undecidable</a:t>
            </a:r>
            <a:r>
              <a:rPr lang="en-US" dirty="0"/>
              <a:t>, Exponential, and Polynomial.</a:t>
            </a:r>
          </a:p>
          <a:p>
            <a:pPr lvl="1" eaLnBrk="1" hangingPunct="1"/>
            <a:endParaRPr lang="en-US" dirty="0"/>
          </a:p>
          <a:p>
            <a:pPr lvl="1" eaLnBrk="1" hangingPunct="1"/>
            <a:endParaRPr lang="en-US" dirty="0"/>
          </a:p>
          <a:p>
            <a:pPr lvl="1" eaLnBrk="1" hangingPunct="1">
              <a:buFont typeface="Times" pitchFamily="-111" charset="0"/>
              <a:buNone/>
            </a:pPr>
            <a:r>
              <a:rPr lang="en-US" dirty="0"/>
              <a:t>	Theoretically, all problems belong to exactly one of these three classes. </a:t>
            </a:r>
          </a:p>
        </p:txBody>
      </p:sp>
      <p:sp>
        <p:nvSpPr>
          <p:cNvPr id="131076" name="Date Placeholder 3"/>
          <p:cNvSpPr>
            <a:spLocks noGrp="1"/>
          </p:cNvSpPr>
          <p:nvPr>
            <p:ph type="dt" sz="quarter" idx="10"/>
          </p:nvPr>
        </p:nvSpPr>
        <p:spPr>
          <a:noFill/>
        </p:spPr>
        <p:txBody>
          <a:bodyPr/>
          <a:lstStyle/>
          <a:p>
            <a:fld id="{0CA5A3DE-515F-9B40-B828-245A35028B59}"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3107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31078" name="Slide Number Placeholder 5"/>
          <p:cNvSpPr>
            <a:spLocks noGrp="1"/>
          </p:cNvSpPr>
          <p:nvPr>
            <p:ph type="sldNum" sz="quarter" idx="12"/>
          </p:nvPr>
        </p:nvSpPr>
        <p:spPr>
          <a:noFill/>
        </p:spPr>
        <p:txBody>
          <a:bodyPr/>
          <a:lstStyle/>
          <a:p>
            <a:fld id="{E2A9846F-C453-384A-8BD4-20D649C3637D}" type="slidenum">
              <a:rPr lang="en-US">
                <a:latin typeface="Arial" pitchFamily="-111" charset="0"/>
                <a:ea typeface="ＭＳ Ｐゴシック" pitchFamily="-111" charset="-128"/>
                <a:cs typeface="ＭＳ Ｐゴシック" pitchFamily="-111" charset="-128"/>
              </a:rPr>
              <a:pPr/>
              <a:t>356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54057352"/>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US">
                <a:ea typeface="ＭＳ Ｐゴシック" pitchFamily="-111" charset="-128"/>
                <a:cs typeface="ＭＳ Ｐゴシック" pitchFamily="-111" charset="-128"/>
              </a:rPr>
              <a:t>Unknown Complexity</a:t>
            </a:r>
          </a:p>
        </p:txBody>
      </p:sp>
      <p:sp>
        <p:nvSpPr>
          <p:cNvPr id="132099" name="Content Placeholder 2"/>
          <p:cNvSpPr>
            <a:spLocks noGrp="1"/>
          </p:cNvSpPr>
          <p:nvPr>
            <p:ph idx="1"/>
          </p:nvPr>
        </p:nvSpPr>
        <p:spPr/>
        <p:txBody>
          <a:bodyPr/>
          <a:lstStyle/>
          <a:p>
            <a:pPr eaLnBrk="1" hangingPunct="1">
              <a:lnSpc>
                <a:spcPct val="90000"/>
              </a:lnSpc>
              <a:buFont typeface="Times" pitchFamily="-111" charset="0"/>
              <a:buNone/>
            </a:pPr>
            <a:r>
              <a:rPr lang="en-US" sz="2800" b="1">
                <a:latin typeface="Times New Roman" pitchFamily="-111" charset="0"/>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rPr>
              <a:t>Practically, there are a lot of problems (maybe, most) that </a:t>
            </a:r>
            <a:r>
              <a:rPr lang="en-US" sz="2400" b="1" u="sng">
                <a:ea typeface="ＭＳ Ｐゴシック" pitchFamily="-111" charset="-128"/>
                <a:cs typeface="ＭＳ Ｐゴシック" pitchFamily="-111" charset="-128"/>
              </a:rPr>
              <a:t>have not</a:t>
            </a:r>
            <a:r>
              <a:rPr lang="en-US" sz="2400" b="1">
                <a:ea typeface="ＭＳ Ｐゴシック" pitchFamily="-111" charset="-128"/>
                <a:cs typeface="ＭＳ Ｐゴシック" pitchFamily="-111" charset="-128"/>
              </a:rPr>
              <a:t> been proven to be in any of the classes (Yet, maybe never will be). </a:t>
            </a:r>
          </a:p>
          <a:p>
            <a:pPr eaLnBrk="1" hangingPunct="1">
              <a:lnSpc>
                <a:spcPct val="90000"/>
              </a:lnSpc>
              <a:buFont typeface="Times" pitchFamily="-111" charset="0"/>
              <a:buNone/>
            </a:pPr>
            <a:endParaRPr lang="en-US" sz="2400" b="1">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b="1">
                <a:ea typeface="ＭＳ Ｐゴシック" pitchFamily="-111" charset="-128"/>
                <a:cs typeface="ＭＳ Ｐゴシック" pitchFamily="-111" charset="-128"/>
              </a:rPr>
              <a:t>    Most currently "lie between" polynomial and exponential – we know of exponential algorithms, but have been unable to prove that exponential algorithms are necessary. </a:t>
            </a:r>
          </a:p>
          <a:p>
            <a:pPr eaLnBrk="1" hangingPunct="1">
              <a:lnSpc>
                <a:spcPct val="90000"/>
              </a:lnSpc>
              <a:buFont typeface="Times" pitchFamily="-111" charset="0"/>
              <a:buNone/>
            </a:pPr>
            <a:endParaRPr lang="en-US" sz="2400" b="1">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b="1">
                <a:ea typeface="ＭＳ Ｐゴシック" pitchFamily="-111" charset="-128"/>
                <a:cs typeface="ＭＳ Ｐゴシック" pitchFamily="-111" charset="-128"/>
              </a:rPr>
              <a:t>	Some may have polynomial algorithms, but we have not yet been clever enough to discover them.</a:t>
            </a:r>
          </a:p>
        </p:txBody>
      </p:sp>
      <p:sp>
        <p:nvSpPr>
          <p:cNvPr id="132100" name="Date Placeholder 3"/>
          <p:cNvSpPr>
            <a:spLocks noGrp="1"/>
          </p:cNvSpPr>
          <p:nvPr>
            <p:ph type="dt" sz="quarter" idx="10"/>
          </p:nvPr>
        </p:nvSpPr>
        <p:spPr>
          <a:noFill/>
        </p:spPr>
        <p:txBody>
          <a:bodyPr/>
          <a:lstStyle/>
          <a:p>
            <a:fld id="{76A16218-0862-D84D-B7E0-ADDFF5387874}"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3210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32102" name="Slide Number Placeholder 5"/>
          <p:cNvSpPr>
            <a:spLocks noGrp="1"/>
          </p:cNvSpPr>
          <p:nvPr>
            <p:ph type="sldNum" sz="quarter" idx="12"/>
          </p:nvPr>
        </p:nvSpPr>
        <p:spPr>
          <a:noFill/>
        </p:spPr>
        <p:txBody>
          <a:bodyPr/>
          <a:lstStyle/>
          <a:p>
            <a:fld id="{0D45B8D9-9527-4745-8B4C-518878F7DFF4}" type="slidenum">
              <a:rPr lang="en-US">
                <a:latin typeface="Arial" pitchFamily="-111" charset="0"/>
                <a:ea typeface="ＭＳ Ｐゴシック" pitchFamily="-111" charset="-128"/>
                <a:cs typeface="ＭＳ Ｐゴシック" pitchFamily="-111" charset="-128"/>
              </a:rPr>
              <a:pPr/>
              <a:t>357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81927142"/>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r>
              <a:rPr lang="en-US">
                <a:ea typeface="ＭＳ Ｐゴシック" pitchFamily="-111" charset="-128"/>
                <a:cs typeface="ＭＳ Ｐゴシック" pitchFamily="-111" charset="-128"/>
              </a:rPr>
              <a:t>Why do we Care?</a:t>
            </a:r>
          </a:p>
        </p:txBody>
      </p:sp>
      <p:sp>
        <p:nvSpPr>
          <p:cNvPr id="133123" name="Content Placeholder 2"/>
          <p:cNvSpPr>
            <a:spLocks noGrp="1"/>
          </p:cNvSpPr>
          <p:nvPr>
            <p:ph idx="1"/>
          </p:nvPr>
        </p:nvSpPr>
        <p:spPr/>
        <p:txBody>
          <a:bodyPr/>
          <a:lstStyle/>
          <a:p>
            <a:pPr eaLnBrk="1" hangingPunct="1">
              <a:buFont typeface="Times" pitchFamily="-111" charset="0"/>
              <a:buNone/>
            </a:pPr>
            <a:r>
              <a:rPr lang="en-US" sz="2400" dirty="0">
                <a:ea typeface="ＭＳ Ｐゴシック" pitchFamily="-111" charset="-128"/>
                <a:cs typeface="ＭＳ Ｐゴシック" pitchFamily="-111" charset="-128"/>
              </a:rPr>
              <a:t>	If an algorithm is </a:t>
            </a:r>
            <a:r>
              <a:rPr lang="en-US" sz="2400" b="1" dirty="0">
                <a:ea typeface="ＭＳ Ｐゴシック" pitchFamily="-111" charset="-128"/>
                <a:cs typeface="ＭＳ Ｐゴシック" pitchFamily="-111" charset="-128"/>
              </a:rPr>
              <a:t>O(</a:t>
            </a:r>
            <a:r>
              <a:rPr lang="en-US" sz="2400" b="1" dirty="0" err="1">
                <a:ea typeface="ＭＳ Ｐゴシック" pitchFamily="-111" charset="-128"/>
                <a:cs typeface="ＭＳ Ｐゴシック" pitchFamily="-111" charset="-128"/>
              </a:rPr>
              <a:t>n</a:t>
            </a:r>
            <a:r>
              <a:rPr lang="en-US" sz="2400" b="1" baseline="30000" dirty="0" err="1">
                <a:ea typeface="ＭＳ Ｐゴシック" pitchFamily="-111" charset="-128"/>
                <a:cs typeface="ＭＳ Ｐゴシック" pitchFamily="-111" charset="-128"/>
              </a:rPr>
              <a:t>k</a:t>
            </a:r>
            <a:r>
              <a:rPr lang="en-US" sz="2400" b="1" dirty="0">
                <a:ea typeface="ＭＳ Ｐゴシック" pitchFamily="-111" charset="-128"/>
                <a:cs typeface="ＭＳ Ｐゴシック" pitchFamily="-111" charset="-128"/>
              </a:rPr>
              <a:t>)</a:t>
            </a:r>
            <a:r>
              <a:rPr lang="en-US" sz="2400" dirty="0">
                <a:ea typeface="ＭＳ Ｐゴシック" pitchFamily="-111" charset="-128"/>
                <a:cs typeface="ＭＳ Ｐゴシック" pitchFamily="-111" charset="-128"/>
              </a:rPr>
              <a:t>, increasing the size of an instance by one gives a running time that is </a:t>
            </a:r>
            <a:r>
              <a:rPr lang="en-US" sz="2400" b="1" dirty="0">
                <a:ea typeface="ＭＳ Ｐゴシック" pitchFamily="-111" charset="-128"/>
                <a:cs typeface="ＭＳ Ｐゴシック" pitchFamily="-111" charset="-128"/>
              </a:rPr>
              <a:t>O((n+1)</a:t>
            </a:r>
            <a:r>
              <a:rPr lang="en-US" sz="2400" b="1" baseline="30000" dirty="0">
                <a:ea typeface="ＭＳ Ｐゴシック" pitchFamily="-111" charset="-128"/>
                <a:cs typeface="ＭＳ Ｐゴシック" pitchFamily="-111" charset="-128"/>
              </a:rPr>
              <a:t>k</a:t>
            </a:r>
            <a:r>
              <a:rPr lang="en-US" sz="2400" b="1" dirty="0">
                <a:ea typeface="ＭＳ Ｐゴシック" pitchFamily="-111" charset="-128"/>
                <a:cs typeface="ＭＳ Ｐゴシック" pitchFamily="-111" charset="-128"/>
              </a:rPr>
              <a:t>)</a:t>
            </a:r>
          </a:p>
          <a:p>
            <a:pPr eaLnBrk="1" hangingPunct="1"/>
            <a:endParaRPr lang="en-US" sz="2400" dirty="0">
              <a:ea typeface="ＭＳ Ｐゴシック" pitchFamily="-111" charset="-128"/>
              <a:cs typeface="ＭＳ Ｐゴシック" pitchFamily="-111" charset="-128"/>
            </a:endParaRPr>
          </a:p>
          <a:p>
            <a:pPr eaLnBrk="1" hangingPunct="1">
              <a:buFont typeface="Times" pitchFamily="-111" charset="0"/>
              <a:buNone/>
            </a:pPr>
            <a:r>
              <a:rPr lang="en-US" sz="2400" dirty="0">
                <a:ea typeface="ＭＳ Ｐゴシック" pitchFamily="-111" charset="-128"/>
                <a:cs typeface="ＭＳ Ｐゴシック" pitchFamily="-111" charset="-128"/>
              </a:rPr>
              <a:t>	That’s really not much more.</a:t>
            </a:r>
          </a:p>
          <a:p>
            <a:pPr eaLnBrk="1" hangingPunct="1"/>
            <a:endParaRPr lang="en-US" sz="2400" dirty="0">
              <a:ea typeface="ＭＳ Ｐゴシック" pitchFamily="-111" charset="-128"/>
              <a:cs typeface="ＭＳ Ｐゴシック" pitchFamily="-111" charset="-128"/>
            </a:endParaRPr>
          </a:p>
          <a:p>
            <a:pPr eaLnBrk="1" hangingPunct="1">
              <a:buFont typeface="Times" pitchFamily="-111" charset="0"/>
              <a:buNone/>
            </a:pPr>
            <a:r>
              <a:rPr lang="en-US" sz="2400" dirty="0">
                <a:ea typeface="ＭＳ Ｐゴシック" pitchFamily="-111" charset="-128"/>
                <a:cs typeface="ＭＳ Ｐゴシック" pitchFamily="-111" charset="-128"/>
              </a:rPr>
              <a:t>	With an increase of one in an exponential algorithm, </a:t>
            </a:r>
            <a:r>
              <a:rPr lang="en-US" sz="2400" b="1" dirty="0">
                <a:ea typeface="ＭＳ Ｐゴシック" pitchFamily="-111" charset="-128"/>
                <a:cs typeface="ＭＳ Ｐゴシック" pitchFamily="-111" charset="-128"/>
              </a:rPr>
              <a:t>O(2</a:t>
            </a:r>
            <a:r>
              <a:rPr lang="en-US" sz="2400" b="1" baseline="30000" dirty="0">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a:t>
            </a:r>
            <a:r>
              <a:rPr lang="en-US" sz="2400" dirty="0">
                <a:ea typeface="ＭＳ Ｐゴシック" pitchFamily="-111" charset="-128"/>
                <a:cs typeface="ＭＳ Ｐゴシック" pitchFamily="-111" charset="-128"/>
              </a:rPr>
              <a:t> changes to </a:t>
            </a:r>
            <a:r>
              <a:rPr lang="en-US" sz="2400" b="1" dirty="0">
                <a:ea typeface="ＭＳ Ｐゴシック" pitchFamily="-111" charset="-128"/>
                <a:cs typeface="ＭＳ Ｐゴシック" pitchFamily="-111" charset="-128"/>
              </a:rPr>
              <a:t>O(2</a:t>
            </a:r>
            <a:r>
              <a:rPr lang="en-US" sz="2400" b="1" baseline="30000" dirty="0">
                <a:ea typeface="ＭＳ Ｐゴシック" pitchFamily="-111" charset="-128"/>
                <a:cs typeface="ＭＳ Ｐゴシック" pitchFamily="-111" charset="-128"/>
              </a:rPr>
              <a:t>n+1</a:t>
            </a:r>
            <a:r>
              <a:rPr lang="en-US" sz="2400" b="1" dirty="0">
                <a:ea typeface="ＭＳ Ｐゴシック" pitchFamily="-111" charset="-128"/>
                <a:cs typeface="ＭＳ Ｐゴシック" pitchFamily="-111" charset="-128"/>
              </a:rPr>
              <a:t>) = O(2*2</a:t>
            </a:r>
            <a:r>
              <a:rPr lang="en-US" sz="2400" b="1" baseline="30000" dirty="0">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 2*O(2</a:t>
            </a:r>
            <a:r>
              <a:rPr lang="en-US" sz="2400" b="1" baseline="30000" dirty="0">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 that is, it takes about twice as long.</a:t>
            </a:r>
            <a:endParaRPr lang="en-US" sz="3600" dirty="0">
              <a:ea typeface="ＭＳ Ｐゴシック" pitchFamily="-111" charset="-128"/>
              <a:cs typeface="ＭＳ Ｐゴシック" pitchFamily="-111" charset="-128"/>
            </a:endParaRPr>
          </a:p>
        </p:txBody>
      </p:sp>
      <p:sp>
        <p:nvSpPr>
          <p:cNvPr id="133124" name="Date Placeholder 3"/>
          <p:cNvSpPr>
            <a:spLocks noGrp="1"/>
          </p:cNvSpPr>
          <p:nvPr>
            <p:ph type="dt" sz="quarter" idx="10"/>
          </p:nvPr>
        </p:nvSpPr>
        <p:spPr>
          <a:noFill/>
        </p:spPr>
        <p:txBody>
          <a:bodyPr/>
          <a:lstStyle/>
          <a:p>
            <a:fld id="{0E7ADDEC-BAC0-F44D-A2A9-F3CEB86F9890}"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3312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33126" name="Slide Number Placeholder 5"/>
          <p:cNvSpPr>
            <a:spLocks noGrp="1"/>
          </p:cNvSpPr>
          <p:nvPr>
            <p:ph type="sldNum" sz="quarter" idx="12"/>
          </p:nvPr>
        </p:nvSpPr>
        <p:spPr>
          <a:noFill/>
        </p:spPr>
        <p:txBody>
          <a:bodyPr/>
          <a:lstStyle/>
          <a:p>
            <a:fld id="{3E047BA2-8D93-F644-8DB9-CF11AB4346E6}" type="slidenum">
              <a:rPr lang="en-US">
                <a:latin typeface="Arial" pitchFamily="-111" charset="0"/>
                <a:ea typeface="ＭＳ Ｐゴシック" pitchFamily="-111" charset="-128"/>
                <a:cs typeface="ＭＳ Ｐゴシック" pitchFamily="-111" charset="-128"/>
              </a:rPr>
              <a:pPr/>
              <a:t>358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05606944"/>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r>
              <a:rPr lang="en-US">
                <a:ea typeface="ＭＳ Ｐゴシック" pitchFamily="-111" charset="-128"/>
                <a:cs typeface="ＭＳ Ｐゴシック" pitchFamily="-111" charset="-128"/>
              </a:rPr>
              <a:t>A Word about “Size”</a:t>
            </a:r>
          </a:p>
        </p:txBody>
      </p:sp>
      <p:sp>
        <p:nvSpPr>
          <p:cNvPr id="134147" name="Content Placeholder 2"/>
          <p:cNvSpPr>
            <a:spLocks noGrp="1"/>
          </p:cNvSpPr>
          <p:nvPr>
            <p:ph idx="1"/>
          </p:nvPr>
        </p:nvSpPr>
        <p:spPr/>
        <p:txBody>
          <a:bodyPr/>
          <a:lstStyle/>
          <a:p>
            <a:pPr eaLnBrk="1" hangingPunct="1">
              <a:lnSpc>
                <a:spcPct val="90000"/>
              </a:lnSpc>
              <a:buFont typeface="Times" pitchFamily="-111" charset="0"/>
              <a:buNone/>
            </a:pPr>
            <a:r>
              <a:rPr lang="en-US" sz="2000">
                <a:ea typeface="ＭＳ Ｐゴシック" pitchFamily="-111" charset="-128"/>
                <a:cs typeface="ＭＳ Ｐゴシック" pitchFamily="-111" charset="-128"/>
              </a:rPr>
              <a:t>	</a:t>
            </a:r>
            <a:r>
              <a:rPr lang="en-US" sz="2000" b="1">
                <a:ea typeface="ＭＳ Ｐゴシック" pitchFamily="-111" charset="-128"/>
                <a:cs typeface="ＭＳ Ｐゴシック" pitchFamily="-111" charset="-128"/>
              </a:rPr>
              <a:t>Technically, the size of an instance is the minimum number of bits (information) needed to represent the instance – its "length." </a:t>
            </a:r>
          </a:p>
          <a:p>
            <a:pPr lvl="1" eaLnBrk="1" hangingPunct="1">
              <a:lnSpc>
                <a:spcPct val="90000"/>
              </a:lnSpc>
              <a:buFont typeface="Times" pitchFamily="-111" charset="0"/>
              <a:buNone/>
            </a:pPr>
            <a:r>
              <a:rPr lang="en-US" sz="2000" b="1"/>
              <a:t>	</a:t>
            </a:r>
          </a:p>
          <a:p>
            <a:pPr lvl="1" eaLnBrk="1" hangingPunct="1">
              <a:lnSpc>
                <a:spcPct val="90000"/>
              </a:lnSpc>
              <a:buFont typeface="Times" pitchFamily="-111" charset="0"/>
              <a:buNone/>
            </a:pPr>
            <a:r>
              <a:rPr lang="en-US" sz="2000" b="1"/>
              <a:t>	This comes from early Formal Language researchers who were analyzing the time needed to 'recognize' a string of characters as a function of its length (number of characters).</a:t>
            </a:r>
          </a:p>
          <a:p>
            <a:pPr lvl="1" eaLnBrk="1" hangingPunct="1">
              <a:lnSpc>
                <a:spcPct val="90000"/>
              </a:lnSpc>
            </a:pPr>
            <a:endParaRPr lang="en-US" sz="2000" b="1"/>
          </a:p>
          <a:p>
            <a:pPr lvl="1" eaLnBrk="1" hangingPunct="1">
              <a:lnSpc>
                <a:spcPct val="90000"/>
              </a:lnSpc>
              <a:buFont typeface="Times" pitchFamily="-111" charset="0"/>
              <a:buNone/>
            </a:pPr>
            <a:r>
              <a:rPr lang="en-US" sz="2000" b="1"/>
              <a:t>	When dealing with more general problems there is usually a parameter (number of vertices, processors, variables, etc.) that is polynomially related to the length of the instance. Then, we are justified in using the parameter as a measure of the length (size), since anything polynomially related to one will be polynomially related to the other. </a:t>
            </a:r>
          </a:p>
        </p:txBody>
      </p:sp>
      <p:sp>
        <p:nvSpPr>
          <p:cNvPr id="134148" name="Date Placeholder 3"/>
          <p:cNvSpPr>
            <a:spLocks noGrp="1"/>
          </p:cNvSpPr>
          <p:nvPr>
            <p:ph type="dt" sz="quarter" idx="10"/>
          </p:nvPr>
        </p:nvSpPr>
        <p:spPr>
          <a:noFill/>
        </p:spPr>
        <p:txBody>
          <a:bodyPr/>
          <a:lstStyle/>
          <a:p>
            <a:fld id="{53E21D8C-AC4C-9F4F-BACD-59237F1E89BF}"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3414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34150" name="Slide Number Placeholder 5"/>
          <p:cNvSpPr>
            <a:spLocks noGrp="1"/>
          </p:cNvSpPr>
          <p:nvPr>
            <p:ph type="sldNum" sz="quarter" idx="12"/>
          </p:nvPr>
        </p:nvSpPr>
        <p:spPr>
          <a:noFill/>
        </p:spPr>
        <p:txBody>
          <a:bodyPr/>
          <a:lstStyle/>
          <a:p>
            <a:fld id="{1FAC3745-8BEF-FE40-943B-8F11916DD961}" type="slidenum">
              <a:rPr lang="en-US">
                <a:latin typeface="Arial" pitchFamily="-111" charset="0"/>
                <a:ea typeface="ＭＳ Ｐゴシック" pitchFamily="-111" charset="-128"/>
                <a:cs typeface="ＭＳ Ｐゴシック" pitchFamily="-111" charset="-128"/>
              </a:rPr>
              <a:pPr/>
              <a:t>359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873831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Grp="1" noChangeArrowheads="1"/>
          </p:cNvSpPr>
          <p:nvPr>
            <p:ph type="dt" sz="quarter" idx="10"/>
          </p:nvPr>
        </p:nvSpPr>
        <p:spPr>
          <a:noFill/>
        </p:spPr>
        <p:txBody>
          <a:bodyPr/>
          <a:lstStyle/>
          <a:p>
            <a:fld id="{CDF5E448-E99F-E942-8836-B57F6D59E208}"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72707"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72708" name="Slide Number Placeholder 3"/>
          <p:cNvSpPr>
            <a:spLocks noGrp="1"/>
          </p:cNvSpPr>
          <p:nvPr>
            <p:ph type="sldNum" sz="quarter" idx="12"/>
          </p:nvPr>
        </p:nvSpPr>
        <p:spPr>
          <a:noFill/>
        </p:spPr>
        <p:txBody>
          <a:bodyPr/>
          <a:lstStyle/>
          <a:p>
            <a:fld id="{99E1D4C1-C06F-CA4D-B0EF-8D6288B661C7}" type="slidenum">
              <a:rPr lang="en-US">
                <a:latin typeface="Arial" pitchFamily="-111" charset="0"/>
                <a:ea typeface="ＭＳ Ｐゴシック" pitchFamily="-111" charset="-128"/>
                <a:cs typeface="ＭＳ Ｐゴシック" pitchFamily="-111" charset="-128"/>
              </a:rPr>
              <a:pPr/>
              <a:t>36</a:t>
            </a:fld>
            <a:endParaRPr lang="en-US">
              <a:latin typeface="Arial" pitchFamily="-111" charset="0"/>
              <a:ea typeface="ＭＳ Ｐゴシック" pitchFamily="-111" charset="-128"/>
              <a:cs typeface="ＭＳ Ｐゴシック" pitchFamily="-111" charset="-128"/>
            </a:endParaRPr>
          </a:p>
        </p:txBody>
      </p:sp>
      <p:sp>
        <p:nvSpPr>
          <p:cNvPr id="72709"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Turing (Post, Church, Kleene)</a:t>
            </a:r>
          </a:p>
        </p:txBody>
      </p:sp>
      <p:sp>
        <p:nvSpPr>
          <p:cNvPr id="72710" name="Rectangle 3"/>
          <p:cNvSpPr>
            <a:spLocks noGrp="1" noChangeArrowheads="1"/>
          </p:cNvSpPr>
          <p:nvPr>
            <p:ph type="body" idx="4294967295"/>
          </p:nvPr>
        </p:nvSpPr>
        <p:spPr/>
        <p:txBody>
          <a:bodyPr/>
          <a:lstStyle/>
          <a:p>
            <a:pPr eaLnBrk="1" hangingPunct="1">
              <a:lnSpc>
                <a:spcPct val="90000"/>
              </a:lnSpc>
            </a:pPr>
            <a:r>
              <a:rPr lang="en-US" sz="2400" dirty="0">
                <a:ea typeface="ＭＳ Ｐゴシック" pitchFamily="-111" charset="-128"/>
                <a:cs typeface="ＭＳ Ｐゴシック" pitchFamily="-111" charset="-128"/>
              </a:rPr>
              <a:t>In 1936, each presented a formalism for computability.</a:t>
            </a:r>
          </a:p>
          <a:p>
            <a:pPr lvl="1" eaLnBrk="1" hangingPunct="1">
              <a:lnSpc>
                <a:spcPct val="90000"/>
              </a:lnSpc>
            </a:pPr>
            <a:r>
              <a:rPr lang="en-US" sz="2400" dirty="0"/>
              <a:t>Turing and Post devised abstract machines and claimed these represented all mechanically computable functions.</a:t>
            </a:r>
          </a:p>
          <a:p>
            <a:pPr lvl="1" eaLnBrk="1" hangingPunct="1">
              <a:lnSpc>
                <a:spcPct val="90000"/>
              </a:lnSpc>
            </a:pPr>
            <a:r>
              <a:rPr lang="en-US" sz="2400" dirty="0"/>
              <a:t>Church developed the notion of lambda-computability from recursive functions (as previously defined by G</a:t>
            </a:r>
            <a:r>
              <a:rPr lang="en-US" sz="2400" dirty="0">
                <a:ea typeface="Arial" pitchFamily="-111" charset="0"/>
                <a:cs typeface="Arial" pitchFamily="-111" charset="0"/>
              </a:rPr>
              <a:t>ö</a:t>
            </a:r>
            <a:r>
              <a:rPr lang="en-US" sz="2400" dirty="0"/>
              <a:t>del and </a:t>
            </a:r>
            <a:r>
              <a:rPr lang="en-US" sz="2400" dirty="0" err="1"/>
              <a:t>Kleene</a:t>
            </a:r>
            <a:r>
              <a:rPr lang="en-US" sz="2400" dirty="0"/>
              <a:t>) and claimed completeness for this model.</a:t>
            </a:r>
          </a:p>
          <a:p>
            <a:pPr eaLnBrk="1" hangingPunct="1">
              <a:lnSpc>
                <a:spcPct val="90000"/>
              </a:lnSpc>
            </a:pPr>
            <a:r>
              <a:rPr lang="en-US" sz="2400" dirty="0" err="1">
                <a:ea typeface="ＭＳ Ｐゴシック" pitchFamily="-111" charset="-128"/>
                <a:cs typeface="ＭＳ Ｐゴシック" pitchFamily="-111" charset="-128"/>
              </a:rPr>
              <a:t>Kleene</a:t>
            </a:r>
            <a:r>
              <a:rPr lang="en-US" sz="2400" dirty="0">
                <a:ea typeface="ＭＳ Ｐゴシック" pitchFamily="-111" charset="-128"/>
                <a:cs typeface="ＭＳ Ｐゴシック" pitchFamily="-111" charset="-128"/>
              </a:rPr>
              <a:t> demonstrated the computational equivalence of recursively defined functions to Post-Turing machines. </a:t>
            </a:r>
          </a:p>
          <a:p>
            <a:pPr eaLnBrk="1" hangingPunct="1">
              <a:lnSpc>
                <a:spcPct val="90000"/>
              </a:lnSpc>
            </a:pPr>
            <a:r>
              <a:rPr lang="en-US" sz="2400" dirty="0">
                <a:ea typeface="ＭＳ Ｐゴシック" pitchFamily="-111" charset="-128"/>
                <a:cs typeface="ＭＳ Ｐゴシック" pitchFamily="-111" charset="-128"/>
              </a:rPr>
              <a:t>Church’s notation was the lambda calculus, which later gave birth to Lisp.</a:t>
            </a:r>
          </a:p>
        </p:txBody>
      </p:sp>
      <p:sp>
        <p:nvSpPr>
          <p:cNvPr id="72711"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36E406E7-D135-154E-9E24-DF5D50236FDD}" type="slidenum">
              <a:rPr lang="en-US" sz="1400"/>
              <a:pPr algn="r"/>
              <a:t>36</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r>
              <a:rPr lang="en-US">
                <a:ea typeface="ＭＳ Ｐゴシック" pitchFamily="-111" charset="-128"/>
                <a:cs typeface="ＭＳ Ｐゴシック" pitchFamily="-111" charset="-128"/>
              </a:rPr>
              <a:t>The Subtlety of “Size”</a:t>
            </a:r>
          </a:p>
        </p:txBody>
      </p:sp>
      <p:sp>
        <p:nvSpPr>
          <p:cNvPr id="135171" name="Content Placeholder 2"/>
          <p:cNvSpPr>
            <a:spLocks noGrp="1"/>
          </p:cNvSpPr>
          <p:nvPr>
            <p:ph idx="1"/>
          </p:nvPr>
        </p:nvSpPr>
        <p:spPr/>
        <p:txBody>
          <a:bodyPr/>
          <a:lstStyle/>
          <a:p>
            <a:pPr eaLnBrk="1" hangingPunct="1">
              <a:lnSpc>
                <a:spcPct val="90000"/>
              </a:lnSpc>
              <a:buFont typeface="Times" pitchFamily="-111" charset="0"/>
              <a:buNone/>
            </a:pPr>
            <a:r>
              <a:rPr lang="en-US" sz="2400">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rPr>
              <a:t>But, be careful.</a:t>
            </a:r>
          </a:p>
          <a:p>
            <a:pPr eaLnBrk="1" hangingPunct="1">
              <a:lnSpc>
                <a:spcPct val="90000"/>
              </a:lnSpc>
            </a:pPr>
            <a:endParaRPr lang="en-US" sz="2400" b="1">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b="1">
                <a:ea typeface="ＭＳ Ｐゴシック" pitchFamily="-111" charset="-128"/>
                <a:cs typeface="ＭＳ Ｐゴシック" pitchFamily="-111" charset="-128"/>
              </a:rPr>
              <a:t>	For instance, if the "value" (magnitude) of n is both the input and the parameter, the 'length' of the input (number of bits) is log</a:t>
            </a:r>
            <a:r>
              <a:rPr lang="en-US" sz="2400" b="1" baseline="-25000">
                <a:ea typeface="ＭＳ Ｐゴシック" pitchFamily="-111" charset="-128"/>
                <a:cs typeface="ＭＳ Ｐゴシック" pitchFamily="-111" charset="-128"/>
              </a:rPr>
              <a:t>2</a:t>
            </a:r>
            <a:r>
              <a:rPr lang="en-US" sz="2400" b="1">
                <a:ea typeface="ＭＳ Ｐゴシック" pitchFamily="-111" charset="-128"/>
                <a:cs typeface="ＭＳ Ｐゴシック" pitchFamily="-111" charset="-128"/>
              </a:rPr>
              <a:t>(n). So, an algorithm that takes n time is running in n = 2</a:t>
            </a:r>
            <a:r>
              <a:rPr lang="en-US" sz="2400" b="1" baseline="30000">
                <a:ea typeface="ＭＳ Ｐゴシック" pitchFamily="-111" charset="-128"/>
                <a:cs typeface="ＭＳ Ｐゴシック" pitchFamily="-111" charset="-128"/>
              </a:rPr>
              <a:t>log2(n)</a:t>
            </a:r>
            <a:r>
              <a:rPr lang="en-US" sz="2400" b="1">
                <a:ea typeface="ＭＳ Ｐゴシック" pitchFamily="-111" charset="-128"/>
                <a:cs typeface="ＭＳ Ｐゴシック" pitchFamily="-111" charset="-128"/>
              </a:rPr>
              <a:t> time, which is exponential in terms of the length, log</a:t>
            </a:r>
            <a:r>
              <a:rPr lang="en-US" sz="2400" b="1" baseline="-25000">
                <a:ea typeface="ＭＳ Ｐゴシック" pitchFamily="-111" charset="-128"/>
                <a:cs typeface="ＭＳ Ｐゴシック" pitchFamily="-111" charset="-128"/>
              </a:rPr>
              <a:t>2</a:t>
            </a:r>
            <a:r>
              <a:rPr lang="en-US" sz="2400" b="1">
                <a:ea typeface="ＭＳ Ｐゴシック" pitchFamily="-111" charset="-128"/>
                <a:cs typeface="ＭＳ Ｐゴシック" pitchFamily="-111" charset="-128"/>
              </a:rPr>
              <a:t>(n), but linear (hence, polynomial) in terms of the "value," or magnitude, of n.</a:t>
            </a:r>
          </a:p>
          <a:p>
            <a:pPr eaLnBrk="1" hangingPunct="1">
              <a:lnSpc>
                <a:spcPct val="90000"/>
              </a:lnSpc>
            </a:pPr>
            <a:endParaRPr lang="en-US" sz="2400" b="1">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b="1">
                <a:ea typeface="ＭＳ Ｐゴシック" pitchFamily="-111" charset="-128"/>
                <a:cs typeface="ＭＳ Ｐゴシック" pitchFamily="-111" charset="-128"/>
              </a:rPr>
              <a:t>	It's a subtle, and usually unimportant difference, but it can bite you.</a:t>
            </a:r>
          </a:p>
        </p:txBody>
      </p:sp>
      <p:sp>
        <p:nvSpPr>
          <p:cNvPr id="135172" name="Date Placeholder 3"/>
          <p:cNvSpPr>
            <a:spLocks noGrp="1"/>
          </p:cNvSpPr>
          <p:nvPr>
            <p:ph type="dt" sz="quarter" idx="10"/>
          </p:nvPr>
        </p:nvSpPr>
        <p:spPr>
          <a:noFill/>
        </p:spPr>
        <p:txBody>
          <a:bodyPr/>
          <a:lstStyle/>
          <a:p>
            <a:fld id="{8EFFC2D8-7195-B142-B5EB-CCED59EA34D9}"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3517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35174" name="Slide Number Placeholder 5"/>
          <p:cNvSpPr>
            <a:spLocks noGrp="1"/>
          </p:cNvSpPr>
          <p:nvPr>
            <p:ph type="sldNum" sz="quarter" idx="12"/>
          </p:nvPr>
        </p:nvSpPr>
        <p:spPr>
          <a:noFill/>
        </p:spPr>
        <p:txBody>
          <a:bodyPr/>
          <a:lstStyle/>
          <a:p>
            <a:fld id="{ABC5EA96-9FFF-8449-BAD8-895226B1EA4E}" type="slidenum">
              <a:rPr lang="en-US">
                <a:latin typeface="Arial" pitchFamily="-111" charset="0"/>
                <a:ea typeface="ＭＳ Ｐゴシック" pitchFamily="-111" charset="-128"/>
                <a:cs typeface="ＭＳ Ｐゴシック" pitchFamily="-111" charset="-128"/>
              </a:rPr>
              <a:pPr/>
              <a:t>360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3067404"/>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r>
              <a:rPr lang="en-US" dirty="0">
                <a:ea typeface="ＭＳ Ｐゴシック" pitchFamily="-111" charset="-128"/>
                <a:cs typeface="ＭＳ Ｐゴシック" pitchFamily="-111" charset="-128"/>
              </a:rPr>
              <a:t>Subset Sum</a:t>
            </a:r>
          </a:p>
        </p:txBody>
      </p:sp>
      <p:sp>
        <p:nvSpPr>
          <p:cNvPr id="136195" name="Content Placeholder 2"/>
          <p:cNvSpPr>
            <a:spLocks noGrp="1"/>
          </p:cNvSpPr>
          <p:nvPr>
            <p:ph idx="1"/>
          </p:nvPr>
        </p:nvSpPr>
        <p:spPr/>
        <p:txBody>
          <a:bodyPr/>
          <a:lstStyle/>
          <a:p>
            <a:r>
              <a:rPr lang="en-US" sz="1800" dirty="0">
                <a:ea typeface="ＭＳ Ｐゴシック" pitchFamily="-111" charset="-128"/>
                <a:cs typeface="ＭＳ Ｐゴシック" pitchFamily="-111" charset="-128"/>
              </a:rPr>
              <a:t>Problem – Subset Sum</a:t>
            </a:r>
          </a:p>
          <a:p>
            <a:endParaRPr lang="en-US" sz="1800" dirty="0">
              <a:ea typeface="ＭＳ Ｐゴシック" pitchFamily="-111" charset="-128"/>
              <a:cs typeface="ＭＳ Ｐゴシック" pitchFamily="-111" charset="-128"/>
            </a:endParaRPr>
          </a:p>
          <a:p>
            <a:r>
              <a:rPr lang="en-US" sz="1800" dirty="0">
                <a:ea typeface="ＭＳ Ｐゴシック" pitchFamily="-111" charset="-128"/>
                <a:cs typeface="ＭＳ Ｐゴシック" pitchFamily="-111" charset="-128"/>
              </a:rPr>
              <a:t>Instances: A list </a:t>
            </a:r>
            <a:r>
              <a:rPr lang="en-US" sz="1800" b="1" dirty="0">
                <a:ea typeface="ＭＳ Ｐゴシック" pitchFamily="-111" charset="-128"/>
                <a:cs typeface="ＭＳ Ｐゴシック" pitchFamily="-111" charset="-128"/>
              </a:rPr>
              <a:t>L</a:t>
            </a:r>
            <a:r>
              <a:rPr lang="en-US" sz="1800" dirty="0">
                <a:ea typeface="ＭＳ Ｐゴシック" pitchFamily="-111" charset="-128"/>
                <a:cs typeface="ＭＳ Ｐゴシック" pitchFamily="-111" charset="-128"/>
              </a:rPr>
              <a:t> of </a:t>
            </a:r>
            <a:r>
              <a:rPr lang="en-US" sz="1800" b="1" dirty="0">
                <a:ea typeface="ＭＳ Ｐゴシック" pitchFamily="-111" charset="-128"/>
                <a:cs typeface="ＭＳ Ｐゴシック" pitchFamily="-111" charset="-128"/>
              </a:rPr>
              <a:t>n</a:t>
            </a:r>
            <a:r>
              <a:rPr lang="en-US" sz="1800" dirty="0">
                <a:ea typeface="ＭＳ Ｐゴシック" pitchFamily="-111" charset="-128"/>
                <a:cs typeface="ＭＳ Ｐゴシック" pitchFamily="-111" charset="-128"/>
              </a:rPr>
              <a:t> integer values and an integer </a:t>
            </a:r>
            <a:r>
              <a:rPr lang="en-US" sz="1800" b="1" dirty="0">
                <a:ea typeface="ＭＳ Ｐゴシック" pitchFamily="-111" charset="-128"/>
                <a:cs typeface="ＭＳ Ｐゴシック" pitchFamily="-111" charset="-128"/>
              </a:rPr>
              <a:t>B</a:t>
            </a:r>
            <a:r>
              <a:rPr lang="en-US" sz="1800" dirty="0">
                <a:ea typeface="ＭＳ Ｐゴシック" pitchFamily="-111" charset="-128"/>
                <a:cs typeface="ＭＳ Ｐゴシック" pitchFamily="-111" charset="-128"/>
              </a:rPr>
              <a:t>.</a:t>
            </a:r>
          </a:p>
          <a:p>
            <a:r>
              <a:rPr lang="en-US" sz="1800" dirty="0">
                <a:ea typeface="ＭＳ Ｐゴシック" pitchFamily="-111" charset="-128"/>
                <a:cs typeface="ＭＳ Ｐゴシック" pitchFamily="-111" charset="-128"/>
              </a:rPr>
              <a:t>Question: Does </a:t>
            </a:r>
            <a:r>
              <a:rPr lang="en-US" sz="1800" b="1" dirty="0">
                <a:ea typeface="ＭＳ Ｐゴシック" pitchFamily="-111" charset="-128"/>
                <a:cs typeface="ＭＳ Ｐゴシック" pitchFamily="-111" charset="-128"/>
              </a:rPr>
              <a:t>L</a:t>
            </a:r>
            <a:r>
              <a:rPr lang="en-US" sz="1800" dirty="0">
                <a:ea typeface="ＭＳ Ｐゴシック" pitchFamily="-111" charset="-128"/>
                <a:cs typeface="ＭＳ Ｐゴシック" pitchFamily="-111" charset="-128"/>
              </a:rPr>
              <a:t> have a subset which sums exactly to </a:t>
            </a:r>
            <a:r>
              <a:rPr lang="en-US" sz="1800" b="1" dirty="0">
                <a:ea typeface="ＭＳ Ｐゴシック" pitchFamily="-111" charset="-128"/>
                <a:cs typeface="ＭＳ Ｐゴシック" pitchFamily="-111" charset="-128"/>
              </a:rPr>
              <a:t>B</a:t>
            </a:r>
            <a:r>
              <a:rPr lang="en-US" sz="1800" dirty="0">
                <a:ea typeface="ＭＳ Ｐゴシック" pitchFamily="-111" charset="-128"/>
                <a:cs typeface="ＭＳ Ｐゴシック" pitchFamily="-111" charset="-128"/>
              </a:rPr>
              <a:t>?</a:t>
            </a:r>
          </a:p>
          <a:p>
            <a:endParaRPr lang="en-US" sz="1800" dirty="0">
              <a:ea typeface="ＭＳ Ｐゴシック" pitchFamily="-111" charset="-128"/>
              <a:cs typeface="ＭＳ Ｐゴシック" pitchFamily="-111" charset="-128"/>
            </a:endParaRPr>
          </a:p>
          <a:p>
            <a:r>
              <a:rPr lang="en-US" sz="1800" dirty="0">
                <a:ea typeface="ＭＳ Ｐゴシック" pitchFamily="-111" charset="-128"/>
                <a:cs typeface="ＭＳ Ｐゴシック" pitchFamily="-111" charset="-128"/>
              </a:rPr>
              <a:t>No one knows of a polynomial (deterministic) solution to this  problem.</a:t>
            </a:r>
          </a:p>
          <a:p>
            <a:endParaRPr lang="en-US" sz="1800" dirty="0">
              <a:ea typeface="ＭＳ Ｐゴシック" pitchFamily="-111" charset="-128"/>
              <a:cs typeface="ＭＳ Ｐゴシック" pitchFamily="-111" charset="-128"/>
            </a:endParaRPr>
          </a:p>
          <a:p>
            <a:r>
              <a:rPr lang="en-US" sz="1800" dirty="0">
                <a:ea typeface="ＭＳ Ｐゴシック" pitchFamily="-111" charset="-128"/>
                <a:cs typeface="ＭＳ Ｐゴシック" pitchFamily="-111" charset="-128"/>
              </a:rPr>
              <a:t>On the other hand, there is a very simple (dynamic programming) algorithm that runs in </a:t>
            </a:r>
            <a:r>
              <a:rPr lang="en-US" sz="1800" b="1" dirty="0">
                <a:ea typeface="ＭＳ Ｐゴシック" pitchFamily="-111" charset="-128"/>
                <a:cs typeface="ＭＳ Ｐゴシック" pitchFamily="-111" charset="-128"/>
              </a:rPr>
              <a:t>O(</a:t>
            </a:r>
            <a:r>
              <a:rPr lang="en-US" sz="1800" b="1" dirty="0" err="1">
                <a:ea typeface="ＭＳ Ｐゴシック" pitchFamily="-111" charset="-128"/>
                <a:cs typeface="ＭＳ Ｐゴシック" pitchFamily="-111" charset="-128"/>
              </a:rPr>
              <a:t>nB</a:t>
            </a:r>
            <a:r>
              <a:rPr lang="en-US" sz="1800" b="1" dirty="0">
                <a:ea typeface="ＭＳ Ｐゴシック" pitchFamily="-111" charset="-128"/>
                <a:cs typeface="ＭＳ Ｐゴシック" pitchFamily="-111" charset="-128"/>
              </a:rPr>
              <a:t>)</a:t>
            </a:r>
            <a:r>
              <a:rPr lang="en-US" sz="1800" dirty="0">
                <a:ea typeface="ＭＳ Ｐゴシック" pitchFamily="-111" charset="-128"/>
                <a:cs typeface="ＭＳ Ｐゴシック" pitchFamily="-111" charset="-128"/>
              </a:rPr>
              <a:t> time.</a:t>
            </a:r>
          </a:p>
          <a:p>
            <a:endParaRPr lang="en-US" sz="1800" dirty="0">
              <a:ea typeface="ＭＳ Ｐゴシック" pitchFamily="-111" charset="-128"/>
              <a:cs typeface="ＭＳ Ｐゴシック" pitchFamily="-111" charset="-128"/>
            </a:endParaRPr>
          </a:p>
          <a:p>
            <a:r>
              <a:rPr lang="en-US" sz="1800" dirty="0">
                <a:ea typeface="ＭＳ Ｐゴシック" pitchFamily="-111" charset="-128"/>
                <a:cs typeface="ＭＳ Ｐゴシック" pitchFamily="-111" charset="-128"/>
              </a:rPr>
              <a:t>Why isn't this "polynomial"? </a:t>
            </a:r>
          </a:p>
          <a:p>
            <a:r>
              <a:rPr lang="en-US" sz="1800" dirty="0">
                <a:ea typeface="ＭＳ Ｐゴシック" pitchFamily="-111" charset="-128"/>
                <a:cs typeface="ＭＳ Ｐゴシック" pitchFamily="-111" charset="-128"/>
              </a:rPr>
              <a:t>   Because, the "length" of an instance is </a:t>
            </a:r>
            <a:r>
              <a:rPr lang="en-US" sz="1800" b="1" dirty="0" err="1">
                <a:ea typeface="ＭＳ Ｐゴシック" pitchFamily="-111" charset="-128"/>
                <a:cs typeface="ＭＳ Ｐゴシック" pitchFamily="-111" charset="-128"/>
              </a:rPr>
              <a:t>nlog</a:t>
            </a:r>
            <a:r>
              <a:rPr lang="en-US" sz="1800" b="1" dirty="0">
                <a:ea typeface="ＭＳ Ｐゴシック" pitchFamily="-111" charset="-128"/>
                <a:cs typeface="ＭＳ Ｐゴシック" pitchFamily="-111" charset="-128"/>
              </a:rPr>
              <a:t>(B)</a:t>
            </a:r>
            <a:r>
              <a:rPr lang="en-US" sz="1800" dirty="0">
                <a:ea typeface="ＭＳ Ｐゴシック" pitchFamily="-111" charset="-128"/>
                <a:cs typeface="ＭＳ Ｐゴシック" pitchFamily="-111" charset="-128"/>
              </a:rPr>
              <a:t> and</a:t>
            </a:r>
          </a:p>
          <a:p>
            <a:r>
              <a:rPr lang="en-US" sz="1800" dirty="0">
                <a:ea typeface="ＭＳ Ｐゴシック" pitchFamily="-111" charset="-128"/>
                <a:cs typeface="ＭＳ Ｐゴシック" pitchFamily="-111" charset="-128"/>
              </a:rPr>
              <a:t>   </a:t>
            </a:r>
            <a:r>
              <a:rPr lang="en-US" sz="1800" b="1" dirty="0" err="1">
                <a:ea typeface="ＭＳ Ｐゴシック" pitchFamily="-111" charset="-128"/>
                <a:cs typeface="ＭＳ Ｐゴシック" pitchFamily="-111" charset="-128"/>
              </a:rPr>
              <a:t>nB</a:t>
            </a:r>
            <a:r>
              <a:rPr lang="en-US" sz="1800" b="1" dirty="0">
                <a:ea typeface="ＭＳ Ｐゴシック" pitchFamily="-111" charset="-128"/>
                <a:cs typeface="ＭＳ Ｐゴシック" pitchFamily="-111" charset="-128"/>
              </a:rPr>
              <a:t> &gt; (</a:t>
            </a:r>
            <a:r>
              <a:rPr lang="en-US" sz="1800" b="1" dirty="0" err="1">
                <a:ea typeface="ＭＳ Ｐゴシック" pitchFamily="-111" charset="-128"/>
                <a:cs typeface="ＭＳ Ｐゴシック" pitchFamily="-111" charset="-128"/>
              </a:rPr>
              <a:t>nlog</a:t>
            </a:r>
            <a:r>
              <a:rPr lang="en-US" sz="1800" b="1" dirty="0">
                <a:ea typeface="ＭＳ Ｐゴシック" pitchFamily="-111" charset="-128"/>
                <a:cs typeface="ＭＳ Ｐゴシック" pitchFamily="-111" charset="-128"/>
              </a:rPr>
              <a:t>(B))^k </a:t>
            </a:r>
            <a:r>
              <a:rPr lang="en-US" sz="1800" dirty="0">
                <a:ea typeface="ＭＳ Ｐゴシック" pitchFamily="-111" charset="-128"/>
                <a:cs typeface="ＭＳ Ｐゴシック" pitchFamily="-111" charset="-128"/>
              </a:rPr>
              <a:t>for any fixed </a:t>
            </a:r>
            <a:r>
              <a:rPr lang="en-US" sz="1800" b="1" dirty="0">
                <a:ea typeface="ＭＳ Ｐゴシック" pitchFamily="-111" charset="-128"/>
                <a:cs typeface="ＭＳ Ｐゴシック" pitchFamily="-111" charset="-128"/>
              </a:rPr>
              <a:t>k</a:t>
            </a:r>
            <a:r>
              <a:rPr lang="en-US" sz="1800" dirty="0">
                <a:ea typeface="ＭＳ Ｐゴシック" pitchFamily="-111" charset="-128"/>
                <a:cs typeface="ＭＳ Ｐゴシック" pitchFamily="-111" charset="-128"/>
              </a:rPr>
              <a:t>.</a:t>
            </a:r>
          </a:p>
        </p:txBody>
      </p:sp>
      <p:sp>
        <p:nvSpPr>
          <p:cNvPr id="136196" name="Date Placeholder 3"/>
          <p:cNvSpPr>
            <a:spLocks noGrp="1"/>
          </p:cNvSpPr>
          <p:nvPr>
            <p:ph type="dt" sz="quarter" idx="10"/>
          </p:nvPr>
        </p:nvSpPr>
        <p:spPr>
          <a:noFill/>
        </p:spPr>
        <p:txBody>
          <a:bodyPr/>
          <a:lstStyle/>
          <a:p>
            <a:fld id="{9EC84BAA-8332-6D48-9B3C-10DBF05FF8B3}"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3619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36198" name="Slide Number Placeholder 5"/>
          <p:cNvSpPr>
            <a:spLocks noGrp="1"/>
          </p:cNvSpPr>
          <p:nvPr>
            <p:ph type="sldNum" sz="quarter" idx="12"/>
          </p:nvPr>
        </p:nvSpPr>
        <p:spPr>
          <a:noFill/>
        </p:spPr>
        <p:txBody>
          <a:bodyPr/>
          <a:lstStyle/>
          <a:p>
            <a:fld id="{87967731-E9AA-D144-8B06-C183B66A9282}" type="slidenum">
              <a:rPr lang="en-US">
                <a:latin typeface="Arial" pitchFamily="-111" charset="0"/>
                <a:ea typeface="ＭＳ Ｐゴシック" pitchFamily="-111" charset="-128"/>
                <a:cs typeface="ＭＳ Ｐゴシック" pitchFamily="-111" charset="-128"/>
              </a:rPr>
              <a:pPr/>
              <a:t>361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49244643"/>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r>
              <a:rPr lang="en-US">
                <a:ea typeface="ＭＳ Ｐゴシック" pitchFamily="-111" charset="-128"/>
                <a:cs typeface="ＭＳ Ｐゴシック" pitchFamily="-111" charset="-128"/>
              </a:rPr>
              <a:t>Why do we Care?</a:t>
            </a:r>
          </a:p>
        </p:txBody>
      </p:sp>
      <p:sp>
        <p:nvSpPr>
          <p:cNvPr id="137219" name="Content Placeholder 2"/>
          <p:cNvSpPr>
            <a:spLocks noGrp="1"/>
          </p:cNvSpPr>
          <p:nvPr>
            <p:ph idx="1"/>
          </p:nvPr>
        </p:nvSpPr>
        <p:spPr/>
        <p:txBody>
          <a:bodyPr/>
          <a:lstStyle/>
          <a:p>
            <a:pPr eaLnBrk="1" hangingPunct="1">
              <a:lnSpc>
                <a:spcPct val="90000"/>
              </a:lnSpc>
              <a:buFont typeface="Times" pitchFamily="-111" charset="0"/>
              <a:buNone/>
            </a:pPr>
            <a:r>
              <a:rPr lang="en-US" sz="20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When given a new problem to solve (design an algorithm for), if it's </a:t>
            </a:r>
            <a:r>
              <a:rPr lang="en-US" sz="2400" dirty="0" err="1">
                <a:ea typeface="ＭＳ Ｐゴシック" pitchFamily="-111" charset="-128"/>
                <a:cs typeface="ＭＳ Ｐゴシック" pitchFamily="-111" charset="-128"/>
              </a:rPr>
              <a:t>undecidable</a:t>
            </a:r>
            <a:r>
              <a:rPr lang="en-US" sz="2400" dirty="0">
                <a:ea typeface="ＭＳ Ｐゴシック" pitchFamily="-111" charset="-128"/>
                <a:cs typeface="ＭＳ Ｐゴシック" pitchFamily="-111" charset="-128"/>
              </a:rPr>
              <a:t>, or even exponential, you will waste a lot of time trying to write a polynomial solution for it!!</a:t>
            </a:r>
          </a:p>
          <a:p>
            <a:pPr eaLnBrk="1" hangingPunct="1">
              <a:lnSpc>
                <a:spcPct val="90000"/>
              </a:lnSpc>
              <a:buFont typeface="Times" pitchFamily="-111" charset="0"/>
              <a:buNone/>
            </a:pPr>
            <a:endParaRPr lang="en-US" sz="2400"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If the problem really is polynomial, it will be worthwhile spending some time and effort to find a polynomial solution.</a:t>
            </a:r>
          </a:p>
          <a:p>
            <a:pPr eaLnBrk="1" hangingPunct="1">
              <a:lnSpc>
                <a:spcPct val="90000"/>
              </a:lnSpc>
              <a:buFont typeface="Times" pitchFamily="-111" charset="0"/>
              <a:buNone/>
            </a:pPr>
            <a:endParaRPr lang="en-US" sz="2400"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a:t>
            </a:r>
            <a:r>
              <a:rPr lang="en-US" sz="2400" i="1" dirty="0">
                <a:ea typeface="ＭＳ Ｐゴシック" pitchFamily="-111" charset="-128"/>
                <a:cs typeface="ＭＳ Ｐゴシック" pitchFamily="-111" charset="-128"/>
              </a:rPr>
              <a:t>You should know something about how hard a problem is before you try to solve it.</a:t>
            </a:r>
          </a:p>
        </p:txBody>
      </p:sp>
      <p:sp>
        <p:nvSpPr>
          <p:cNvPr id="137220" name="Date Placeholder 3"/>
          <p:cNvSpPr>
            <a:spLocks noGrp="1"/>
          </p:cNvSpPr>
          <p:nvPr>
            <p:ph type="dt" sz="quarter" idx="10"/>
          </p:nvPr>
        </p:nvSpPr>
        <p:spPr>
          <a:noFill/>
        </p:spPr>
        <p:txBody>
          <a:bodyPr/>
          <a:lstStyle/>
          <a:p>
            <a:fld id="{C3162923-0E0F-4142-BE77-78A3FEAD12F4}"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3722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37222" name="Slide Number Placeholder 5"/>
          <p:cNvSpPr>
            <a:spLocks noGrp="1"/>
          </p:cNvSpPr>
          <p:nvPr>
            <p:ph type="sldNum" sz="quarter" idx="12"/>
          </p:nvPr>
        </p:nvSpPr>
        <p:spPr>
          <a:noFill/>
        </p:spPr>
        <p:txBody>
          <a:bodyPr/>
          <a:lstStyle/>
          <a:p>
            <a:fld id="{DF247840-2687-AA41-80D3-BF0BD5492473}" type="slidenum">
              <a:rPr lang="en-US">
                <a:latin typeface="Arial" pitchFamily="-111" charset="0"/>
                <a:ea typeface="ＭＳ Ｐゴシック" pitchFamily="-111" charset="-128"/>
                <a:cs typeface="ＭＳ Ｐゴシック" pitchFamily="-111" charset="-128"/>
              </a:rPr>
              <a:pPr/>
              <a:t>362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65601667"/>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r>
              <a:rPr lang="en-US">
                <a:ea typeface="ＭＳ Ｐゴシック" pitchFamily="-111" charset="-128"/>
                <a:cs typeface="ＭＳ Ｐゴシック" pitchFamily="-111" charset="-128"/>
              </a:rPr>
              <a:t>Research Territory</a:t>
            </a:r>
          </a:p>
        </p:txBody>
      </p:sp>
      <p:sp>
        <p:nvSpPr>
          <p:cNvPr id="138243" name="Content Placeholder 2"/>
          <p:cNvSpPr>
            <a:spLocks noGrp="1"/>
          </p:cNvSpPr>
          <p:nvPr>
            <p:ph idx="1"/>
          </p:nvPr>
        </p:nvSpPr>
        <p:spPr/>
        <p:txBody>
          <a:bodyPr/>
          <a:lstStyle/>
          <a:p>
            <a:pPr lvl="1" eaLnBrk="1" hangingPunct="1">
              <a:lnSpc>
                <a:spcPct val="90000"/>
              </a:lnSpc>
              <a:buFont typeface="Times" pitchFamily="-111" charset="0"/>
              <a:buNone/>
            </a:pPr>
            <a:r>
              <a:rPr lang="en-US"/>
              <a:t>	</a:t>
            </a:r>
            <a:r>
              <a:rPr lang="en-US" b="1"/>
              <a:t>Decidable – vs – Undecidable     </a:t>
            </a:r>
          </a:p>
          <a:p>
            <a:pPr lvl="1" eaLnBrk="1" hangingPunct="1">
              <a:lnSpc>
                <a:spcPct val="90000"/>
              </a:lnSpc>
              <a:buFont typeface="Times" pitchFamily="-111" charset="0"/>
              <a:buNone/>
            </a:pPr>
            <a:r>
              <a:rPr lang="en-US" b="1"/>
              <a:t>			(area of Computability Theory)</a:t>
            </a:r>
          </a:p>
          <a:p>
            <a:pPr lvl="1" eaLnBrk="1" hangingPunct="1">
              <a:lnSpc>
                <a:spcPct val="90000"/>
              </a:lnSpc>
            </a:pPr>
            <a:endParaRPr lang="en-US" b="1"/>
          </a:p>
          <a:p>
            <a:pPr lvl="1" eaLnBrk="1" hangingPunct="1">
              <a:lnSpc>
                <a:spcPct val="90000"/>
              </a:lnSpc>
              <a:buFont typeface="Times" pitchFamily="-111" charset="0"/>
              <a:buNone/>
            </a:pPr>
            <a:r>
              <a:rPr lang="en-US" b="1"/>
              <a:t>	Exponential – vs – polynomial   </a:t>
            </a:r>
          </a:p>
          <a:p>
            <a:pPr lvl="1" eaLnBrk="1" hangingPunct="1">
              <a:lnSpc>
                <a:spcPct val="90000"/>
              </a:lnSpc>
              <a:buFont typeface="Times" pitchFamily="-111" charset="0"/>
              <a:buNone/>
            </a:pPr>
            <a:r>
              <a:rPr lang="en-US" b="1"/>
              <a:t>			(area of Computational Complexity)</a:t>
            </a:r>
          </a:p>
          <a:p>
            <a:pPr lvl="1" eaLnBrk="1" hangingPunct="1">
              <a:lnSpc>
                <a:spcPct val="90000"/>
              </a:lnSpc>
            </a:pPr>
            <a:endParaRPr lang="en-US" b="1"/>
          </a:p>
          <a:p>
            <a:pPr lvl="1" eaLnBrk="1" hangingPunct="1">
              <a:lnSpc>
                <a:spcPct val="90000"/>
              </a:lnSpc>
              <a:buFont typeface="Times" pitchFamily="-111" charset="0"/>
              <a:buNone/>
            </a:pPr>
            <a:r>
              <a:rPr lang="en-US" b="1"/>
              <a:t>	Algorithms for any of these         </a:t>
            </a:r>
          </a:p>
          <a:p>
            <a:pPr lvl="1" eaLnBrk="1" hangingPunct="1">
              <a:lnSpc>
                <a:spcPct val="90000"/>
              </a:lnSpc>
              <a:buFont typeface="Times" pitchFamily="-111" charset="0"/>
              <a:buNone/>
            </a:pPr>
            <a:r>
              <a:rPr lang="en-US" b="1"/>
              <a:t>			(area of Algorithm Design/Analysis)</a:t>
            </a:r>
          </a:p>
        </p:txBody>
      </p:sp>
      <p:sp>
        <p:nvSpPr>
          <p:cNvPr id="138244" name="Date Placeholder 3"/>
          <p:cNvSpPr>
            <a:spLocks noGrp="1"/>
          </p:cNvSpPr>
          <p:nvPr>
            <p:ph type="dt" sz="quarter" idx="10"/>
          </p:nvPr>
        </p:nvSpPr>
        <p:spPr>
          <a:noFill/>
        </p:spPr>
        <p:txBody>
          <a:bodyPr/>
          <a:lstStyle/>
          <a:p>
            <a:fld id="{ADEECFCF-3AD9-3E4F-ABD9-6E064A09A104}"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3824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38246" name="Slide Number Placeholder 5"/>
          <p:cNvSpPr>
            <a:spLocks noGrp="1"/>
          </p:cNvSpPr>
          <p:nvPr>
            <p:ph type="sldNum" sz="quarter" idx="12"/>
          </p:nvPr>
        </p:nvSpPr>
        <p:spPr>
          <a:noFill/>
        </p:spPr>
        <p:txBody>
          <a:bodyPr/>
          <a:lstStyle/>
          <a:p>
            <a:fld id="{E49907BD-CB1C-C943-9475-B28D7D7D8E02}" type="slidenum">
              <a:rPr lang="en-US">
                <a:latin typeface="Arial" pitchFamily="-111" charset="0"/>
                <a:ea typeface="ＭＳ Ｐゴシック" pitchFamily="-111" charset="-128"/>
                <a:cs typeface="ＭＳ Ｐゴシック" pitchFamily="-111" charset="-128"/>
              </a:rPr>
              <a:pPr/>
              <a:t>363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67982640"/>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Title 1"/>
          <p:cNvSpPr>
            <a:spLocks noGrp="1"/>
          </p:cNvSpPr>
          <p:nvPr>
            <p:ph type="ctrTitle"/>
          </p:nvPr>
        </p:nvSpPr>
        <p:spPr/>
        <p:txBody>
          <a:bodyPr/>
          <a:lstStyle/>
          <a:p>
            <a:r>
              <a:rPr lang="en-US">
                <a:ea typeface="ＭＳ Ｐゴシック" pitchFamily="-111" charset="-128"/>
                <a:cs typeface="ＭＳ Ｐゴシック" pitchFamily="-111" charset="-128"/>
              </a:rPr>
              <a:t>Complexity Theory</a:t>
            </a:r>
          </a:p>
        </p:txBody>
      </p:sp>
      <p:sp>
        <p:nvSpPr>
          <p:cNvPr id="678915" name="Subtitle 2"/>
          <p:cNvSpPr>
            <a:spLocks noGrp="1"/>
          </p:cNvSpPr>
          <p:nvPr>
            <p:ph type="subTitle" idx="1"/>
          </p:nvPr>
        </p:nvSpPr>
        <p:spPr/>
        <p:txBody>
          <a:bodyPr/>
          <a:lstStyle/>
          <a:p>
            <a:r>
              <a:rPr lang="en-US" dirty="0">
                <a:ea typeface="ＭＳ Ｐゴシック" pitchFamily="-111" charset="-128"/>
                <a:cs typeface="ＭＳ Ｐゴシック" pitchFamily="-111" charset="-128"/>
              </a:rPr>
              <a:t>Second </a:t>
            </a:r>
            <a:r>
              <a:rPr lang="en-US" dirty="0" smtClean="0">
                <a:ea typeface="ＭＳ Ｐゴシック" pitchFamily="-111" charset="-128"/>
                <a:cs typeface="ＭＳ Ｐゴシック" pitchFamily="-111" charset="-128"/>
              </a:rPr>
              <a:t>Part of </a:t>
            </a:r>
            <a:r>
              <a:rPr lang="en-US" dirty="0">
                <a:ea typeface="ＭＳ Ｐゴシック" pitchFamily="-111" charset="-128"/>
                <a:cs typeface="ＭＳ Ｐゴシック" pitchFamily="-111" charset="-128"/>
              </a:rPr>
              <a:t>Course</a:t>
            </a:r>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p:txBody>
          <a:bodyPr/>
          <a:lstStyle/>
          <a:p>
            <a:pPr eaLnBrk="1" hangingPunct="1">
              <a:defRPr/>
            </a:pPr>
            <a:r>
              <a:rPr lang="en-US" sz="3200" b="1" i="1">
                <a:solidFill>
                  <a:schemeClr val="bg2"/>
                </a:solidFill>
              </a:rPr>
              <a:t>Models of Computation</a:t>
            </a:r>
            <a:endParaRPr lang="en-US" sz="3200"/>
          </a:p>
        </p:txBody>
      </p:sp>
      <p:sp>
        <p:nvSpPr>
          <p:cNvPr id="377859" name="Rectangle 3"/>
          <p:cNvSpPr>
            <a:spLocks noGrp="1" noChangeArrowheads="1"/>
          </p:cNvSpPr>
          <p:nvPr>
            <p:ph type="body" idx="1"/>
          </p:nvPr>
        </p:nvSpPr>
        <p:spPr>
          <a:xfrm>
            <a:off x="1447800" y="2438400"/>
            <a:ext cx="7467600" cy="3429000"/>
          </a:xfrm>
        </p:spPr>
        <p:txBody>
          <a:bodyPr/>
          <a:lstStyle/>
          <a:p>
            <a:pPr eaLnBrk="1" hangingPunct="1">
              <a:lnSpc>
                <a:spcPct val="90000"/>
              </a:lnSpc>
              <a:buFont typeface="Times" charset="0"/>
              <a:buNone/>
              <a:defRPr/>
            </a:pPr>
            <a:r>
              <a:rPr lang="en-US" sz="2400" b="1"/>
              <a:t>			  NonDeterminism</a:t>
            </a:r>
          </a:p>
          <a:p>
            <a:pPr eaLnBrk="1" hangingPunct="1">
              <a:lnSpc>
                <a:spcPct val="90000"/>
              </a:lnSpc>
              <a:buFont typeface="Times" charset="0"/>
              <a:buNone/>
              <a:defRPr/>
            </a:pPr>
            <a:r>
              <a:rPr lang="en-US" sz="2400" b="1"/>
              <a:t>	Since we can't seem to find a model of computation that is more powerful than a TM, can we find one that is 'faster'?</a:t>
            </a:r>
          </a:p>
          <a:p>
            <a:pPr eaLnBrk="1" hangingPunct="1">
              <a:lnSpc>
                <a:spcPct val="90000"/>
              </a:lnSpc>
              <a:buFont typeface="Times" charset="0"/>
              <a:buNone/>
              <a:defRPr/>
            </a:pPr>
            <a:endParaRPr lang="en-US" sz="2400" b="1"/>
          </a:p>
          <a:p>
            <a:pPr eaLnBrk="1" hangingPunct="1">
              <a:lnSpc>
                <a:spcPct val="90000"/>
              </a:lnSpc>
              <a:buFont typeface="Times" charset="0"/>
              <a:buNone/>
              <a:defRPr/>
            </a:pPr>
            <a:r>
              <a:rPr lang="en-US" sz="2400" b="1"/>
              <a:t>	In particular, we want one that takes us from exponential time to polynomial time.</a:t>
            </a:r>
          </a:p>
          <a:p>
            <a:pPr eaLnBrk="1" hangingPunct="1">
              <a:lnSpc>
                <a:spcPct val="90000"/>
              </a:lnSpc>
              <a:buFont typeface="Times" charset="0"/>
              <a:buNone/>
              <a:defRPr/>
            </a:pPr>
            <a:endParaRPr lang="en-US" sz="2400" b="1"/>
          </a:p>
          <a:p>
            <a:pPr eaLnBrk="1" hangingPunct="1">
              <a:lnSpc>
                <a:spcPct val="90000"/>
              </a:lnSpc>
              <a:buFont typeface="Times" charset="0"/>
              <a:buNone/>
              <a:defRPr/>
            </a:pPr>
            <a:r>
              <a:rPr lang="en-US" sz="2400" b="1"/>
              <a:t>	Our candidate will be the NonDeterministic Turing Machine (NDTM).</a:t>
            </a:r>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a:xfrm>
            <a:off x="304800" y="1219200"/>
            <a:ext cx="8610600" cy="914400"/>
          </a:xfrm>
        </p:spPr>
        <p:txBody>
          <a:bodyPr/>
          <a:lstStyle/>
          <a:p>
            <a:pPr eaLnBrk="1" hangingPunct="1">
              <a:defRPr/>
            </a:pPr>
            <a:r>
              <a:rPr lang="en-US" sz="3200" b="1" i="1">
                <a:solidFill>
                  <a:schemeClr val="bg2"/>
                </a:solidFill>
              </a:rPr>
              <a:t>NDTM's</a:t>
            </a:r>
            <a:endParaRPr lang="en-US" sz="3200"/>
          </a:p>
        </p:txBody>
      </p:sp>
      <p:sp>
        <p:nvSpPr>
          <p:cNvPr id="378883" name="Rectangle 3"/>
          <p:cNvSpPr>
            <a:spLocks noGrp="1" noChangeArrowheads="1"/>
          </p:cNvSpPr>
          <p:nvPr>
            <p:ph type="body" idx="1"/>
          </p:nvPr>
        </p:nvSpPr>
        <p:spPr>
          <a:xfrm>
            <a:off x="1219200" y="2209800"/>
            <a:ext cx="7696200" cy="3657600"/>
          </a:xfrm>
        </p:spPr>
        <p:txBody>
          <a:bodyPr/>
          <a:lstStyle/>
          <a:p>
            <a:pPr eaLnBrk="1" hangingPunct="1">
              <a:lnSpc>
                <a:spcPct val="90000"/>
              </a:lnSpc>
              <a:buFont typeface="Times" charset="0"/>
              <a:buNone/>
              <a:defRPr/>
            </a:pPr>
            <a:r>
              <a:rPr lang="en-US" sz="2000" b="1"/>
              <a:t>	In the basic Deterministic Turing Machine (DTM) we make one major alteration (and take care of a few repercussions): </a:t>
            </a:r>
          </a:p>
          <a:p>
            <a:pPr lvl="1" eaLnBrk="1" hangingPunct="1">
              <a:lnSpc>
                <a:spcPct val="90000"/>
              </a:lnSpc>
              <a:buFont typeface="Times" charset="0"/>
              <a:buNone/>
              <a:defRPr/>
            </a:pPr>
            <a:r>
              <a:rPr lang="en-US" sz="1800" b="1"/>
              <a:t>	The 'transition functon' in DTM's is allowed to become a 'transition mapping' in NDTM's.</a:t>
            </a:r>
          </a:p>
          <a:p>
            <a:pPr eaLnBrk="1" hangingPunct="1">
              <a:lnSpc>
                <a:spcPct val="90000"/>
              </a:lnSpc>
              <a:buFont typeface="Times" charset="0"/>
              <a:buChar char="•"/>
              <a:defRPr/>
            </a:pPr>
            <a:endParaRPr lang="en-US" sz="2000" b="1"/>
          </a:p>
          <a:p>
            <a:pPr eaLnBrk="1" hangingPunct="1">
              <a:lnSpc>
                <a:spcPct val="90000"/>
              </a:lnSpc>
              <a:buFont typeface="Times" charset="0"/>
              <a:buNone/>
              <a:defRPr/>
            </a:pPr>
            <a:r>
              <a:rPr lang="en-US" sz="2000" b="1"/>
              <a:t>	This means that rather than the next action being totally specified (deterministic) by the current state and input character, we now can have many next actions - simultaneously. That is, a NDTM can be in many states at once. (That raises some interesting problems with writing on the tape, just where the tape head is, etc., but those little things can be explained away).</a:t>
            </a:r>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a:xfrm>
            <a:off x="762000" y="1219200"/>
            <a:ext cx="8153400" cy="1143000"/>
          </a:xfrm>
        </p:spPr>
        <p:txBody>
          <a:bodyPr/>
          <a:lstStyle/>
          <a:p>
            <a:pPr eaLnBrk="1" hangingPunct="1">
              <a:defRPr/>
            </a:pPr>
            <a:r>
              <a:rPr lang="en-US" sz="3200" b="1" i="1">
                <a:solidFill>
                  <a:schemeClr val="bg2"/>
                </a:solidFill>
              </a:rPr>
              <a:t>NDTM's</a:t>
            </a:r>
            <a:endParaRPr lang="en-US" sz="3200"/>
          </a:p>
        </p:txBody>
      </p:sp>
      <p:sp>
        <p:nvSpPr>
          <p:cNvPr id="379907" name="Rectangle 3"/>
          <p:cNvSpPr>
            <a:spLocks noGrp="1" noChangeArrowheads="1"/>
          </p:cNvSpPr>
          <p:nvPr>
            <p:ph type="body" idx="1"/>
          </p:nvPr>
        </p:nvSpPr>
        <p:spPr/>
        <p:txBody>
          <a:bodyPr/>
          <a:lstStyle/>
          <a:p>
            <a:pPr eaLnBrk="1" hangingPunct="1">
              <a:lnSpc>
                <a:spcPct val="90000"/>
              </a:lnSpc>
              <a:buFont typeface="Times" charset="0"/>
              <a:buNone/>
              <a:defRPr/>
            </a:pPr>
            <a:r>
              <a:rPr lang="en-US" sz="2400" b="1"/>
              <a:t>	We also require that there be only one halt state - the 'accept' state. That also raises an interesting question - what if we give it an instance that is not 'acceptable'? The answer - it blows up (or goes into an infinite loop). </a:t>
            </a:r>
          </a:p>
          <a:p>
            <a:pPr eaLnBrk="1" hangingPunct="1">
              <a:lnSpc>
                <a:spcPct val="90000"/>
              </a:lnSpc>
              <a:buFont typeface="Times" charset="0"/>
              <a:buChar char="•"/>
              <a:defRPr/>
            </a:pPr>
            <a:endParaRPr lang="en-US" sz="2400" b="1"/>
          </a:p>
          <a:p>
            <a:pPr eaLnBrk="1" hangingPunct="1">
              <a:lnSpc>
                <a:spcPct val="90000"/>
              </a:lnSpc>
              <a:buFont typeface="Times" charset="0"/>
              <a:buNone/>
              <a:defRPr/>
            </a:pPr>
            <a:r>
              <a:rPr lang="en-US" sz="2400" b="1"/>
              <a:t>	The solution is that we are only allowed to give it 'acceptable' input. That means</a:t>
            </a:r>
          </a:p>
          <a:p>
            <a:pPr lvl="1" eaLnBrk="1" hangingPunct="1">
              <a:lnSpc>
                <a:spcPct val="90000"/>
              </a:lnSpc>
              <a:buFont typeface="Times" charset="0"/>
              <a:buNone/>
              <a:defRPr/>
            </a:pPr>
            <a:r>
              <a:rPr lang="en-US" sz="2000" b="1"/>
              <a:t>	NDTM's are only defined for decision problems</a:t>
            </a:r>
          </a:p>
          <a:p>
            <a:pPr lvl="1" eaLnBrk="1" hangingPunct="1">
              <a:lnSpc>
                <a:spcPct val="90000"/>
              </a:lnSpc>
              <a:buFont typeface="Times" charset="0"/>
              <a:buNone/>
              <a:defRPr/>
            </a:pPr>
            <a:r>
              <a:rPr lang="en-US" sz="2000" b="1"/>
              <a:t>	and, in particular, only for Yes instances.</a:t>
            </a:r>
            <a:endParaRPr lang="en-US" sz="2000"/>
          </a:p>
        </p:txBody>
      </p:sp>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533400" y="1219200"/>
            <a:ext cx="8382000" cy="1143000"/>
          </a:xfrm>
        </p:spPr>
        <p:txBody>
          <a:bodyPr/>
          <a:lstStyle/>
          <a:p>
            <a:pPr eaLnBrk="1" hangingPunct="1">
              <a:defRPr/>
            </a:pPr>
            <a:r>
              <a:rPr lang="en-US" sz="3200" b="1" i="1">
                <a:solidFill>
                  <a:schemeClr val="bg2"/>
                </a:solidFill>
              </a:rPr>
              <a:t>NDTM's</a:t>
            </a:r>
            <a:endParaRPr lang="en-US" sz="3200"/>
          </a:p>
        </p:txBody>
      </p:sp>
      <p:sp>
        <p:nvSpPr>
          <p:cNvPr id="380931" name="Rectangle 3"/>
          <p:cNvSpPr>
            <a:spLocks noGrp="1" noChangeArrowheads="1"/>
          </p:cNvSpPr>
          <p:nvPr>
            <p:ph type="body" idx="1"/>
          </p:nvPr>
        </p:nvSpPr>
        <p:spPr>
          <a:xfrm>
            <a:off x="1447800" y="2438400"/>
            <a:ext cx="7467600" cy="3429000"/>
          </a:xfrm>
        </p:spPr>
        <p:txBody>
          <a:bodyPr/>
          <a:lstStyle/>
          <a:p>
            <a:pPr eaLnBrk="1" hangingPunct="1">
              <a:lnSpc>
                <a:spcPct val="90000"/>
              </a:lnSpc>
              <a:buFont typeface="Times" charset="0"/>
              <a:buNone/>
              <a:defRPr/>
            </a:pPr>
            <a:r>
              <a:rPr lang="en-US" sz="2000" b="1"/>
              <a:t>	We want to determine how long it takes to get to the accept state - that's our only motive!!</a:t>
            </a:r>
          </a:p>
          <a:p>
            <a:pPr eaLnBrk="1" hangingPunct="1">
              <a:lnSpc>
                <a:spcPct val="90000"/>
              </a:lnSpc>
              <a:buFont typeface="Times" charset="0"/>
              <a:buChar char="•"/>
              <a:defRPr/>
            </a:pPr>
            <a:endParaRPr lang="en-US" sz="2000" b="1"/>
          </a:p>
          <a:p>
            <a:pPr eaLnBrk="1" hangingPunct="1">
              <a:lnSpc>
                <a:spcPct val="90000"/>
              </a:lnSpc>
              <a:buFont typeface="Times" charset="0"/>
              <a:buNone/>
              <a:defRPr/>
            </a:pPr>
            <a:r>
              <a:rPr lang="en-US" sz="2000" b="1"/>
              <a:t>	So, what is a NDTM doing?</a:t>
            </a:r>
          </a:p>
          <a:p>
            <a:pPr eaLnBrk="1" hangingPunct="1">
              <a:lnSpc>
                <a:spcPct val="90000"/>
              </a:lnSpc>
              <a:buFont typeface="Times" charset="0"/>
              <a:buChar char="•"/>
              <a:defRPr/>
            </a:pPr>
            <a:endParaRPr lang="en-US" sz="2000" b="1"/>
          </a:p>
          <a:p>
            <a:pPr eaLnBrk="1" hangingPunct="1">
              <a:lnSpc>
                <a:spcPct val="90000"/>
              </a:lnSpc>
              <a:buFont typeface="Times" charset="0"/>
              <a:buNone/>
              <a:defRPr/>
            </a:pPr>
            <a:r>
              <a:rPr lang="en-US" sz="2000" b="1"/>
              <a:t>	In a normal (deterministic) algorithm, we often have a loop where each time through the loop we are testing a different option to see if that "choice" leads to a correct solution. If one does, fine, we go on to another part of the problem. If one doesn't, we return to the same place and make a different choice, and test it, etc.</a:t>
            </a:r>
            <a:endParaRPr lang="en-US" sz="2000"/>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a:xfrm>
            <a:off x="457200" y="1219200"/>
            <a:ext cx="8458200" cy="1143000"/>
          </a:xfrm>
        </p:spPr>
        <p:txBody>
          <a:bodyPr/>
          <a:lstStyle/>
          <a:p>
            <a:pPr eaLnBrk="1" hangingPunct="1">
              <a:defRPr/>
            </a:pPr>
            <a:r>
              <a:rPr lang="en-US" sz="3200" b="1" i="1">
                <a:solidFill>
                  <a:schemeClr val="bg2"/>
                </a:solidFill>
              </a:rPr>
              <a:t>NDTM's</a:t>
            </a:r>
            <a:endParaRPr lang="en-US" sz="3200"/>
          </a:p>
        </p:txBody>
      </p:sp>
      <p:sp>
        <p:nvSpPr>
          <p:cNvPr id="381955" name="Rectangle 3"/>
          <p:cNvSpPr>
            <a:spLocks noGrp="1" noChangeArrowheads="1"/>
          </p:cNvSpPr>
          <p:nvPr>
            <p:ph type="body" idx="1"/>
          </p:nvPr>
        </p:nvSpPr>
        <p:spPr/>
        <p:txBody>
          <a:bodyPr/>
          <a:lstStyle/>
          <a:p>
            <a:pPr eaLnBrk="1" hangingPunct="1">
              <a:lnSpc>
                <a:spcPct val="90000"/>
              </a:lnSpc>
              <a:buFont typeface="Times" charset="0"/>
              <a:buNone/>
              <a:defRPr/>
            </a:pPr>
            <a:r>
              <a:rPr lang="en-US" sz="2000" b="1"/>
              <a:t>	If this is a Yes instance, we are guaranteed that an acceptable choice will eventually be found and we go on.</a:t>
            </a:r>
          </a:p>
          <a:p>
            <a:pPr eaLnBrk="1" hangingPunct="1">
              <a:lnSpc>
                <a:spcPct val="90000"/>
              </a:lnSpc>
              <a:buFont typeface="Times" charset="0"/>
              <a:buChar char="•"/>
              <a:defRPr/>
            </a:pPr>
            <a:endParaRPr lang="en-US" sz="2000" b="1"/>
          </a:p>
          <a:p>
            <a:pPr eaLnBrk="1" hangingPunct="1">
              <a:lnSpc>
                <a:spcPct val="90000"/>
              </a:lnSpc>
              <a:buFont typeface="Times" charset="0"/>
              <a:buNone/>
              <a:defRPr/>
            </a:pPr>
            <a:r>
              <a:rPr lang="en-US" sz="2000" b="1"/>
              <a:t>	In a NDTM, what we are doing is making, and testing, all of those choices at once by 'spawning' a different NDTM for each of them. Those that don't work out, simply die (or something).</a:t>
            </a:r>
          </a:p>
          <a:p>
            <a:pPr eaLnBrk="1" hangingPunct="1">
              <a:lnSpc>
                <a:spcPct val="90000"/>
              </a:lnSpc>
              <a:buFont typeface="Times" charset="0"/>
              <a:buChar char="•"/>
              <a:defRPr/>
            </a:pPr>
            <a:endParaRPr lang="en-US" sz="2000" b="1"/>
          </a:p>
          <a:p>
            <a:pPr eaLnBrk="1" hangingPunct="1">
              <a:lnSpc>
                <a:spcPct val="90000"/>
              </a:lnSpc>
              <a:buFont typeface="Times" charset="0"/>
              <a:buNone/>
              <a:defRPr/>
            </a:pPr>
            <a:r>
              <a:rPr lang="en-US" sz="2000" b="1"/>
              <a:t>	This is kind of like the ultimate in parallel programming.</a:t>
            </a:r>
            <a:endParaRPr lang="en-US" sz="20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Grp="1" noChangeArrowheads="1"/>
          </p:cNvSpPr>
          <p:nvPr>
            <p:ph type="dt" sz="quarter" idx="10"/>
          </p:nvPr>
        </p:nvSpPr>
        <p:spPr>
          <a:noFill/>
        </p:spPr>
        <p:txBody>
          <a:bodyPr/>
          <a:lstStyle/>
          <a:p>
            <a:fld id="{CBA6129E-315F-9040-B0FD-0D36640EB543}"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74755"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74756" name="Slide Number Placeholder 3"/>
          <p:cNvSpPr>
            <a:spLocks noGrp="1"/>
          </p:cNvSpPr>
          <p:nvPr>
            <p:ph type="sldNum" sz="quarter" idx="12"/>
          </p:nvPr>
        </p:nvSpPr>
        <p:spPr>
          <a:noFill/>
        </p:spPr>
        <p:txBody>
          <a:bodyPr/>
          <a:lstStyle/>
          <a:p>
            <a:fld id="{B9DD4F5D-3998-9E43-A3F7-4715D2FD97AD}" type="slidenum">
              <a:rPr lang="en-US">
                <a:latin typeface="Arial" pitchFamily="-111" charset="0"/>
                <a:ea typeface="ＭＳ Ｐゴシック" pitchFamily="-111" charset="-128"/>
                <a:cs typeface="ＭＳ Ｐゴシック" pitchFamily="-111" charset="-128"/>
              </a:rPr>
              <a:pPr/>
              <a:t>37</a:t>
            </a:fld>
            <a:endParaRPr lang="en-US">
              <a:latin typeface="Arial" pitchFamily="-111" charset="0"/>
              <a:ea typeface="ＭＳ Ｐゴシック" pitchFamily="-111" charset="-128"/>
              <a:cs typeface="ＭＳ Ｐゴシック" pitchFamily="-111" charset="-128"/>
            </a:endParaRPr>
          </a:p>
        </p:txBody>
      </p:sp>
      <p:sp>
        <p:nvSpPr>
          <p:cNvPr id="74757"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More on Emil Post</a:t>
            </a:r>
          </a:p>
        </p:txBody>
      </p:sp>
      <p:sp>
        <p:nvSpPr>
          <p:cNvPr id="74758" name="Rectangle 3"/>
          <p:cNvSpPr>
            <a:spLocks noGrp="1" noChangeArrowheads="1"/>
          </p:cNvSpPr>
          <p:nvPr>
            <p:ph type="body" idx="4294967295"/>
          </p:nvPr>
        </p:nvSpPr>
        <p:spPr/>
        <p:txBody>
          <a:bodyPr/>
          <a:lstStyle/>
          <a:p>
            <a:pPr eaLnBrk="1" hangingPunct="1">
              <a:lnSpc>
                <a:spcPct val="90000"/>
              </a:lnSpc>
            </a:pPr>
            <a:r>
              <a:rPr lang="en-US" sz="2400">
                <a:ea typeface="ＭＳ Ｐゴシック" pitchFamily="-111" charset="-128"/>
                <a:cs typeface="ＭＳ Ｐゴシック" pitchFamily="-111" charset="-128"/>
              </a:rPr>
              <a:t>In the 1920’s, starting with notation developed by Frege and others in 1880s, Post devised the truth table form we all use now for Boolean expressions (propositional logic). This was a part of his PhD thesis in which he showed the axiomatic completeness of the propositional calculus.</a:t>
            </a:r>
          </a:p>
          <a:p>
            <a:pPr eaLnBrk="1" hangingPunct="1">
              <a:lnSpc>
                <a:spcPct val="90000"/>
              </a:lnSpc>
            </a:pPr>
            <a:r>
              <a:rPr lang="en-US" sz="2400">
                <a:ea typeface="ＭＳ Ｐゴシック" pitchFamily="-111" charset="-128"/>
                <a:cs typeface="ＭＳ Ｐゴシック" pitchFamily="-111" charset="-128"/>
              </a:rPr>
              <a:t>In the late 1930’s and the 1940’s, Post devised symbol manipulation systems in the form of rewriting rules (precursors to Chomsky’s grammars). He showed their equivalence to Turing machines.</a:t>
            </a:r>
          </a:p>
          <a:p>
            <a:pPr eaLnBrk="1" hangingPunct="1">
              <a:lnSpc>
                <a:spcPct val="90000"/>
              </a:lnSpc>
            </a:pPr>
            <a:r>
              <a:rPr lang="en-US" sz="2400">
                <a:ea typeface="ＭＳ Ｐゴシック" pitchFamily="-111" charset="-128"/>
                <a:cs typeface="ＭＳ Ｐゴシック" pitchFamily="-111" charset="-128"/>
              </a:rPr>
              <a:t>In 1940s, Post showed the complexity (undecidability) of determining what is derivable from an arbitrary set of propositional axioms. </a:t>
            </a:r>
          </a:p>
        </p:txBody>
      </p:sp>
      <p:sp>
        <p:nvSpPr>
          <p:cNvPr id="74759"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FDA18A2A-63AD-5B43-BB58-3D0EE3FD47E0}" type="slidenum">
              <a:rPr lang="en-US" sz="1400"/>
              <a:pPr algn="r"/>
              <a:t>37</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ChangeArrowheads="1"/>
          </p:cNvSpPr>
          <p:nvPr>
            <p:ph type="title"/>
          </p:nvPr>
        </p:nvSpPr>
        <p:spPr/>
        <p:txBody>
          <a:bodyPr/>
          <a:lstStyle/>
          <a:p>
            <a:pPr eaLnBrk="1" hangingPunct="1">
              <a:defRPr/>
            </a:pPr>
            <a:r>
              <a:rPr lang="en-US" sz="3200" b="1" i="1" smtClean="0">
                <a:solidFill>
                  <a:schemeClr val="bg2"/>
                </a:solidFill>
              </a:rPr>
              <a:t>NDTM's</a:t>
            </a:r>
          </a:p>
        </p:txBody>
      </p:sp>
      <p:sp>
        <p:nvSpPr>
          <p:cNvPr id="382979" name="Rectangle 3"/>
          <p:cNvSpPr>
            <a:spLocks noGrp="1" noChangeArrowheads="1"/>
          </p:cNvSpPr>
          <p:nvPr>
            <p:ph type="body" idx="1"/>
          </p:nvPr>
        </p:nvSpPr>
        <p:spPr/>
        <p:txBody>
          <a:bodyPr/>
          <a:lstStyle/>
          <a:p>
            <a:pPr eaLnBrk="1" hangingPunct="1">
              <a:lnSpc>
                <a:spcPct val="90000"/>
              </a:lnSpc>
              <a:buFont typeface="Times" charset="0"/>
              <a:buNone/>
              <a:defRPr/>
            </a:pPr>
            <a:r>
              <a:rPr lang="en-US" sz="2800"/>
              <a:t>	</a:t>
            </a:r>
            <a:r>
              <a:rPr lang="en-US" sz="2400"/>
              <a:t>To allay concerns about not being able to write on the tape, we can allow each spawned NDTM to have its own copy of the tape with a read/write head. </a:t>
            </a:r>
          </a:p>
          <a:p>
            <a:pPr eaLnBrk="1" hangingPunct="1">
              <a:lnSpc>
                <a:spcPct val="90000"/>
              </a:lnSpc>
              <a:buFont typeface="Times" charset="0"/>
              <a:buChar char="•"/>
              <a:defRPr/>
            </a:pPr>
            <a:endParaRPr lang="en-US" sz="2400"/>
          </a:p>
          <a:p>
            <a:pPr eaLnBrk="1" hangingPunct="1">
              <a:lnSpc>
                <a:spcPct val="90000"/>
              </a:lnSpc>
              <a:buFont typeface="Times" charset="0"/>
              <a:buNone/>
              <a:defRPr/>
            </a:pPr>
            <a:r>
              <a:rPr lang="en-US" sz="2400"/>
              <a:t>	The restriction is that nothing can be reported back except that the accept state was reached.</a:t>
            </a:r>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a:xfrm>
            <a:off x="762000" y="1219200"/>
            <a:ext cx="8153400" cy="1143000"/>
          </a:xfrm>
        </p:spPr>
        <p:txBody>
          <a:bodyPr/>
          <a:lstStyle/>
          <a:p>
            <a:pPr eaLnBrk="1" hangingPunct="1">
              <a:defRPr/>
            </a:pPr>
            <a:r>
              <a:rPr lang="en-US" sz="3200" b="1" i="1">
                <a:solidFill>
                  <a:schemeClr val="bg2"/>
                </a:solidFill>
              </a:rPr>
              <a:t>NDTM's</a:t>
            </a:r>
            <a:endParaRPr lang="en-US" sz="3200"/>
          </a:p>
        </p:txBody>
      </p:sp>
      <p:sp>
        <p:nvSpPr>
          <p:cNvPr id="384003" name="Rectangle 3"/>
          <p:cNvSpPr>
            <a:spLocks noGrp="1" noChangeArrowheads="1"/>
          </p:cNvSpPr>
          <p:nvPr>
            <p:ph type="body" idx="1"/>
          </p:nvPr>
        </p:nvSpPr>
        <p:spPr>
          <a:xfrm>
            <a:off x="1524000" y="2057400"/>
            <a:ext cx="7162800" cy="3429000"/>
          </a:xfrm>
        </p:spPr>
        <p:txBody>
          <a:bodyPr/>
          <a:lstStyle/>
          <a:p>
            <a:pPr eaLnBrk="1" hangingPunct="1">
              <a:lnSpc>
                <a:spcPct val="90000"/>
              </a:lnSpc>
              <a:buFont typeface="Times" charset="0"/>
              <a:buNone/>
              <a:defRPr/>
            </a:pPr>
            <a:r>
              <a:rPr lang="en-US" sz="2400" b="1"/>
              <a:t>Another interpretation of nondeterminism:</a:t>
            </a:r>
          </a:p>
          <a:p>
            <a:pPr lvl="1" eaLnBrk="1" hangingPunct="1">
              <a:lnSpc>
                <a:spcPct val="90000"/>
              </a:lnSpc>
              <a:buFont typeface="Times" charset="0"/>
              <a:buNone/>
              <a:defRPr/>
            </a:pPr>
            <a:r>
              <a:rPr lang="en-US" sz="2000" b="1"/>
              <a:t>	From the basic definition, we notice that out of every state having a nondeterministic choice, at least one choice is valid and all the rest sort of die off. That is they really have no reason for being spawned (for this instance - maybe for another). So, we station at each such state, an 'oracle' (an all knowing being) who only allows the correct NDTM to be spawned.</a:t>
            </a:r>
          </a:p>
          <a:p>
            <a:pPr eaLnBrk="1" hangingPunct="1">
              <a:lnSpc>
                <a:spcPct val="90000"/>
              </a:lnSpc>
              <a:buFont typeface="Times" charset="0"/>
              <a:buChar char="•"/>
              <a:defRPr/>
            </a:pPr>
            <a:endParaRPr lang="en-US" sz="1600" b="1"/>
          </a:p>
          <a:p>
            <a:pPr eaLnBrk="1" hangingPunct="1">
              <a:lnSpc>
                <a:spcPct val="90000"/>
              </a:lnSpc>
              <a:buFont typeface="Times" charset="0"/>
              <a:buNone/>
              <a:defRPr/>
            </a:pPr>
            <a:r>
              <a:rPr lang="en-US" sz="2400" b="1"/>
              <a:t>An 'Oracle Machine.'</a:t>
            </a:r>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p:txBody>
          <a:bodyPr/>
          <a:lstStyle/>
          <a:p>
            <a:pPr eaLnBrk="1" hangingPunct="1">
              <a:defRPr/>
            </a:pPr>
            <a:r>
              <a:rPr lang="en-US" sz="3200" b="1" i="1" smtClean="0">
                <a:solidFill>
                  <a:schemeClr val="bg2"/>
                </a:solidFill>
              </a:rPr>
              <a:t>NDTM's</a:t>
            </a:r>
          </a:p>
        </p:txBody>
      </p:sp>
      <p:sp>
        <p:nvSpPr>
          <p:cNvPr id="385027" name="Rectangle 3"/>
          <p:cNvSpPr>
            <a:spLocks noGrp="1" noChangeArrowheads="1"/>
          </p:cNvSpPr>
          <p:nvPr>
            <p:ph type="body" idx="1"/>
          </p:nvPr>
        </p:nvSpPr>
        <p:spPr/>
        <p:txBody>
          <a:bodyPr/>
          <a:lstStyle/>
          <a:p>
            <a:pPr eaLnBrk="1" hangingPunct="1">
              <a:lnSpc>
                <a:spcPct val="90000"/>
              </a:lnSpc>
              <a:buFont typeface="Times" charset="0"/>
              <a:buNone/>
              <a:defRPr/>
            </a:pPr>
            <a:r>
              <a:rPr lang="en-US" sz="2400" b="1"/>
              <a:t>	This is not totally unreasonable. We can look at a non deterministic decision as a deterministic algorithm in which, when an "option" is to be tested, it is very lucky, or clever, to make the correct choice the first time.</a:t>
            </a:r>
          </a:p>
          <a:p>
            <a:pPr eaLnBrk="1" hangingPunct="1">
              <a:lnSpc>
                <a:spcPct val="90000"/>
              </a:lnSpc>
              <a:buFont typeface="Times" charset="0"/>
              <a:buChar char="•"/>
              <a:defRPr/>
            </a:pPr>
            <a:endParaRPr lang="en-US" sz="2400" b="1"/>
          </a:p>
          <a:p>
            <a:pPr eaLnBrk="1" hangingPunct="1">
              <a:lnSpc>
                <a:spcPct val="90000"/>
              </a:lnSpc>
              <a:buFont typeface="Times" charset="0"/>
              <a:buNone/>
              <a:defRPr/>
            </a:pPr>
            <a:r>
              <a:rPr lang="en-US" sz="2400" b="1"/>
              <a:t>	In this sense, the two machines would work identically, and we are just asking "How long does a DTM take if it always makes the correct decisions?"</a:t>
            </a:r>
          </a:p>
          <a:p>
            <a:pPr eaLnBrk="1" hangingPunct="1">
              <a:lnSpc>
                <a:spcPct val="90000"/>
              </a:lnSpc>
              <a:buFont typeface="Times" charset="0"/>
              <a:buChar char="•"/>
              <a:defRPr/>
            </a:pPr>
            <a:endParaRPr lang="en-US" sz="2400" b="1"/>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a:xfrm>
            <a:off x="1143000" y="1219200"/>
            <a:ext cx="7772400" cy="838200"/>
          </a:xfrm>
        </p:spPr>
        <p:txBody>
          <a:bodyPr/>
          <a:lstStyle/>
          <a:p>
            <a:pPr eaLnBrk="1" hangingPunct="1">
              <a:defRPr/>
            </a:pPr>
            <a:r>
              <a:rPr lang="en-US" sz="3200" b="1" i="1">
                <a:solidFill>
                  <a:schemeClr val="bg2"/>
                </a:solidFill>
              </a:rPr>
              <a:t>NDTM's</a:t>
            </a:r>
            <a:endParaRPr lang="en-US" sz="3200"/>
          </a:p>
        </p:txBody>
      </p:sp>
      <p:sp>
        <p:nvSpPr>
          <p:cNvPr id="386051" name="Rectangle 3"/>
          <p:cNvSpPr>
            <a:spLocks noGrp="1" noChangeArrowheads="1"/>
          </p:cNvSpPr>
          <p:nvPr>
            <p:ph type="body" idx="1"/>
          </p:nvPr>
        </p:nvSpPr>
        <p:spPr>
          <a:xfrm>
            <a:off x="1219200" y="2057400"/>
            <a:ext cx="7696200" cy="3581400"/>
          </a:xfrm>
        </p:spPr>
        <p:txBody>
          <a:bodyPr/>
          <a:lstStyle/>
          <a:p>
            <a:pPr eaLnBrk="1" hangingPunct="1">
              <a:lnSpc>
                <a:spcPct val="90000"/>
              </a:lnSpc>
              <a:buFont typeface="Times" charset="0"/>
              <a:buNone/>
              <a:defRPr/>
            </a:pPr>
            <a:r>
              <a:rPr lang="en-US" sz="2400" b="1"/>
              <a:t>	As long as we are talking magic, we might as well talk about a 'super' oracle stationed at the start state (and get rid of the rest of the oracles) whose task is to examine the given instance and simply tell you what sequence of transitions needs to be executed to reach the accept state. </a:t>
            </a:r>
          </a:p>
          <a:p>
            <a:pPr eaLnBrk="1" hangingPunct="1">
              <a:lnSpc>
                <a:spcPct val="90000"/>
              </a:lnSpc>
              <a:buFont typeface="Times" charset="0"/>
              <a:buNone/>
              <a:defRPr/>
            </a:pPr>
            <a:endParaRPr lang="en-US" sz="2400" b="1"/>
          </a:p>
          <a:p>
            <a:pPr eaLnBrk="1" hangingPunct="1">
              <a:lnSpc>
                <a:spcPct val="90000"/>
              </a:lnSpc>
              <a:buFont typeface="Times" charset="0"/>
              <a:buNone/>
              <a:defRPr/>
            </a:pPr>
            <a:r>
              <a:rPr lang="en-US" sz="2400" b="1"/>
              <a:t>	He/she will write them to the left of cell 0 (the instance is to the right).</a:t>
            </a:r>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i="1">
                <a:solidFill>
                  <a:schemeClr val="bg2"/>
                </a:solidFill>
              </a:rPr>
              <a:t>NDTM's</a:t>
            </a:r>
            <a:endParaRPr lang="en-US" sz="3200"/>
          </a:p>
        </p:txBody>
      </p:sp>
      <p:sp>
        <p:nvSpPr>
          <p:cNvPr id="387075" name="Content Placeholder 2"/>
          <p:cNvSpPr>
            <a:spLocks noGrp="1"/>
          </p:cNvSpPr>
          <p:nvPr>
            <p:ph idx="1"/>
          </p:nvPr>
        </p:nvSpPr>
        <p:spPr/>
        <p:txBody>
          <a:bodyPr/>
          <a:lstStyle/>
          <a:p>
            <a:pPr>
              <a:buFont typeface="Times" charset="0"/>
              <a:buChar char="•"/>
              <a:defRPr/>
            </a:pPr>
            <a:r>
              <a:rPr lang="en-US" sz="2400" b="1"/>
              <a:t>Now, you simply write a DTM to run back and forth between the left of the tape to get the 'next action' and then go back to the right half to examine the NDTM and instance to verify that the provided transition is a valid next action. As predicted by the oracle, the DTM will see that the NDTM would reach the accept state and can report the number of steps required.</a:t>
            </a:r>
            <a:endParaRPr lang="en-US" sz="2400"/>
          </a:p>
        </p:txBody>
      </p: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a:xfrm>
            <a:off x="533400" y="1219200"/>
            <a:ext cx="7543800" cy="838200"/>
          </a:xfrm>
        </p:spPr>
        <p:txBody>
          <a:bodyPr/>
          <a:lstStyle/>
          <a:p>
            <a:pPr eaLnBrk="1" hangingPunct="1">
              <a:defRPr/>
            </a:pPr>
            <a:r>
              <a:rPr lang="en-US" sz="3200" b="1" i="1">
                <a:solidFill>
                  <a:schemeClr val="bg2"/>
                </a:solidFill>
              </a:rPr>
              <a:t>NDTM's</a:t>
            </a:r>
            <a:endParaRPr lang="en-US" sz="3200"/>
          </a:p>
        </p:txBody>
      </p:sp>
      <p:sp>
        <p:nvSpPr>
          <p:cNvPr id="388099" name="Rectangle 3"/>
          <p:cNvSpPr>
            <a:spLocks noGrp="1" noChangeArrowheads="1"/>
          </p:cNvSpPr>
          <p:nvPr>
            <p:ph type="body" idx="1"/>
          </p:nvPr>
        </p:nvSpPr>
        <p:spPr>
          <a:xfrm>
            <a:off x="1143000" y="1981200"/>
            <a:ext cx="7162800" cy="3429000"/>
          </a:xfrm>
        </p:spPr>
        <p:txBody>
          <a:bodyPr/>
          <a:lstStyle/>
          <a:p>
            <a:pPr eaLnBrk="1" hangingPunct="1">
              <a:lnSpc>
                <a:spcPct val="90000"/>
              </a:lnSpc>
              <a:buFont typeface="Times" charset="0"/>
              <a:buNone/>
              <a:defRPr/>
            </a:pPr>
            <a:r>
              <a:rPr lang="en-US" sz="2000" b="1"/>
              <a:t>	All of this was originally designed with Language Recognition problems in mind. It is not a far stretch to realize the Yes instances of any of our more real word-like decision problems defines a language, and that the same approach can be used to "solve" them.</a:t>
            </a:r>
          </a:p>
          <a:p>
            <a:pPr eaLnBrk="1" hangingPunct="1">
              <a:lnSpc>
                <a:spcPct val="90000"/>
              </a:lnSpc>
              <a:buFont typeface="Times" charset="0"/>
              <a:buChar char="•"/>
              <a:defRPr/>
            </a:pPr>
            <a:endParaRPr lang="en-US" sz="2000" b="1"/>
          </a:p>
          <a:p>
            <a:pPr eaLnBrk="1" hangingPunct="1">
              <a:lnSpc>
                <a:spcPct val="90000"/>
              </a:lnSpc>
              <a:buFont typeface="Times" charset="0"/>
              <a:buNone/>
              <a:defRPr/>
            </a:pPr>
            <a:r>
              <a:rPr lang="en-US" sz="2000" b="1"/>
              <a:t>	Rather than the oracle placing the sequence of transitions on the tape, we ask him/her to provide a 'witness' to (a 'proof' of) the correctness of the instance. </a:t>
            </a:r>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200" b="1" i="1">
                <a:solidFill>
                  <a:schemeClr val="bg2"/>
                </a:solidFill>
              </a:rPr>
              <a:t>NDTM's</a:t>
            </a:r>
            <a:endParaRPr lang="en-US" sz="3200"/>
          </a:p>
        </p:txBody>
      </p:sp>
      <p:sp>
        <p:nvSpPr>
          <p:cNvPr id="389123" name="Content Placeholder 2"/>
          <p:cNvSpPr>
            <a:spLocks noGrp="1"/>
          </p:cNvSpPr>
          <p:nvPr>
            <p:ph idx="1"/>
          </p:nvPr>
        </p:nvSpPr>
        <p:spPr/>
        <p:txBody>
          <a:bodyPr/>
          <a:lstStyle/>
          <a:p>
            <a:pPr eaLnBrk="1" hangingPunct="1">
              <a:buFont typeface="Times" charset="0"/>
              <a:buNone/>
              <a:defRPr/>
            </a:pPr>
            <a:r>
              <a:rPr lang="en-US" sz="2000" b="1" dirty="0"/>
              <a:t>	For example, in the </a:t>
            </a:r>
            <a:r>
              <a:rPr lang="en-US" sz="2000" b="1" dirty="0" err="1"/>
              <a:t>SubsetSum</a:t>
            </a:r>
            <a:r>
              <a:rPr lang="en-US" sz="2000" b="1" dirty="0"/>
              <a:t> problem, we ask the oracle to write down the subset of objects whose sum is B (the desired sum). Then we ask "Can we write a deterministic polynomial algorithm to test the given witness." </a:t>
            </a:r>
          </a:p>
          <a:p>
            <a:pPr eaLnBrk="1" hangingPunct="1">
              <a:buFont typeface="Times" charset="0"/>
              <a:buNone/>
              <a:defRPr/>
            </a:pPr>
            <a:endParaRPr lang="en-US" sz="2000" b="1" dirty="0"/>
          </a:p>
          <a:p>
            <a:pPr eaLnBrk="1" hangingPunct="1">
              <a:buFont typeface="Times" charset="0"/>
              <a:buNone/>
              <a:defRPr/>
            </a:pPr>
            <a:r>
              <a:rPr lang="en-US" sz="2000" b="1" dirty="0"/>
              <a:t>	The answer for </a:t>
            </a:r>
            <a:r>
              <a:rPr lang="en-US" sz="2000" b="1" dirty="0" err="1"/>
              <a:t>SubsetSum</a:t>
            </a:r>
            <a:r>
              <a:rPr lang="en-US" sz="2000" b="1" dirty="0"/>
              <a:t> is Yes, we can, i.e., the witness is verifiable in deterministic polynomial time.</a:t>
            </a:r>
            <a:endParaRPr lang="en-US" sz="2000" dirty="0"/>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a:xfrm>
            <a:off x="914400" y="1219200"/>
            <a:ext cx="8001000" cy="1143000"/>
          </a:xfrm>
        </p:spPr>
        <p:txBody>
          <a:bodyPr/>
          <a:lstStyle/>
          <a:p>
            <a:pPr eaLnBrk="1" hangingPunct="1">
              <a:defRPr/>
            </a:pPr>
            <a:r>
              <a:rPr lang="en-US" sz="3200" b="1" i="1">
                <a:solidFill>
                  <a:schemeClr val="bg2"/>
                </a:solidFill>
              </a:rPr>
              <a:t>NDTM's - Witnesses</a:t>
            </a:r>
            <a:endParaRPr lang="en-US" sz="3200"/>
          </a:p>
        </p:txBody>
      </p:sp>
      <p:sp>
        <p:nvSpPr>
          <p:cNvPr id="390147" name="Rectangle 3"/>
          <p:cNvSpPr>
            <a:spLocks noGrp="1" noChangeArrowheads="1"/>
          </p:cNvSpPr>
          <p:nvPr>
            <p:ph type="body" idx="1"/>
          </p:nvPr>
        </p:nvSpPr>
        <p:spPr>
          <a:xfrm>
            <a:off x="914400" y="2438400"/>
            <a:ext cx="8001000" cy="3429000"/>
          </a:xfrm>
        </p:spPr>
        <p:txBody>
          <a:bodyPr/>
          <a:lstStyle/>
          <a:p>
            <a:pPr eaLnBrk="1" hangingPunct="1">
              <a:buFont typeface="Times" charset="0"/>
              <a:buNone/>
              <a:defRPr/>
            </a:pPr>
            <a:r>
              <a:rPr lang="en-US" sz="2400" b="1"/>
              <a:t>Just what can we ask and expect of a "witness"?</a:t>
            </a:r>
          </a:p>
          <a:p>
            <a:pPr eaLnBrk="1" hangingPunct="1">
              <a:buFont typeface="Times" charset="0"/>
              <a:buNone/>
              <a:defRPr/>
            </a:pPr>
            <a:endParaRPr lang="en-US" sz="2400" b="1"/>
          </a:p>
          <a:p>
            <a:pPr eaLnBrk="1" hangingPunct="1">
              <a:buFont typeface="Times" charset="0"/>
              <a:buNone/>
              <a:defRPr/>
            </a:pPr>
            <a:r>
              <a:rPr lang="en-US" sz="2400" b="1"/>
              <a:t>	The witness must be something that </a:t>
            </a:r>
          </a:p>
          <a:p>
            <a:pPr lvl="2" eaLnBrk="1" hangingPunct="1">
              <a:buFont typeface="Times" charset="0"/>
              <a:buNone/>
              <a:defRPr/>
            </a:pPr>
            <a:r>
              <a:rPr lang="en-US" sz="2000" b="1"/>
              <a:t>(1) we can verify to be accurate (for the given the problem and instance) and</a:t>
            </a:r>
          </a:p>
          <a:p>
            <a:pPr lvl="2" eaLnBrk="1" hangingPunct="1">
              <a:buFont typeface="Times" charset="0"/>
              <a:buNone/>
              <a:defRPr/>
            </a:pPr>
            <a:r>
              <a:rPr lang="en-US" sz="2000" b="1"/>
              <a:t>(2) we must be able to "finish off" the solution.</a:t>
            </a:r>
          </a:p>
          <a:p>
            <a:pPr lvl="2" eaLnBrk="1" hangingPunct="1">
              <a:buFont typeface="Times" charset="0"/>
              <a:buNone/>
              <a:defRPr/>
            </a:pPr>
            <a:endParaRPr lang="en-US" sz="2000" b="1"/>
          </a:p>
          <a:p>
            <a:pPr lvl="2" eaLnBrk="1" hangingPunct="1">
              <a:buFont typeface="Times" charset="0"/>
              <a:buNone/>
              <a:defRPr/>
            </a:pPr>
            <a:r>
              <a:rPr lang="en-US" sz="2000" b="1"/>
              <a:t>All in polynomial time.</a:t>
            </a:r>
            <a:endParaRPr lang="en-US" sz="2000"/>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p:txBody>
          <a:bodyPr/>
          <a:lstStyle/>
          <a:p>
            <a:pPr eaLnBrk="1" hangingPunct="1">
              <a:defRPr/>
            </a:pPr>
            <a:r>
              <a:rPr lang="en-US" sz="3200" b="1" i="1">
                <a:solidFill>
                  <a:schemeClr val="bg2"/>
                </a:solidFill>
              </a:rPr>
              <a:t>NDTM's - Witnesses</a:t>
            </a:r>
            <a:endParaRPr lang="en-US" sz="3200"/>
          </a:p>
        </p:txBody>
      </p:sp>
      <p:sp>
        <p:nvSpPr>
          <p:cNvPr id="391171" name="Rectangle 3"/>
          <p:cNvSpPr>
            <a:spLocks noGrp="1" noChangeArrowheads="1"/>
          </p:cNvSpPr>
          <p:nvPr>
            <p:ph type="body" idx="1"/>
          </p:nvPr>
        </p:nvSpPr>
        <p:spPr>
          <a:xfrm>
            <a:off x="1066800" y="2438400"/>
            <a:ext cx="7848600" cy="3429000"/>
          </a:xfrm>
        </p:spPr>
        <p:txBody>
          <a:bodyPr/>
          <a:lstStyle/>
          <a:p>
            <a:pPr eaLnBrk="1" hangingPunct="1">
              <a:lnSpc>
                <a:spcPct val="90000"/>
              </a:lnSpc>
              <a:buFont typeface="Times" charset="0"/>
              <a:buNone/>
              <a:defRPr/>
            </a:pPr>
            <a:r>
              <a:rPr lang="en-US" sz="2800" b="1"/>
              <a:t>	</a:t>
            </a:r>
            <a:r>
              <a:rPr lang="en-US" sz="2400" b="1"/>
              <a:t>The witness can be nothing!</a:t>
            </a:r>
          </a:p>
          <a:p>
            <a:pPr lvl="2" eaLnBrk="1" hangingPunct="1">
              <a:lnSpc>
                <a:spcPct val="90000"/>
              </a:lnSpc>
              <a:buFont typeface="Times" charset="0"/>
              <a:buNone/>
              <a:defRPr/>
            </a:pPr>
            <a:r>
              <a:rPr lang="en-US" sz="1800" b="1"/>
              <a:t>	Then, we are on our own. We have to "solve the instance in polynomial time."</a:t>
            </a:r>
          </a:p>
          <a:p>
            <a:pPr eaLnBrk="1" hangingPunct="1">
              <a:lnSpc>
                <a:spcPct val="90000"/>
              </a:lnSpc>
              <a:buFont typeface="Times" charset="0"/>
              <a:buNone/>
              <a:defRPr/>
            </a:pPr>
            <a:r>
              <a:rPr lang="en-US" sz="2400" b="1"/>
              <a:t>	The witness can be "Yes."</a:t>
            </a:r>
          </a:p>
          <a:p>
            <a:pPr lvl="2" eaLnBrk="1" hangingPunct="1">
              <a:lnSpc>
                <a:spcPct val="90000"/>
              </a:lnSpc>
              <a:buFont typeface="Times" charset="0"/>
              <a:buNone/>
              <a:defRPr/>
            </a:pPr>
            <a:r>
              <a:rPr lang="en-US" sz="1800" b="1"/>
              <a:t>	Duh. We already knew that. We have to now verify the yes instance is a yes instance (same as above).</a:t>
            </a:r>
          </a:p>
          <a:p>
            <a:pPr eaLnBrk="1" hangingPunct="1">
              <a:lnSpc>
                <a:spcPct val="90000"/>
              </a:lnSpc>
              <a:buFont typeface="Times" charset="0"/>
              <a:buNone/>
              <a:defRPr/>
            </a:pPr>
            <a:r>
              <a:rPr lang="en-US" sz="2400" b="1"/>
              <a:t>	</a:t>
            </a:r>
          </a:p>
          <a:p>
            <a:pPr eaLnBrk="1" hangingPunct="1">
              <a:lnSpc>
                <a:spcPct val="90000"/>
              </a:lnSpc>
              <a:buFont typeface="Times" charset="0"/>
              <a:buNone/>
              <a:defRPr/>
            </a:pPr>
            <a:r>
              <a:rPr lang="en-US" sz="2400" b="1"/>
              <a:t>	The witness has to be something other than nothing and Yes.</a:t>
            </a:r>
            <a:endParaRPr lang="en-US" sz="2800" b="1"/>
          </a:p>
          <a:p>
            <a:pPr lvl="2" eaLnBrk="1" hangingPunct="1">
              <a:lnSpc>
                <a:spcPct val="90000"/>
              </a:lnSpc>
              <a:buFont typeface="Times" charset="0"/>
              <a:buNone/>
              <a:defRPr/>
            </a:pPr>
            <a:r>
              <a:rPr lang="en-US" sz="2000" b="1"/>
              <a:t>	</a:t>
            </a:r>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p:txBody>
          <a:bodyPr/>
          <a:lstStyle/>
          <a:p>
            <a:pPr eaLnBrk="1" hangingPunct="1">
              <a:defRPr/>
            </a:pPr>
            <a:r>
              <a:rPr lang="en-US" sz="3200" i="1">
                <a:solidFill>
                  <a:schemeClr val="bg2"/>
                </a:solidFill>
              </a:rPr>
              <a:t>NDTM's - Witnesses</a:t>
            </a:r>
            <a:endParaRPr lang="en-US" sz="3200"/>
          </a:p>
        </p:txBody>
      </p:sp>
      <p:sp>
        <p:nvSpPr>
          <p:cNvPr id="392195" name="Rectangle 3"/>
          <p:cNvSpPr>
            <a:spLocks noGrp="1" noChangeArrowheads="1"/>
          </p:cNvSpPr>
          <p:nvPr>
            <p:ph type="body" idx="1"/>
          </p:nvPr>
        </p:nvSpPr>
        <p:spPr/>
        <p:txBody>
          <a:bodyPr/>
          <a:lstStyle/>
          <a:p>
            <a:pPr eaLnBrk="1" hangingPunct="1">
              <a:lnSpc>
                <a:spcPct val="90000"/>
              </a:lnSpc>
              <a:buFont typeface="Times" charset="0"/>
              <a:buNone/>
              <a:defRPr/>
            </a:pPr>
            <a:r>
              <a:rPr lang="en-US" sz="2000" b="1"/>
              <a:t>	The information provided must be something we could have come up with ourselves, but probably at an exponential cost. And, it has to be enough so that we can conclude the final answer Yes from it.</a:t>
            </a:r>
          </a:p>
          <a:p>
            <a:pPr eaLnBrk="1" hangingPunct="1">
              <a:lnSpc>
                <a:spcPct val="90000"/>
              </a:lnSpc>
              <a:buFont typeface="Times" charset="0"/>
              <a:buChar char="•"/>
              <a:defRPr/>
            </a:pPr>
            <a:endParaRPr lang="en-US" sz="2000" b="1"/>
          </a:p>
          <a:p>
            <a:pPr eaLnBrk="1" hangingPunct="1">
              <a:lnSpc>
                <a:spcPct val="90000"/>
              </a:lnSpc>
              <a:buFont typeface="Times" charset="0"/>
              <a:buNone/>
              <a:defRPr/>
            </a:pPr>
            <a:r>
              <a:rPr lang="en-US" sz="2000" b="1"/>
              <a:t>	Consider a witness for the graph coloring problem:</a:t>
            </a:r>
          </a:p>
          <a:p>
            <a:pPr eaLnBrk="1" hangingPunct="1">
              <a:lnSpc>
                <a:spcPct val="90000"/>
              </a:lnSpc>
              <a:buFont typeface="Times" charset="0"/>
              <a:buChar char="•"/>
              <a:defRPr/>
            </a:pPr>
            <a:endParaRPr lang="en-US" sz="2000" b="1"/>
          </a:p>
          <a:p>
            <a:pPr eaLnBrk="1" hangingPunct="1">
              <a:lnSpc>
                <a:spcPct val="90000"/>
              </a:lnSpc>
              <a:buFont typeface="Times" charset="0"/>
              <a:buNone/>
              <a:defRPr/>
            </a:pPr>
            <a:r>
              <a:rPr lang="en-US" sz="2000" b="1"/>
              <a:t>	Given: A graph G = (V, E) and an integer k.</a:t>
            </a:r>
          </a:p>
          <a:p>
            <a:pPr eaLnBrk="1" hangingPunct="1">
              <a:lnSpc>
                <a:spcPct val="90000"/>
              </a:lnSpc>
              <a:buFont typeface="Times" charset="0"/>
              <a:buNone/>
              <a:defRPr/>
            </a:pPr>
            <a:r>
              <a:rPr lang="en-US" sz="2000" b="1"/>
              <a:t>	Question: Can the vertices of G be assigned colors so </a:t>
            </a:r>
          </a:p>
          <a:p>
            <a:pPr eaLnBrk="1" hangingPunct="1">
              <a:lnSpc>
                <a:spcPct val="90000"/>
              </a:lnSpc>
              <a:buFont typeface="Times" charset="0"/>
              <a:buNone/>
              <a:defRPr/>
            </a:pPr>
            <a:r>
              <a:rPr lang="en-US" sz="2000" b="1"/>
              <a:t>		         that adjacent vertices have different</a:t>
            </a:r>
          </a:p>
          <a:p>
            <a:pPr eaLnBrk="1" hangingPunct="1">
              <a:lnSpc>
                <a:spcPct val="90000"/>
              </a:lnSpc>
              <a:buFont typeface="Times" charset="0"/>
              <a:buNone/>
              <a:defRPr/>
            </a:pPr>
            <a:r>
              <a:rPr lang="en-US" sz="2000" b="1"/>
              <a:t>		         colors and use at most k colors?</a:t>
            </a:r>
            <a:endParaRPr lang="en-US" sz="20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p:txBody>
          <a:bodyPr/>
          <a:lstStyle/>
          <a:p>
            <a:pPr eaLnBrk="1" hangingPunct="1"/>
            <a:r>
              <a:rPr lang="en-US" sz="6000">
                <a:ea typeface="ＭＳ Ｐゴシック" pitchFamily="-111" charset="-128"/>
                <a:cs typeface="ＭＳ Ｐゴシック" pitchFamily="-111" charset="-128"/>
              </a:rPr>
              <a:t>Computability</a:t>
            </a:r>
          </a:p>
        </p:txBody>
      </p:sp>
      <p:sp>
        <p:nvSpPr>
          <p:cNvPr id="76803" name="Rectangle 3"/>
          <p:cNvSpPr>
            <a:spLocks noGrp="1" noChangeArrowheads="1"/>
          </p:cNvSpPr>
          <p:nvPr>
            <p:ph type="subTitle" idx="1"/>
          </p:nvPr>
        </p:nvSpPr>
        <p:spPr/>
        <p:txBody>
          <a:bodyPr/>
          <a:lstStyle/>
          <a:p>
            <a:pPr eaLnBrk="1" hangingPunct="1"/>
            <a:r>
              <a:rPr lang="en-US">
                <a:solidFill>
                  <a:srgbClr val="CC3300"/>
                </a:solidFill>
                <a:ea typeface="ＭＳ Ｐゴシック" pitchFamily="-111" charset="-128"/>
                <a:cs typeface="ＭＳ Ｐゴシック" pitchFamily="-111" charset="-128"/>
              </a:rPr>
              <a:t>The study of what can/cannot be done via purely mechanical means</a:t>
            </a:r>
          </a:p>
        </p:txBody>
      </p:sp>
    </p:spTree>
  </p:cSld>
  <p:clrMapOvr>
    <a:masterClrMapping/>
  </p:clrMapOvr>
  <p:timing>
    <p:tnLst>
      <p:par>
        <p:cTn xmlns:p14="http://schemas.microsoft.com/office/powerpoint/2010/mai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p:txBody>
          <a:bodyPr/>
          <a:lstStyle/>
          <a:p>
            <a:pPr eaLnBrk="1" hangingPunct="1">
              <a:defRPr/>
            </a:pPr>
            <a:r>
              <a:rPr lang="en-US" sz="3200" i="1">
                <a:solidFill>
                  <a:schemeClr val="bg2"/>
                </a:solidFill>
              </a:rPr>
              <a:t>NDTM's - Witnesses</a:t>
            </a:r>
            <a:endParaRPr lang="en-US" sz="3200"/>
          </a:p>
        </p:txBody>
      </p:sp>
      <p:sp>
        <p:nvSpPr>
          <p:cNvPr id="393219" name="Rectangle 3"/>
          <p:cNvSpPr>
            <a:spLocks noGrp="1" noChangeArrowheads="1"/>
          </p:cNvSpPr>
          <p:nvPr>
            <p:ph type="body" idx="1"/>
          </p:nvPr>
        </p:nvSpPr>
        <p:spPr/>
        <p:txBody>
          <a:bodyPr/>
          <a:lstStyle/>
          <a:p>
            <a:pPr eaLnBrk="1" hangingPunct="1">
              <a:buFont typeface="Times" pitchFamily="-108" charset="0"/>
              <a:buNone/>
              <a:defRPr/>
            </a:pPr>
            <a:r>
              <a:rPr lang="en-US" sz="2400" b="1"/>
              <a:t>The witness could be nothing, or Yes.</a:t>
            </a:r>
          </a:p>
          <a:p>
            <a:pPr lvl="2" eaLnBrk="1" hangingPunct="1">
              <a:buFont typeface="Times" pitchFamily="-108" charset="0"/>
              <a:buNone/>
              <a:defRPr/>
            </a:pPr>
            <a:r>
              <a:rPr lang="en-US" sz="1800" b="1"/>
              <a:t>	But that's not good enough - we don't know of a polynomial algorithm for graph coloring.</a:t>
            </a:r>
          </a:p>
          <a:p>
            <a:pPr eaLnBrk="1" hangingPunct="1">
              <a:buFont typeface="Times" pitchFamily="-108" charset="0"/>
              <a:buNone/>
              <a:defRPr/>
            </a:pPr>
            <a:r>
              <a:rPr lang="en-US" sz="2400" b="1"/>
              <a:t>It could be "vertex 10 is colored Red." </a:t>
            </a:r>
          </a:p>
          <a:p>
            <a:pPr lvl="2" eaLnBrk="1" hangingPunct="1">
              <a:buFont typeface="Times" pitchFamily="-108" charset="0"/>
              <a:buNone/>
              <a:defRPr/>
            </a:pPr>
            <a:r>
              <a:rPr lang="en-US" sz="1800" b="1"/>
              <a:t>	That's not good enough either.  Any single vertex can be colored any color we want.</a:t>
            </a:r>
          </a:p>
          <a:p>
            <a:pPr eaLnBrk="1" hangingPunct="1">
              <a:buFont typeface="Times" pitchFamily="-108" charset="0"/>
              <a:buNone/>
              <a:defRPr/>
            </a:pPr>
            <a:r>
              <a:rPr lang="en-US" sz="2400" b="1"/>
              <a:t>It could be a color assigned to each vertex. </a:t>
            </a:r>
          </a:p>
          <a:p>
            <a:pPr lvl="2" eaLnBrk="1" hangingPunct="1">
              <a:buFont typeface="Times" pitchFamily="-108" charset="0"/>
              <a:buNone/>
              <a:defRPr/>
            </a:pPr>
            <a:r>
              <a:rPr lang="en-US" sz="1800" b="1"/>
              <a:t>	That would work, because we can verify its validity in polynomial time, and we can conclude the correct answer of Yes.</a:t>
            </a:r>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p:txBody>
          <a:bodyPr/>
          <a:lstStyle/>
          <a:p>
            <a:pPr eaLnBrk="1" hangingPunct="1">
              <a:defRPr/>
            </a:pPr>
            <a:r>
              <a:rPr lang="en-US" sz="3200" i="1">
                <a:solidFill>
                  <a:schemeClr val="bg2"/>
                </a:solidFill>
              </a:rPr>
              <a:t>NDTM's - Witnesses</a:t>
            </a:r>
            <a:endParaRPr lang="en-US" sz="3200"/>
          </a:p>
        </p:txBody>
      </p:sp>
      <p:sp>
        <p:nvSpPr>
          <p:cNvPr id="394243" name="Rectangle 3"/>
          <p:cNvSpPr>
            <a:spLocks noGrp="1" noChangeArrowheads="1"/>
          </p:cNvSpPr>
          <p:nvPr>
            <p:ph type="body" idx="1"/>
          </p:nvPr>
        </p:nvSpPr>
        <p:spPr/>
        <p:txBody>
          <a:bodyPr/>
          <a:lstStyle/>
          <a:p>
            <a:pPr eaLnBrk="1" hangingPunct="1">
              <a:lnSpc>
                <a:spcPct val="90000"/>
              </a:lnSpc>
              <a:buFont typeface="Times" pitchFamily="-108" charset="0"/>
              <a:buNone/>
              <a:defRPr/>
            </a:pPr>
            <a:r>
              <a:rPr lang="en-US" sz="2400" b="1" dirty="0"/>
              <a:t>What if it was a color for all vertices but one?</a:t>
            </a:r>
          </a:p>
          <a:p>
            <a:pPr lvl="2" eaLnBrk="1" hangingPunct="1">
              <a:lnSpc>
                <a:spcPct val="90000"/>
              </a:lnSpc>
              <a:buFont typeface="Times" pitchFamily="-108" charset="0"/>
              <a:buNone/>
              <a:defRPr/>
            </a:pPr>
            <a:r>
              <a:rPr lang="en-US" sz="1800" b="1" dirty="0"/>
              <a:t>	That also is enough. We can verify the correctness of the n-1 given to us, then we can verify that the one uncolored vertex can be colored with a color not on any neighbor, and that the total is not more than k.</a:t>
            </a:r>
          </a:p>
          <a:p>
            <a:pPr eaLnBrk="1" hangingPunct="1">
              <a:lnSpc>
                <a:spcPct val="90000"/>
              </a:lnSpc>
              <a:buFont typeface="Times" pitchFamily="-108" charset="0"/>
              <a:buNone/>
              <a:defRPr/>
            </a:pPr>
            <a:r>
              <a:rPr lang="en-US" sz="2400" b="1" dirty="0"/>
              <a:t>What if all but 2, 3, or 20 vertices are colored</a:t>
            </a:r>
          </a:p>
          <a:p>
            <a:pPr lvl="2" eaLnBrk="1" hangingPunct="1">
              <a:lnSpc>
                <a:spcPct val="90000"/>
              </a:lnSpc>
              <a:buFont typeface="Times" pitchFamily="-108" charset="0"/>
              <a:buNone/>
              <a:defRPr/>
            </a:pPr>
            <a:r>
              <a:rPr lang="en-US" sz="1800" b="1" dirty="0"/>
              <a:t>	All are valid witnesses.</a:t>
            </a:r>
          </a:p>
          <a:p>
            <a:pPr eaLnBrk="1" hangingPunct="1">
              <a:lnSpc>
                <a:spcPct val="90000"/>
              </a:lnSpc>
              <a:buFont typeface="Times" pitchFamily="-108" charset="0"/>
              <a:buNone/>
              <a:defRPr/>
            </a:pPr>
            <a:r>
              <a:rPr lang="en-US" sz="2400" b="1" dirty="0"/>
              <a:t>What if half the vertices are colored? </a:t>
            </a:r>
          </a:p>
          <a:p>
            <a:pPr lvl="2" eaLnBrk="1" hangingPunct="1">
              <a:lnSpc>
                <a:spcPct val="90000"/>
              </a:lnSpc>
              <a:buFont typeface="Times" pitchFamily="-108" charset="0"/>
              <a:buNone/>
              <a:defRPr/>
            </a:pPr>
            <a:r>
              <a:rPr lang="en-US" sz="1800" b="1" dirty="0"/>
              <a:t>	Usually,  No. There's not enough information. Sure, we can check that what is </a:t>
            </a:r>
            <a:r>
              <a:rPr lang="en-US" sz="1800" b="1" dirty="0" smtClean="0"/>
              <a:t>given </a:t>
            </a:r>
            <a:r>
              <a:rPr lang="en-US" sz="1800" b="1" dirty="0"/>
              <a:t>to us is properly colored, but we don't know how to "finish it off."</a:t>
            </a:r>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p:txBody>
          <a:bodyPr/>
          <a:lstStyle/>
          <a:p>
            <a:pPr eaLnBrk="1" hangingPunct="1">
              <a:defRPr/>
            </a:pPr>
            <a:r>
              <a:rPr lang="en-US" sz="3200" i="1">
                <a:solidFill>
                  <a:schemeClr val="bg2"/>
                </a:solidFill>
              </a:rPr>
              <a:t>NDTM's - Witnesses</a:t>
            </a:r>
            <a:endParaRPr lang="en-US" sz="3200"/>
          </a:p>
        </p:txBody>
      </p:sp>
      <p:sp>
        <p:nvSpPr>
          <p:cNvPr id="395267" name="Rectangle 3"/>
          <p:cNvSpPr>
            <a:spLocks noGrp="1" noChangeArrowheads="1"/>
          </p:cNvSpPr>
          <p:nvPr>
            <p:ph type="body" idx="1"/>
          </p:nvPr>
        </p:nvSpPr>
        <p:spPr/>
        <p:txBody>
          <a:bodyPr/>
          <a:lstStyle/>
          <a:p>
            <a:pPr eaLnBrk="1" hangingPunct="1">
              <a:buFont typeface="Times" pitchFamily="-108" charset="0"/>
              <a:buNone/>
              <a:defRPr/>
            </a:pPr>
            <a:r>
              <a:rPr lang="en-US" sz="2400" b="1"/>
              <a:t>	An interesting question: For a given problem, what is (are) the limits to what can be provided that still allows a polynomial verification?</a:t>
            </a:r>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a:xfrm>
            <a:off x="533400" y="1143000"/>
            <a:ext cx="7848600" cy="990600"/>
          </a:xfrm>
        </p:spPr>
        <p:txBody>
          <a:bodyPr/>
          <a:lstStyle/>
          <a:p>
            <a:pPr eaLnBrk="1" hangingPunct="1">
              <a:defRPr/>
            </a:pPr>
            <a:r>
              <a:rPr lang="en-US" sz="3200" i="1">
                <a:solidFill>
                  <a:schemeClr val="bg2"/>
                </a:solidFill>
              </a:rPr>
              <a:t>NDTM's</a:t>
            </a:r>
            <a:endParaRPr lang="en-US" sz="3200"/>
          </a:p>
        </p:txBody>
      </p:sp>
      <p:sp>
        <p:nvSpPr>
          <p:cNvPr id="396291" name="Rectangle 3"/>
          <p:cNvSpPr>
            <a:spLocks noGrp="1" noChangeArrowheads="1"/>
          </p:cNvSpPr>
          <p:nvPr>
            <p:ph type="body" idx="1"/>
          </p:nvPr>
        </p:nvSpPr>
        <p:spPr>
          <a:xfrm>
            <a:off x="1371600" y="2057400"/>
            <a:ext cx="7162800" cy="3429000"/>
          </a:xfrm>
        </p:spPr>
        <p:txBody>
          <a:bodyPr/>
          <a:lstStyle/>
          <a:p>
            <a:pPr eaLnBrk="1" hangingPunct="1">
              <a:buFont typeface="Times" charset="0"/>
              <a:buNone/>
              <a:defRPr/>
            </a:pPr>
            <a:r>
              <a:rPr lang="en-US" sz="2400" b="1"/>
              <a:t>	A major question remains: Do we have, in NDTMs, a model of computation that solves all deterministic exponential (DE) problems in polynomial time (nondeterministic polynomial time)??</a:t>
            </a:r>
          </a:p>
          <a:p>
            <a:pPr eaLnBrk="1" hangingPunct="1">
              <a:buFont typeface="Times" charset="0"/>
              <a:buChar char="•"/>
              <a:defRPr/>
            </a:pPr>
            <a:endParaRPr lang="en-US" sz="2400" b="1"/>
          </a:p>
          <a:p>
            <a:pPr eaLnBrk="1" hangingPunct="1">
              <a:buFont typeface="Times" charset="0"/>
              <a:buNone/>
              <a:defRPr/>
            </a:pPr>
            <a:r>
              <a:rPr lang="en-US" sz="2400" b="1"/>
              <a:t>	It definitely solves some problems we </a:t>
            </a:r>
            <a:r>
              <a:rPr lang="en-US" sz="2400" b="1" i="1"/>
              <a:t>think</a:t>
            </a:r>
            <a:r>
              <a:rPr lang="en-US" sz="2400" b="1"/>
              <a:t> are DE in nondeterministic polynomial time.</a:t>
            </a:r>
          </a:p>
        </p:txBody>
      </p:sp>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p:txBody>
          <a:bodyPr/>
          <a:lstStyle/>
          <a:p>
            <a:pPr eaLnBrk="1" hangingPunct="1">
              <a:defRPr/>
            </a:pPr>
            <a:r>
              <a:rPr lang="en-US" sz="3200" i="1" smtClean="0">
                <a:solidFill>
                  <a:schemeClr val="bg2"/>
                </a:solidFill>
              </a:rPr>
              <a:t>NDTM's</a:t>
            </a:r>
          </a:p>
        </p:txBody>
      </p:sp>
      <p:sp>
        <p:nvSpPr>
          <p:cNvPr id="397315" name="Rectangle 3"/>
          <p:cNvSpPr>
            <a:spLocks noGrp="1" noChangeArrowheads="1"/>
          </p:cNvSpPr>
          <p:nvPr>
            <p:ph type="body" idx="1"/>
          </p:nvPr>
        </p:nvSpPr>
        <p:spPr/>
        <p:txBody>
          <a:bodyPr/>
          <a:lstStyle/>
          <a:p>
            <a:pPr eaLnBrk="1" hangingPunct="1">
              <a:lnSpc>
                <a:spcPct val="90000"/>
              </a:lnSpc>
              <a:buFont typeface="Times" charset="0"/>
              <a:buNone/>
              <a:defRPr/>
            </a:pPr>
            <a:r>
              <a:rPr lang="en-US" sz="2000" b="1"/>
              <a:t>	But, so far, all problems that have been </a:t>
            </a:r>
            <a:r>
              <a:rPr lang="en-US" sz="2000" b="1" u="sng"/>
              <a:t>proven</a:t>
            </a:r>
            <a:r>
              <a:rPr lang="en-US" sz="2000" b="1"/>
              <a:t> to require deterministic exponential time also require nondeterministic exponential time.</a:t>
            </a:r>
          </a:p>
          <a:p>
            <a:pPr eaLnBrk="1" hangingPunct="1">
              <a:lnSpc>
                <a:spcPct val="90000"/>
              </a:lnSpc>
              <a:buFont typeface="Times" charset="0"/>
              <a:buChar char="•"/>
              <a:defRPr/>
            </a:pPr>
            <a:endParaRPr lang="en-US" sz="2000" b="1"/>
          </a:p>
          <a:p>
            <a:pPr eaLnBrk="1" hangingPunct="1">
              <a:lnSpc>
                <a:spcPct val="90000"/>
              </a:lnSpc>
              <a:buFont typeface="Times" charset="0"/>
              <a:buNone/>
              <a:defRPr/>
            </a:pPr>
            <a:r>
              <a:rPr lang="en-US" sz="2000" b="1"/>
              <a:t>	So, the jury is still out. In the meantime, NDTMs are still valuable, because they identify a larger class of problems than does a deterministic TM - the set of decision problems for which Yes instances can be verified in polynomial time.</a:t>
            </a:r>
          </a:p>
          <a:p>
            <a:pPr eaLnBrk="1" hangingPunct="1">
              <a:lnSpc>
                <a:spcPct val="90000"/>
              </a:lnSpc>
              <a:buFont typeface="Times" charset="0"/>
              <a:buChar char="•"/>
              <a:defRPr/>
            </a:pPr>
            <a:endParaRPr lang="en-US" sz="2800"/>
          </a:p>
        </p:txBody>
      </p: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ctrTitle"/>
          </p:nvPr>
        </p:nvSpPr>
        <p:spPr>
          <a:xfrm>
            <a:off x="1676400" y="1219200"/>
            <a:ext cx="7086600" cy="990600"/>
          </a:xfrm>
        </p:spPr>
        <p:txBody>
          <a:bodyPr/>
          <a:lstStyle/>
          <a:p>
            <a:pPr eaLnBrk="1" hangingPunct="1">
              <a:defRPr/>
            </a:pPr>
            <a:r>
              <a:rPr lang="en-US" sz="2800" i="1" smtClean="0">
                <a:solidFill>
                  <a:schemeClr val="bg2"/>
                </a:solidFill>
              </a:rPr>
              <a:t>Problem Classes</a:t>
            </a:r>
          </a:p>
        </p:txBody>
      </p:sp>
      <p:sp>
        <p:nvSpPr>
          <p:cNvPr id="398339" name="Rectangle 3"/>
          <p:cNvSpPr>
            <a:spLocks noGrp="1" noChangeArrowheads="1"/>
          </p:cNvSpPr>
          <p:nvPr>
            <p:ph type="subTitle" idx="1"/>
          </p:nvPr>
        </p:nvSpPr>
        <p:spPr>
          <a:xfrm>
            <a:off x="1600200" y="1981200"/>
            <a:ext cx="7391400" cy="3810000"/>
          </a:xfrm>
          <a:effectLst>
            <a:outerShdw blurRad="63500" dist="12699" dir="5100221" algn="ctr" rotWithShape="0">
              <a:srgbClr val="FFFFFF">
                <a:alpha val="75000"/>
              </a:srgbClr>
            </a:outerShdw>
          </a:effectLst>
        </p:spPr>
        <p:txBody>
          <a:bodyPr/>
          <a:lstStyle/>
          <a:p>
            <a:pPr algn="l" eaLnBrk="1" hangingPunct="1">
              <a:buFont typeface="Times" charset="0"/>
              <a:buNone/>
              <a:defRPr/>
            </a:pPr>
            <a:r>
              <a:rPr lang="en-US" sz="2000" b="1"/>
              <a:t>We now begin to discuss several different classes of problems. The first two will be: </a:t>
            </a:r>
          </a:p>
          <a:p>
            <a:pPr algn="l" eaLnBrk="1" hangingPunct="1">
              <a:buFont typeface="Times" charset="0"/>
              <a:buNone/>
              <a:defRPr/>
            </a:pPr>
            <a:endParaRPr lang="en-US" sz="2000" b="1"/>
          </a:p>
          <a:p>
            <a:pPr algn="l" eaLnBrk="1" hangingPunct="1">
              <a:buFont typeface="Times" charset="0"/>
              <a:buNone/>
              <a:defRPr/>
            </a:pPr>
            <a:r>
              <a:rPr lang="en-US" sz="2000" b="1"/>
              <a:t>	NP 		'Nondeterministic' Polynomial</a:t>
            </a:r>
          </a:p>
          <a:p>
            <a:pPr algn="l" eaLnBrk="1" hangingPunct="1">
              <a:buFont typeface="Times" charset="0"/>
              <a:buNone/>
              <a:defRPr/>
            </a:pPr>
            <a:endParaRPr lang="en-US" sz="2000" b="1"/>
          </a:p>
          <a:p>
            <a:pPr algn="l" eaLnBrk="1" hangingPunct="1">
              <a:buFont typeface="Times" charset="0"/>
              <a:buNone/>
              <a:defRPr/>
            </a:pPr>
            <a:r>
              <a:rPr lang="en-US" sz="2000" b="1"/>
              <a:t>	P   		'Deterministic' Polynomial,</a:t>
            </a:r>
          </a:p>
          <a:p>
            <a:pPr algn="l" eaLnBrk="1" hangingPunct="1">
              <a:buFont typeface="Times" charset="0"/>
              <a:buNone/>
              <a:defRPr/>
            </a:pPr>
            <a:r>
              <a:rPr lang="en-US" sz="2000" b="1"/>
              <a:t> 				The 'easiest' problems in NP</a:t>
            </a:r>
          </a:p>
          <a:p>
            <a:pPr algn="l" eaLnBrk="1" hangingPunct="1">
              <a:buFont typeface="Times" charset="0"/>
              <a:buNone/>
              <a:defRPr/>
            </a:pPr>
            <a:endParaRPr lang="en-US" sz="2000" b="1"/>
          </a:p>
          <a:p>
            <a:pPr algn="l" eaLnBrk="1" hangingPunct="1">
              <a:buFont typeface="Times" charset="0"/>
              <a:buNone/>
              <a:defRPr/>
            </a:pPr>
            <a:r>
              <a:rPr lang="en-US" sz="2000" b="1"/>
              <a:t>Their definitions are rooted in the depths of Formal Languages and Automata Theory as just described, but it is worth repeating some of it in the next few slides.</a:t>
            </a:r>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pPr eaLnBrk="1" hangingPunct="1">
              <a:defRPr/>
            </a:pPr>
            <a:r>
              <a:rPr lang="en-US" sz="2800" i="1" smtClean="0">
                <a:solidFill>
                  <a:schemeClr val="bg2"/>
                </a:solidFill>
              </a:rPr>
              <a:t>Problem Classes</a:t>
            </a:r>
          </a:p>
        </p:txBody>
      </p:sp>
      <p:sp>
        <p:nvSpPr>
          <p:cNvPr id="399363" name="Rectangle 3"/>
          <p:cNvSpPr>
            <a:spLocks noGrp="1" noChangeArrowheads="1"/>
          </p:cNvSpPr>
          <p:nvPr>
            <p:ph type="body" idx="1"/>
          </p:nvPr>
        </p:nvSpPr>
        <p:spPr/>
        <p:txBody>
          <a:bodyPr/>
          <a:lstStyle/>
          <a:p>
            <a:pPr eaLnBrk="1" hangingPunct="1">
              <a:buFont typeface="Times" charset="0"/>
              <a:buNone/>
              <a:defRPr/>
            </a:pPr>
            <a:r>
              <a:rPr lang="en-US" sz="2000" b="1"/>
              <a:t>	We assume knowledge of Deterministic and Nondeterministic Turing Machines. (DTM's and NDTM's)</a:t>
            </a:r>
          </a:p>
          <a:p>
            <a:pPr eaLnBrk="1" hangingPunct="1">
              <a:buFont typeface="Times" charset="0"/>
              <a:buChar char="•"/>
              <a:defRPr/>
            </a:pPr>
            <a:endParaRPr lang="en-US" sz="2000" b="1"/>
          </a:p>
          <a:p>
            <a:pPr eaLnBrk="1" hangingPunct="1">
              <a:buFont typeface="Times" charset="0"/>
              <a:buNone/>
              <a:defRPr/>
            </a:pPr>
            <a:r>
              <a:rPr lang="en-US" sz="2000" b="1"/>
              <a:t>	The only use in life of a NDTM is to scan a string of characters X and proceed by state transitions until an 'accept' state is entered.</a:t>
            </a:r>
          </a:p>
          <a:p>
            <a:pPr eaLnBrk="1" hangingPunct="1">
              <a:buFont typeface="Times" charset="0"/>
              <a:buChar char="•"/>
              <a:defRPr/>
            </a:pPr>
            <a:endParaRPr lang="en-US" sz="2000" b="1"/>
          </a:p>
          <a:p>
            <a:pPr eaLnBrk="1" hangingPunct="1">
              <a:buFont typeface="Times" charset="0"/>
              <a:buNone/>
              <a:defRPr/>
            </a:pPr>
            <a:r>
              <a:rPr lang="en-US" sz="2000" b="1"/>
              <a:t>	X </a:t>
            </a:r>
            <a:r>
              <a:rPr lang="en-US" sz="2000" b="1" u="sng"/>
              <a:t>must</a:t>
            </a:r>
            <a:r>
              <a:rPr lang="en-US" sz="2000" b="1"/>
              <a:t> be in the language the NDTM is designed to recognize. Otherwise, it blows up!!</a:t>
            </a:r>
          </a:p>
        </p:txBody>
      </p:sp>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p:txBody>
          <a:bodyPr/>
          <a:lstStyle/>
          <a:p>
            <a:pPr eaLnBrk="1" hangingPunct="1">
              <a:defRPr/>
            </a:pPr>
            <a:r>
              <a:rPr lang="en-US" sz="2800" i="1" smtClean="0">
                <a:solidFill>
                  <a:schemeClr val="bg2"/>
                </a:solidFill>
              </a:rPr>
              <a:t>Problem Classes</a:t>
            </a:r>
          </a:p>
        </p:txBody>
      </p:sp>
      <p:sp>
        <p:nvSpPr>
          <p:cNvPr id="400387" name="Rectangle 3"/>
          <p:cNvSpPr>
            <a:spLocks noGrp="1" noChangeArrowheads="1"/>
          </p:cNvSpPr>
          <p:nvPr>
            <p:ph type="body" idx="1"/>
          </p:nvPr>
        </p:nvSpPr>
        <p:spPr/>
        <p:txBody>
          <a:bodyPr/>
          <a:lstStyle/>
          <a:p>
            <a:pPr eaLnBrk="1" hangingPunct="1">
              <a:buFont typeface="Times" charset="0"/>
              <a:buNone/>
              <a:defRPr/>
            </a:pPr>
            <a:r>
              <a:rPr lang="en-US" sz="2000" b="1"/>
              <a:t>	So, what good is it? </a:t>
            </a:r>
          </a:p>
          <a:p>
            <a:pPr eaLnBrk="1" hangingPunct="1">
              <a:buFont typeface="Times" charset="0"/>
              <a:buNone/>
              <a:defRPr/>
            </a:pPr>
            <a:endParaRPr lang="en-US" sz="2000" b="1"/>
          </a:p>
          <a:p>
            <a:pPr eaLnBrk="1" hangingPunct="1">
              <a:buFont typeface="Times" charset="0"/>
              <a:buNone/>
              <a:defRPr/>
            </a:pPr>
            <a:r>
              <a:rPr lang="en-US" sz="2000" b="1"/>
              <a:t>	We can count the number of transitions on the shortest path (elapsed time) to the accept state!!!</a:t>
            </a:r>
          </a:p>
          <a:p>
            <a:pPr eaLnBrk="1" hangingPunct="1">
              <a:buFont typeface="Times" charset="0"/>
              <a:buNone/>
              <a:defRPr/>
            </a:pPr>
            <a:r>
              <a:rPr lang="en-US" sz="2000" b="1"/>
              <a:t>	</a:t>
            </a:r>
          </a:p>
          <a:p>
            <a:pPr eaLnBrk="1" hangingPunct="1">
              <a:buFont typeface="Times" charset="0"/>
              <a:buNone/>
              <a:defRPr/>
            </a:pPr>
            <a:r>
              <a:rPr lang="en-US" sz="2000" b="1"/>
              <a:t>	If there is a constant k for which the number of transitions is at most |X|</a:t>
            </a:r>
            <a:r>
              <a:rPr lang="en-US" sz="2000" b="1" baseline="30000"/>
              <a:t>k</a:t>
            </a:r>
            <a:r>
              <a:rPr lang="en-US" sz="2000" b="1"/>
              <a:t>, then the language is said to be 'nondeterministic polynomial.'</a:t>
            </a:r>
          </a:p>
          <a:p>
            <a:pPr eaLnBrk="1" hangingPunct="1">
              <a:buFont typeface="Times" charset="0"/>
              <a:buChar char="•"/>
              <a:defRPr/>
            </a:pPr>
            <a:endParaRPr lang="en-US" sz="2000" b="1"/>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pPr eaLnBrk="1" hangingPunct="1">
              <a:defRPr/>
            </a:pPr>
            <a:r>
              <a:rPr lang="en-US" sz="2800" i="1" smtClean="0">
                <a:solidFill>
                  <a:schemeClr val="bg2"/>
                </a:solidFill>
              </a:rPr>
              <a:t>Problem Classes</a:t>
            </a:r>
          </a:p>
        </p:txBody>
      </p:sp>
      <p:sp>
        <p:nvSpPr>
          <p:cNvPr id="401411" name="Rectangle 3"/>
          <p:cNvSpPr>
            <a:spLocks noGrp="1" noChangeArrowheads="1"/>
          </p:cNvSpPr>
          <p:nvPr>
            <p:ph type="body" idx="1"/>
          </p:nvPr>
        </p:nvSpPr>
        <p:spPr>
          <a:xfrm>
            <a:off x="1600200" y="2133600"/>
            <a:ext cx="7315200" cy="3962400"/>
          </a:xfrm>
        </p:spPr>
        <p:txBody>
          <a:bodyPr/>
          <a:lstStyle/>
          <a:p>
            <a:pPr eaLnBrk="1" hangingPunct="1">
              <a:buFont typeface="Times" charset="0"/>
              <a:buNone/>
              <a:defRPr/>
            </a:pPr>
            <a:r>
              <a:rPr lang="en-US" sz="2000" b="1" dirty="0"/>
              <a:t>	The subset of YES instances of the set of instances of a decision problem, as we have described them above, is a language.</a:t>
            </a:r>
          </a:p>
          <a:p>
            <a:pPr lvl="1" eaLnBrk="1" hangingPunct="1">
              <a:buFont typeface="Times" charset="0"/>
              <a:buNone/>
              <a:defRPr/>
            </a:pPr>
            <a:r>
              <a:rPr lang="en-US" sz="1800" b="1" dirty="0"/>
              <a:t>	When given an instance, we want to know that it is in the subset of Yes instances. (All answers to Yes instances look alike - we don't care which one we get or how it was obtained).</a:t>
            </a:r>
          </a:p>
          <a:p>
            <a:pPr lvl="1" eaLnBrk="1" hangingPunct="1">
              <a:buFont typeface="Times" charset="0"/>
              <a:buChar char="•"/>
              <a:defRPr/>
            </a:pPr>
            <a:endParaRPr lang="en-US" sz="1800" b="1" dirty="0"/>
          </a:p>
          <a:p>
            <a:pPr lvl="1" eaLnBrk="1" hangingPunct="1">
              <a:buFont typeface="Times" charset="0"/>
              <a:buNone/>
              <a:defRPr/>
            </a:pPr>
            <a:r>
              <a:rPr lang="en-US" sz="1800" b="1" dirty="0"/>
              <a:t>	This begs the question "What about the No instances?"</a:t>
            </a:r>
          </a:p>
          <a:p>
            <a:pPr lvl="1" eaLnBrk="1" hangingPunct="1">
              <a:buFont typeface="Times" charset="0"/>
              <a:buChar char="•"/>
              <a:defRPr/>
            </a:pPr>
            <a:endParaRPr lang="en-US" sz="1800" b="1" dirty="0"/>
          </a:p>
          <a:p>
            <a:pPr lvl="1" eaLnBrk="1" hangingPunct="1">
              <a:buFont typeface="Times" charset="0"/>
              <a:buNone/>
              <a:defRPr/>
            </a:pPr>
            <a:r>
              <a:rPr lang="en-US" sz="1800" b="1" dirty="0"/>
              <a:t>	The answer is that we will get to them later. (They will actually form another class of problems.)</a:t>
            </a:r>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pPr eaLnBrk="1" hangingPunct="1">
              <a:defRPr/>
            </a:pPr>
            <a:r>
              <a:rPr lang="en-US" sz="2800" i="1" smtClean="0">
                <a:solidFill>
                  <a:schemeClr val="bg2"/>
                </a:solidFill>
              </a:rPr>
              <a:t>Problem Classes</a:t>
            </a:r>
          </a:p>
        </p:txBody>
      </p:sp>
      <p:sp>
        <p:nvSpPr>
          <p:cNvPr id="402435" name="Rectangle 3"/>
          <p:cNvSpPr>
            <a:spLocks noGrp="1" noChangeArrowheads="1"/>
          </p:cNvSpPr>
          <p:nvPr>
            <p:ph type="body" idx="1"/>
          </p:nvPr>
        </p:nvSpPr>
        <p:spPr/>
        <p:txBody>
          <a:bodyPr/>
          <a:lstStyle/>
          <a:p>
            <a:pPr eaLnBrk="1" hangingPunct="1">
              <a:lnSpc>
                <a:spcPct val="90000"/>
              </a:lnSpc>
              <a:buFont typeface="Times" charset="0"/>
              <a:buNone/>
              <a:defRPr/>
            </a:pPr>
            <a:r>
              <a:rPr lang="en-US" sz="1800" b="1"/>
              <a:t>	This actually defines our first Class, NP, the set of decision problems whose Yes instances can be solved by a Nondeterministic Turing Machine in polynomial time.</a:t>
            </a:r>
          </a:p>
          <a:p>
            <a:pPr eaLnBrk="1" hangingPunct="1">
              <a:lnSpc>
                <a:spcPct val="90000"/>
              </a:lnSpc>
              <a:buFont typeface="Times" charset="0"/>
              <a:buChar char="•"/>
              <a:defRPr/>
            </a:pPr>
            <a:endParaRPr lang="en-US" sz="1800" b="1"/>
          </a:p>
          <a:p>
            <a:pPr eaLnBrk="1" hangingPunct="1">
              <a:lnSpc>
                <a:spcPct val="90000"/>
              </a:lnSpc>
              <a:buFont typeface="Times" charset="0"/>
              <a:buNone/>
              <a:defRPr/>
            </a:pPr>
            <a:r>
              <a:rPr lang="en-US" sz="1800" b="1"/>
              <a:t>	That knowledge is not of much use!! We still don't know how to tell (easily) if a problem is in NP. And, that's our goal.</a:t>
            </a:r>
          </a:p>
          <a:p>
            <a:pPr eaLnBrk="1" hangingPunct="1">
              <a:lnSpc>
                <a:spcPct val="90000"/>
              </a:lnSpc>
              <a:buFont typeface="Times" charset="0"/>
              <a:buChar char="•"/>
              <a:defRPr/>
            </a:pPr>
            <a:endParaRPr lang="en-US" sz="1800" b="1"/>
          </a:p>
          <a:p>
            <a:pPr eaLnBrk="1" hangingPunct="1">
              <a:lnSpc>
                <a:spcPct val="90000"/>
              </a:lnSpc>
              <a:buFont typeface="Times" charset="0"/>
              <a:buNone/>
              <a:defRPr/>
            </a:pPr>
            <a:r>
              <a:rPr lang="en-US" sz="1800" b="1"/>
              <a:t>	Fortunately, all we are doing with a NDTM is tracing the correct path to the accept state. Since all we are interested in doing is counting its length, if someone just gave us the correct path and we followed it, we could learn the same thing - how long it is.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6"/>
          <p:cNvSpPr>
            <a:spLocks noGrp="1"/>
          </p:cNvSpPr>
          <p:nvPr>
            <p:ph type="title"/>
          </p:nvPr>
        </p:nvSpPr>
        <p:spPr/>
        <p:txBody>
          <a:bodyPr/>
          <a:lstStyle/>
          <a:p>
            <a:r>
              <a:rPr lang="en-US">
                <a:ea typeface="ＭＳ Ｐゴシック" pitchFamily="-111" charset="-128"/>
                <a:cs typeface="ＭＳ Ｐゴシック" pitchFamily="-111" charset="-128"/>
              </a:rPr>
              <a:t>Goals on Computability</a:t>
            </a:r>
          </a:p>
        </p:txBody>
      </p:sp>
      <p:sp>
        <p:nvSpPr>
          <p:cNvPr id="78851" name="Content Placeholder 7"/>
          <p:cNvSpPr>
            <a:spLocks noGrp="1"/>
          </p:cNvSpPr>
          <p:nvPr>
            <p:ph idx="1"/>
          </p:nvPr>
        </p:nvSpPr>
        <p:spPr/>
        <p:txBody>
          <a:bodyPr/>
          <a:lstStyle/>
          <a:p>
            <a:pPr eaLnBrk="1" hangingPunct="1">
              <a:lnSpc>
                <a:spcPct val="90000"/>
              </a:lnSpc>
              <a:spcBef>
                <a:spcPct val="50000"/>
              </a:spcBef>
            </a:pPr>
            <a:r>
              <a:rPr lang="en-US" sz="2400" dirty="0">
                <a:ea typeface="ＭＳ Ｐゴシック" pitchFamily="-111" charset="-128"/>
                <a:cs typeface="ＭＳ Ｐゴシック" pitchFamily="-111" charset="-128"/>
              </a:rPr>
              <a:t>Provide characterizations (computational models) of the class of effective procedures / algorithms. </a:t>
            </a:r>
          </a:p>
          <a:p>
            <a:pPr eaLnBrk="1" hangingPunct="1">
              <a:lnSpc>
                <a:spcPct val="90000"/>
              </a:lnSpc>
              <a:spcBef>
                <a:spcPct val="50000"/>
              </a:spcBef>
            </a:pPr>
            <a:r>
              <a:rPr lang="en-US" sz="2400" dirty="0">
                <a:ea typeface="ＭＳ Ｐゴシック" pitchFamily="-111" charset="-128"/>
                <a:cs typeface="ＭＳ Ｐゴシック" pitchFamily="-111" charset="-128"/>
              </a:rPr>
              <a:t>Study the boundaries between complete (or so it seems) and incomplete models of computation. </a:t>
            </a:r>
          </a:p>
          <a:p>
            <a:pPr eaLnBrk="1" hangingPunct="1">
              <a:lnSpc>
                <a:spcPct val="90000"/>
              </a:lnSpc>
              <a:spcBef>
                <a:spcPct val="50000"/>
              </a:spcBef>
            </a:pPr>
            <a:r>
              <a:rPr lang="en-US" sz="2400" dirty="0">
                <a:ea typeface="ＭＳ Ｐゴシック" pitchFamily="-111" charset="-128"/>
                <a:cs typeface="ＭＳ Ｐゴシック" pitchFamily="-111" charset="-128"/>
              </a:rPr>
              <a:t>Study the properties of classes of solvable and unsolvable problems. </a:t>
            </a:r>
          </a:p>
          <a:p>
            <a:pPr eaLnBrk="1" hangingPunct="1">
              <a:lnSpc>
                <a:spcPct val="90000"/>
              </a:lnSpc>
              <a:spcBef>
                <a:spcPct val="50000"/>
              </a:spcBef>
            </a:pPr>
            <a:r>
              <a:rPr lang="en-US" sz="2400" dirty="0">
                <a:ea typeface="ＭＳ Ｐゴシック" pitchFamily="-111" charset="-128"/>
                <a:cs typeface="ＭＳ Ｐゴシック" pitchFamily="-111" charset="-128"/>
              </a:rPr>
              <a:t>Solve or prove unsolvable open problems. </a:t>
            </a:r>
          </a:p>
          <a:p>
            <a:pPr eaLnBrk="1" hangingPunct="1">
              <a:lnSpc>
                <a:spcPct val="90000"/>
              </a:lnSpc>
              <a:spcBef>
                <a:spcPct val="50000"/>
              </a:spcBef>
            </a:pPr>
            <a:r>
              <a:rPr lang="en-US" sz="2400" dirty="0">
                <a:ea typeface="ＭＳ Ｐゴシック" pitchFamily="-111" charset="-128"/>
                <a:cs typeface="ＭＳ Ｐゴシック" pitchFamily="-111" charset="-128"/>
              </a:rPr>
              <a:t>Determine reducibility and equivalence relations among unsolvable problems. </a:t>
            </a:r>
          </a:p>
          <a:p>
            <a:pPr eaLnBrk="1" hangingPunct="1">
              <a:lnSpc>
                <a:spcPct val="90000"/>
              </a:lnSpc>
              <a:spcBef>
                <a:spcPct val="50000"/>
              </a:spcBef>
            </a:pPr>
            <a:r>
              <a:rPr lang="en-US" sz="2400" dirty="0">
                <a:ea typeface="ＭＳ Ｐゴシック" pitchFamily="-111" charset="-128"/>
                <a:cs typeface="ＭＳ Ｐゴシック" pitchFamily="-111" charset="-128"/>
              </a:rPr>
              <a:t>Apply results to various other areas of CS.</a:t>
            </a:r>
          </a:p>
        </p:txBody>
      </p:sp>
      <p:sp>
        <p:nvSpPr>
          <p:cNvPr id="78852" name="Date Placeholder 3"/>
          <p:cNvSpPr>
            <a:spLocks noGrp="1"/>
          </p:cNvSpPr>
          <p:nvPr>
            <p:ph type="dt" sz="quarter" idx="10"/>
          </p:nvPr>
        </p:nvSpPr>
        <p:spPr>
          <a:noFill/>
        </p:spPr>
        <p:txBody>
          <a:bodyPr/>
          <a:lstStyle/>
          <a:p>
            <a:fld id="{EE27FDBC-385C-6042-AB90-FC12A96F1F54}"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7885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78854" name="Slide Number Placeholder 5"/>
          <p:cNvSpPr>
            <a:spLocks noGrp="1"/>
          </p:cNvSpPr>
          <p:nvPr>
            <p:ph type="sldNum" sz="quarter" idx="12"/>
          </p:nvPr>
        </p:nvSpPr>
        <p:spPr>
          <a:noFill/>
        </p:spPr>
        <p:txBody>
          <a:bodyPr/>
          <a:lstStyle/>
          <a:p>
            <a:fld id="{1FF2D85C-EE2F-4C43-83C0-C1299F32E44A}" type="slidenum">
              <a:rPr lang="en-US">
                <a:latin typeface="Arial" pitchFamily="-111" charset="0"/>
                <a:ea typeface="ＭＳ Ｐゴシック" pitchFamily="-111" charset="-128"/>
                <a:cs typeface="ＭＳ Ｐゴシック" pitchFamily="-111" charset="-128"/>
              </a:rPr>
              <a:pPr/>
              <a:t>39</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pPr eaLnBrk="1" hangingPunct="1">
              <a:defRPr/>
            </a:pPr>
            <a:r>
              <a:rPr lang="en-US" sz="2800" i="1" smtClean="0">
                <a:solidFill>
                  <a:schemeClr val="bg2"/>
                </a:solidFill>
              </a:rPr>
              <a:t>Problem Classes</a:t>
            </a:r>
          </a:p>
        </p:txBody>
      </p:sp>
      <p:sp>
        <p:nvSpPr>
          <p:cNvPr id="403459" name="Rectangle 3"/>
          <p:cNvSpPr>
            <a:spLocks noGrp="1" noChangeArrowheads="1"/>
          </p:cNvSpPr>
          <p:nvPr>
            <p:ph type="body" idx="1"/>
          </p:nvPr>
        </p:nvSpPr>
        <p:spPr/>
        <p:txBody>
          <a:bodyPr/>
          <a:lstStyle/>
          <a:p>
            <a:pPr eaLnBrk="1" hangingPunct="1">
              <a:lnSpc>
                <a:spcPct val="90000"/>
              </a:lnSpc>
              <a:buFont typeface="Times" charset="0"/>
              <a:buNone/>
              <a:defRPr/>
            </a:pPr>
            <a:r>
              <a:rPr lang="en-US" sz="2400" b="1" dirty="0"/>
              <a:t>	It is even simpler than that (all this has been proven mathematically). Consider the following problem:</a:t>
            </a:r>
          </a:p>
          <a:p>
            <a:pPr lvl="1" eaLnBrk="1" hangingPunct="1">
              <a:lnSpc>
                <a:spcPct val="90000"/>
              </a:lnSpc>
              <a:buFont typeface="Times" charset="0"/>
              <a:buNone/>
              <a:defRPr/>
            </a:pPr>
            <a:r>
              <a:rPr lang="en-US" sz="2000" b="1" dirty="0"/>
              <a:t>	You have a big van that can carry 10,000 lbs. You also have a batch of objects with weights w</a:t>
            </a:r>
            <a:r>
              <a:rPr lang="en-US" sz="2000" b="1" baseline="-25000" dirty="0"/>
              <a:t>1</a:t>
            </a:r>
            <a:r>
              <a:rPr lang="en-US" sz="2000" b="1" dirty="0"/>
              <a:t>, w</a:t>
            </a:r>
            <a:r>
              <a:rPr lang="en-US" sz="2000" b="1" baseline="-25000" dirty="0"/>
              <a:t>2</a:t>
            </a:r>
            <a:r>
              <a:rPr lang="en-US" sz="2000" b="1" dirty="0"/>
              <a:t>, …, </a:t>
            </a:r>
            <a:r>
              <a:rPr lang="en-US" sz="2000" b="1" dirty="0" err="1"/>
              <a:t>w</a:t>
            </a:r>
            <a:r>
              <a:rPr lang="en-US" sz="2000" b="1" baseline="-25000" dirty="0" err="1"/>
              <a:t>n</a:t>
            </a:r>
            <a:r>
              <a:rPr lang="en-US" sz="2000" b="1" dirty="0"/>
              <a:t> lbs. Their total sum is more than 10,000 lbs, so you can't haul all of them.</a:t>
            </a:r>
          </a:p>
          <a:p>
            <a:pPr lvl="1" eaLnBrk="1" hangingPunct="1">
              <a:lnSpc>
                <a:spcPct val="90000"/>
              </a:lnSpc>
              <a:buFont typeface="Times" charset="0"/>
              <a:buNone/>
              <a:defRPr/>
            </a:pPr>
            <a:r>
              <a:rPr lang="en-US" sz="2000" b="1" dirty="0"/>
              <a:t>	</a:t>
            </a:r>
          </a:p>
          <a:p>
            <a:pPr lvl="1" eaLnBrk="1" hangingPunct="1">
              <a:lnSpc>
                <a:spcPct val="90000"/>
              </a:lnSpc>
              <a:buFont typeface="Times" charset="0"/>
              <a:buNone/>
              <a:defRPr/>
            </a:pPr>
            <a:r>
              <a:rPr lang="en-US" sz="2000" b="1" dirty="0"/>
              <a:t>	Can you load the van with exactly 10,000 lbs?</a:t>
            </a:r>
          </a:p>
          <a:p>
            <a:pPr lvl="1" eaLnBrk="1" hangingPunct="1">
              <a:lnSpc>
                <a:spcPct val="90000"/>
              </a:lnSpc>
              <a:buFont typeface="Times" charset="0"/>
              <a:buNone/>
              <a:defRPr/>
            </a:pPr>
            <a:r>
              <a:rPr lang="en-US" sz="2000" b="1" dirty="0"/>
              <a:t>		(WOW. That's the </a:t>
            </a:r>
            <a:r>
              <a:rPr lang="en-US" sz="2000" b="1" dirty="0" err="1"/>
              <a:t>SubsetSum</a:t>
            </a:r>
            <a:r>
              <a:rPr lang="en-US" sz="2000" b="1" dirty="0"/>
              <a:t> problem.)</a:t>
            </a:r>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pPr eaLnBrk="1" hangingPunct="1">
              <a:defRPr/>
            </a:pPr>
            <a:r>
              <a:rPr lang="en-US" sz="2800" i="1" smtClean="0">
                <a:solidFill>
                  <a:schemeClr val="bg2"/>
                </a:solidFill>
              </a:rPr>
              <a:t>Problem Classes</a:t>
            </a:r>
          </a:p>
        </p:txBody>
      </p:sp>
      <p:sp>
        <p:nvSpPr>
          <p:cNvPr id="404483" name="Rectangle 3"/>
          <p:cNvSpPr>
            <a:spLocks noGrp="1" noChangeArrowheads="1"/>
          </p:cNvSpPr>
          <p:nvPr>
            <p:ph type="body" idx="1"/>
          </p:nvPr>
        </p:nvSpPr>
        <p:spPr/>
        <p:txBody>
          <a:bodyPr/>
          <a:lstStyle/>
          <a:p>
            <a:pPr eaLnBrk="1" hangingPunct="1">
              <a:lnSpc>
                <a:spcPct val="90000"/>
              </a:lnSpc>
              <a:buFont typeface="Times" charset="0"/>
              <a:buNone/>
              <a:defRPr/>
            </a:pPr>
            <a:r>
              <a:rPr lang="en-US" sz="2000" b="1"/>
              <a:t>	Now, suppose it is possible (i.e., a Yes instance) and someone tells you exactly what objects to select.</a:t>
            </a:r>
          </a:p>
          <a:p>
            <a:pPr eaLnBrk="1" hangingPunct="1">
              <a:lnSpc>
                <a:spcPct val="90000"/>
              </a:lnSpc>
              <a:buFont typeface="Times" charset="0"/>
              <a:buChar char="•"/>
              <a:defRPr/>
            </a:pPr>
            <a:endParaRPr lang="en-US" sz="2000" b="1"/>
          </a:p>
          <a:p>
            <a:pPr eaLnBrk="1" hangingPunct="1">
              <a:lnSpc>
                <a:spcPct val="90000"/>
              </a:lnSpc>
              <a:buFont typeface="Times" charset="0"/>
              <a:buNone/>
              <a:defRPr/>
            </a:pPr>
            <a:r>
              <a:rPr lang="en-US" sz="2000" b="1"/>
              <a:t>	We can add the weights of those selected objects and verify the correctness of the selection.</a:t>
            </a:r>
          </a:p>
          <a:p>
            <a:pPr eaLnBrk="1" hangingPunct="1">
              <a:lnSpc>
                <a:spcPct val="90000"/>
              </a:lnSpc>
              <a:buFont typeface="Times" charset="0"/>
              <a:buChar char="•"/>
              <a:defRPr/>
            </a:pPr>
            <a:endParaRPr lang="en-US" sz="2000" b="1"/>
          </a:p>
          <a:p>
            <a:pPr eaLnBrk="1" hangingPunct="1">
              <a:lnSpc>
                <a:spcPct val="90000"/>
              </a:lnSpc>
              <a:buFont typeface="Times" charset="0"/>
              <a:buNone/>
              <a:defRPr/>
            </a:pPr>
            <a:r>
              <a:rPr lang="en-US" sz="2000" b="1"/>
              <a:t>	This is the same as following the correct path in a NDTM. (Well, not just the same, but it can be proven to be equivalent.)</a:t>
            </a:r>
          </a:p>
          <a:p>
            <a:pPr eaLnBrk="1" hangingPunct="1">
              <a:lnSpc>
                <a:spcPct val="90000"/>
              </a:lnSpc>
              <a:buFont typeface="Times" charset="0"/>
              <a:buChar char="•"/>
              <a:defRPr/>
            </a:pPr>
            <a:endParaRPr lang="en-US" sz="2000" b="1"/>
          </a:p>
          <a:p>
            <a:pPr eaLnBrk="1" hangingPunct="1">
              <a:lnSpc>
                <a:spcPct val="90000"/>
              </a:lnSpc>
              <a:buFont typeface="Times" charset="0"/>
              <a:buNone/>
              <a:defRPr/>
            </a:pPr>
            <a:r>
              <a:rPr lang="en-US" sz="2000" b="1"/>
              <a:t>	Therefore, all we have to do is count how long it takes to verify that a "correct" answer" is in fact correct.</a:t>
            </a:r>
            <a:endParaRPr lang="en-US" b="1"/>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NP</a:t>
            </a:r>
          </a:p>
        </p:txBody>
      </p:sp>
      <p:sp>
        <p:nvSpPr>
          <p:cNvPr id="405507" name="Rectangle 3"/>
          <p:cNvSpPr>
            <a:spLocks noGrp="1" noChangeArrowheads="1"/>
          </p:cNvSpPr>
          <p:nvPr>
            <p:ph type="body" idx="1"/>
          </p:nvPr>
        </p:nvSpPr>
        <p:spPr/>
        <p:txBody>
          <a:bodyPr/>
          <a:lstStyle/>
          <a:p>
            <a:pPr algn="ctr" eaLnBrk="1" hangingPunct="1">
              <a:buFont typeface="Times" charset="0"/>
              <a:buNone/>
              <a:defRPr/>
            </a:pPr>
            <a:endParaRPr lang="en-US" b="1">
              <a:latin typeface="Times New Roman" charset="0"/>
            </a:endParaRPr>
          </a:p>
          <a:p>
            <a:pPr algn="ctr" eaLnBrk="1" hangingPunct="1">
              <a:buFont typeface="Times" charset="0"/>
              <a:buNone/>
              <a:defRPr/>
            </a:pPr>
            <a:r>
              <a:rPr lang="en-US" sz="2000" b="1">
                <a:latin typeface="Times New Roman" charset="0"/>
              </a:rPr>
              <a:t>We are now ready for our</a:t>
            </a:r>
            <a:endParaRPr lang="en-US" b="1">
              <a:latin typeface="Times New Roman" charset="0"/>
            </a:endParaRPr>
          </a:p>
          <a:p>
            <a:pPr algn="ctr" eaLnBrk="1" hangingPunct="1">
              <a:buFont typeface="Times" charset="0"/>
              <a:buNone/>
              <a:defRPr/>
            </a:pPr>
            <a:endParaRPr lang="en-US" b="1">
              <a:latin typeface="Times New Roman" charset="0"/>
            </a:endParaRPr>
          </a:p>
          <a:p>
            <a:pPr algn="ctr" eaLnBrk="1" hangingPunct="1">
              <a:buFont typeface="Times" charset="0"/>
              <a:buNone/>
              <a:defRPr/>
            </a:pPr>
            <a:r>
              <a:rPr lang="en-US" b="1">
                <a:latin typeface="Times New Roman" charset="0"/>
              </a:rPr>
              <a:t>First Significant Class of Problems: </a:t>
            </a:r>
          </a:p>
          <a:p>
            <a:pPr algn="ctr" eaLnBrk="1" hangingPunct="1">
              <a:buFont typeface="Times" charset="0"/>
              <a:buNone/>
              <a:defRPr/>
            </a:pPr>
            <a:r>
              <a:rPr lang="en-US" b="1">
                <a:latin typeface="Times New Roman" charset="0"/>
              </a:rPr>
              <a:t>The Class NP</a:t>
            </a:r>
          </a:p>
          <a:p>
            <a:pPr eaLnBrk="1" hangingPunct="1">
              <a:buFont typeface="Times" charset="0"/>
              <a:buChar char="•"/>
              <a:defRPr/>
            </a:pPr>
            <a:endParaRPr lang="en-US"/>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NP</a:t>
            </a:r>
          </a:p>
        </p:txBody>
      </p:sp>
      <p:sp>
        <p:nvSpPr>
          <p:cNvPr id="406531" name="Rectangle 3"/>
          <p:cNvSpPr>
            <a:spLocks noGrp="1" noChangeArrowheads="1"/>
          </p:cNvSpPr>
          <p:nvPr>
            <p:ph type="body" idx="1"/>
          </p:nvPr>
        </p:nvSpPr>
        <p:spPr/>
        <p:txBody>
          <a:bodyPr/>
          <a:lstStyle/>
          <a:p>
            <a:pPr eaLnBrk="1" hangingPunct="1">
              <a:buFont typeface="Times" pitchFamily="-108" charset="0"/>
              <a:buNone/>
              <a:defRPr/>
            </a:pPr>
            <a:r>
              <a:rPr lang="en-US" sz="2400" b="1"/>
              <a:t>	We have, already, an informal definition for the set NP. We will now try to get a better idea of what NP includes, what it does not include, and give a formal definition.</a:t>
            </a:r>
          </a:p>
        </p:txBody>
      </p:sp>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NP</a:t>
            </a:r>
            <a:endParaRPr lang="en-US" sz="3200">
              <a:solidFill>
                <a:schemeClr val="tx2">
                  <a:alpha val="50000"/>
                </a:schemeClr>
              </a:solidFill>
            </a:endParaRPr>
          </a:p>
        </p:txBody>
      </p:sp>
      <p:sp>
        <p:nvSpPr>
          <p:cNvPr id="407555" name="Rectangle 3"/>
          <p:cNvSpPr>
            <a:spLocks noGrp="1" noChangeArrowheads="1"/>
          </p:cNvSpPr>
          <p:nvPr>
            <p:ph type="body" idx="1"/>
          </p:nvPr>
        </p:nvSpPr>
        <p:spPr>
          <a:xfrm>
            <a:off x="1143000" y="2286000"/>
            <a:ext cx="7162800" cy="3429000"/>
          </a:xfrm>
        </p:spPr>
        <p:txBody>
          <a:bodyPr/>
          <a:lstStyle/>
          <a:p>
            <a:pPr lvl="2" eaLnBrk="1" hangingPunct="1">
              <a:buFont typeface="Times" charset="0"/>
              <a:buNone/>
              <a:defRPr/>
            </a:pPr>
            <a:r>
              <a:rPr lang="en-US" b="1">
                <a:latin typeface="Times New Roman" charset="0"/>
              </a:rPr>
              <a:t>	Consider two seemingly closely related statements (versions) of a single problem. We show they are actually very different. Let G = (V, E) be a graph.</a:t>
            </a:r>
          </a:p>
          <a:p>
            <a:pPr lvl="3" eaLnBrk="1" hangingPunct="1">
              <a:buFont typeface="Times" charset="0"/>
              <a:buChar char="•"/>
              <a:defRPr/>
            </a:pPr>
            <a:endParaRPr lang="en-US" b="1">
              <a:latin typeface="Times New Roman" charset="0"/>
            </a:endParaRPr>
          </a:p>
          <a:p>
            <a:pPr lvl="3" eaLnBrk="1" hangingPunct="1">
              <a:buFont typeface="Times" charset="0"/>
              <a:buNone/>
              <a:defRPr/>
            </a:pPr>
            <a:r>
              <a:rPr lang="en-US" b="1">
                <a:latin typeface="Times New Roman" charset="0"/>
              </a:rPr>
              <a:t>   Definition: X </a:t>
            </a:r>
            <a:r>
              <a:rPr lang="en-US" b="1">
                <a:latin typeface="Times New Roman" charset="0"/>
                <a:sym typeface="Symbol" charset="2"/>
              </a:rPr>
              <a:t></a:t>
            </a:r>
            <a:r>
              <a:rPr lang="en-US" b="1">
                <a:latin typeface="Times New Roman" charset="0"/>
              </a:rPr>
              <a:t> V(G) is a </a:t>
            </a:r>
            <a:r>
              <a:rPr lang="en-US" b="1" i="1">
                <a:latin typeface="Times New Roman" charset="0"/>
              </a:rPr>
              <a:t>vertex cover</a:t>
            </a:r>
            <a:r>
              <a:rPr lang="en-US" b="1">
                <a:latin typeface="Times New Roman" charset="0"/>
              </a:rPr>
              <a:t> if every edge in G has at least one endpoint in X.</a:t>
            </a:r>
          </a:p>
          <a:p>
            <a:pPr eaLnBrk="1" hangingPunct="1">
              <a:buFont typeface="Times" charset="0"/>
              <a:buChar char="•"/>
              <a:defRPr/>
            </a:pPr>
            <a:endParaRPr lang="en-US" b="1"/>
          </a:p>
        </p:txBody>
      </p:sp>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NP</a:t>
            </a:r>
          </a:p>
        </p:txBody>
      </p:sp>
      <p:sp>
        <p:nvSpPr>
          <p:cNvPr id="408579" name="Rectangle 3"/>
          <p:cNvSpPr>
            <a:spLocks noGrp="1" noChangeArrowheads="1"/>
          </p:cNvSpPr>
          <p:nvPr>
            <p:ph type="body" idx="1"/>
          </p:nvPr>
        </p:nvSpPr>
        <p:spPr>
          <a:xfrm>
            <a:off x="1219200" y="2286000"/>
            <a:ext cx="7162800" cy="3429000"/>
          </a:xfrm>
        </p:spPr>
        <p:txBody>
          <a:bodyPr/>
          <a:lstStyle/>
          <a:p>
            <a:pPr lvl="2" eaLnBrk="1" hangingPunct="1">
              <a:lnSpc>
                <a:spcPct val="90000"/>
              </a:lnSpc>
              <a:buFont typeface="Times" charset="0"/>
              <a:buNone/>
              <a:defRPr/>
            </a:pPr>
            <a:r>
              <a:rPr lang="en-US" b="1">
                <a:latin typeface="Times New Roman" charset="0"/>
              </a:rPr>
              <a:t>Version 1. Given a graph G and an integer k.</a:t>
            </a:r>
          </a:p>
          <a:p>
            <a:pPr lvl="2" eaLnBrk="1" hangingPunct="1">
              <a:lnSpc>
                <a:spcPct val="90000"/>
              </a:lnSpc>
              <a:buFont typeface="Times" charset="0"/>
              <a:buNone/>
              <a:defRPr/>
            </a:pPr>
            <a:r>
              <a:rPr lang="en-US" b="1">
                <a:latin typeface="Times New Roman" charset="0"/>
              </a:rPr>
              <a:t>		         Does G contain a vertex cover </a:t>
            </a:r>
          </a:p>
          <a:p>
            <a:pPr lvl="2" eaLnBrk="1" hangingPunct="1">
              <a:lnSpc>
                <a:spcPct val="90000"/>
              </a:lnSpc>
              <a:buFont typeface="Times" charset="0"/>
              <a:buNone/>
              <a:defRPr/>
            </a:pPr>
            <a:r>
              <a:rPr lang="en-US" b="1">
                <a:latin typeface="Times New Roman" charset="0"/>
              </a:rPr>
              <a:t>		         with at most k vertices?</a:t>
            </a:r>
          </a:p>
          <a:p>
            <a:pPr lvl="2" eaLnBrk="1" hangingPunct="1">
              <a:lnSpc>
                <a:spcPct val="90000"/>
              </a:lnSpc>
              <a:buFont typeface="Times" charset="0"/>
              <a:buNone/>
              <a:defRPr/>
            </a:pPr>
            <a:endParaRPr lang="en-US" b="1">
              <a:latin typeface="Times New Roman" charset="0"/>
            </a:endParaRPr>
          </a:p>
          <a:p>
            <a:pPr lvl="2" eaLnBrk="1" hangingPunct="1">
              <a:lnSpc>
                <a:spcPct val="90000"/>
              </a:lnSpc>
              <a:buFont typeface="Times" charset="0"/>
              <a:buNone/>
              <a:defRPr/>
            </a:pPr>
            <a:r>
              <a:rPr lang="en-US" b="1">
                <a:latin typeface="Times New Roman" charset="0"/>
              </a:rPr>
              <a:t>Version 2. Given a graph G and an integer k. </a:t>
            </a:r>
          </a:p>
          <a:p>
            <a:pPr lvl="2" eaLnBrk="1" hangingPunct="1">
              <a:lnSpc>
                <a:spcPct val="90000"/>
              </a:lnSpc>
              <a:buFont typeface="Times" charset="0"/>
              <a:buNone/>
              <a:defRPr/>
            </a:pPr>
            <a:r>
              <a:rPr lang="en-US" b="1">
                <a:latin typeface="Times New Roman" charset="0"/>
              </a:rPr>
              <a:t>		      Does the smallest vertex cover of G </a:t>
            </a:r>
          </a:p>
          <a:p>
            <a:pPr lvl="2" eaLnBrk="1" hangingPunct="1">
              <a:lnSpc>
                <a:spcPct val="90000"/>
              </a:lnSpc>
              <a:buFont typeface="Times" charset="0"/>
              <a:buNone/>
              <a:defRPr/>
            </a:pPr>
            <a:r>
              <a:rPr lang="en-US" b="1">
                <a:latin typeface="Times New Roman" charset="0"/>
              </a:rPr>
              <a:t>                  have exactly k vertices?</a:t>
            </a:r>
          </a:p>
          <a:p>
            <a:pPr eaLnBrk="1" hangingPunct="1">
              <a:lnSpc>
                <a:spcPct val="90000"/>
              </a:lnSpc>
              <a:buFont typeface="Times" charset="0"/>
              <a:buChar char="•"/>
              <a:defRPr/>
            </a:pPr>
            <a:endParaRPr lang="en-US" b="1"/>
          </a:p>
        </p:txBody>
      </p:sp>
    </p:spTree>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NP</a:t>
            </a:r>
          </a:p>
        </p:txBody>
      </p:sp>
      <p:sp>
        <p:nvSpPr>
          <p:cNvPr id="409603" name="Rectangle 3"/>
          <p:cNvSpPr>
            <a:spLocks noGrp="1" noChangeArrowheads="1"/>
          </p:cNvSpPr>
          <p:nvPr>
            <p:ph type="body" idx="1"/>
          </p:nvPr>
        </p:nvSpPr>
        <p:spPr/>
        <p:txBody>
          <a:bodyPr/>
          <a:lstStyle/>
          <a:p>
            <a:pPr lvl="2" eaLnBrk="1" hangingPunct="1">
              <a:buFont typeface="Times" charset="0"/>
              <a:buNone/>
              <a:defRPr/>
            </a:pPr>
            <a:r>
              <a:rPr lang="en-US">
                <a:latin typeface="Times New Roman" charset="0"/>
              </a:rPr>
              <a:t>	</a:t>
            </a:r>
            <a:r>
              <a:rPr lang="en-US" b="1">
                <a:latin typeface="Times New Roman" charset="0"/>
              </a:rPr>
              <a:t>Suppose, for either version, we are given a graph G and an integer k for which the answer is "yes." Someone also gives us a set X of vertices and claims </a:t>
            </a:r>
          </a:p>
          <a:p>
            <a:pPr lvl="2" eaLnBrk="1" hangingPunct="1">
              <a:buFont typeface="Times" charset="0"/>
              <a:buNone/>
              <a:defRPr/>
            </a:pPr>
            <a:r>
              <a:rPr lang="en-US" b="1">
                <a:latin typeface="Times New Roman" charset="0"/>
              </a:rPr>
              <a:t>		</a:t>
            </a:r>
          </a:p>
          <a:p>
            <a:pPr lvl="2" eaLnBrk="1" hangingPunct="1">
              <a:buFont typeface="Times" charset="0"/>
              <a:buNone/>
              <a:defRPr/>
            </a:pPr>
            <a:r>
              <a:rPr lang="en-US" b="1">
                <a:latin typeface="Times New Roman" charset="0"/>
              </a:rPr>
              <a:t>		"X satisfies the conditions."</a:t>
            </a:r>
          </a:p>
          <a:p>
            <a:pPr eaLnBrk="1" hangingPunct="1">
              <a:buFont typeface="Times" charset="0"/>
              <a:buChar char="•"/>
              <a:defRPr/>
            </a:pPr>
            <a:endParaRPr lang="en-US"/>
          </a:p>
        </p:txBody>
      </p:sp>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NP</a:t>
            </a:r>
            <a:endParaRPr lang="en-US" sz="3200">
              <a:solidFill>
                <a:schemeClr val="tx2">
                  <a:alpha val="50000"/>
                </a:schemeClr>
              </a:solidFill>
            </a:endParaRPr>
          </a:p>
        </p:txBody>
      </p:sp>
      <p:sp>
        <p:nvSpPr>
          <p:cNvPr id="410627" name="Rectangle 3"/>
          <p:cNvSpPr>
            <a:spLocks noGrp="1" noChangeArrowheads="1"/>
          </p:cNvSpPr>
          <p:nvPr>
            <p:ph type="body" idx="1"/>
          </p:nvPr>
        </p:nvSpPr>
        <p:spPr>
          <a:xfrm>
            <a:off x="1219200" y="2286000"/>
            <a:ext cx="7162800" cy="3429000"/>
          </a:xfrm>
        </p:spPr>
        <p:txBody>
          <a:bodyPr/>
          <a:lstStyle/>
          <a:p>
            <a:pPr lvl="2" eaLnBrk="1" hangingPunct="1">
              <a:buFont typeface="Times" charset="0"/>
              <a:buNone/>
              <a:defRPr/>
            </a:pPr>
            <a:r>
              <a:rPr lang="en-US" b="1">
                <a:latin typeface="Times New Roman" charset="0"/>
              </a:rPr>
              <a:t>	In Version 1, we can fairly easily check that the claim is correct – in polynomial time.</a:t>
            </a:r>
          </a:p>
          <a:p>
            <a:pPr lvl="2" eaLnBrk="1" hangingPunct="1">
              <a:buFont typeface="Times" charset="0"/>
              <a:buNone/>
              <a:defRPr/>
            </a:pPr>
            <a:endParaRPr lang="en-US" b="1">
              <a:latin typeface="Times New Roman" charset="0"/>
            </a:endParaRPr>
          </a:p>
          <a:p>
            <a:pPr lvl="2" eaLnBrk="1" hangingPunct="1">
              <a:buFont typeface="Times" charset="0"/>
              <a:buNone/>
              <a:defRPr/>
            </a:pPr>
            <a:r>
              <a:rPr lang="en-US" b="1">
                <a:latin typeface="Times New Roman" charset="0"/>
              </a:rPr>
              <a:t> 	That is, in polynomial time, we can check that X has k vertices, and that X is a vertex cover.</a:t>
            </a:r>
          </a:p>
          <a:p>
            <a:pPr eaLnBrk="1" hangingPunct="1">
              <a:buFont typeface="Times" charset="0"/>
              <a:buChar char="•"/>
              <a:defRPr/>
            </a:pPr>
            <a:endParaRPr lang="en-US" b="1"/>
          </a:p>
        </p:txBody>
      </p:sp>
    </p:spTree>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NP</a:t>
            </a:r>
          </a:p>
        </p:txBody>
      </p:sp>
      <p:sp>
        <p:nvSpPr>
          <p:cNvPr id="411651" name="Rectangle 3"/>
          <p:cNvSpPr>
            <a:spLocks noGrp="1" noChangeArrowheads="1"/>
          </p:cNvSpPr>
          <p:nvPr>
            <p:ph type="body" idx="1"/>
          </p:nvPr>
        </p:nvSpPr>
        <p:spPr>
          <a:xfrm>
            <a:off x="1295400" y="2133600"/>
            <a:ext cx="7162800" cy="3429000"/>
          </a:xfrm>
        </p:spPr>
        <p:txBody>
          <a:bodyPr/>
          <a:lstStyle/>
          <a:p>
            <a:pPr lvl="2" eaLnBrk="1" hangingPunct="1">
              <a:lnSpc>
                <a:spcPct val="90000"/>
              </a:lnSpc>
              <a:buFont typeface="Times" charset="0"/>
              <a:buNone/>
              <a:defRPr/>
            </a:pPr>
            <a:r>
              <a:rPr lang="en-US" sz="2000" b="1">
                <a:latin typeface="Times New Roman" charset="0"/>
              </a:rPr>
              <a:t>	In Version 2, we can also easily check that X has exactly k vertices and that X is a vertex cover. </a:t>
            </a:r>
          </a:p>
          <a:p>
            <a:pPr lvl="2" eaLnBrk="1" hangingPunct="1">
              <a:lnSpc>
                <a:spcPct val="90000"/>
              </a:lnSpc>
              <a:buFont typeface="Times" charset="0"/>
              <a:buNone/>
              <a:defRPr/>
            </a:pPr>
            <a:r>
              <a:rPr lang="en-US" sz="2000" b="1">
                <a:latin typeface="Times New Roman" charset="0"/>
              </a:rPr>
              <a:t>	</a:t>
            </a:r>
          </a:p>
          <a:p>
            <a:pPr lvl="2" eaLnBrk="1" hangingPunct="1">
              <a:lnSpc>
                <a:spcPct val="90000"/>
              </a:lnSpc>
              <a:buFont typeface="Times" charset="0"/>
              <a:buNone/>
              <a:defRPr/>
            </a:pPr>
            <a:r>
              <a:rPr lang="en-US" sz="2000" b="1">
                <a:latin typeface="Times New Roman" charset="0"/>
              </a:rPr>
              <a:t>	</a:t>
            </a:r>
            <a:r>
              <a:rPr lang="en-US" sz="2000" b="1" u="sng">
                <a:latin typeface="Times New Roman" charset="0"/>
              </a:rPr>
              <a:t>But</a:t>
            </a:r>
            <a:r>
              <a:rPr lang="en-US" sz="2000" b="1">
                <a:latin typeface="Times New Roman" charset="0"/>
              </a:rPr>
              <a:t>, we don't know how to easily check that there is not a smaller vertex cover!!</a:t>
            </a:r>
          </a:p>
          <a:p>
            <a:pPr lvl="2" eaLnBrk="1" hangingPunct="1">
              <a:lnSpc>
                <a:spcPct val="90000"/>
              </a:lnSpc>
              <a:buFont typeface="Times" charset="0"/>
              <a:buNone/>
              <a:defRPr/>
            </a:pPr>
            <a:endParaRPr lang="en-US" sz="2000" b="1">
              <a:latin typeface="Times New Roman" charset="0"/>
            </a:endParaRPr>
          </a:p>
          <a:p>
            <a:pPr lvl="2" eaLnBrk="1" hangingPunct="1">
              <a:lnSpc>
                <a:spcPct val="90000"/>
              </a:lnSpc>
              <a:buFont typeface="Times" charset="0"/>
              <a:buNone/>
              <a:defRPr/>
            </a:pPr>
            <a:r>
              <a:rPr lang="en-US" sz="2000" b="1">
                <a:latin typeface="Times New Roman" charset="0"/>
              </a:rPr>
              <a:t>	That seems to require exponential time.</a:t>
            </a:r>
          </a:p>
          <a:p>
            <a:pPr lvl="2" eaLnBrk="1" hangingPunct="1">
              <a:lnSpc>
                <a:spcPct val="90000"/>
              </a:lnSpc>
              <a:buFont typeface="Times" charset="0"/>
              <a:buNone/>
              <a:defRPr/>
            </a:pPr>
            <a:endParaRPr lang="en-US" sz="1600" b="1">
              <a:latin typeface="Times New Roman" charset="0"/>
            </a:endParaRPr>
          </a:p>
          <a:p>
            <a:pPr lvl="2" eaLnBrk="1" hangingPunct="1">
              <a:lnSpc>
                <a:spcPct val="90000"/>
              </a:lnSpc>
              <a:buFont typeface="Times" charset="0"/>
              <a:buNone/>
              <a:defRPr/>
            </a:pPr>
            <a:r>
              <a:rPr lang="en-US" sz="2000" b="1">
                <a:latin typeface="Times New Roman" charset="0"/>
              </a:rPr>
              <a:t>	These are very similar </a:t>
            </a:r>
            <a:r>
              <a:rPr lang="en-US" sz="2000" b="1" i="1">
                <a:latin typeface="Times New Roman" charset="0"/>
              </a:rPr>
              <a:t>looking</a:t>
            </a:r>
            <a:r>
              <a:rPr lang="en-US" sz="2000" b="1">
                <a:latin typeface="Times New Roman" charset="0"/>
              </a:rPr>
              <a:t> "decision" problems (Yes/No answers), yet they are VERY different in this one important respect.</a:t>
            </a:r>
          </a:p>
          <a:p>
            <a:pPr eaLnBrk="1" hangingPunct="1">
              <a:lnSpc>
                <a:spcPct val="90000"/>
              </a:lnSpc>
              <a:buFont typeface="Times" charset="0"/>
              <a:buChar char="•"/>
              <a:defRPr/>
            </a:pPr>
            <a:endParaRPr lang="en-US" sz="2800" b="1">
              <a:latin typeface="Times New Roman" charset="0"/>
            </a:endParaRPr>
          </a:p>
          <a:p>
            <a:pPr eaLnBrk="1" hangingPunct="1">
              <a:lnSpc>
                <a:spcPct val="90000"/>
              </a:lnSpc>
              <a:buFont typeface="Times" charset="0"/>
              <a:buNone/>
              <a:defRPr/>
            </a:pPr>
            <a:r>
              <a:rPr lang="en-US" sz="2800">
                <a:latin typeface="Times New Roman" charset="0"/>
              </a:rPr>
              <a:t>		</a:t>
            </a:r>
            <a:endParaRPr lang="en-US" sz="2000">
              <a:latin typeface="Times New Roman" charset="0"/>
            </a:endParaRPr>
          </a:p>
          <a:p>
            <a:pPr eaLnBrk="1" hangingPunct="1">
              <a:lnSpc>
                <a:spcPct val="90000"/>
              </a:lnSpc>
              <a:buFont typeface="Times" charset="0"/>
              <a:buChar char="•"/>
              <a:defRPr/>
            </a:pPr>
            <a:endParaRPr lang="en-US" sz="2800"/>
          </a:p>
        </p:txBody>
      </p:sp>
    </p:spTree>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NP</a:t>
            </a:r>
          </a:p>
        </p:txBody>
      </p:sp>
      <p:sp>
        <p:nvSpPr>
          <p:cNvPr id="412675" name="Rectangle 3"/>
          <p:cNvSpPr>
            <a:spLocks noGrp="1" noChangeArrowheads="1"/>
          </p:cNvSpPr>
          <p:nvPr>
            <p:ph type="body" idx="1"/>
          </p:nvPr>
        </p:nvSpPr>
        <p:spPr>
          <a:xfrm>
            <a:off x="1219200" y="2286000"/>
            <a:ext cx="7162800" cy="3429000"/>
          </a:xfrm>
        </p:spPr>
        <p:txBody>
          <a:bodyPr/>
          <a:lstStyle/>
          <a:p>
            <a:pPr lvl="2" eaLnBrk="1" hangingPunct="1">
              <a:buFont typeface="Times" charset="0"/>
              <a:buNone/>
              <a:defRPr/>
            </a:pPr>
            <a:r>
              <a:rPr lang="en-US" b="1">
                <a:latin typeface="Times New Roman" charset="0"/>
              </a:rPr>
              <a:t>	In the first: We </a:t>
            </a:r>
            <a:r>
              <a:rPr lang="en-US" b="1" u="sng">
                <a:latin typeface="Times New Roman" charset="0"/>
              </a:rPr>
              <a:t>can verify</a:t>
            </a:r>
            <a:r>
              <a:rPr lang="en-US" b="1">
                <a:latin typeface="Times New Roman" charset="0"/>
              </a:rPr>
              <a:t> a correct answer in polynomial time.</a:t>
            </a:r>
          </a:p>
          <a:p>
            <a:pPr lvl="2" eaLnBrk="1" hangingPunct="1">
              <a:buFont typeface="Times" charset="0"/>
              <a:buChar char="•"/>
              <a:defRPr/>
            </a:pPr>
            <a:endParaRPr lang="en-US" b="1">
              <a:latin typeface="Times New Roman" charset="0"/>
            </a:endParaRPr>
          </a:p>
          <a:p>
            <a:pPr lvl="2" eaLnBrk="1" hangingPunct="1">
              <a:buFont typeface="Times" charset="0"/>
              <a:buNone/>
              <a:defRPr/>
            </a:pPr>
            <a:r>
              <a:rPr lang="en-US" b="1">
                <a:latin typeface="Times New Roman" charset="0"/>
              </a:rPr>
              <a:t>	In the second: We apparently </a:t>
            </a:r>
            <a:r>
              <a:rPr lang="en-US" b="1" u="sng">
                <a:latin typeface="Times New Roman" charset="0"/>
              </a:rPr>
              <a:t>can not verify</a:t>
            </a:r>
            <a:r>
              <a:rPr lang="en-US" b="1">
                <a:latin typeface="Times New Roman" charset="0"/>
              </a:rPr>
              <a:t> a correct answer in polynomial time. </a:t>
            </a:r>
          </a:p>
          <a:p>
            <a:pPr lvl="4" eaLnBrk="1" hangingPunct="1">
              <a:buFont typeface="Times" charset="0"/>
              <a:buNone/>
              <a:defRPr/>
            </a:pPr>
            <a:r>
              <a:rPr lang="en-US" b="1">
                <a:latin typeface="Times New Roman" charset="0"/>
              </a:rPr>
              <a:t>   (At least, we don't know how to verify one in polynomial time.)</a:t>
            </a:r>
          </a:p>
          <a:p>
            <a:pPr eaLnBrk="1" hangingPunct="1">
              <a:buFont typeface="Times" charset="0"/>
              <a:buChar char="•"/>
              <a:defRPr/>
            </a:pPr>
            <a:endParaRPr lang="en-US"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Goals of Course</a:t>
            </a:r>
          </a:p>
        </p:txBody>
      </p:sp>
      <p:sp>
        <p:nvSpPr>
          <p:cNvPr id="27651" name="Rectangle 3"/>
          <p:cNvSpPr>
            <a:spLocks noGrp="1" noChangeArrowheads="1"/>
          </p:cNvSpPr>
          <p:nvPr>
            <p:ph idx="1"/>
          </p:nvPr>
        </p:nvSpPr>
        <p:spPr/>
        <p:txBody>
          <a:bodyPr/>
          <a:lstStyle/>
          <a:p>
            <a:pPr eaLnBrk="1" hangingPunct="1">
              <a:lnSpc>
                <a:spcPct val="80000"/>
              </a:lnSpc>
              <a:spcBef>
                <a:spcPct val="50000"/>
              </a:spcBef>
            </a:pPr>
            <a:r>
              <a:rPr lang="en-US" sz="1800" dirty="0">
                <a:ea typeface="ＭＳ Ｐゴシック" pitchFamily="-111" charset="-128"/>
                <a:cs typeface="ＭＳ Ｐゴシック" pitchFamily="-111" charset="-128"/>
              </a:rPr>
              <a:t>Introduce Computability and Complexity Theory, including</a:t>
            </a:r>
            <a:endParaRPr lang="en-US" sz="1400" dirty="0">
              <a:ea typeface="ＭＳ Ｐゴシック" pitchFamily="-111" charset="-128"/>
              <a:cs typeface="ＭＳ Ｐゴシック" pitchFamily="-111" charset="-128"/>
            </a:endParaRPr>
          </a:p>
          <a:p>
            <a:pPr lvl="1" eaLnBrk="1" hangingPunct="1">
              <a:lnSpc>
                <a:spcPct val="80000"/>
              </a:lnSpc>
              <a:spcBef>
                <a:spcPct val="50000"/>
              </a:spcBef>
            </a:pPr>
            <a:r>
              <a:rPr lang="en-US" sz="1600" dirty="0"/>
              <a:t>Simple notions in theory of computation</a:t>
            </a:r>
          </a:p>
          <a:p>
            <a:pPr lvl="2" eaLnBrk="1" hangingPunct="1">
              <a:lnSpc>
                <a:spcPct val="80000"/>
              </a:lnSpc>
              <a:spcBef>
                <a:spcPts val="600"/>
              </a:spcBef>
            </a:pPr>
            <a:r>
              <a:rPr lang="en-US" sz="1400" dirty="0">
                <a:ea typeface="ＭＳ Ｐゴシック" pitchFamily="-111" charset="-128"/>
              </a:rPr>
              <a:t>Algorithms and effective procedures</a:t>
            </a:r>
          </a:p>
          <a:p>
            <a:pPr lvl="2" eaLnBrk="1" hangingPunct="1">
              <a:lnSpc>
                <a:spcPct val="80000"/>
              </a:lnSpc>
              <a:spcBef>
                <a:spcPts val="600"/>
              </a:spcBef>
            </a:pPr>
            <a:r>
              <a:rPr lang="en-US" sz="1400" dirty="0">
                <a:ea typeface="ＭＳ Ｐゴシック" pitchFamily="-111" charset="-128"/>
              </a:rPr>
              <a:t>Decision and optimization problems</a:t>
            </a:r>
          </a:p>
          <a:p>
            <a:pPr lvl="2" eaLnBrk="1" hangingPunct="1">
              <a:lnSpc>
                <a:spcPct val="80000"/>
              </a:lnSpc>
              <a:spcBef>
                <a:spcPts val="600"/>
              </a:spcBef>
            </a:pPr>
            <a:r>
              <a:rPr lang="en-US" sz="1400" dirty="0" smtClean="0">
                <a:ea typeface="ＭＳ Ｐゴシック" pitchFamily="-111" charset="-128"/>
              </a:rPr>
              <a:t>Decision problems have yes/no answer to each instance</a:t>
            </a:r>
            <a:endParaRPr lang="en-US" sz="1400" dirty="0">
              <a:ea typeface="ＭＳ Ｐゴシック" pitchFamily="-111" charset="-128"/>
            </a:endParaRPr>
          </a:p>
          <a:p>
            <a:pPr lvl="1" eaLnBrk="1" hangingPunct="1">
              <a:lnSpc>
                <a:spcPct val="80000"/>
              </a:lnSpc>
              <a:spcBef>
                <a:spcPct val="50000"/>
              </a:spcBef>
            </a:pPr>
            <a:r>
              <a:rPr lang="en-US" sz="1600" dirty="0"/>
              <a:t>Limits of computation</a:t>
            </a:r>
          </a:p>
          <a:p>
            <a:pPr lvl="2" eaLnBrk="1" hangingPunct="1">
              <a:lnSpc>
                <a:spcPct val="80000"/>
              </a:lnSpc>
              <a:spcBef>
                <a:spcPts val="600"/>
              </a:spcBef>
            </a:pPr>
            <a:r>
              <a:rPr lang="en-US" sz="1400" dirty="0">
                <a:ea typeface="ＭＳ Ｐゴシック" pitchFamily="-111" charset="-128"/>
              </a:rPr>
              <a:t>Turing Machines and other equivalent models</a:t>
            </a:r>
          </a:p>
          <a:p>
            <a:pPr lvl="2" eaLnBrk="1" hangingPunct="1">
              <a:lnSpc>
                <a:spcPct val="80000"/>
              </a:lnSpc>
              <a:spcBef>
                <a:spcPts val="600"/>
              </a:spcBef>
            </a:pPr>
            <a:r>
              <a:rPr lang="en-US" sz="1400" dirty="0">
                <a:ea typeface="ＭＳ Ｐゴシック" pitchFamily="-111" charset="-128"/>
              </a:rPr>
              <a:t>Determinism and non-determinism</a:t>
            </a:r>
          </a:p>
          <a:p>
            <a:pPr lvl="2" eaLnBrk="1" hangingPunct="1">
              <a:lnSpc>
                <a:spcPct val="80000"/>
              </a:lnSpc>
              <a:spcBef>
                <a:spcPts val="600"/>
              </a:spcBef>
            </a:pPr>
            <a:r>
              <a:rPr lang="en-US" sz="1400" dirty="0" err="1">
                <a:ea typeface="ＭＳ Ｐゴシック" pitchFamily="-111" charset="-128"/>
              </a:rPr>
              <a:t>Undecidable</a:t>
            </a:r>
            <a:r>
              <a:rPr lang="en-US" sz="1400" dirty="0">
                <a:ea typeface="ＭＳ Ｐゴシック" pitchFamily="-111" charset="-128"/>
              </a:rPr>
              <a:t> problems</a:t>
            </a:r>
          </a:p>
          <a:p>
            <a:pPr lvl="2" eaLnBrk="1" hangingPunct="1">
              <a:lnSpc>
                <a:spcPct val="80000"/>
              </a:lnSpc>
              <a:spcBef>
                <a:spcPts val="600"/>
              </a:spcBef>
            </a:pPr>
            <a:r>
              <a:rPr lang="en-US" sz="1400" dirty="0">
                <a:ea typeface="ＭＳ Ｐゴシック" pitchFamily="-111" charset="-128"/>
              </a:rPr>
              <a:t>The technique of reducibility</a:t>
            </a:r>
          </a:p>
          <a:p>
            <a:pPr lvl="2" eaLnBrk="1" hangingPunct="1">
              <a:lnSpc>
                <a:spcPct val="80000"/>
              </a:lnSpc>
              <a:spcBef>
                <a:spcPts val="600"/>
              </a:spcBef>
            </a:pPr>
            <a:r>
              <a:rPr lang="en-US" sz="1400" dirty="0">
                <a:ea typeface="ＭＳ Ｐゴシック" pitchFamily="-111" charset="-128"/>
              </a:rPr>
              <a:t>The ubiquity of </a:t>
            </a:r>
            <a:r>
              <a:rPr lang="en-US" sz="1400" dirty="0" err="1">
                <a:ea typeface="ＭＳ Ｐゴシック" pitchFamily="-111" charset="-128"/>
              </a:rPr>
              <a:t>undecidability</a:t>
            </a:r>
            <a:r>
              <a:rPr lang="en-US" sz="1400" dirty="0">
                <a:ea typeface="ＭＳ Ｐゴシック" pitchFamily="-111" charset="-128"/>
              </a:rPr>
              <a:t> (Rice’s Theorem)</a:t>
            </a:r>
          </a:p>
          <a:p>
            <a:pPr lvl="2" eaLnBrk="1" hangingPunct="1">
              <a:lnSpc>
                <a:spcPct val="80000"/>
              </a:lnSpc>
              <a:spcBef>
                <a:spcPts val="600"/>
              </a:spcBef>
            </a:pPr>
            <a:r>
              <a:rPr lang="en-US" sz="1400" dirty="0">
                <a:ea typeface="ＭＳ Ｐゴシック" pitchFamily="-111" charset="-128"/>
              </a:rPr>
              <a:t>The </a:t>
            </a:r>
            <a:r>
              <a:rPr lang="en-US" sz="1400" dirty="0" smtClean="0">
                <a:ea typeface="ＭＳ Ｐゴシック" pitchFamily="-111" charset="-128"/>
              </a:rPr>
              <a:t>notions </a:t>
            </a:r>
            <a:r>
              <a:rPr lang="en-US" sz="1400" dirty="0">
                <a:ea typeface="ＭＳ Ｐゴシック" pitchFamily="-111" charset="-128"/>
              </a:rPr>
              <a:t>of semi-decidable (re) and of co-re sets</a:t>
            </a:r>
          </a:p>
          <a:p>
            <a:pPr lvl="1" eaLnBrk="1" hangingPunct="1">
              <a:lnSpc>
                <a:spcPct val="80000"/>
              </a:lnSpc>
              <a:spcBef>
                <a:spcPts val="913"/>
              </a:spcBef>
            </a:pPr>
            <a:r>
              <a:rPr lang="en-US" sz="1600" dirty="0"/>
              <a:t>Complexity theory</a:t>
            </a:r>
          </a:p>
          <a:p>
            <a:pPr lvl="2" eaLnBrk="1" hangingPunct="1">
              <a:lnSpc>
                <a:spcPct val="80000"/>
              </a:lnSpc>
              <a:spcBef>
                <a:spcPts val="600"/>
              </a:spcBef>
            </a:pPr>
            <a:r>
              <a:rPr lang="en-US" sz="1400" dirty="0">
                <a:ea typeface="ＭＳ Ｐゴシック" pitchFamily="-111" charset="-128"/>
              </a:rPr>
              <a:t>Order notation </a:t>
            </a:r>
            <a:r>
              <a:rPr lang="en-US" sz="1400" dirty="0" smtClean="0">
                <a:ea typeface="ＭＳ Ｐゴシック" pitchFamily="-111" charset="-128"/>
              </a:rPr>
              <a:t>(quick review</a:t>
            </a:r>
            <a:r>
              <a:rPr lang="en-US" sz="1400" dirty="0">
                <a:ea typeface="ＭＳ Ｐゴシック" pitchFamily="-111" charset="-128"/>
              </a:rPr>
              <a:t>)</a:t>
            </a:r>
          </a:p>
          <a:p>
            <a:pPr lvl="2" eaLnBrk="1" hangingPunct="1">
              <a:lnSpc>
                <a:spcPct val="80000"/>
              </a:lnSpc>
              <a:spcBef>
                <a:spcPts val="600"/>
              </a:spcBef>
            </a:pPr>
            <a:r>
              <a:rPr lang="en-US" sz="1400" dirty="0">
                <a:ea typeface="ＭＳ Ｐゴシック" pitchFamily="-111" charset="-128"/>
              </a:rPr>
              <a:t>Polynomial reducibility</a:t>
            </a:r>
          </a:p>
          <a:p>
            <a:pPr lvl="2" eaLnBrk="1" hangingPunct="1">
              <a:lnSpc>
                <a:spcPct val="80000"/>
              </a:lnSpc>
              <a:spcBef>
                <a:spcPts val="600"/>
              </a:spcBef>
            </a:pPr>
            <a:r>
              <a:rPr lang="en-US" sz="1400" dirty="0">
                <a:ea typeface="ＭＳ Ｐゴシック" pitchFamily="-111" charset="-128"/>
              </a:rPr>
              <a:t>Time complexity, the sets P, NP, co-NP, NP-complete, NP-hard, etc., and the question does P=NP? Sets in NP and NP-Complete.</a:t>
            </a:r>
          </a:p>
        </p:txBody>
      </p:sp>
      <p:sp>
        <p:nvSpPr>
          <p:cNvPr id="27652" name="Rectangle 4"/>
          <p:cNvSpPr>
            <a:spLocks noGrp="1" noChangeArrowheads="1"/>
          </p:cNvSpPr>
          <p:nvPr>
            <p:ph type="dt" sz="quarter" idx="10"/>
          </p:nvPr>
        </p:nvSpPr>
        <p:spPr>
          <a:noFill/>
        </p:spPr>
        <p:txBody>
          <a:bodyPr/>
          <a:lstStyle/>
          <a:p>
            <a:fld id="{EF09475B-9ED7-8147-8CCE-69F2C971D3C1}"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27653"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7654" name="Slide Number Placeholder 3"/>
          <p:cNvSpPr>
            <a:spLocks noGrp="1"/>
          </p:cNvSpPr>
          <p:nvPr>
            <p:ph type="sldNum" sz="quarter" idx="12"/>
          </p:nvPr>
        </p:nvSpPr>
        <p:spPr>
          <a:noFill/>
        </p:spPr>
        <p:txBody>
          <a:bodyPr/>
          <a:lstStyle/>
          <a:p>
            <a:fld id="{8A808B57-3B98-CB4F-9161-6C9A20E123D3}" type="slidenum">
              <a:rPr lang="en-US">
                <a:latin typeface="Arial" pitchFamily="-111" charset="0"/>
                <a:ea typeface="ＭＳ Ｐゴシック" pitchFamily="-111" charset="-128"/>
                <a:cs typeface="ＭＳ Ｐゴシック" pitchFamily="-111" charset="-128"/>
              </a:rPr>
              <a:pPr/>
              <a:t>4</a:t>
            </a:fld>
            <a:endParaRPr lang="en-US">
              <a:latin typeface="Arial" pitchFamily="-111" charset="0"/>
              <a:ea typeface="ＭＳ Ｐゴシック" pitchFamily="-111" charset="-128"/>
              <a:cs typeface="ＭＳ Ｐゴシック" pitchFamily="-111" charset="-128"/>
            </a:endParaRPr>
          </a:p>
        </p:txBody>
      </p:sp>
      <p:sp>
        <p:nvSpPr>
          <p:cNvPr id="2765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AE07A723-191F-EB45-8CD1-D3F281CD5F43}" type="slidenum">
              <a:rPr lang="en-US" sz="1400"/>
              <a:pPr algn="r"/>
              <a:t>4</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4"/>
          <p:cNvSpPr>
            <a:spLocks noGrp="1" noChangeArrowheads="1"/>
          </p:cNvSpPr>
          <p:nvPr>
            <p:ph type="ctrTitle"/>
          </p:nvPr>
        </p:nvSpPr>
        <p:spPr/>
        <p:txBody>
          <a:bodyPr/>
          <a:lstStyle/>
          <a:p>
            <a:pPr eaLnBrk="1" hangingPunct="1"/>
            <a:r>
              <a:rPr lang="en-US" sz="6000">
                <a:ea typeface="ＭＳ Ｐゴシック" pitchFamily="-111" charset="-128"/>
                <a:cs typeface="ＭＳ Ｐゴシック" pitchFamily="-111" charset="-128"/>
              </a:rPr>
              <a:t>Basic Definitions</a:t>
            </a:r>
          </a:p>
        </p:txBody>
      </p:sp>
      <p:sp>
        <p:nvSpPr>
          <p:cNvPr id="79875" name="Rectangle 5"/>
          <p:cNvSpPr>
            <a:spLocks noGrp="1" noChangeArrowheads="1"/>
          </p:cNvSpPr>
          <p:nvPr>
            <p:ph type="subTitle" idx="1"/>
          </p:nvPr>
        </p:nvSpPr>
        <p:spPr/>
        <p:txBody>
          <a:bodyPr/>
          <a:lstStyle/>
          <a:p>
            <a:pPr eaLnBrk="1" hangingPunct="1"/>
            <a:r>
              <a:rPr lang="en-US">
                <a:solidFill>
                  <a:srgbClr val="CC3300"/>
                </a:solidFill>
                <a:ea typeface="ＭＳ Ｐゴシック" pitchFamily="-111" charset="-128"/>
                <a:cs typeface="ＭＳ Ｐゴシック" pitchFamily="-111" charset="-128"/>
              </a:rPr>
              <a:t>The Preliminaries</a:t>
            </a:r>
          </a:p>
        </p:txBody>
      </p:sp>
    </p:spTree>
  </p:cSld>
  <p:clrMapOvr>
    <a:masterClrMapping/>
  </p:clrMapOvr>
  <p:timing>
    <p:tnLst>
      <p:par>
        <p:cTn xmlns:p14="http://schemas.microsoft.com/office/powerpoint/2010/mai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NP</a:t>
            </a:r>
          </a:p>
        </p:txBody>
      </p:sp>
      <p:sp>
        <p:nvSpPr>
          <p:cNvPr id="413699" name="Rectangle 3"/>
          <p:cNvSpPr>
            <a:spLocks noGrp="1" noChangeArrowheads="1"/>
          </p:cNvSpPr>
          <p:nvPr>
            <p:ph type="body" idx="1"/>
          </p:nvPr>
        </p:nvSpPr>
        <p:spPr>
          <a:xfrm>
            <a:off x="609600" y="1905000"/>
            <a:ext cx="7162800" cy="3429000"/>
          </a:xfrm>
        </p:spPr>
        <p:txBody>
          <a:bodyPr/>
          <a:lstStyle/>
          <a:p>
            <a:pPr lvl="2" eaLnBrk="1" hangingPunct="1">
              <a:lnSpc>
                <a:spcPct val="90000"/>
              </a:lnSpc>
              <a:buFont typeface="Times" charset="0"/>
              <a:buNone/>
              <a:defRPr/>
            </a:pPr>
            <a:endParaRPr lang="en-US" sz="2000" dirty="0">
              <a:latin typeface="Times New Roman" charset="0"/>
            </a:endParaRPr>
          </a:p>
          <a:p>
            <a:pPr lvl="2" eaLnBrk="1" hangingPunct="1">
              <a:lnSpc>
                <a:spcPct val="90000"/>
              </a:lnSpc>
              <a:buFont typeface="Times" charset="0"/>
              <a:buNone/>
              <a:defRPr/>
            </a:pPr>
            <a:endParaRPr lang="en-US" sz="2000" dirty="0">
              <a:latin typeface="Times New Roman" charset="0"/>
            </a:endParaRPr>
          </a:p>
          <a:p>
            <a:pPr lvl="2" eaLnBrk="1" hangingPunct="1">
              <a:lnSpc>
                <a:spcPct val="90000"/>
              </a:lnSpc>
              <a:buFont typeface="Times" charset="0"/>
              <a:buNone/>
              <a:defRPr/>
            </a:pPr>
            <a:r>
              <a:rPr lang="en-US" sz="2000" dirty="0">
                <a:latin typeface="Times New Roman" charset="0"/>
              </a:rPr>
              <a:t>	</a:t>
            </a:r>
            <a:r>
              <a:rPr lang="en-US" sz="2000" b="1" dirty="0">
                <a:latin typeface="Times New Roman" charset="0"/>
              </a:rPr>
              <a:t>Could we have asked to be given something that would have allowed us to easily verify that X was the smallest such set?</a:t>
            </a:r>
          </a:p>
          <a:p>
            <a:pPr lvl="2" eaLnBrk="1" hangingPunct="1">
              <a:lnSpc>
                <a:spcPct val="90000"/>
              </a:lnSpc>
              <a:buFont typeface="Times" charset="0"/>
              <a:buNone/>
              <a:defRPr/>
            </a:pPr>
            <a:endParaRPr lang="en-US" sz="2000" b="1" dirty="0">
              <a:latin typeface="Times New Roman" charset="0"/>
            </a:endParaRPr>
          </a:p>
          <a:p>
            <a:pPr lvl="2" eaLnBrk="1" hangingPunct="1">
              <a:lnSpc>
                <a:spcPct val="90000"/>
              </a:lnSpc>
              <a:buFont typeface="Times" charset="0"/>
              <a:buNone/>
              <a:defRPr/>
            </a:pPr>
            <a:r>
              <a:rPr lang="en-US" sz="2000" b="1" dirty="0">
                <a:latin typeface="Times New Roman" charset="0"/>
              </a:rPr>
              <a:t>	No one knows what to ask for!! </a:t>
            </a:r>
          </a:p>
          <a:p>
            <a:pPr lvl="2" eaLnBrk="1" hangingPunct="1">
              <a:lnSpc>
                <a:spcPct val="90000"/>
              </a:lnSpc>
              <a:buFont typeface="Times" charset="0"/>
              <a:buNone/>
              <a:defRPr/>
            </a:pPr>
            <a:endParaRPr lang="en-US" sz="2000" b="1" dirty="0">
              <a:latin typeface="Times New Roman" charset="0"/>
            </a:endParaRPr>
          </a:p>
          <a:p>
            <a:pPr lvl="2" eaLnBrk="1" hangingPunct="1">
              <a:lnSpc>
                <a:spcPct val="90000"/>
              </a:lnSpc>
              <a:buFont typeface="Times" charset="0"/>
              <a:buNone/>
              <a:defRPr/>
            </a:pPr>
            <a:r>
              <a:rPr lang="en-US" sz="2000" b="1" dirty="0">
                <a:latin typeface="Times New Roman" charset="0"/>
              </a:rPr>
              <a:t>	To check all subsets of k or fewer vertices requires exponential time (there can be an exponential number of them).</a:t>
            </a:r>
          </a:p>
          <a:p>
            <a:pPr eaLnBrk="1" hangingPunct="1">
              <a:lnSpc>
                <a:spcPct val="90000"/>
              </a:lnSpc>
              <a:buFont typeface="Times" charset="0"/>
              <a:buChar char="•"/>
              <a:defRPr/>
            </a:pPr>
            <a:endParaRPr lang="en-US" sz="2800" b="1" dirty="0"/>
          </a:p>
        </p:txBody>
      </p:sp>
    </p:spTree>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143000" y="1219200"/>
            <a:ext cx="7772400" cy="1143000"/>
          </a:xfrm>
        </p:spPr>
        <p:txBody>
          <a:bodyPr/>
          <a:lstStyle/>
          <a:p>
            <a:pPr eaLnBrk="1" hangingPunct="1">
              <a:defRPr/>
            </a:pPr>
            <a:r>
              <a:rPr lang="en-US" sz="3200" i="1" dirty="0">
                <a:solidFill>
                  <a:schemeClr val="bg2">
                    <a:alpha val="50000"/>
                  </a:schemeClr>
                </a:solidFill>
              </a:rPr>
              <a:t>Class – NP</a:t>
            </a:r>
          </a:p>
        </p:txBody>
      </p:sp>
      <p:sp>
        <p:nvSpPr>
          <p:cNvPr id="414723" name="Rectangle 3"/>
          <p:cNvSpPr>
            <a:spLocks noGrp="1" noChangeArrowheads="1"/>
          </p:cNvSpPr>
          <p:nvPr>
            <p:ph type="body" idx="1"/>
          </p:nvPr>
        </p:nvSpPr>
        <p:spPr>
          <a:xfrm>
            <a:off x="914400" y="2209800"/>
            <a:ext cx="7162800" cy="3581400"/>
          </a:xfrm>
        </p:spPr>
        <p:txBody>
          <a:bodyPr/>
          <a:lstStyle/>
          <a:p>
            <a:pPr lvl="2" eaLnBrk="1" hangingPunct="1">
              <a:lnSpc>
                <a:spcPct val="90000"/>
              </a:lnSpc>
              <a:buFont typeface="Times" charset="0"/>
              <a:buNone/>
              <a:defRPr/>
            </a:pPr>
            <a:r>
              <a:rPr lang="en-US" sz="2000" b="1">
                <a:latin typeface="Times New Roman" charset="0"/>
              </a:rPr>
              <a:t>	Version 1 problems make up the class called NP</a:t>
            </a:r>
          </a:p>
          <a:p>
            <a:pPr lvl="2" eaLnBrk="1" hangingPunct="1">
              <a:lnSpc>
                <a:spcPct val="90000"/>
              </a:lnSpc>
              <a:buFont typeface="Times" charset="0"/>
              <a:buNone/>
              <a:defRPr/>
            </a:pPr>
            <a:endParaRPr lang="en-US" sz="2000">
              <a:latin typeface="Times New Roman" charset="0"/>
            </a:endParaRPr>
          </a:p>
          <a:p>
            <a:pPr lvl="2" eaLnBrk="1" hangingPunct="1">
              <a:lnSpc>
                <a:spcPct val="90000"/>
              </a:lnSpc>
              <a:buFont typeface="Times" charset="0"/>
              <a:buNone/>
              <a:defRPr/>
            </a:pPr>
            <a:r>
              <a:rPr lang="en-US" sz="2000" b="1">
                <a:latin typeface="Times New Roman" charset="0"/>
              </a:rPr>
              <a:t>	Definition: The </a:t>
            </a:r>
            <a:r>
              <a:rPr lang="en-US" sz="2000" b="1" i="1">
                <a:latin typeface="Times New Roman" charset="0"/>
              </a:rPr>
              <a:t>Class NP</a:t>
            </a:r>
            <a:r>
              <a:rPr lang="en-US" sz="2000" b="1">
                <a:latin typeface="Times New Roman" charset="0"/>
              </a:rPr>
              <a:t> is the set of all decision problems for which answers to Yes instances can be </a:t>
            </a:r>
            <a:r>
              <a:rPr lang="en-US" sz="2000" b="1" u="sng">
                <a:latin typeface="Times New Roman" charset="0"/>
              </a:rPr>
              <a:t>verified</a:t>
            </a:r>
            <a:r>
              <a:rPr lang="en-US" sz="2000" b="1">
                <a:latin typeface="Times New Roman" charset="0"/>
              </a:rPr>
              <a:t> in polynomial time. </a:t>
            </a:r>
          </a:p>
          <a:p>
            <a:pPr lvl="2" eaLnBrk="1" hangingPunct="1">
              <a:lnSpc>
                <a:spcPct val="90000"/>
              </a:lnSpc>
              <a:buFont typeface="Times" charset="0"/>
              <a:buNone/>
              <a:defRPr/>
            </a:pPr>
            <a:r>
              <a:rPr lang="en-US" sz="2000" b="1">
                <a:latin typeface="Times New Roman" charset="0"/>
              </a:rPr>
              <a:t>      </a:t>
            </a:r>
          </a:p>
          <a:p>
            <a:pPr lvl="2" eaLnBrk="1" hangingPunct="1">
              <a:lnSpc>
                <a:spcPct val="90000"/>
              </a:lnSpc>
              <a:buFont typeface="Times" charset="0"/>
              <a:buNone/>
              <a:defRPr/>
            </a:pPr>
            <a:r>
              <a:rPr lang="en-US" sz="2000" b="1">
                <a:latin typeface="Times New Roman" charset="0"/>
              </a:rPr>
              <a:t>	{Why not the NO instances? We'll answer that later.}</a:t>
            </a:r>
          </a:p>
          <a:p>
            <a:pPr lvl="2" eaLnBrk="1" hangingPunct="1">
              <a:lnSpc>
                <a:spcPct val="90000"/>
              </a:lnSpc>
              <a:buFont typeface="Times" charset="0"/>
              <a:buNone/>
              <a:defRPr/>
            </a:pPr>
            <a:endParaRPr lang="en-US" sz="2000" b="1">
              <a:latin typeface="Times New Roman" charset="0"/>
            </a:endParaRPr>
          </a:p>
          <a:p>
            <a:pPr lvl="2" eaLnBrk="1" hangingPunct="1">
              <a:lnSpc>
                <a:spcPct val="90000"/>
              </a:lnSpc>
              <a:buFont typeface="Times" charset="0"/>
              <a:buNone/>
              <a:defRPr/>
            </a:pPr>
            <a:r>
              <a:rPr lang="en-US" sz="2000" b="1">
                <a:latin typeface="Times New Roman" charset="0"/>
              </a:rPr>
              <a:t>	For historical reasons, NP means </a:t>
            </a:r>
          </a:p>
          <a:p>
            <a:pPr lvl="2" eaLnBrk="1" hangingPunct="1">
              <a:lnSpc>
                <a:spcPct val="90000"/>
              </a:lnSpc>
              <a:buFont typeface="Times" charset="0"/>
              <a:buNone/>
              <a:defRPr/>
            </a:pPr>
            <a:r>
              <a:rPr lang="en-US" sz="2000" b="1">
                <a:latin typeface="Times New Roman" charset="0"/>
              </a:rPr>
              <a:t>			"Nondeterministic Polynomial." </a:t>
            </a:r>
          </a:p>
          <a:p>
            <a:pPr lvl="2" eaLnBrk="1" hangingPunct="1">
              <a:lnSpc>
                <a:spcPct val="90000"/>
              </a:lnSpc>
              <a:buFont typeface="Times" charset="0"/>
              <a:buNone/>
              <a:defRPr/>
            </a:pPr>
            <a:r>
              <a:rPr lang="en-US" sz="2000" b="1">
                <a:latin typeface="Times New Roman" charset="0"/>
              </a:rPr>
              <a:t>		</a:t>
            </a:r>
          </a:p>
          <a:p>
            <a:pPr lvl="2" eaLnBrk="1" hangingPunct="1">
              <a:lnSpc>
                <a:spcPct val="90000"/>
              </a:lnSpc>
              <a:buFont typeface="Times" charset="0"/>
              <a:buNone/>
              <a:defRPr/>
            </a:pPr>
            <a:r>
              <a:rPr lang="en-US" sz="2000" b="1">
                <a:latin typeface="Times New Roman" charset="0"/>
              </a:rPr>
              <a:t>	</a:t>
            </a:r>
            <a:r>
              <a:rPr lang="en-US" sz="2000" b="1" i="1">
                <a:latin typeface="Times New Roman" charset="0"/>
              </a:rPr>
              <a:t>(Specifically, it </a:t>
            </a:r>
            <a:r>
              <a:rPr lang="en-US" sz="2000" b="1" i="1" u="sng">
                <a:latin typeface="Times New Roman" charset="0"/>
              </a:rPr>
              <a:t>does no</a:t>
            </a:r>
            <a:r>
              <a:rPr lang="en-US" sz="2000" b="1" i="1">
                <a:latin typeface="Times New Roman" charset="0"/>
              </a:rPr>
              <a:t>t mean "not polynomial").</a:t>
            </a:r>
          </a:p>
          <a:p>
            <a:pPr lvl="2" eaLnBrk="1" hangingPunct="1">
              <a:lnSpc>
                <a:spcPct val="90000"/>
              </a:lnSpc>
              <a:buFont typeface="Times" charset="0"/>
              <a:buChar char="•"/>
              <a:defRPr/>
            </a:pPr>
            <a:endParaRPr lang="en-US" sz="2000" b="1">
              <a:latin typeface="Times New Roman" charset="0"/>
            </a:endParaRPr>
          </a:p>
          <a:p>
            <a:pPr lvl="2" eaLnBrk="1" hangingPunct="1">
              <a:lnSpc>
                <a:spcPct val="90000"/>
              </a:lnSpc>
              <a:buFont typeface="Times" charset="0"/>
              <a:buNone/>
              <a:defRPr/>
            </a:pPr>
            <a:r>
              <a:rPr lang="en-US" sz="2000" b="1">
                <a:latin typeface="Times New Roman" charset="0"/>
              </a:rPr>
              <a:t>	</a:t>
            </a:r>
            <a:endParaRPr lang="en-US" sz="2000" b="1"/>
          </a:p>
        </p:txBody>
      </p:sp>
    </p:spTree>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NP</a:t>
            </a:r>
          </a:p>
        </p:txBody>
      </p:sp>
      <p:sp>
        <p:nvSpPr>
          <p:cNvPr id="415747" name="Rectangle 3"/>
          <p:cNvSpPr>
            <a:spLocks noGrp="1" noChangeArrowheads="1"/>
          </p:cNvSpPr>
          <p:nvPr>
            <p:ph type="body" idx="1"/>
          </p:nvPr>
        </p:nvSpPr>
        <p:spPr>
          <a:xfrm>
            <a:off x="1600200" y="2133600"/>
            <a:ext cx="7162800" cy="3429000"/>
          </a:xfrm>
        </p:spPr>
        <p:txBody>
          <a:bodyPr/>
          <a:lstStyle/>
          <a:p>
            <a:pPr eaLnBrk="1" hangingPunct="1">
              <a:lnSpc>
                <a:spcPct val="90000"/>
              </a:lnSpc>
              <a:buFont typeface="Times" charset="0"/>
              <a:buNone/>
              <a:defRPr/>
            </a:pPr>
            <a:r>
              <a:rPr lang="en-US" sz="2000" b="1"/>
              <a:t>	Version 2 of the Vertex Cover problem is not unique. There are other versions that exhibit this same property. For example,</a:t>
            </a:r>
          </a:p>
          <a:p>
            <a:pPr eaLnBrk="1" hangingPunct="1">
              <a:lnSpc>
                <a:spcPct val="90000"/>
              </a:lnSpc>
              <a:buFont typeface="Times" charset="0"/>
              <a:buChar char="•"/>
              <a:defRPr/>
            </a:pPr>
            <a:endParaRPr lang="en-US" sz="2000" b="1"/>
          </a:p>
          <a:p>
            <a:pPr eaLnBrk="1" hangingPunct="1">
              <a:lnSpc>
                <a:spcPct val="90000"/>
              </a:lnSpc>
              <a:buFont typeface="Times" charset="0"/>
              <a:buNone/>
              <a:defRPr/>
            </a:pPr>
            <a:r>
              <a:rPr lang="en-US" sz="2000" b="1"/>
              <a:t>		Version 3: Given:    A graph G = (V, E) and an </a:t>
            </a:r>
          </a:p>
          <a:p>
            <a:pPr eaLnBrk="1" hangingPunct="1">
              <a:lnSpc>
                <a:spcPct val="90000"/>
              </a:lnSpc>
              <a:buFont typeface="Times" charset="0"/>
              <a:buNone/>
              <a:defRPr/>
            </a:pPr>
            <a:r>
              <a:rPr lang="en-US" sz="2000" b="1"/>
              <a:t>				      integer k.</a:t>
            </a:r>
          </a:p>
          <a:p>
            <a:pPr eaLnBrk="1" hangingPunct="1">
              <a:lnSpc>
                <a:spcPct val="90000"/>
              </a:lnSpc>
              <a:buFont typeface="Times" charset="0"/>
              <a:buNone/>
              <a:defRPr/>
            </a:pPr>
            <a:r>
              <a:rPr lang="en-US" sz="2000" b="1"/>
              <a:t>			   Question: Do all vertex covers of G </a:t>
            </a:r>
          </a:p>
          <a:p>
            <a:pPr eaLnBrk="1" hangingPunct="1">
              <a:lnSpc>
                <a:spcPct val="90000"/>
              </a:lnSpc>
              <a:buFont typeface="Times" charset="0"/>
              <a:buNone/>
              <a:defRPr/>
            </a:pPr>
            <a:r>
              <a:rPr lang="en-US" sz="2000" b="1"/>
              <a:t>				      have more than k vertices?</a:t>
            </a:r>
          </a:p>
          <a:p>
            <a:pPr eaLnBrk="1" hangingPunct="1">
              <a:lnSpc>
                <a:spcPct val="90000"/>
              </a:lnSpc>
              <a:buFont typeface="Times" charset="0"/>
              <a:buChar char="•"/>
              <a:defRPr/>
            </a:pPr>
            <a:endParaRPr lang="en-US" sz="2000" b="1"/>
          </a:p>
          <a:p>
            <a:pPr eaLnBrk="1" hangingPunct="1">
              <a:lnSpc>
                <a:spcPct val="90000"/>
              </a:lnSpc>
              <a:buFont typeface="Times" charset="0"/>
              <a:buNone/>
              <a:defRPr/>
            </a:pPr>
            <a:r>
              <a:rPr lang="en-US" sz="2000" b="1"/>
              <a:t>	What would/could a 'witness' for a Yes instance be? </a:t>
            </a:r>
          </a:p>
        </p:txBody>
      </p:sp>
    </p:spTree>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p:txBody>
          <a:bodyPr/>
          <a:lstStyle/>
          <a:p>
            <a:pPr eaLnBrk="1" hangingPunct="1">
              <a:defRPr/>
            </a:pPr>
            <a:r>
              <a:rPr lang="en-US" sz="3200" i="1" dirty="0">
                <a:solidFill>
                  <a:schemeClr val="bg2">
                    <a:alpha val="50000"/>
                  </a:schemeClr>
                </a:solidFill>
              </a:rPr>
              <a:t>Class – NP</a:t>
            </a:r>
          </a:p>
        </p:txBody>
      </p:sp>
      <p:sp>
        <p:nvSpPr>
          <p:cNvPr id="416771" name="Rectangle 3"/>
          <p:cNvSpPr>
            <a:spLocks noGrp="1" noChangeArrowheads="1"/>
          </p:cNvSpPr>
          <p:nvPr>
            <p:ph type="body" idx="1"/>
          </p:nvPr>
        </p:nvSpPr>
        <p:spPr/>
        <p:txBody>
          <a:bodyPr/>
          <a:lstStyle/>
          <a:p>
            <a:pPr eaLnBrk="1" hangingPunct="1">
              <a:buFont typeface="Times" charset="0"/>
              <a:buNone/>
              <a:defRPr/>
            </a:pPr>
            <a:r>
              <a:rPr lang="en-US" sz="2400" b="1" dirty="0"/>
              <a:t>	</a:t>
            </a:r>
            <a:r>
              <a:rPr lang="en-US" sz="2000" b="1" dirty="0"/>
              <a:t>Again, no one knows except to list all subsets of at most k vertices. Then we would have to check each of the possible exponential number of sets.</a:t>
            </a:r>
            <a:endParaRPr lang="en-US" sz="2000" dirty="0"/>
          </a:p>
          <a:p>
            <a:pPr eaLnBrk="1" hangingPunct="1">
              <a:buFont typeface="Times" charset="0"/>
              <a:buNone/>
              <a:defRPr/>
            </a:pPr>
            <a:endParaRPr lang="en-US" sz="2000" dirty="0"/>
          </a:p>
          <a:p>
            <a:pPr eaLnBrk="1" hangingPunct="1">
              <a:buFont typeface="Times" charset="0"/>
              <a:buNone/>
              <a:defRPr/>
            </a:pPr>
            <a:r>
              <a:rPr lang="en-US" sz="2000" dirty="0"/>
              <a:t>	</a:t>
            </a:r>
            <a:r>
              <a:rPr lang="en-US" sz="2000" b="1" dirty="0"/>
              <a:t>Further, this is not isolated to the Vertex Cover problem. Every decision problem has a  'Version 3,' also known as the 'complement' problem (we will discuss these further at a later point).</a:t>
            </a:r>
          </a:p>
          <a:p>
            <a:pPr eaLnBrk="1" hangingPunct="1">
              <a:buFont typeface="Times" charset="0"/>
              <a:buNone/>
              <a:defRPr/>
            </a:pPr>
            <a:endParaRPr lang="en-US" b="1" dirty="0"/>
          </a:p>
        </p:txBody>
      </p:sp>
    </p:spTree>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NP</a:t>
            </a:r>
          </a:p>
        </p:txBody>
      </p:sp>
      <p:sp>
        <p:nvSpPr>
          <p:cNvPr id="417795" name="Rectangle 3"/>
          <p:cNvSpPr>
            <a:spLocks noGrp="1" noChangeArrowheads="1"/>
          </p:cNvSpPr>
          <p:nvPr>
            <p:ph type="body" idx="1"/>
          </p:nvPr>
        </p:nvSpPr>
        <p:spPr/>
        <p:txBody>
          <a:bodyPr/>
          <a:lstStyle/>
          <a:p>
            <a:pPr eaLnBrk="1" hangingPunct="1">
              <a:buFont typeface="Times" charset="0"/>
              <a:buNone/>
              <a:defRPr/>
            </a:pPr>
            <a:r>
              <a:rPr lang="en-US" sz="2400" b="1"/>
              <a:t>All problems in NP are </a:t>
            </a:r>
            <a:r>
              <a:rPr lang="en-US" sz="2400" b="1" i="1"/>
              <a:t>decidable</a:t>
            </a:r>
            <a:r>
              <a:rPr lang="en-US" sz="2400" b="1"/>
              <a:t>. </a:t>
            </a:r>
          </a:p>
          <a:p>
            <a:pPr eaLnBrk="1" hangingPunct="1">
              <a:buFont typeface="Times" charset="0"/>
              <a:buChar char="•"/>
              <a:defRPr/>
            </a:pPr>
            <a:endParaRPr lang="en-US" sz="2400" b="1"/>
          </a:p>
          <a:p>
            <a:pPr eaLnBrk="1" hangingPunct="1">
              <a:buFont typeface="Times" charset="0"/>
              <a:buNone/>
              <a:defRPr/>
            </a:pPr>
            <a:r>
              <a:rPr lang="en-US" sz="2400" b="1"/>
              <a:t>That means there is an algorithm.</a:t>
            </a:r>
          </a:p>
          <a:p>
            <a:pPr eaLnBrk="1" hangingPunct="1">
              <a:buFont typeface="Times" charset="0"/>
              <a:buNone/>
              <a:defRPr/>
            </a:pPr>
            <a:endParaRPr lang="en-US" sz="2400" b="1"/>
          </a:p>
          <a:p>
            <a:pPr eaLnBrk="1" hangingPunct="1">
              <a:buFont typeface="Times" charset="0"/>
              <a:buNone/>
              <a:defRPr/>
            </a:pPr>
            <a:r>
              <a:rPr lang="en-US" sz="2400" b="1"/>
              <a:t>And, the algorithm is no worse than O(2</a:t>
            </a:r>
            <a:r>
              <a:rPr lang="en-US" sz="2400" b="1" baseline="30000"/>
              <a:t>n</a:t>
            </a:r>
            <a:r>
              <a:rPr lang="en-US" sz="2400" b="1"/>
              <a:t>).</a:t>
            </a:r>
            <a:endParaRPr lang="en-US"/>
          </a:p>
        </p:txBody>
      </p:sp>
    </p:spTree>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NP</a:t>
            </a:r>
          </a:p>
        </p:txBody>
      </p:sp>
      <p:sp>
        <p:nvSpPr>
          <p:cNvPr id="418819" name="Rectangle 3"/>
          <p:cNvSpPr>
            <a:spLocks noGrp="1" noChangeArrowheads="1"/>
          </p:cNvSpPr>
          <p:nvPr>
            <p:ph type="body" idx="1"/>
          </p:nvPr>
        </p:nvSpPr>
        <p:spPr/>
        <p:txBody>
          <a:bodyPr/>
          <a:lstStyle/>
          <a:p>
            <a:pPr lvl="2" eaLnBrk="1" hangingPunct="1">
              <a:buFont typeface="Times" charset="0"/>
              <a:buNone/>
              <a:defRPr/>
            </a:pPr>
            <a:r>
              <a:rPr lang="en-US" b="1">
                <a:latin typeface="Times New Roman" charset="0"/>
              </a:rPr>
              <a:t>Version 2 and 3 problems are </a:t>
            </a:r>
            <a:r>
              <a:rPr lang="en-US" b="1" u="sng">
                <a:latin typeface="Times New Roman" charset="0"/>
              </a:rPr>
              <a:t>apparently not</a:t>
            </a:r>
            <a:r>
              <a:rPr lang="en-US" b="1">
                <a:latin typeface="Times New Roman" charset="0"/>
              </a:rPr>
              <a:t> in NP.</a:t>
            </a:r>
          </a:p>
          <a:p>
            <a:pPr lvl="2" eaLnBrk="1" hangingPunct="1">
              <a:buFont typeface="Times" charset="0"/>
              <a:buNone/>
              <a:defRPr/>
            </a:pPr>
            <a:endParaRPr lang="en-US" b="1">
              <a:latin typeface="Times New Roman" charset="0"/>
            </a:endParaRPr>
          </a:p>
          <a:p>
            <a:pPr lvl="2" eaLnBrk="1" hangingPunct="1">
              <a:buFont typeface="Times" charset="0"/>
              <a:buNone/>
              <a:defRPr/>
            </a:pPr>
            <a:r>
              <a:rPr lang="en-US" b="1">
                <a:latin typeface="Times New Roman" charset="0"/>
              </a:rPr>
              <a:t>So, where are they?? </a:t>
            </a:r>
          </a:p>
          <a:p>
            <a:pPr eaLnBrk="1" hangingPunct="1">
              <a:buFont typeface="Times" charset="0"/>
              <a:buNone/>
              <a:defRPr/>
            </a:pPr>
            <a:r>
              <a:rPr lang="en-US" sz="2400" b="1">
                <a:latin typeface="Times New Roman" charset="0"/>
              </a:rPr>
              <a:t>		</a:t>
            </a:r>
          </a:p>
          <a:p>
            <a:pPr eaLnBrk="1" hangingPunct="1">
              <a:buFont typeface="Times" charset="0"/>
              <a:buNone/>
              <a:defRPr/>
            </a:pPr>
            <a:r>
              <a:rPr lang="en-US" sz="2400" b="1">
                <a:latin typeface="Times New Roman" charset="0"/>
              </a:rPr>
              <a:t>		We need more structure! {Again, later.} </a:t>
            </a:r>
          </a:p>
          <a:p>
            <a:pPr eaLnBrk="1" hangingPunct="1">
              <a:buFont typeface="Times" charset="0"/>
              <a:buNone/>
              <a:defRPr/>
            </a:pPr>
            <a:r>
              <a:rPr lang="en-US" sz="2400" b="1">
                <a:latin typeface="Times New Roman" charset="0"/>
              </a:rPr>
              <a:t>		</a:t>
            </a:r>
          </a:p>
          <a:p>
            <a:pPr eaLnBrk="1" hangingPunct="1">
              <a:buFont typeface="Times" charset="0"/>
              <a:buNone/>
              <a:defRPr/>
            </a:pPr>
            <a:r>
              <a:rPr lang="en-US" sz="2400" b="1">
                <a:latin typeface="Times New Roman" charset="0"/>
              </a:rPr>
              <a:t>		First we look inward, within NP.</a:t>
            </a:r>
            <a:endParaRPr lang="en-US" b="1"/>
          </a:p>
        </p:txBody>
      </p:sp>
    </p:spTree>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P</a:t>
            </a:r>
          </a:p>
        </p:txBody>
      </p:sp>
      <p:sp>
        <p:nvSpPr>
          <p:cNvPr id="419843" name="Rectangle 3"/>
          <p:cNvSpPr>
            <a:spLocks noGrp="1" noChangeArrowheads="1"/>
          </p:cNvSpPr>
          <p:nvPr>
            <p:ph type="body" idx="1"/>
          </p:nvPr>
        </p:nvSpPr>
        <p:spPr/>
        <p:txBody>
          <a:bodyPr/>
          <a:lstStyle/>
          <a:p>
            <a:pPr algn="ctr" eaLnBrk="1" hangingPunct="1">
              <a:buFont typeface="Times" charset="0"/>
              <a:buNone/>
              <a:defRPr/>
            </a:pPr>
            <a:r>
              <a:rPr lang="en-US" b="1">
                <a:latin typeface="Times New Roman" charset="0"/>
              </a:rPr>
              <a:t>Second Significant Class of Problems: The Class P</a:t>
            </a:r>
          </a:p>
          <a:p>
            <a:pPr eaLnBrk="1" hangingPunct="1">
              <a:buFont typeface="Times" charset="0"/>
              <a:buChar char="•"/>
              <a:defRPr/>
            </a:pPr>
            <a:endParaRPr lang="en-US" b="1"/>
          </a:p>
        </p:txBody>
      </p:sp>
    </p:spTree>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P</a:t>
            </a:r>
          </a:p>
        </p:txBody>
      </p:sp>
      <p:sp>
        <p:nvSpPr>
          <p:cNvPr id="420867" name="Rectangle 3"/>
          <p:cNvSpPr>
            <a:spLocks noGrp="1" noChangeArrowheads="1"/>
          </p:cNvSpPr>
          <p:nvPr>
            <p:ph type="body" idx="1"/>
          </p:nvPr>
        </p:nvSpPr>
        <p:spPr/>
        <p:txBody>
          <a:bodyPr/>
          <a:lstStyle/>
          <a:p>
            <a:pPr lvl="2" eaLnBrk="1" hangingPunct="1">
              <a:lnSpc>
                <a:spcPct val="90000"/>
              </a:lnSpc>
              <a:buFont typeface="Times" charset="0"/>
              <a:buNone/>
              <a:defRPr/>
            </a:pPr>
            <a:r>
              <a:rPr lang="en-US" sz="2000" b="1" dirty="0">
                <a:latin typeface="Times New Roman" charset="0"/>
              </a:rPr>
              <a:t>	Some decision problems in NP can be solved (without knowing the answer in advance) - in polynomial time. That is, not only can we verify a correct answer in polynomial time, but we can actually </a:t>
            </a:r>
            <a:r>
              <a:rPr lang="en-US" sz="2000" b="1" u="sng" dirty="0">
                <a:latin typeface="Times New Roman" charset="0"/>
              </a:rPr>
              <a:t>compute</a:t>
            </a:r>
            <a:r>
              <a:rPr lang="en-US" sz="2000" b="1" dirty="0">
                <a:latin typeface="Times New Roman" charset="0"/>
              </a:rPr>
              <a:t> the correct answer in polynomial time - from "scratch." </a:t>
            </a:r>
          </a:p>
          <a:p>
            <a:pPr lvl="3" eaLnBrk="1" hangingPunct="1">
              <a:lnSpc>
                <a:spcPct val="90000"/>
              </a:lnSpc>
              <a:buFont typeface="Times" charset="0"/>
              <a:buChar char="•"/>
              <a:defRPr/>
            </a:pPr>
            <a:endParaRPr lang="en-US" sz="1800" b="1" dirty="0">
              <a:latin typeface="Times New Roman" charset="0"/>
            </a:endParaRPr>
          </a:p>
          <a:p>
            <a:pPr lvl="3" eaLnBrk="1" hangingPunct="1">
              <a:lnSpc>
                <a:spcPct val="90000"/>
              </a:lnSpc>
              <a:buFont typeface="Times" charset="0"/>
              <a:buNone/>
              <a:defRPr/>
            </a:pPr>
            <a:r>
              <a:rPr lang="en-US" sz="1800" b="1" dirty="0">
                <a:latin typeface="Times New Roman" charset="0"/>
              </a:rPr>
              <a:t>These are the problems that make up the class P.</a:t>
            </a:r>
          </a:p>
          <a:p>
            <a:pPr lvl="4" eaLnBrk="1" hangingPunct="1">
              <a:lnSpc>
                <a:spcPct val="90000"/>
              </a:lnSpc>
              <a:buFont typeface="Times" charset="0"/>
              <a:buChar char="•"/>
              <a:defRPr/>
            </a:pPr>
            <a:endParaRPr lang="en-US" sz="1800" b="1" dirty="0">
              <a:latin typeface="Times New Roman" charset="0"/>
            </a:endParaRPr>
          </a:p>
          <a:p>
            <a:pPr lvl="4" eaLnBrk="1" hangingPunct="1">
              <a:lnSpc>
                <a:spcPct val="90000"/>
              </a:lnSpc>
              <a:buFont typeface="Times" charset="0"/>
              <a:buNone/>
              <a:defRPr/>
            </a:pPr>
            <a:r>
              <a:rPr lang="en-US" sz="1800" b="1" dirty="0">
                <a:latin typeface="Times New Roman" charset="0"/>
              </a:rPr>
              <a:t>P is a subset of NP.</a:t>
            </a:r>
          </a:p>
          <a:p>
            <a:pPr eaLnBrk="1" hangingPunct="1">
              <a:lnSpc>
                <a:spcPct val="90000"/>
              </a:lnSpc>
              <a:buFont typeface="Times" charset="0"/>
              <a:buChar char="•"/>
              <a:defRPr/>
            </a:pPr>
            <a:endParaRPr lang="en-US" sz="2800" dirty="0"/>
          </a:p>
        </p:txBody>
      </p:sp>
    </p:spTree>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P</a:t>
            </a:r>
          </a:p>
        </p:txBody>
      </p:sp>
      <p:sp>
        <p:nvSpPr>
          <p:cNvPr id="421891" name="Rectangle 3"/>
          <p:cNvSpPr>
            <a:spLocks noGrp="1" noChangeArrowheads="1"/>
          </p:cNvSpPr>
          <p:nvPr>
            <p:ph type="body" idx="1"/>
          </p:nvPr>
        </p:nvSpPr>
        <p:spPr/>
        <p:txBody>
          <a:bodyPr/>
          <a:lstStyle/>
          <a:p>
            <a:pPr eaLnBrk="1" hangingPunct="1">
              <a:buFont typeface="Times" charset="0"/>
              <a:buNone/>
              <a:defRPr/>
            </a:pPr>
            <a:r>
              <a:rPr lang="en-US" b="1"/>
              <a:t>	</a:t>
            </a:r>
            <a:r>
              <a:rPr lang="en-US" sz="2400" b="1"/>
              <a:t>Problems in P can also have a witness – we just don't need one. But, this line of thought leads to an interesting observation. Consider the problem of searching a list L for a key X.</a:t>
            </a:r>
          </a:p>
          <a:p>
            <a:pPr eaLnBrk="1" hangingPunct="1">
              <a:buFont typeface="Times" charset="0"/>
              <a:buNone/>
              <a:defRPr/>
            </a:pPr>
            <a:endParaRPr lang="en-US" sz="2400" b="1"/>
          </a:p>
          <a:p>
            <a:pPr eaLnBrk="1" hangingPunct="1">
              <a:buFont typeface="Times" charset="0"/>
              <a:buNone/>
              <a:defRPr/>
            </a:pPr>
            <a:r>
              <a:rPr lang="en-US" sz="2400" b="1"/>
              <a:t>		Given: A list L of n values and a key X.</a:t>
            </a:r>
          </a:p>
          <a:p>
            <a:pPr eaLnBrk="1" hangingPunct="1">
              <a:buFont typeface="Times" charset="0"/>
              <a:buNone/>
              <a:defRPr/>
            </a:pPr>
            <a:r>
              <a:rPr lang="en-US" sz="2400" b="1"/>
              <a:t>		Question: Is X in L?</a:t>
            </a:r>
          </a:p>
        </p:txBody>
      </p:sp>
    </p:spTree>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P</a:t>
            </a:r>
          </a:p>
        </p:txBody>
      </p:sp>
      <p:sp>
        <p:nvSpPr>
          <p:cNvPr id="422915" name="Rectangle 3"/>
          <p:cNvSpPr>
            <a:spLocks noGrp="1" noChangeArrowheads="1"/>
          </p:cNvSpPr>
          <p:nvPr>
            <p:ph type="body" idx="1"/>
          </p:nvPr>
        </p:nvSpPr>
        <p:spPr/>
        <p:txBody>
          <a:bodyPr/>
          <a:lstStyle/>
          <a:p>
            <a:pPr eaLnBrk="1" hangingPunct="1">
              <a:lnSpc>
                <a:spcPct val="90000"/>
              </a:lnSpc>
              <a:buFont typeface="Times" pitchFamily="-108" charset="0"/>
              <a:buNone/>
              <a:defRPr/>
            </a:pPr>
            <a:r>
              <a:rPr lang="en-US" sz="2400" b="1"/>
              <a:t>	We know this problem is in P. But, we can also envision a nondeterministic solution. An oracle can, in fact, provide a "witness" for a Yes instance by simply writing down the index of  where X is located.</a:t>
            </a:r>
          </a:p>
          <a:p>
            <a:pPr eaLnBrk="1" hangingPunct="1">
              <a:lnSpc>
                <a:spcPct val="90000"/>
              </a:lnSpc>
              <a:buFont typeface="Times" pitchFamily="-108" charset="0"/>
              <a:buNone/>
              <a:defRPr/>
            </a:pPr>
            <a:r>
              <a:rPr lang="en-US" sz="2400" b="1"/>
              <a:t>	</a:t>
            </a:r>
          </a:p>
          <a:p>
            <a:pPr eaLnBrk="1" hangingPunct="1">
              <a:lnSpc>
                <a:spcPct val="90000"/>
              </a:lnSpc>
              <a:buFont typeface="Times" pitchFamily="-108" charset="0"/>
              <a:buNone/>
              <a:defRPr/>
            </a:pPr>
            <a:r>
              <a:rPr lang="en-US" sz="2400" b="1"/>
              <a:t>	We can verify the correctness with one simple comparison and reporting, Yes the witness is correct.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p:cNvSpPr>
            <a:spLocks noGrp="1" noChangeArrowheads="1"/>
          </p:cNvSpPr>
          <p:nvPr>
            <p:ph type="dt" sz="quarter" idx="10"/>
          </p:nvPr>
        </p:nvSpPr>
        <p:spPr>
          <a:noFill/>
        </p:spPr>
        <p:txBody>
          <a:bodyPr/>
          <a:lstStyle/>
          <a:p>
            <a:fld id="{BA8E3CD1-4485-7445-9C2E-C14D1D746F11}"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81923"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1924" name="Slide Number Placeholder 3"/>
          <p:cNvSpPr>
            <a:spLocks noGrp="1"/>
          </p:cNvSpPr>
          <p:nvPr>
            <p:ph type="sldNum" sz="quarter" idx="12"/>
          </p:nvPr>
        </p:nvSpPr>
        <p:spPr>
          <a:noFill/>
        </p:spPr>
        <p:txBody>
          <a:bodyPr/>
          <a:lstStyle/>
          <a:p>
            <a:fld id="{AF5FC217-9218-694B-961F-439A64E1CFE4}" type="slidenum">
              <a:rPr lang="en-US">
                <a:latin typeface="Arial" pitchFamily="-111" charset="0"/>
                <a:ea typeface="ＭＳ Ｐゴシック" pitchFamily="-111" charset="-128"/>
                <a:cs typeface="ＭＳ Ｐゴシック" pitchFamily="-111" charset="-128"/>
              </a:rPr>
              <a:pPr/>
              <a:t>41</a:t>
            </a:fld>
            <a:endParaRPr lang="en-US">
              <a:latin typeface="Arial" pitchFamily="-111" charset="0"/>
              <a:ea typeface="ＭＳ Ｐゴシック" pitchFamily="-111" charset="-128"/>
              <a:cs typeface="ＭＳ Ｐゴシック" pitchFamily="-111" charset="-128"/>
            </a:endParaRPr>
          </a:p>
        </p:txBody>
      </p:sp>
      <p:sp>
        <p:nvSpPr>
          <p:cNvPr id="81925"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Effective Procedure</a:t>
            </a:r>
          </a:p>
        </p:txBody>
      </p:sp>
      <p:sp>
        <p:nvSpPr>
          <p:cNvPr id="81926" name="Rectangle 3"/>
          <p:cNvSpPr>
            <a:spLocks noGrp="1" noChangeArrowheads="1"/>
          </p:cNvSpPr>
          <p:nvPr>
            <p:ph type="body" idx="4294967295"/>
          </p:nvPr>
        </p:nvSpPr>
        <p:spPr/>
        <p:txBody>
          <a:bodyPr/>
          <a:lstStyle/>
          <a:p>
            <a:pPr eaLnBrk="1" hangingPunct="1">
              <a:lnSpc>
                <a:spcPct val="80000"/>
              </a:lnSpc>
            </a:pPr>
            <a:r>
              <a:rPr lang="en-US" sz="2400" i="1">
                <a:solidFill>
                  <a:srgbClr val="CC3300"/>
                </a:solidFill>
                <a:ea typeface="ＭＳ Ｐゴシック" pitchFamily="-111" charset="-128"/>
                <a:cs typeface="ＭＳ Ｐゴシック" pitchFamily="-111" charset="-128"/>
              </a:rPr>
              <a:t>A process whose execution is clearly specified to the smallest detail</a:t>
            </a:r>
            <a:endParaRPr lang="en-US" sz="2400">
              <a:solidFill>
                <a:srgbClr val="CC3300"/>
              </a:solidFill>
              <a:ea typeface="ＭＳ Ｐゴシック" pitchFamily="-111" charset="-128"/>
              <a:cs typeface="ＭＳ Ｐゴシック" pitchFamily="-111" charset="-128"/>
            </a:endParaRPr>
          </a:p>
          <a:p>
            <a:pPr eaLnBrk="1" hangingPunct="1">
              <a:lnSpc>
                <a:spcPct val="80000"/>
              </a:lnSpc>
            </a:pPr>
            <a:r>
              <a:rPr lang="en-US" sz="2400">
                <a:ea typeface="ＭＳ Ｐゴシック" pitchFamily="-111" charset="-128"/>
                <a:cs typeface="ＭＳ Ｐゴシック" pitchFamily="-111" charset="-128"/>
              </a:rPr>
              <a:t>Such procedures have, among other properties, the following:</a:t>
            </a:r>
          </a:p>
          <a:p>
            <a:pPr lvl="1" eaLnBrk="1" hangingPunct="1">
              <a:lnSpc>
                <a:spcPct val="80000"/>
              </a:lnSpc>
            </a:pPr>
            <a:r>
              <a:rPr lang="en-US" sz="2000"/>
              <a:t>Processes must be finitely describable and the language used to describe them must be over a finite alphabet.</a:t>
            </a:r>
          </a:p>
          <a:p>
            <a:pPr lvl="1" eaLnBrk="1" hangingPunct="1">
              <a:lnSpc>
                <a:spcPct val="80000"/>
              </a:lnSpc>
            </a:pPr>
            <a:r>
              <a:rPr lang="en-US" sz="2000"/>
              <a:t>The current state of the machine model must be finitely presentable.</a:t>
            </a:r>
          </a:p>
          <a:p>
            <a:pPr lvl="1" eaLnBrk="1" hangingPunct="1">
              <a:lnSpc>
                <a:spcPct val="80000"/>
              </a:lnSpc>
            </a:pPr>
            <a:r>
              <a:rPr lang="en-US" sz="2000"/>
              <a:t>Given the current state, the choice of actions (steps) to move to the next state must be easily determinable from the procedure’s description.</a:t>
            </a:r>
          </a:p>
          <a:p>
            <a:pPr lvl="1" eaLnBrk="1" hangingPunct="1">
              <a:lnSpc>
                <a:spcPct val="80000"/>
              </a:lnSpc>
            </a:pPr>
            <a:r>
              <a:rPr lang="en-US" sz="2000"/>
              <a:t>Each action (step) of the process must be capable of being carried out in a finite amount of time.</a:t>
            </a:r>
          </a:p>
          <a:p>
            <a:pPr lvl="1" eaLnBrk="1" hangingPunct="1">
              <a:lnSpc>
                <a:spcPct val="80000"/>
              </a:lnSpc>
            </a:pPr>
            <a:r>
              <a:rPr lang="en-US" sz="2000"/>
              <a:t>The semantics associated with each step must be clear and unambiguous.</a:t>
            </a:r>
          </a:p>
        </p:txBody>
      </p:sp>
      <p:sp>
        <p:nvSpPr>
          <p:cNvPr id="81927"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7C05644F-6761-6447-9248-63D24FF78BD6}" type="slidenum">
              <a:rPr lang="en-US" sz="1400"/>
              <a:pPr algn="r"/>
              <a:t>41</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P</a:t>
            </a:r>
          </a:p>
        </p:txBody>
      </p:sp>
      <p:sp>
        <p:nvSpPr>
          <p:cNvPr id="423939" name="Rectangle 3"/>
          <p:cNvSpPr>
            <a:spLocks noGrp="1" noChangeArrowheads="1"/>
          </p:cNvSpPr>
          <p:nvPr>
            <p:ph type="body" idx="1"/>
          </p:nvPr>
        </p:nvSpPr>
        <p:spPr/>
        <p:txBody>
          <a:bodyPr/>
          <a:lstStyle/>
          <a:p>
            <a:pPr eaLnBrk="1" hangingPunct="1">
              <a:lnSpc>
                <a:spcPct val="90000"/>
              </a:lnSpc>
              <a:buFont typeface="Times" charset="0"/>
              <a:buNone/>
              <a:defRPr/>
            </a:pPr>
            <a:r>
              <a:rPr lang="en-US" sz="2000" b="1"/>
              <a:t>Now, consider the complement (Version 3) of this problem:</a:t>
            </a:r>
          </a:p>
          <a:p>
            <a:pPr eaLnBrk="1" hangingPunct="1">
              <a:lnSpc>
                <a:spcPct val="90000"/>
              </a:lnSpc>
              <a:buFont typeface="Times" charset="0"/>
              <a:buChar char="•"/>
              <a:defRPr/>
            </a:pPr>
            <a:endParaRPr lang="en-US" sz="2000" b="1"/>
          </a:p>
          <a:p>
            <a:pPr eaLnBrk="1" hangingPunct="1">
              <a:lnSpc>
                <a:spcPct val="90000"/>
              </a:lnSpc>
              <a:buFont typeface="Times" charset="0"/>
              <a:buNone/>
              <a:defRPr/>
            </a:pPr>
            <a:r>
              <a:rPr lang="en-US" sz="2000" b="1"/>
              <a:t>		Given:      A list L of n values and a key X.</a:t>
            </a:r>
          </a:p>
          <a:p>
            <a:pPr eaLnBrk="1" hangingPunct="1">
              <a:lnSpc>
                <a:spcPct val="90000"/>
              </a:lnSpc>
              <a:buFont typeface="Times" charset="0"/>
              <a:buNone/>
              <a:defRPr/>
            </a:pPr>
            <a:r>
              <a:rPr lang="en-US" sz="2000" b="1"/>
              <a:t>		Question: Is X </a:t>
            </a:r>
            <a:r>
              <a:rPr lang="en-US" sz="2000" b="1" u="sng"/>
              <a:t>not</a:t>
            </a:r>
            <a:r>
              <a:rPr lang="en-US" sz="2000" b="1"/>
              <a:t> in L?</a:t>
            </a:r>
          </a:p>
          <a:p>
            <a:pPr eaLnBrk="1" hangingPunct="1">
              <a:lnSpc>
                <a:spcPct val="90000"/>
              </a:lnSpc>
              <a:buFont typeface="Times" charset="0"/>
              <a:buNone/>
              <a:defRPr/>
            </a:pPr>
            <a:endParaRPr lang="en-US" sz="2000" b="1"/>
          </a:p>
          <a:p>
            <a:pPr eaLnBrk="1" hangingPunct="1">
              <a:lnSpc>
                <a:spcPct val="90000"/>
              </a:lnSpc>
              <a:buFont typeface="Times" charset="0"/>
              <a:buNone/>
              <a:defRPr/>
            </a:pPr>
            <a:r>
              <a:rPr lang="en-US" sz="2000" b="1"/>
              <a:t>	Here, for any Yes instance, no 'witness' seems to exist, but if the oracle simply writes down "Yes" we can verify the correctness in polynomial time by comparing X with each of the n values and report "Yes, X is not in the list."</a:t>
            </a:r>
            <a:endParaRPr lang="en-US" sz="2000"/>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ChangeArrowheads="1"/>
          </p:cNvSpPr>
          <p:nvPr>
            <p:ph type="title"/>
          </p:nvPr>
        </p:nvSpPr>
        <p:spPr/>
        <p:txBody>
          <a:bodyPr/>
          <a:lstStyle/>
          <a:p>
            <a:pPr eaLnBrk="1" hangingPunct="1">
              <a:defRPr/>
            </a:pPr>
            <a:r>
              <a:rPr lang="en-US" sz="3200" i="1" dirty="0">
                <a:solidFill>
                  <a:schemeClr val="bg2">
                    <a:alpha val="50000"/>
                  </a:schemeClr>
                </a:solidFill>
              </a:rPr>
              <a:t>Class – P</a:t>
            </a:r>
          </a:p>
        </p:txBody>
      </p:sp>
      <p:sp>
        <p:nvSpPr>
          <p:cNvPr id="424963" name="Rectangle 3"/>
          <p:cNvSpPr>
            <a:spLocks noGrp="1" noChangeArrowheads="1"/>
          </p:cNvSpPr>
          <p:nvPr>
            <p:ph type="body" idx="1"/>
          </p:nvPr>
        </p:nvSpPr>
        <p:spPr/>
        <p:txBody>
          <a:bodyPr/>
          <a:lstStyle/>
          <a:p>
            <a:pPr eaLnBrk="1" hangingPunct="1">
              <a:buFont typeface="Times" charset="0"/>
              <a:buNone/>
              <a:defRPr/>
            </a:pPr>
            <a:r>
              <a:rPr lang="en-US" sz="2800"/>
              <a:t>	</a:t>
            </a:r>
            <a:r>
              <a:rPr lang="en-US" sz="2000" b="1"/>
              <a:t>Therefore, both problems can be verified in polynomial time and, hence, both are in NP.</a:t>
            </a:r>
          </a:p>
          <a:p>
            <a:pPr eaLnBrk="1" hangingPunct="1">
              <a:buFont typeface="Times" charset="0"/>
              <a:buChar char="•"/>
              <a:defRPr/>
            </a:pPr>
            <a:endParaRPr lang="en-US" sz="2000" b="1"/>
          </a:p>
          <a:p>
            <a:pPr eaLnBrk="1" hangingPunct="1">
              <a:buFont typeface="Times" charset="0"/>
              <a:buNone/>
              <a:defRPr/>
            </a:pPr>
            <a:r>
              <a:rPr lang="en-US" sz="2000" b="1"/>
              <a:t>	This is a characteristic of any problem in P - both it and its complement can be verified in polynomial time (of course, they can both be 'solved' in polynomial time, too.)</a:t>
            </a:r>
          </a:p>
          <a:p>
            <a:pPr eaLnBrk="1" hangingPunct="1">
              <a:buFont typeface="Times" charset="0"/>
              <a:buNone/>
              <a:defRPr/>
            </a:pPr>
            <a:endParaRPr lang="en-US" sz="2000" b="1"/>
          </a:p>
          <a:p>
            <a:pPr eaLnBrk="1" hangingPunct="1">
              <a:buFont typeface="Times" charset="0"/>
              <a:buNone/>
              <a:defRPr/>
            </a:pPr>
            <a:r>
              <a:rPr lang="en-US" sz="2000" b="1"/>
              <a:t>	Therefore, we can again conclude P </a:t>
            </a:r>
            <a:r>
              <a:rPr lang="en-US" sz="2000" b="1">
                <a:latin typeface="Times New Roman" charset="0"/>
                <a:sym typeface="Symbol" charset="2"/>
              </a:rPr>
              <a:t></a:t>
            </a:r>
            <a:r>
              <a:rPr lang="en-US" sz="2000" b="1">
                <a:latin typeface="Times New Roman" charset="0"/>
              </a:rPr>
              <a:t> </a:t>
            </a:r>
            <a:r>
              <a:rPr lang="en-US" sz="2000" b="1"/>
              <a:t> NP.</a:t>
            </a:r>
          </a:p>
        </p:txBody>
      </p:sp>
    </p:spTree>
  </p:cSld>
  <p:clrMapOvr>
    <a:masterClrMapping/>
  </p:clrMapOvr>
  <p:timing>
    <p:tnLst>
      <p:par>
        <p:cTn xmlns:p14="http://schemas.microsoft.com/office/powerpoint/2010/main" id="1" dur="indefinite" restart="never" nodeType="tmRoot"/>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ChangeArrowheads="1"/>
          </p:cNvSpPr>
          <p:nvPr>
            <p:ph type="title"/>
          </p:nvPr>
        </p:nvSpPr>
        <p:spPr>
          <a:xfrm>
            <a:off x="1600200" y="1219200"/>
            <a:ext cx="7162800" cy="762000"/>
          </a:xfrm>
        </p:spPr>
        <p:txBody>
          <a:bodyPr/>
          <a:lstStyle/>
          <a:p>
            <a:pPr eaLnBrk="1" hangingPunct="1">
              <a:defRPr/>
            </a:pPr>
            <a:r>
              <a:rPr lang="en-US" sz="3200" i="1" dirty="0">
                <a:solidFill>
                  <a:schemeClr val="bg2">
                    <a:alpha val="50000"/>
                  </a:schemeClr>
                </a:solidFill>
              </a:rPr>
              <a:t>Class – P</a:t>
            </a:r>
          </a:p>
        </p:txBody>
      </p:sp>
      <p:sp>
        <p:nvSpPr>
          <p:cNvPr id="425987" name="Rectangle 3"/>
          <p:cNvSpPr>
            <a:spLocks noGrp="1" noChangeArrowheads="1"/>
          </p:cNvSpPr>
          <p:nvPr>
            <p:ph type="body" idx="1"/>
          </p:nvPr>
        </p:nvSpPr>
        <p:spPr>
          <a:xfrm>
            <a:off x="1752600" y="1981200"/>
            <a:ext cx="7162800" cy="3657600"/>
          </a:xfrm>
        </p:spPr>
        <p:txBody>
          <a:bodyPr/>
          <a:lstStyle/>
          <a:p>
            <a:pPr eaLnBrk="1" hangingPunct="1">
              <a:lnSpc>
                <a:spcPct val="90000"/>
              </a:lnSpc>
              <a:buFont typeface="Times" charset="0"/>
              <a:buNone/>
              <a:defRPr/>
            </a:pPr>
            <a:r>
              <a:rPr lang="en-US" sz="2000" b="1" dirty="0"/>
              <a:t>	There is a popular conjecture that if any problem and its complement are both in NP, then both are also in P.</a:t>
            </a:r>
          </a:p>
          <a:p>
            <a:pPr eaLnBrk="1" hangingPunct="1">
              <a:lnSpc>
                <a:spcPct val="90000"/>
              </a:lnSpc>
              <a:buFont typeface="Times" charset="0"/>
              <a:buChar char="•"/>
              <a:defRPr/>
            </a:pPr>
            <a:endParaRPr lang="en-US" sz="2000" b="1" dirty="0"/>
          </a:p>
          <a:p>
            <a:pPr eaLnBrk="1" hangingPunct="1">
              <a:lnSpc>
                <a:spcPct val="90000"/>
              </a:lnSpc>
              <a:buFont typeface="Times" charset="0"/>
              <a:buNone/>
              <a:defRPr/>
            </a:pPr>
            <a:r>
              <a:rPr lang="en-US" sz="2000" b="1" dirty="0"/>
              <a:t>	This has been the case for several problems that for many years were not known to be in P, but both the problem and its complement were known to be in NP.</a:t>
            </a:r>
          </a:p>
          <a:p>
            <a:pPr eaLnBrk="1" hangingPunct="1">
              <a:lnSpc>
                <a:spcPct val="90000"/>
              </a:lnSpc>
              <a:buFont typeface="Times" charset="0"/>
              <a:buChar char="•"/>
              <a:defRPr/>
            </a:pPr>
            <a:endParaRPr lang="en-US" sz="2000" b="1" dirty="0"/>
          </a:p>
          <a:p>
            <a:pPr eaLnBrk="1" hangingPunct="1">
              <a:lnSpc>
                <a:spcPct val="90000"/>
              </a:lnSpc>
              <a:buFont typeface="Times" charset="0"/>
              <a:buNone/>
              <a:defRPr/>
            </a:pPr>
            <a:r>
              <a:rPr lang="en-US" sz="2000" b="1" dirty="0"/>
              <a:t>	For example, Linear Programming (proven to be in P in the 1980's), and Prime Number (proven in 2006 to be in  P). </a:t>
            </a:r>
          </a:p>
          <a:p>
            <a:pPr eaLnBrk="1" hangingPunct="1">
              <a:lnSpc>
                <a:spcPct val="90000"/>
              </a:lnSpc>
              <a:buFont typeface="Times" charset="0"/>
              <a:buChar char="•"/>
              <a:defRPr/>
            </a:pPr>
            <a:endParaRPr lang="en-US" sz="2000" b="1" dirty="0"/>
          </a:p>
          <a:p>
            <a:pPr eaLnBrk="1" hangingPunct="1">
              <a:lnSpc>
                <a:spcPct val="90000"/>
              </a:lnSpc>
              <a:buFont typeface="Times" charset="0"/>
              <a:buNone/>
              <a:defRPr/>
            </a:pPr>
            <a:r>
              <a:rPr lang="en-US" sz="2000" b="1" dirty="0"/>
              <a:t>	A notable 'holdout' to date is Graph Isomorphism.</a:t>
            </a:r>
          </a:p>
        </p:txBody>
      </p:sp>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P</a:t>
            </a:r>
          </a:p>
        </p:txBody>
      </p:sp>
      <p:sp>
        <p:nvSpPr>
          <p:cNvPr id="427011" name="Rectangle 3"/>
          <p:cNvSpPr>
            <a:spLocks noGrp="1" noChangeArrowheads="1"/>
          </p:cNvSpPr>
          <p:nvPr>
            <p:ph type="body" idx="1"/>
          </p:nvPr>
        </p:nvSpPr>
        <p:spPr>
          <a:xfrm>
            <a:off x="1371600" y="2286000"/>
            <a:ext cx="7162800" cy="3429000"/>
          </a:xfrm>
        </p:spPr>
        <p:txBody>
          <a:bodyPr/>
          <a:lstStyle/>
          <a:p>
            <a:pPr lvl="2" eaLnBrk="1" hangingPunct="1">
              <a:buFont typeface="Times" charset="0"/>
              <a:buNone/>
              <a:defRPr/>
            </a:pPr>
            <a:r>
              <a:rPr lang="en-US" sz="2000">
                <a:latin typeface="Times New Roman" charset="0"/>
              </a:rPr>
              <a:t>	</a:t>
            </a:r>
            <a:r>
              <a:rPr lang="en-US" sz="2000" b="1">
                <a:latin typeface="Times New Roman" charset="0"/>
              </a:rPr>
              <a:t>There are a lot of problems in NP that we do not know how to solve in polynomial time. Why? </a:t>
            </a:r>
          </a:p>
          <a:p>
            <a:pPr lvl="3" eaLnBrk="1" hangingPunct="1">
              <a:buFont typeface="Times" charset="0"/>
              <a:buChar char="•"/>
              <a:defRPr/>
            </a:pPr>
            <a:endParaRPr lang="en-US" sz="1800" b="1">
              <a:latin typeface="Times New Roman" charset="0"/>
            </a:endParaRPr>
          </a:p>
          <a:p>
            <a:pPr lvl="3" eaLnBrk="1" hangingPunct="1">
              <a:buFont typeface="Times" charset="0"/>
              <a:buNone/>
              <a:defRPr/>
            </a:pPr>
            <a:r>
              <a:rPr lang="en-US" sz="1800" b="1">
                <a:latin typeface="Times New Roman" charset="0"/>
              </a:rPr>
              <a:t>	Because they really don't have polynomial algorithms? </a:t>
            </a:r>
          </a:p>
          <a:p>
            <a:pPr lvl="3" eaLnBrk="1" hangingPunct="1">
              <a:buFont typeface="Times" charset="0"/>
              <a:buChar char="•"/>
              <a:defRPr/>
            </a:pPr>
            <a:endParaRPr lang="en-US" sz="1800" b="1">
              <a:latin typeface="Times New Roman" charset="0"/>
            </a:endParaRPr>
          </a:p>
          <a:p>
            <a:pPr lvl="3" eaLnBrk="1" hangingPunct="1">
              <a:buFont typeface="Times" charset="0"/>
              <a:buNone/>
              <a:defRPr/>
            </a:pPr>
            <a:r>
              <a:rPr lang="en-US" sz="1800" b="1">
                <a:latin typeface="Times New Roman" charset="0"/>
              </a:rPr>
              <a:t>	Or, because we are not yet clever enough to have found a polynomial algorithm for them?</a:t>
            </a:r>
          </a:p>
          <a:p>
            <a:pPr eaLnBrk="1" hangingPunct="1">
              <a:buFont typeface="Times" charset="0"/>
              <a:buChar char="•"/>
              <a:defRPr/>
            </a:pPr>
            <a:endParaRPr lang="en-US" sz="2800" b="1"/>
          </a:p>
        </p:txBody>
      </p:sp>
    </p:spTree>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P</a:t>
            </a:r>
          </a:p>
        </p:txBody>
      </p:sp>
      <p:sp>
        <p:nvSpPr>
          <p:cNvPr id="428035" name="Rectangle 3"/>
          <p:cNvSpPr>
            <a:spLocks noGrp="1" noChangeArrowheads="1"/>
          </p:cNvSpPr>
          <p:nvPr>
            <p:ph type="body" idx="1"/>
          </p:nvPr>
        </p:nvSpPr>
        <p:spPr/>
        <p:txBody>
          <a:bodyPr/>
          <a:lstStyle/>
          <a:p>
            <a:pPr lvl="2" eaLnBrk="1" hangingPunct="1">
              <a:lnSpc>
                <a:spcPct val="90000"/>
              </a:lnSpc>
              <a:buFont typeface="Times" charset="0"/>
              <a:buNone/>
              <a:defRPr/>
            </a:pPr>
            <a:r>
              <a:rPr lang="en-US" sz="1800" b="1">
                <a:latin typeface="Times New Roman" charset="0"/>
              </a:rPr>
              <a:t>At the moment, no one knows. </a:t>
            </a:r>
          </a:p>
          <a:p>
            <a:pPr lvl="2" eaLnBrk="1" hangingPunct="1">
              <a:lnSpc>
                <a:spcPct val="90000"/>
              </a:lnSpc>
              <a:buFont typeface="Times" charset="0"/>
              <a:buChar char="•"/>
              <a:defRPr/>
            </a:pPr>
            <a:endParaRPr lang="en-US" sz="1800" b="1">
              <a:latin typeface="Times New Roman" charset="0"/>
            </a:endParaRPr>
          </a:p>
          <a:p>
            <a:pPr lvl="2" eaLnBrk="1" hangingPunct="1">
              <a:lnSpc>
                <a:spcPct val="90000"/>
              </a:lnSpc>
              <a:buFont typeface="Times" charset="0"/>
              <a:buNone/>
              <a:defRPr/>
            </a:pPr>
            <a:r>
              <a:rPr lang="en-US" sz="1800" b="1">
                <a:latin typeface="Times New Roman" charset="0"/>
              </a:rPr>
              <a:t>Some believe all problems in NP have polynomial algorithms. Many do not (believe that).</a:t>
            </a:r>
          </a:p>
          <a:p>
            <a:pPr lvl="2" eaLnBrk="1" hangingPunct="1">
              <a:lnSpc>
                <a:spcPct val="90000"/>
              </a:lnSpc>
              <a:buFont typeface="Times" charset="0"/>
              <a:buChar char="•"/>
              <a:defRPr/>
            </a:pPr>
            <a:endParaRPr lang="en-US" sz="1800" b="1">
              <a:latin typeface="Times New Roman" charset="0"/>
            </a:endParaRPr>
          </a:p>
          <a:p>
            <a:pPr lvl="2" eaLnBrk="1" hangingPunct="1">
              <a:lnSpc>
                <a:spcPct val="90000"/>
              </a:lnSpc>
              <a:buFont typeface="Times" charset="0"/>
              <a:buNone/>
              <a:defRPr/>
            </a:pPr>
            <a:r>
              <a:rPr lang="en-US" sz="1800" b="1">
                <a:latin typeface="Times New Roman" charset="0"/>
              </a:rPr>
              <a:t>The fundamental question in theoretical computer science is: </a:t>
            </a:r>
          </a:p>
          <a:p>
            <a:pPr lvl="3" eaLnBrk="1" hangingPunct="1">
              <a:lnSpc>
                <a:spcPct val="90000"/>
              </a:lnSpc>
              <a:buFont typeface="Times" charset="0"/>
              <a:buNone/>
              <a:defRPr/>
            </a:pPr>
            <a:r>
              <a:rPr lang="en-US" sz="1600" b="1">
                <a:latin typeface="Times New Roman" charset="0"/>
              </a:rPr>
              <a:t>Does P = NP?</a:t>
            </a:r>
          </a:p>
          <a:p>
            <a:pPr lvl="3" eaLnBrk="1" hangingPunct="1">
              <a:lnSpc>
                <a:spcPct val="90000"/>
              </a:lnSpc>
              <a:buFont typeface="Times" charset="0"/>
              <a:buNone/>
              <a:defRPr/>
            </a:pPr>
            <a:endParaRPr lang="en-US" sz="1600" b="1">
              <a:latin typeface="Times New Roman" charset="0"/>
            </a:endParaRPr>
          </a:p>
          <a:p>
            <a:pPr lvl="3" eaLnBrk="1" hangingPunct="1">
              <a:lnSpc>
                <a:spcPct val="90000"/>
              </a:lnSpc>
              <a:buFont typeface="Times" charset="0"/>
              <a:buNone/>
              <a:defRPr/>
            </a:pPr>
            <a:r>
              <a:rPr lang="en-US" sz="1600" b="1">
                <a:latin typeface="Times New Roman" charset="0"/>
              </a:rPr>
              <a:t>There is an award of one million dollars for a proof. </a:t>
            </a:r>
          </a:p>
          <a:p>
            <a:pPr lvl="3" algn="ctr" eaLnBrk="1" hangingPunct="1">
              <a:lnSpc>
                <a:spcPct val="90000"/>
              </a:lnSpc>
              <a:buFont typeface="Times" charset="0"/>
              <a:buNone/>
              <a:defRPr/>
            </a:pPr>
            <a:r>
              <a:rPr lang="en-US" sz="1600" b="1">
                <a:latin typeface="Times New Roman" charset="0"/>
              </a:rPr>
              <a:t>– Either way, True or False.</a:t>
            </a:r>
          </a:p>
          <a:p>
            <a:pPr eaLnBrk="1" hangingPunct="1">
              <a:lnSpc>
                <a:spcPct val="90000"/>
              </a:lnSpc>
              <a:buFont typeface="Times" charset="0"/>
              <a:buChar char="•"/>
              <a:defRPr/>
            </a:pPr>
            <a:endParaRPr lang="en-US" sz="2400" b="1"/>
          </a:p>
        </p:txBody>
      </p:sp>
    </p:spTree>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pPr eaLnBrk="1" hangingPunct="1">
              <a:defRPr/>
            </a:pPr>
            <a:r>
              <a:rPr lang="en-US" sz="3200" i="1">
                <a:solidFill>
                  <a:schemeClr val="bg2"/>
                </a:solidFill>
              </a:rPr>
              <a:t>Other Classes</a:t>
            </a:r>
            <a:endParaRPr lang="en-US"/>
          </a:p>
        </p:txBody>
      </p:sp>
      <p:sp>
        <p:nvSpPr>
          <p:cNvPr id="429059" name="Rectangle 3"/>
          <p:cNvSpPr>
            <a:spLocks noGrp="1" noChangeArrowheads="1"/>
          </p:cNvSpPr>
          <p:nvPr>
            <p:ph type="body" idx="1"/>
          </p:nvPr>
        </p:nvSpPr>
        <p:spPr/>
        <p:txBody>
          <a:bodyPr/>
          <a:lstStyle/>
          <a:p>
            <a:pPr eaLnBrk="1" hangingPunct="1">
              <a:lnSpc>
                <a:spcPct val="90000"/>
              </a:lnSpc>
              <a:buFont typeface="Times" charset="0"/>
              <a:buNone/>
              <a:defRPr/>
            </a:pPr>
            <a:r>
              <a:rPr lang="en-US" sz="2000" b="1"/>
              <a:t>	</a:t>
            </a:r>
            <a:r>
              <a:rPr lang="en-US" sz="2400" b="1"/>
              <a:t>We now look at other classes of problems.</a:t>
            </a:r>
          </a:p>
          <a:p>
            <a:pPr eaLnBrk="1" hangingPunct="1">
              <a:lnSpc>
                <a:spcPct val="90000"/>
              </a:lnSpc>
              <a:buFont typeface="Times" charset="0"/>
              <a:buChar char="•"/>
              <a:defRPr/>
            </a:pPr>
            <a:endParaRPr lang="en-US" sz="2400" b="1"/>
          </a:p>
          <a:p>
            <a:pPr eaLnBrk="1" hangingPunct="1">
              <a:lnSpc>
                <a:spcPct val="90000"/>
              </a:lnSpc>
              <a:buFont typeface="Times" charset="0"/>
              <a:buNone/>
              <a:defRPr/>
            </a:pPr>
            <a:r>
              <a:rPr lang="en-US" sz="2000" b="1"/>
              <a:t>	</a:t>
            </a:r>
            <a:r>
              <a:rPr lang="en-US" sz="2400" b="1"/>
              <a:t>Hard appearing problems can turn out to be easy to solve. And, easy looking problems can actually be very hard (Graph Theory is rich with such examples).</a:t>
            </a:r>
            <a:endParaRPr lang="en-US" b="1"/>
          </a:p>
          <a:p>
            <a:pPr eaLnBrk="1" hangingPunct="1">
              <a:lnSpc>
                <a:spcPct val="90000"/>
              </a:lnSpc>
              <a:buFont typeface="Times" charset="0"/>
              <a:buNone/>
              <a:defRPr/>
            </a:pPr>
            <a:endParaRPr lang="en-US" sz="2400" b="1"/>
          </a:p>
          <a:p>
            <a:pPr eaLnBrk="1" hangingPunct="1">
              <a:lnSpc>
                <a:spcPct val="90000"/>
              </a:lnSpc>
              <a:buFont typeface="Times" charset="0"/>
              <a:buNone/>
              <a:defRPr/>
            </a:pPr>
            <a:r>
              <a:rPr lang="en-US" sz="2400" b="1"/>
              <a:t>	We must deal with the concept of "as hard as," "no harder than," etc. in a more rigorous way.</a:t>
            </a:r>
          </a:p>
          <a:p>
            <a:pPr eaLnBrk="1" hangingPunct="1">
              <a:lnSpc>
                <a:spcPct val="90000"/>
              </a:lnSpc>
              <a:buFont typeface="Times" charset="0"/>
              <a:buNone/>
              <a:defRPr/>
            </a:pPr>
            <a:endParaRPr lang="en-US" sz="2000"/>
          </a:p>
        </p:txBody>
      </p:sp>
    </p:spTree>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defRPr/>
            </a:pPr>
            <a:r>
              <a:rPr lang="en-US" sz="3200" i="1" smtClean="0">
                <a:solidFill>
                  <a:schemeClr val="bg2"/>
                </a:solidFill>
              </a:rPr>
              <a:t>"No harder than"</a:t>
            </a:r>
          </a:p>
        </p:txBody>
      </p:sp>
      <p:sp>
        <p:nvSpPr>
          <p:cNvPr id="430083" name="Rectangle 3"/>
          <p:cNvSpPr>
            <a:spLocks noGrp="1" noChangeArrowheads="1"/>
          </p:cNvSpPr>
          <p:nvPr>
            <p:ph type="body" idx="1"/>
          </p:nvPr>
        </p:nvSpPr>
        <p:spPr/>
        <p:txBody>
          <a:bodyPr/>
          <a:lstStyle/>
          <a:p>
            <a:pPr eaLnBrk="1" hangingPunct="1">
              <a:lnSpc>
                <a:spcPct val="90000"/>
              </a:lnSpc>
              <a:buFont typeface="Times" charset="0"/>
              <a:buNone/>
              <a:defRPr/>
            </a:pPr>
            <a:r>
              <a:rPr lang="en-US" sz="2000" b="1" dirty="0">
                <a:latin typeface="Times New Roman" charset="0"/>
              </a:rPr>
              <a:t>	Problem A is said to be 'no harder than' problem B when the smallest class containing A is a subset of the smallest class containing B.</a:t>
            </a:r>
          </a:p>
          <a:p>
            <a:pPr eaLnBrk="1" hangingPunct="1">
              <a:lnSpc>
                <a:spcPct val="90000"/>
              </a:lnSpc>
              <a:buFont typeface="Times" charset="0"/>
              <a:buNone/>
              <a:defRPr/>
            </a:pPr>
            <a:endParaRPr lang="en-US" sz="1000" b="1" dirty="0">
              <a:latin typeface="Times New Roman" charset="0"/>
            </a:endParaRPr>
          </a:p>
          <a:p>
            <a:pPr eaLnBrk="1" hangingPunct="1">
              <a:lnSpc>
                <a:spcPct val="90000"/>
              </a:lnSpc>
              <a:buFont typeface="Times" charset="0"/>
              <a:buNone/>
              <a:defRPr/>
            </a:pPr>
            <a:r>
              <a:rPr lang="en-US" sz="2000" b="1" dirty="0">
                <a:latin typeface="Times New Roman" charset="0"/>
              </a:rPr>
              <a:t>	Recall that </a:t>
            </a:r>
            <a:r>
              <a:rPr lang="en-US" sz="2000" b="1" dirty="0" err="1">
                <a:latin typeface="Times New Roman" charset="0"/>
              </a:rPr>
              <a:t>f</a:t>
            </a:r>
            <a:r>
              <a:rPr lang="en-US" sz="2000" b="1" baseline="-25000" dirty="0" err="1">
                <a:latin typeface="Times New Roman" charset="0"/>
              </a:rPr>
              <a:t>X</a:t>
            </a:r>
            <a:r>
              <a:rPr lang="en-US" sz="2000" b="1" dirty="0">
                <a:latin typeface="Times New Roman" charset="0"/>
              </a:rPr>
              <a:t>(n) is the order of the smallest complexity class containing problem X.  </a:t>
            </a:r>
            <a:endParaRPr lang="en-US" sz="1000" b="1" dirty="0">
              <a:latin typeface="Times New Roman" charset="0"/>
            </a:endParaRPr>
          </a:p>
          <a:p>
            <a:pPr eaLnBrk="1" hangingPunct="1">
              <a:lnSpc>
                <a:spcPct val="90000"/>
              </a:lnSpc>
              <a:buFont typeface="Times" charset="0"/>
              <a:buNone/>
              <a:defRPr/>
            </a:pPr>
            <a:r>
              <a:rPr lang="en-US" sz="1000" b="1" dirty="0">
                <a:latin typeface="Times New Roman" charset="0"/>
              </a:rPr>
              <a:t>	</a:t>
            </a:r>
          </a:p>
          <a:p>
            <a:pPr eaLnBrk="1" hangingPunct="1">
              <a:lnSpc>
                <a:spcPct val="90000"/>
              </a:lnSpc>
              <a:buFont typeface="Times" charset="0"/>
              <a:buNone/>
              <a:defRPr/>
            </a:pPr>
            <a:r>
              <a:rPr lang="en-US" sz="1000" b="1" dirty="0">
                <a:latin typeface="Times New Roman" charset="0"/>
              </a:rPr>
              <a:t>	</a:t>
            </a:r>
            <a:r>
              <a:rPr lang="en-US" sz="2000" b="1" dirty="0">
                <a:latin typeface="Times New Roman" charset="0"/>
              </a:rPr>
              <a:t>If, for some constant </a:t>
            </a:r>
            <a:r>
              <a:rPr lang="en-US" sz="2000" b="1" dirty="0">
                <a:latin typeface="Times New Roman" charset="0"/>
                <a:sym typeface="Symbol" charset="2"/>
              </a:rPr>
              <a:t></a:t>
            </a:r>
            <a:r>
              <a:rPr lang="en-US" sz="2000" b="1" dirty="0">
                <a:latin typeface="Times New Roman" charset="0"/>
              </a:rPr>
              <a:t>, </a:t>
            </a:r>
          </a:p>
          <a:p>
            <a:pPr eaLnBrk="1" hangingPunct="1">
              <a:lnSpc>
                <a:spcPct val="90000"/>
              </a:lnSpc>
              <a:buFont typeface="Times" charset="0"/>
              <a:buNone/>
              <a:defRPr/>
            </a:pPr>
            <a:r>
              <a:rPr lang="en-US" sz="2000" b="1" dirty="0">
                <a:latin typeface="Times New Roman" charset="0"/>
              </a:rPr>
              <a:t>			</a:t>
            </a:r>
            <a:r>
              <a:rPr lang="en-US" sz="2000" b="1" dirty="0" err="1">
                <a:latin typeface="Times New Roman" charset="0"/>
              </a:rPr>
              <a:t>f</a:t>
            </a:r>
            <a:r>
              <a:rPr lang="en-US" sz="2000" b="1" baseline="-25000" dirty="0" err="1">
                <a:latin typeface="Times New Roman" charset="0"/>
              </a:rPr>
              <a:t>A</a:t>
            </a:r>
            <a:r>
              <a:rPr lang="en-US" sz="2000" b="1" dirty="0">
                <a:latin typeface="Times New Roman" charset="0"/>
              </a:rPr>
              <a:t>(n) ≤ </a:t>
            </a:r>
            <a:r>
              <a:rPr lang="en-US" sz="2000" b="1" dirty="0" err="1">
                <a:latin typeface="Times New Roman" charset="0"/>
              </a:rPr>
              <a:t>n</a:t>
            </a:r>
            <a:r>
              <a:rPr lang="en-US" sz="2000" b="1" baseline="30000" dirty="0" err="1">
                <a:latin typeface="Times New Roman" charset="0"/>
                <a:sym typeface="Symbol" charset="2"/>
              </a:rPr>
              <a:t></a:t>
            </a:r>
            <a:r>
              <a:rPr lang="en-US" sz="2000" b="1" dirty="0" err="1">
                <a:latin typeface="Times New Roman" charset="0"/>
              </a:rPr>
              <a:t>f</a:t>
            </a:r>
            <a:r>
              <a:rPr lang="en-US" sz="2000" b="1" baseline="-25000" dirty="0" err="1">
                <a:latin typeface="Times New Roman" charset="0"/>
              </a:rPr>
              <a:t>B</a:t>
            </a:r>
            <a:r>
              <a:rPr lang="en-US" sz="2000" b="1" dirty="0">
                <a:latin typeface="Times New Roman" charset="0"/>
              </a:rPr>
              <a:t>(n),</a:t>
            </a:r>
            <a:r>
              <a:rPr lang="en-US" sz="2800" b="1" dirty="0">
                <a:latin typeface="Times New Roman" charset="0"/>
              </a:rPr>
              <a:t> </a:t>
            </a:r>
          </a:p>
          <a:p>
            <a:pPr eaLnBrk="1" hangingPunct="1">
              <a:lnSpc>
                <a:spcPct val="90000"/>
              </a:lnSpc>
              <a:buFont typeface="Times" charset="0"/>
              <a:buNone/>
              <a:defRPr/>
            </a:pPr>
            <a:endParaRPr lang="en-US" sz="1200" b="1" dirty="0">
              <a:latin typeface="Times New Roman" charset="0"/>
            </a:endParaRPr>
          </a:p>
          <a:p>
            <a:pPr eaLnBrk="1" hangingPunct="1">
              <a:lnSpc>
                <a:spcPct val="90000"/>
              </a:lnSpc>
              <a:buFont typeface="Times" charset="0"/>
              <a:buNone/>
              <a:defRPr/>
            </a:pPr>
            <a:r>
              <a:rPr lang="en-US" sz="2000" b="1" dirty="0">
                <a:latin typeface="Times New Roman" charset="0"/>
              </a:rPr>
              <a:t>	the time to solve A is no more than some polynomial multiple of the time required to solve B, i.e., A is 'no harder than' B.</a:t>
            </a:r>
          </a:p>
          <a:p>
            <a:pPr eaLnBrk="1" hangingPunct="1">
              <a:lnSpc>
                <a:spcPct val="90000"/>
              </a:lnSpc>
              <a:buFont typeface="Times" charset="0"/>
              <a:buNone/>
              <a:defRPr/>
            </a:pPr>
            <a:endParaRPr lang="en-US" sz="2000" b="1" dirty="0">
              <a:latin typeface="Times New Roman" charset="0"/>
            </a:endParaRPr>
          </a:p>
        </p:txBody>
      </p:sp>
    </p:spTree>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p:txBody>
          <a:bodyPr/>
          <a:lstStyle/>
          <a:p>
            <a:pPr eaLnBrk="1" hangingPunct="1">
              <a:defRPr/>
            </a:pPr>
            <a:r>
              <a:rPr lang="en-US" sz="3200" i="1" smtClean="0">
                <a:solidFill>
                  <a:schemeClr val="bg2"/>
                </a:solidFill>
              </a:rPr>
              <a:t>"No harder than"</a:t>
            </a:r>
          </a:p>
        </p:txBody>
      </p:sp>
      <p:sp>
        <p:nvSpPr>
          <p:cNvPr id="431107" name="Rectangle 3"/>
          <p:cNvSpPr>
            <a:spLocks noGrp="1" noChangeArrowheads="1"/>
          </p:cNvSpPr>
          <p:nvPr>
            <p:ph type="body" idx="1"/>
          </p:nvPr>
        </p:nvSpPr>
        <p:spPr/>
        <p:txBody>
          <a:bodyPr/>
          <a:lstStyle/>
          <a:p>
            <a:pPr eaLnBrk="1" hangingPunct="1">
              <a:buFont typeface="Times" charset="0"/>
              <a:buNone/>
              <a:defRPr/>
            </a:pPr>
            <a:r>
              <a:rPr lang="en-US" sz="2000" b="1"/>
              <a:t>	The requirement for determining the relative difficulty of two problems A and B requires that we know, at least, the order of the fastest algorithm for problem B and the order of some algorithm for Problem A.</a:t>
            </a:r>
          </a:p>
          <a:p>
            <a:pPr eaLnBrk="1" hangingPunct="1">
              <a:buFont typeface="Times" charset="0"/>
              <a:buChar char="•"/>
              <a:defRPr/>
            </a:pPr>
            <a:endParaRPr lang="en-US" sz="2000" b="1"/>
          </a:p>
          <a:p>
            <a:pPr eaLnBrk="1" hangingPunct="1">
              <a:buFont typeface="Times" charset="0"/>
              <a:buNone/>
              <a:defRPr/>
            </a:pPr>
            <a:r>
              <a:rPr lang="en-US" sz="2000" b="1"/>
              <a:t>	We may not know either!!</a:t>
            </a:r>
          </a:p>
          <a:p>
            <a:pPr eaLnBrk="1" hangingPunct="1">
              <a:buFont typeface="Times" charset="0"/>
              <a:buChar char="•"/>
              <a:defRPr/>
            </a:pPr>
            <a:endParaRPr lang="en-US" sz="2000" b="1"/>
          </a:p>
          <a:p>
            <a:pPr eaLnBrk="1" hangingPunct="1">
              <a:buFont typeface="Times" charset="0"/>
              <a:buNone/>
              <a:defRPr/>
            </a:pPr>
            <a:r>
              <a:rPr lang="en-US" sz="2000" b="1"/>
              <a:t>	In the following we exhibit a technique that can allow us to determine this relationship without knowing anything about an algorithm for either problem.</a:t>
            </a:r>
          </a:p>
        </p:txBody>
      </p:sp>
    </p:spTree>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defRPr/>
            </a:pPr>
            <a:r>
              <a:rPr lang="en-US" smtClean="0"/>
              <a:t/>
            </a:r>
            <a:br>
              <a:rPr lang="en-US" smtClean="0"/>
            </a:br>
            <a:endParaRPr lang="en-US" smtClean="0"/>
          </a:p>
        </p:txBody>
      </p:sp>
      <p:sp>
        <p:nvSpPr>
          <p:cNvPr id="432131" name="Rectangle 3"/>
          <p:cNvSpPr>
            <a:spLocks noGrp="1" noChangeArrowheads="1"/>
          </p:cNvSpPr>
          <p:nvPr>
            <p:ph type="body" idx="1"/>
          </p:nvPr>
        </p:nvSpPr>
        <p:spPr>
          <a:xfrm>
            <a:off x="914400" y="2286000"/>
            <a:ext cx="7162800" cy="3429000"/>
          </a:xfrm>
        </p:spPr>
        <p:txBody>
          <a:bodyPr/>
          <a:lstStyle/>
          <a:p>
            <a:pPr lvl="2" algn="ctr" eaLnBrk="1" hangingPunct="1">
              <a:buFont typeface="Times" charset="0"/>
              <a:buNone/>
              <a:defRPr/>
            </a:pPr>
            <a:r>
              <a:rPr lang="en-US" b="1">
                <a:latin typeface="Times New Roman" charset="0"/>
              </a:rPr>
              <a:t>The "Key" to Complexity Theory</a:t>
            </a:r>
          </a:p>
          <a:p>
            <a:pPr lvl="2" algn="ctr" eaLnBrk="1" hangingPunct="1">
              <a:buFont typeface="Times" charset="0"/>
              <a:buNone/>
              <a:defRPr/>
            </a:pPr>
            <a:endParaRPr lang="en-US" b="1">
              <a:latin typeface="Times New Roman" charset="0"/>
            </a:endParaRPr>
          </a:p>
          <a:p>
            <a:pPr lvl="2" algn="ctr" eaLnBrk="1" hangingPunct="1">
              <a:buFont typeface="Times" charset="0"/>
              <a:buNone/>
              <a:defRPr/>
            </a:pPr>
            <a:r>
              <a:rPr lang="en-US" b="1">
                <a:latin typeface="Times New Roman" charset="0"/>
              </a:rPr>
              <a:t>'Reductions,' 'Reductions,' 'Reductions.' </a:t>
            </a:r>
          </a:p>
          <a:p>
            <a:pPr eaLnBrk="1" hangingPunct="1">
              <a:buFont typeface="Times" charset="0"/>
              <a:buChar char="•"/>
              <a:defRPr/>
            </a:pPr>
            <a:endParaRPr lang="en-US"/>
          </a:p>
        </p:txBody>
      </p:sp>
    </p:spTree>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p:txBody>
          <a:bodyPr/>
          <a:lstStyle/>
          <a:p>
            <a:pPr eaLnBrk="1" hangingPunct="1">
              <a:defRPr/>
            </a:pPr>
            <a:r>
              <a:rPr lang="en-US" sz="3200" i="1" smtClean="0">
                <a:solidFill>
                  <a:schemeClr val="bg2"/>
                </a:solidFill>
                <a:latin typeface="Times New Roman" pitchFamily="-108" charset="0"/>
              </a:rPr>
              <a:t>Reductions</a:t>
            </a:r>
          </a:p>
        </p:txBody>
      </p:sp>
      <p:sp>
        <p:nvSpPr>
          <p:cNvPr id="433155" name="Rectangle 3"/>
          <p:cNvSpPr>
            <a:spLocks noGrp="1" noChangeArrowheads="1"/>
          </p:cNvSpPr>
          <p:nvPr>
            <p:ph type="body" idx="1"/>
          </p:nvPr>
        </p:nvSpPr>
        <p:spPr/>
        <p:txBody>
          <a:bodyPr/>
          <a:lstStyle/>
          <a:p>
            <a:pPr eaLnBrk="1" hangingPunct="1">
              <a:buFont typeface="Times" charset="0"/>
              <a:buNone/>
              <a:defRPr/>
            </a:pPr>
            <a:r>
              <a:rPr lang="en-US" sz="2400" b="1"/>
              <a:t>	For any problem X, let X(I</a:t>
            </a:r>
            <a:r>
              <a:rPr lang="en-US" sz="2400" b="1" baseline="-25000"/>
              <a:t>X</a:t>
            </a:r>
            <a:r>
              <a:rPr lang="en-US" sz="2400" b="1"/>
              <a:t>, Answer</a:t>
            </a:r>
            <a:r>
              <a:rPr lang="en-US" sz="2400" b="1" baseline="-25000"/>
              <a:t>X</a:t>
            </a:r>
            <a:r>
              <a:rPr lang="en-US" sz="2400" b="1"/>
              <a:t>) represents an algorithm for problem X – even if none is known to exist.</a:t>
            </a:r>
          </a:p>
          <a:p>
            <a:pPr lvl="1" eaLnBrk="1" hangingPunct="1">
              <a:buFont typeface="Times" charset="0"/>
              <a:buNone/>
              <a:defRPr/>
            </a:pPr>
            <a:r>
              <a:rPr lang="en-US" sz="2000" b="1"/>
              <a:t>	</a:t>
            </a:r>
          </a:p>
          <a:p>
            <a:pPr lvl="1" eaLnBrk="1" hangingPunct="1">
              <a:buFont typeface="Times" charset="0"/>
              <a:buNone/>
              <a:defRPr/>
            </a:pPr>
            <a:r>
              <a:rPr lang="en-US" sz="2000" b="1"/>
              <a:t>	I</a:t>
            </a:r>
            <a:r>
              <a:rPr lang="en-US" sz="2000" b="1" baseline="-25000"/>
              <a:t>X</a:t>
            </a:r>
            <a:r>
              <a:rPr lang="en-US" sz="2000" b="1"/>
              <a:t> is an arbitray instance given to the algorithm and Answer</a:t>
            </a:r>
            <a:r>
              <a:rPr lang="en-US" sz="2000" b="1" baseline="-25000"/>
              <a:t>X</a:t>
            </a:r>
            <a:r>
              <a:rPr lang="en-US" sz="2000" b="1"/>
              <a:t> is the returned answer determined by the algorithm.</a:t>
            </a:r>
            <a:endParaRPr lang="en-US" b="1"/>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p:cNvSpPr>
            <a:spLocks noGrp="1" noChangeArrowheads="1"/>
          </p:cNvSpPr>
          <p:nvPr>
            <p:ph type="dt" sz="quarter" idx="10"/>
          </p:nvPr>
        </p:nvSpPr>
        <p:spPr>
          <a:noFill/>
        </p:spPr>
        <p:txBody>
          <a:bodyPr/>
          <a:lstStyle/>
          <a:p>
            <a:fld id="{28B7A64F-4C1D-5444-B3C4-81D7B9822A8F}"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83971"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3972" name="Slide Number Placeholder 3"/>
          <p:cNvSpPr>
            <a:spLocks noGrp="1"/>
          </p:cNvSpPr>
          <p:nvPr>
            <p:ph type="sldNum" sz="quarter" idx="12"/>
          </p:nvPr>
        </p:nvSpPr>
        <p:spPr>
          <a:noFill/>
        </p:spPr>
        <p:txBody>
          <a:bodyPr/>
          <a:lstStyle/>
          <a:p>
            <a:fld id="{2DA9EE75-B876-C349-8016-95807D153B6A}" type="slidenum">
              <a:rPr lang="en-US">
                <a:latin typeface="Arial" pitchFamily="-111" charset="0"/>
                <a:ea typeface="ＭＳ Ｐゴシック" pitchFamily="-111" charset="-128"/>
                <a:cs typeface="ＭＳ Ｐゴシック" pitchFamily="-111" charset="-128"/>
              </a:rPr>
              <a:pPr/>
              <a:t>42</a:t>
            </a:fld>
            <a:endParaRPr lang="en-US">
              <a:latin typeface="Arial" pitchFamily="-111" charset="0"/>
              <a:ea typeface="ＭＳ Ｐゴシック" pitchFamily="-111" charset="-128"/>
              <a:cs typeface="ＭＳ Ｐゴシック" pitchFamily="-111" charset="-128"/>
            </a:endParaRPr>
          </a:p>
        </p:txBody>
      </p:sp>
      <p:sp>
        <p:nvSpPr>
          <p:cNvPr id="83973"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Algorithm</a:t>
            </a:r>
          </a:p>
        </p:txBody>
      </p:sp>
      <p:sp>
        <p:nvSpPr>
          <p:cNvPr id="83974" name="Rectangle 3"/>
          <p:cNvSpPr>
            <a:spLocks noGrp="1" noChangeArrowheads="1"/>
          </p:cNvSpPr>
          <p:nvPr>
            <p:ph type="body" idx="4294967295"/>
          </p:nvPr>
        </p:nvSpPr>
        <p:spPr/>
        <p:txBody>
          <a:bodyPr/>
          <a:lstStyle/>
          <a:p>
            <a:pPr eaLnBrk="1" hangingPunct="1"/>
            <a:r>
              <a:rPr lang="en-US" i="1">
                <a:solidFill>
                  <a:srgbClr val="CC3300"/>
                </a:solidFill>
                <a:ea typeface="ＭＳ Ｐゴシック" pitchFamily="-111" charset="-128"/>
                <a:cs typeface="ＭＳ Ｐゴシック" pitchFamily="-111" charset="-128"/>
              </a:rPr>
              <a:t>An effective procedure that halts on all input</a:t>
            </a:r>
          </a:p>
          <a:p>
            <a:pPr eaLnBrk="1" hangingPunct="1"/>
            <a:r>
              <a:rPr lang="en-US">
                <a:ea typeface="ＭＳ Ｐゴシック" pitchFamily="-111" charset="-128"/>
                <a:cs typeface="ＭＳ Ｐゴシック" pitchFamily="-111" charset="-128"/>
              </a:rPr>
              <a:t>The key term here is “</a:t>
            </a:r>
            <a:r>
              <a:rPr lang="en-US" i="1">
                <a:ea typeface="ＭＳ Ｐゴシック" pitchFamily="-111" charset="-128"/>
                <a:cs typeface="ＭＳ Ｐゴシック" pitchFamily="-111" charset="-128"/>
              </a:rPr>
              <a:t>halts on all input”</a:t>
            </a:r>
          </a:p>
          <a:p>
            <a:pPr eaLnBrk="1" hangingPunct="1"/>
            <a:r>
              <a:rPr lang="en-US">
                <a:ea typeface="ＭＳ Ｐゴシック" pitchFamily="-111" charset="-128"/>
                <a:cs typeface="ＭＳ Ｐゴシック" pitchFamily="-111" charset="-128"/>
              </a:rPr>
              <a:t>By contrast, an effective procedure may halt on all, none or some of its input.</a:t>
            </a:r>
          </a:p>
          <a:p>
            <a:pPr eaLnBrk="1" hangingPunct="1"/>
            <a:r>
              <a:rPr lang="en-US">
                <a:ea typeface="ＭＳ Ｐゴシック" pitchFamily="-111" charset="-128"/>
                <a:cs typeface="ＭＳ Ｐゴシック" pitchFamily="-111" charset="-128"/>
              </a:rPr>
              <a:t>The domain of an algorithm is its entire domain of possible inputs.</a:t>
            </a:r>
          </a:p>
        </p:txBody>
      </p:sp>
      <p:sp>
        <p:nvSpPr>
          <p:cNvPr id="8397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9B018346-3B44-8F4D-8C06-04E76AA742D8}" type="slidenum">
              <a:rPr lang="en-US" sz="1400"/>
              <a:pPr algn="r"/>
              <a:t>42</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defRPr/>
            </a:pPr>
            <a:r>
              <a:rPr lang="en-US" sz="3200" i="1">
                <a:solidFill>
                  <a:schemeClr val="bg2"/>
                </a:solidFill>
                <a:latin typeface="Times New Roman" charset="0"/>
              </a:rPr>
              <a:t>Reductions</a:t>
            </a:r>
            <a:endParaRPr lang="en-US" i="1">
              <a:latin typeface="Times New Roman" charset="0"/>
            </a:endParaRPr>
          </a:p>
        </p:txBody>
      </p:sp>
      <p:sp>
        <p:nvSpPr>
          <p:cNvPr id="434179" name="Rectangle 3"/>
          <p:cNvSpPr>
            <a:spLocks noGrp="1" noChangeArrowheads="1"/>
          </p:cNvSpPr>
          <p:nvPr>
            <p:ph type="body" idx="1"/>
          </p:nvPr>
        </p:nvSpPr>
        <p:spPr/>
        <p:txBody>
          <a:bodyPr/>
          <a:lstStyle/>
          <a:p>
            <a:pPr eaLnBrk="1" hangingPunct="1">
              <a:buFont typeface="Times" charset="0"/>
              <a:buNone/>
              <a:defRPr/>
            </a:pPr>
            <a:r>
              <a:rPr lang="en-US" sz="2400" b="1">
                <a:latin typeface="Times New Roman" charset="0"/>
              </a:rPr>
              <a:t>	Definition: For problems A and B, a (</a:t>
            </a:r>
            <a:r>
              <a:rPr lang="en-US" sz="2400" b="1" i="1">
                <a:latin typeface="Times New Roman" charset="0"/>
              </a:rPr>
              <a:t>Polynomial) Turing Reduction</a:t>
            </a:r>
            <a:r>
              <a:rPr lang="en-US" sz="2400" b="1">
                <a:latin typeface="Times New Roman" charset="0"/>
              </a:rPr>
              <a:t> is an algorithm A(I</a:t>
            </a:r>
            <a:r>
              <a:rPr lang="en-US" sz="2400" b="1" baseline="-25000">
                <a:latin typeface="Times New Roman" charset="0"/>
              </a:rPr>
              <a:t>A</a:t>
            </a:r>
            <a:r>
              <a:rPr lang="en-US" sz="2400" b="1">
                <a:latin typeface="Times New Roman" charset="0"/>
              </a:rPr>
              <a:t>, Answer</a:t>
            </a:r>
            <a:r>
              <a:rPr lang="en-US" sz="2400" b="1" baseline="-25000">
                <a:latin typeface="Times New Roman" charset="0"/>
              </a:rPr>
              <a:t>A</a:t>
            </a:r>
            <a:r>
              <a:rPr lang="en-US" sz="2400" b="1">
                <a:latin typeface="Times New Roman" charset="0"/>
              </a:rPr>
              <a:t>) for solving all instances of problem A and satisfies the following:	</a:t>
            </a:r>
          </a:p>
          <a:p>
            <a:pPr lvl="2" eaLnBrk="1" hangingPunct="1">
              <a:buFont typeface="Times" charset="0"/>
              <a:buNone/>
              <a:defRPr/>
            </a:pPr>
            <a:r>
              <a:rPr lang="en-US" sz="1800" b="1">
                <a:latin typeface="Times New Roman" charset="0"/>
              </a:rPr>
              <a:t>(1) Constructs zero or more instances of problem B and invokes algorithm B(I</a:t>
            </a:r>
            <a:r>
              <a:rPr lang="en-US" sz="1800" b="1" baseline="-25000">
                <a:latin typeface="Times New Roman" charset="0"/>
              </a:rPr>
              <a:t>B</a:t>
            </a:r>
            <a:r>
              <a:rPr lang="en-US" sz="1800" b="1">
                <a:latin typeface="Times New Roman" charset="0"/>
              </a:rPr>
              <a:t>, Answer</a:t>
            </a:r>
            <a:r>
              <a:rPr lang="en-US" sz="1800" b="1" baseline="-25000">
                <a:latin typeface="Times New Roman" charset="0"/>
              </a:rPr>
              <a:t>B</a:t>
            </a:r>
            <a:r>
              <a:rPr lang="en-US" sz="1800" b="1">
                <a:latin typeface="Times New Roman" charset="0"/>
              </a:rPr>
              <a:t>), on each.</a:t>
            </a:r>
          </a:p>
          <a:p>
            <a:pPr lvl="2" eaLnBrk="1" hangingPunct="1">
              <a:buFont typeface="Times" charset="0"/>
              <a:buNone/>
              <a:defRPr/>
            </a:pPr>
            <a:r>
              <a:rPr lang="en-US" sz="1800" b="1">
                <a:latin typeface="Times New Roman" charset="0"/>
              </a:rPr>
              <a:t>(2) Computes the result, Answer</a:t>
            </a:r>
            <a:r>
              <a:rPr lang="en-US" sz="1800" b="1" baseline="-25000">
                <a:latin typeface="Times New Roman" charset="0"/>
              </a:rPr>
              <a:t>A</a:t>
            </a:r>
            <a:r>
              <a:rPr lang="en-US" sz="1800" b="1">
                <a:latin typeface="Times New Roman" charset="0"/>
              </a:rPr>
              <a:t>, for I</a:t>
            </a:r>
            <a:r>
              <a:rPr lang="en-US" sz="1800" b="1" baseline="-25000">
                <a:latin typeface="Times New Roman" charset="0"/>
              </a:rPr>
              <a:t>A</a:t>
            </a:r>
            <a:r>
              <a:rPr lang="en-US" sz="1800" b="1">
                <a:latin typeface="Times New Roman" charset="0"/>
              </a:rPr>
              <a:t>.</a:t>
            </a:r>
          </a:p>
          <a:p>
            <a:pPr lvl="2" eaLnBrk="1" hangingPunct="1">
              <a:buFont typeface="Times" charset="0"/>
              <a:buNone/>
              <a:defRPr/>
            </a:pPr>
            <a:r>
              <a:rPr lang="en-US" sz="1800" b="1">
                <a:latin typeface="Times New Roman" charset="0"/>
              </a:rPr>
              <a:t>(3) Except for the time required to execute algorithm B, the execution time of algorithm A must be polynomial with respect to the size of I</a:t>
            </a:r>
            <a:r>
              <a:rPr lang="en-US" sz="1800" b="1" baseline="-25000">
                <a:latin typeface="Times New Roman" charset="0"/>
              </a:rPr>
              <a:t>A</a:t>
            </a:r>
            <a:r>
              <a:rPr lang="en-US" sz="1800" b="1">
                <a:latin typeface="Times New Roman" charset="0"/>
              </a:rPr>
              <a:t>.</a:t>
            </a:r>
          </a:p>
        </p:txBody>
      </p:sp>
    </p:spTree>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p:txBody>
          <a:bodyPr/>
          <a:lstStyle/>
          <a:p>
            <a:pPr eaLnBrk="1" hangingPunct="1">
              <a:defRPr/>
            </a:pPr>
            <a:r>
              <a:rPr lang="en-US" sz="3200" i="1" smtClean="0">
                <a:solidFill>
                  <a:schemeClr val="bg2"/>
                </a:solidFill>
                <a:latin typeface="Times New Roman" pitchFamily="-108" charset="0"/>
              </a:rPr>
              <a:t>Reductions</a:t>
            </a:r>
          </a:p>
        </p:txBody>
      </p:sp>
      <p:sp>
        <p:nvSpPr>
          <p:cNvPr id="435203" name="Rectangle 3"/>
          <p:cNvSpPr>
            <a:spLocks noGrp="1" noChangeArrowheads="1"/>
          </p:cNvSpPr>
          <p:nvPr>
            <p:ph type="body" idx="1"/>
          </p:nvPr>
        </p:nvSpPr>
        <p:spPr/>
        <p:txBody>
          <a:bodyPr/>
          <a:lstStyle/>
          <a:p>
            <a:pPr eaLnBrk="1" hangingPunct="1">
              <a:lnSpc>
                <a:spcPct val="90000"/>
              </a:lnSpc>
              <a:buFont typeface="Times" charset="0"/>
              <a:buNone/>
              <a:defRPr/>
            </a:pPr>
            <a:r>
              <a:rPr lang="en-US" sz="2800" b="1"/>
              <a:t>proc </a:t>
            </a:r>
            <a:r>
              <a:rPr lang="en-US" sz="2400" b="1">
                <a:latin typeface="Times New Roman" charset="0"/>
              </a:rPr>
              <a:t>A(I</a:t>
            </a:r>
            <a:r>
              <a:rPr lang="en-US" sz="2400" b="1" baseline="-25000">
                <a:latin typeface="Times New Roman" charset="0"/>
              </a:rPr>
              <a:t>A</a:t>
            </a:r>
            <a:r>
              <a:rPr lang="en-US" sz="2400" b="1">
                <a:latin typeface="Times New Roman" charset="0"/>
              </a:rPr>
              <a:t>, Answer</a:t>
            </a:r>
            <a:r>
              <a:rPr lang="en-US" sz="2400" b="1" baseline="-25000">
                <a:latin typeface="Times New Roman" charset="0"/>
              </a:rPr>
              <a:t>A</a:t>
            </a:r>
            <a:r>
              <a:rPr lang="en-US" sz="2400" b="1">
                <a:latin typeface="Times New Roman" charset="0"/>
              </a:rPr>
              <a:t>) </a:t>
            </a:r>
          </a:p>
          <a:p>
            <a:pPr lvl="1" eaLnBrk="1" hangingPunct="1">
              <a:lnSpc>
                <a:spcPct val="90000"/>
              </a:lnSpc>
              <a:buFont typeface="Times" charset="0"/>
              <a:buNone/>
              <a:defRPr/>
            </a:pPr>
            <a:r>
              <a:rPr lang="en-US" sz="2000" b="1">
                <a:latin typeface="Times New Roman" charset="0"/>
              </a:rPr>
              <a:t>	For i = 1 to alpha</a:t>
            </a:r>
          </a:p>
          <a:p>
            <a:pPr lvl="4" eaLnBrk="1" hangingPunct="1">
              <a:lnSpc>
                <a:spcPct val="90000"/>
              </a:lnSpc>
              <a:buFont typeface="Times" charset="0"/>
              <a:buChar char="•"/>
              <a:defRPr/>
            </a:pPr>
            <a:r>
              <a:rPr lang="en-US" sz="1600" b="1">
                <a:latin typeface="Times New Roman" charset="0"/>
              </a:rPr>
              <a:t>Compute I</a:t>
            </a:r>
            <a:r>
              <a:rPr lang="en-US" sz="1600" b="1" baseline="-25000">
                <a:latin typeface="Times New Roman" charset="0"/>
              </a:rPr>
              <a:t>B</a:t>
            </a:r>
          </a:p>
          <a:p>
            <a:pPr lvl="4" eaLnBrk="1" hangingPunct="1">
              <a:lnSpc>
                <a:spcPct val="90000"/>
              </a:lnSpc>
              <a:buFont typeface="Times" charset="0"/>
              <a:buChar char="•"/>
              <a:defRPr/>
            </a:pPr>
            <a:r>
              <a:rPr lang="en-US" sz="1600" b="1" baseline="-25000">
                <a:latin typeface="Times New Roman" charset="0"/>
              </a:rPr>
              <a:t> </a:t>
            </a:r>
            <a:endParaRPr lang="en-US" sz="1600" b="1">
              <a:latin typeface="Times New Roman" charset="0"/>
            </a:endParaRPr>
          </a:p>
          <a:p>
            <a:pPr lvl="3" eaLnBrk="1" hangingPunct="1">
              <a:lnSpc>
                <a:spcPct val="90000"/>
              </a:lnSpc>
              <a:buFont typeface="Times" charset="0"/>
              <a:buNone/>
              <a:defRPr/>
            </a:pPr>
            <a:r>
              <a:rPr lang="en-US" sz="1600" b="1">
                <a:latin typeface="Times New Roman" charset="0"/>
              </a:rPr>
              <a:t>	B(I</a:t>
            </a:r>
            <a:r>
              <a:rPr lang="en-US" sz="1600" b="1" baseline="-25000">
                <a:latin typeface="Times New Roman" charset="0"/>
              </a:rPr>
              <a:t>B</a:t>
            </a:r>
            <a:r>
              <a:rPr lang="en-US" sz="1600" b="1">
                <a:latin typeface="Times New Roman" charset="0"/>
              </a:rPr>
              <a:t>, Answer</a:t>
            </a:r>
            <a:r>
              <a:rPr lang="en-US" sz="1600" b="1" baseline="-25000">
                <a:latin typeface="Times New Roman" charset="0"/>
              </a:rPr>
              <a:t>B</a:t>
            </a:r>
            <a:r>
              <a:rPr lang="en-US" sz="1600" b="1">
                <a:latin typeface="Times New Roman" charset="0"/>
              </a:rPr>
              <a:t>)</a:t>
            </a:r>
          </a:p>
          <a:p>
            <a:pPr lvl="4" eaLnBrk="1" hangingPunct="1">
              <a:lnSpc>
                <a:spcPct val="90000"/>
              </a:lnSpc>
              <a:buFont typeface="Times" charset="0"/>
              <a:buChar char="•"/>
              <a:defRPr/>
            </a:pPr>
            <a:r>
              <a:rPr lang="en-US" sz="1600" b="1">
                <a:latin typeface="Times New Roman" charset="0"/>
              </a:rPr>
              <a:t>  </a:t>
            </a:r>
          </a:p>
          <a:p>
            <a:pPr lvl="1" eaLnBrk="1" hangingPunct="1">
              <a:lnSpc>
                <a:spcPct val="90000"/>
              </a:lnSpc>
              <a:buFont typeface="Times" charset="0"/>
              <a:buNone/>
              <a:defRPr/>
            </a:pPr>
            <a:r>
              <a:rPr lang="en-US" b="1">
                <a:latin typeface="Times New Roman" charset="0"/>
              </a:rPr>
              <a:t>	</a:t>
            </a:r>
            <a:r>
              <a:rPr lang="en-US" sz="2000" b="1">
                <a:latin typeface="Times New Roman" charset="0"/>
              </a:rPr>
              <a:t>End For</a:t>
            </a:r>
          </a:p>
          <a:p>
            <a:pPr lvl="1" eaLnBrk="1" hangingPunct="1">
              <a:lnSpc>
                <a:spcPct val="90000"/>
              </a:lnSpc>
              <a:buFont typeface="Times" charset="0"/>
              <a:buNone/>
              <a:defRPr/>
            </a:pPr>
            <a:r>
              <a:rPr lang="en-US" sz="2000" b="1">
                <a:latin typeface="Times New Roman" charset="0"/>
              </a:rPr>
              <a:t>	Compute Answer</a:t>
            </a:r>
            <a:r>
              <a:rPr lang="en-US" sz="2000" b="1" baseline="-25000">
                <a:latin typeface="Times New Roman" charset="0"/>
              </a:rPr>
              <a:t>A</a:t>
            </a:r>
            <a:endParaRPr lang="en-US" sz="2000" b="1">
              <a:latin typeface="Times New Roman" charset="0"/>
            </a:endParaRPr>
          </a:p>
          <a:p>
            <a:pPr eaLnBrk="1" hangingPunct="1">
              <a:lnSpc>
                <a:spcPct val="90000"/>
              </a:lnSpc>
              <a:buFont typeface="Times" charset="0"/>
              <a:buNone/>
              <a:defRPr/>
            </a:pPr>
            <a:r>
              <a:rPr lang="en-US" sz="2400" b="1"/>
              <a:t>End proc</a:t>
            </a:r>
          </a:p>
          <a:p>
            <a:pPr lvl="3" eaLnBrk="1" hangingPunct="1">
              <a:lnSpc>
                <a:spcPct val="90000"/>
              </a:lnSpc>
              <a:buFont typeface="Times" charset="0"/>
              <a:buNone/>
              <a:defRPr/>
            </a:pPr>
            <a:endParaRPr lang="en-US" sz="1600" b="1">
              <a:latin typeface="Times New Roman" charset="0"/>
            </a:endParaRPr>
          </a:p>
          <a:p>
            <a:pPr lvl="3" eaLnBrk="1" hangingPunct="1">
              <a:lnSpc>
                <a:spcPct val="90000"/>
              </a:lnSpc>
              <a:buFont typeface="Times" charset="0"/>
              <a:buNone/>
              <a:defRPr/>
            </a:pPr>
            <a:r>
              <a:rPr lang="en-US" sz="1600" b="1">
                <a:latin typeface="Times New Roman" charset="0"/>
              </a:rPr>
              <a:t>  </a:t>
            </a:r>
          </a:p>
        </p:txBody>
      </p:sp>
    </p:spTree>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defRPr/>
            </a:pPr>
            <a:r>
              <a:rPr lang="en-US" sz="3200" i="1" smtClean="0">
                <a:solidFill>
                  <a:schemeClr val="bg2"/>
                </a:solidFill>
                <a:latin typeface="Times New Roman" pitchFamily="-108" charset="0"/>
              </a:rPr>
              <a:t>Reductions</a:t>
            </a:r>
          </a:p>
        </p:txBody>
      </p:sp>
      <p:sp>
        <p:nvSpPr>
          <p:cNvPr id="436227" name="Rectangle 3"/>
          <p:cNvSpPr>
            <a:spLocks noGrp="1" noChangeArrowheads="1"/>
          </p:cNvSpPr>
          <p:nvPr>
            <p:ph type="body" idx="1"/>
          </p:nvPr>
        </p:nvSpPr>
        <p:spPr/>
        <p:txBody>
          <a:bodyPr/>
          <a:lstStyle/>
          <a:p>
            <a:pPr eaLnBrk="1" hangingPunct="1">
              <a:buFont typeface="Times" charset="0"/>
              <a:buNone/>
              <a:defRPr/>
            </a:pPr>
            <a:r>
              <a:rPr lang="en-US">
                <a:latin typeface="Times New Roman" charset="0"/>
              </a:rPr>
              <a:t>   </a:t>
            </a:r>
            <a:r>
              <a:rPr lang="en-US" sz="2400" b="1">
                <a:latin typeface="Times New Roman" charset="0"/>
              </a:rPr>
              <a:t>We may </a:t>
            </a:r>
            <a:r>
              <a:rPr lang="en-US" sz="2400" b="1" u="sng">
                <a:latin typeface="Times New Roman" charset="0"/>
              </a:rPr>
              <a:t>assume</a:t>
            </a:r>
            <a:r>
              <a:rPr lang="en-US" sz="2400" b="1">
                <a:latin typeface="Times New Roman" charset="0"/>
              </a:rPr>
              <a:t> a 'best' algorithm for problem B without actually knowing it. </a:t>
            </a:r>
          </a:p>
          <a:p>
            <a:pPr eaLnBrk="1" hangingPunct="1">
              <a:buFont typeface="Times" charset="0"/>
              <a:buNone/>
              <a:defRPr/>
            </a:pPr>
            <a:r>
              <a:rPr lang="en-US" sz="2400" b="1">
                <a:latin typeface="Times New Roman" charset="0"/>
              </a:rPr>
              <a:t>   </a:t>
            </a:r>
          </a:p>
          <a:p>
            <a:pPr eaLnBrk="1" hangingPunct="1">
              <a:buFont typeface="Times" charset="0"/>
              <a:buNone/>
              <a:defRPr/>
            </a:pPr>
            <a:r>
              <a:rPr lang="en-US" sz="2400" b="1">
                <a:latin typeface="Times New Roman" charset="0"/>
              </a:rPr>
              <a:t>  	If A(I</a:t>
            </a:r>
            <a:r>
              <a:rPr lang="en-US" sz="2400" b="1" baseline="-25000">
                <a:latin typeface="Times New Roman" charset="0"/>
              </a:rPr>
              <a:t>A</a:t>
            </a:r>
            <a:r>
              <a:rPr lang="en-US" sz="2400" b="1">
                <a:latin typeface="Times New Roman" charset="0"/>
              </a:rPr>
              <a:t>, Answer</a:t>
            </a:r>
            <a:r>
              <a:rPr lang="en-US" sz="2400" b="1" baseline="-25000">
                <a:latin typeface="Times New Roman" charset="0"/>
              </a:rPr>
              <a:t>A</a:t>
            </a:r>
            <a:r>
              <a:rPr lang="en-US" sz="2400" b="1">
                <a:latin typeface="Times New Roman" charset="0"/>
              </a:rPr>
              <a:t>) can be written without algorithm B, then problem A is simply a polynomial problem.</a:t>
            </a:r>
            <a:endParaRPr lang="en-US" sz="2400">
              <a:latin typeface="Times New Roman" charset="0"/>
            </a:endParaRPr>
          </a:p>
        </p:txBody>
      </p:sp>
    </p:spTree>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defRPr/>
            </a:pPr>
            <a:r>
              <a:rPr lang="en-US" sz="3200" i="1" smtClean="0">
                <a:solidFill>
                  <a:schemeClr val="bg2"/>
                </a:solidFill>
                <a:latin typeface="Times New Roman" pitchFamily="-108" charset="0"/>
              </a:rPr>
              <a:t>Reductions</a:t>
            </a:r>
          </a:p>
        </p:txBody>
      </p:sp>
      <p:sp>
        <p:nvSpPr>
          <p:cNvPr id="437251" name="Rectangle 3"/>
          <p:cNvSpPr>
            <a:spLocks noGrp="1" noChangeArrowheads="1"/>
          </p:cNvSpPr>
          <p:nvPr>
            <p:ph type="body" idx="1"/>
          </p:nvPr>
        </p:nvSpPr>
        <p:spPr/>
        <p:txBody>
          <a:bodyPr/>
          <a:lstStyle/>
          <a:p>
            <a:pPr eaLnBrk="1" hangingPunct="1">
              <a:lnSpc>
                <a:spcPct val="90000"/>
              </a:lnSpc>
              <a:buFont typeface="Times" charset="0"/>
              <a:buNone/>
              <a:defRPr/>
            </a:pPr>
            <a:r>
              <a:rPr lang="en-US" sz="2800" b="1">
                <a:latin typeface="Times New Roman" charset="0"/>
              </a:rPr>
              <a:t>	The existence of a Turing reduction is often stated as:</a:t>
            </a:r>
          </a:p>
          <a:p>
            <a:pPr lvl="2" eaLnBrk="1" hangingPunct="1">
              <a:lnSpc>
                <a:spcPct val="90000"/>
              </a:lnSpc>
              <a:buFont typeface="Times" charset="0"/>
              <a:buNone/>
              <a:defRPr/>
            </a:pPr>
            <a:r>
              <a:rPr lang="en-US" sz="2000" b="1">
                <a:latin typeface="Times New Roman" charset="0"/>
              </a:rPr>
              <a:t>	</a:t>
            </a:r>
          </a:p>
          <a:p>
            <a:pPr lvl="2" eaLnBrk="1" hangingPunct="1">
              <a:lnSpc>
                <a:spcPct val="90000"/>
              </a:lnSpc>
              <a:buFont typeface="Times" charset="0"/>
              <a:buNone/>
              <a:defRPr/>
            </a:pPr>
            <a:r>
              <a:rPr lang="en-US" sz="2000" b="1">
                <a:latin typeface="Times New Roman" charset="0"/>
              </a:rPr>
              <a:t>	"Problem A </a:t>
            </a:r>
            <a:r>
              <a:rPr lang="en-US" sz="2000" b="1" i="1">
                <a:latin typeface="Times New Roman" charset="0"/>
              </a:rPr>
              <a:t>reduces</a:t>
            </a:r>
            <a:r>
              <a:rPr lang="en-US" sz="2000" b="1">
                <a:latin typeface="Times New Roman" charset="0"/>
              </a:rPr>
              <a:t> to problem B" or, simply,</a:t>
            </a:r>
          </a:p>
          <a:p>
            <a:pPr lvl="2" eaLnBrk="1" hangingPunct="1">
              <a:lnSpc>
                <a:spcPct val="90000"/>
              </a:lnSpc>
              <a:buFont typeface="Times" charset="0"/>
              <a:buNone/>
              <a:defRPr/>
            </a:pPr>
            <a:r>
              <a:rPr lang="en-US" sz="2000" b="1">
                <a:latin typeface="Times New Roman" charset="0"/>
              </a:rPr>
              <a:t>	</a:t>
            </a:r>
          </a:p>
          <a:p>
            <a:pPr lvl="2" eaLnBrk="1" hangingPunct="1">
              <a:lnSpc>
                <a:spcPct val="90000"/>
              </a:lnSpc>
              <a:buFont typeface="Times" charset="0"/>
              <a:buNone/>
              <a:defRPr/>
            </a:pPr>
            <a:r>
              <a:rPr lang="en-US" sz="2000" b="1">
                <a:latin typeface="Times New Roman" charset="0"/>
              </a:rPr>
              <a:t>	"A </a:t>
            </a:r>
            <a:r>
              <a:rPr lang="en-US" sz="2000" b="1">
                <a:latin typeface="Times New Roman" charset="0"/>
                <a:sym typeface="Zapf Dingbats" charset="2"/>
              </a:rPr>
              <a:t></a:t>
            </a:r>
            <a:r>
              <a:rPr lang="en-US" sz="2000" b="1">
                <a:latin typeface="Times New Roman" charset="0"/>
              </a:rPr>
              <a:t> B"      </a:t>
            </a:r>
          </a:p>
          <a:p>
            <a:pPr lvl="2" eaLnBrk="1" hangingPunct="1">
              <a:lnSpc>
                <a:spcPct val="90000"/>
              </a:lnSpc>
              <a:buFont typeface="Times" charset="0"/>
              <a:buNone/>
              <a:defRPr/>
            </a:pPr>
            <a:endParaRPr lang="en-US" sz="2000" b="1">
              <a:latin typeface="Times New Roman" charset="0"/>
            </a:endParaRPr>
          </a:p>
          <a:p>
            <a:pPr lvl="2" eaLnBrk="1" hangingPunct="1">
              <a:lnSpc>
                <a:spcPct val="90000"/>
              </a:lnSpc>
              <a:buFont typeface="Times" charset="0"/>
              <a:buNone/>
              <a:defRPr/>
            </a:pPr>
            <a:r>
              <a:rPr lang="en-US" sz="2000" b="1">
                <a:latin typeface="Times New Roman" charset="0"/>
              </a:rPr>
              <a:t>		 (Note: G &amp; J use a symbol that I don't have.).</a:t>
            </a:r>
          </a:p>
          <a:p>
            <a:pPr eaLnBrk="1" hangingPunct="1">
              <a:lnSpc>
                <a:spcPct val="90000"/>
              </a:lnSpc>
              <a:buFont typeface="Times" charset="0"/>
              <a:buChar char="•"/>
              <a:defRPr/>
            </a:pPr>
            <a:endParaRPr lang="en-US" sz="2800" b="1"/>
          </a:p>
        </p:txBody>
      </p:sp>
    </p:spTree>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defRPr/>
            </a:pPr>
            <a:r>
              <a:rPr lang="en-US" sz="3200" i="1" smtClean="0">
                <a:solidFill>
                  <a:schemeClr val="bg2"/>
                </a:solidFill>
                <a:latin typeface="Times New Roman" pitchFamily="-108" charset="0"/>
              </a:rPr>
              <a:t>Reductions</a:t>
            </a:r>
          </a:p>
        </p:txBody>
      </p:sp>
      <p:sp>
        <p:nvSpPr>
          <p:cNvPr id="438275" name="Rectangle 3"/>
          <p:cNvSpPr>
            <a:spLocks noGrp="1" noChangeArrowheads="1"/>
          </p:cNvSpPr>
          <p:nvPr>
            <p:ph type="body" idx="1"/>
          </p:nvPr>
        </p:nvSpPr>
        <p:spPr/>
        <p:txBody>
          <a:bodyPr/>
          <a:lstStyle/>
          <a:p>
            <a:pPr eaLnBrk="1" hangingPunct="1">
              <a:buFont typeface="Times" charset="0"/>
              <a:buNone/>
              <a:defRPr/>
            </a:pPr>
            <a:r>
              <a:rPr lang="en-US" sz="2400" b="1" u="sng">
                <a:latin typeface="Times New Roman" charset="0"/>
              </a:rPr>
              <a:t>Theorem.</a:t>
            </a:r>
            <a:r>
              <a:rPr lang="en-US" sz="2400" b="1">
                <a:latin typeface="Times New Roman" charset="0"/>
              </a:rPr>
              <a:t> If A </a:t>
            </a:r>
            <a:r>
              <a:rPr lang="en-US" sz="2400" b="1">
                <a:latin typeface="Times New Roman" charset="0"/>
                <a:sym typeface="Zapf Dingbats" charset="2"/>
              </a:rPr>
              <a:t></a:t>
            </a:r>
            <a:r>
              <a:rPr lang="en-US" sz="2400" b="1">
                <a:latin typeface="Times New Roman" charset="0"/>
              </a:rPr>
              <a:t> B and problem B is polynomial, then problem A is polynomial.</a:t>
            </a:r>
          </a:p>
          <a:p>
            <a:pPr eaLnBrk="1" hangingPunct="1">
              <a:buFont typeface="Times" charset="0"/>
              <a:buChar char="•"/>
              <a:defRPr/>
            </a:pPr>
            <a:endParaRPr lang="en-US" sz="2400" b="1">
              <a:latin typeface="Times New Roman" charset="0"/>
            </a:endParaRPr>
          </a:p>
          <a:p>
            <a:pPr eaLnBrk="1" hangingPunct="1">
              <a:buFont typeface="Times" charset="0"/>
              <a:buNone/>
              <a:defRPr/>
            </a:pPr>
            <a:r>
              <a:rPr lang="en-US" sz="2400" b="1" u="sng">
                <a:latin typeface="Times New Roman" charset="0"/>
              </a:rPr>
              <a:t>Corollary.</a:t>
            </a:r>
            <a:r>
              <a:rPr lang="en-US" sz="2400" b="1">
                <a:latin typeface="Times New Roman" charset="0"/>
              </a:rPr>
              <a:t> If A </a:t>
            </a:r>
            <a:r>
              <a:rPr lang="en-US" sz="2400" b="1">
                <a:latin typeface="Times New Roman" charset="0"/>
                <a:sym typeface="Zapf Dingbats" charset="2"/>
              </a:rPr>
              <a:t></a:t>
            </a:r>
            <a:r>
              <a:rPr lang="en-US" sz="2400" b="1">
                <a:latin typeface="Times New Roman" charset="0"/>
              </a:rPr>
              <a:t> B and problem A is exponential, then problem B is exponential.</a:t>
            </a:r>
          </a:p>
          <a:p>
            <a:pPr eaLnBrk="1" hangingPunct="1">
              <a:buFont typeface="Times" charset="0"/>
              <a:buChar char="•"/>
              <a:defRPr/>
            </a:pPr>
            <a:endParaRPr lang="en-US" sz="2400" b="1"/>
          </a:p>
        </p:txBody>
      </p:sp>
    </p:spTree>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defRPr/>
            </a:pPr>
            <a:r>
              <a:rPr lang="en-US" sz="3200" i="1" smtClean="0">
                <a:solidFill>
                  <a:schemeClr val="bg2"/>
                </a:solidFill>
                <a:latin typeface="Times New Roman" pitchFamily="-108" charset="0"/>
              </a:rPr>
              <a:t>Reductions</a:t>
            </a:r>
          </a:p>
        </p:txBody>
      </p:sp>
      <p:sp>
        <p:nvSpPr>
          <p:cNvPr id="439299" name="Rectangle 3"/>
          <p:cNvSpPr>
            <a:spLocks noGrp="1" noChangeArrowheads="1"/>
          </p:cNvSpPr>
          <p:nvPr>
            <p:ph type="body" idx="1"/>
          </p:nvPr>
        </p:nvSpPr>
        <p:spPr/>
        <p:txBody>
          <a:bodyPr/>
          <a:lstStyle/>
          <a:p>
            <a:pPr eaLnBrk="1" hangingPunct="1">
              <a:lnSpc>
                <a:spcPct val="90000"/>
              </a:lnSpc>
              <a:buFont typeface="Times" charset="0"/>
              <a:buNone/>
              <a:defRPr/>
            </a:pPr>
            <a:r>
              <a:rPr lang="en-US">
                <a:latin typeface="Times New Roman" charset="0"/>
              </a:rPr>
              <a:t>   </a:t>
            </a:r>
            <a:r>
              <a:rPr lang="en-US" sz="2400" b="1">
                <a:latin typeface="Times New Roman" charset="0"/>
              </a:rPr>
              <a:t>The previous theorem and its corollary do not capture the full implication of Turing reductions. </a:t>
            </a:r>
          </a:p>
          <a:p>
            <a:pPr eaLnBrk="1" hangingPunct="1">
              <a:lnSpc>
                <a:spcPct val="90000"/>
              </a:lnSpc>
              <a:buFont typeface="Times" charset="0"/>
              <a:buChar char="•"/>
              <a:defRPr/>
            </a:pPr>
            <a:endParaRPr lang="en-US" sz="2400" b="1">
              <a:latin typeface="Times New Roman" charset="0"/>
            </a:endParaRPr>
          </a:p>
          <a:p>
            <a:pPr eaLnBrk="1" hangingPunct="1">
              <a:lnSpc>
                <a:spcPct val="90000"/>
              </a:lnSpc>
              <a:buFont typeface="Times" charset="0"/>
              <a:buNone/>
              <a:defRPr/>
            </a:pPr>
            <a:r>
              <a:rPr lang="en-US" sz="2400" b="1">
                <a:latin typeface="Times New Roman" charset="0"/>
              </a:rPr>
              <a:t>  	Regardless of the complexity class problem B is in, a Turing reduction implies problem A is in a subclass.</a:t>
            </a:r>
          </a:p>
          <a:p>
            <a:pPr eaLnBrk="1" hangingPunct="1">
              <a:lnSpc>
                <a:spcPct val="90000"/>
              </a:lnSpc>
              <a:buFont typeface="Times" charset="0"/>
              <a:buNone/>
              <a:defRPr/>
            </a:pPr>
            <a:r>
              <a:rPr lang="en-US" sz="2400" b="1">
                <a:latin typeface="Times New Roman" charset="0"/>
              </a:rPr>
              <a:t>   </a:t>
            </a:r>
          </a:p>
          <a:p>
            <a:pPr eaLnBrk="1" hangingPunct="1">
              <a:lnSpc>
                <a:spcPct val="90000"/>
              </a:lnSpc>
              <a:buFont typeface="Times" charset="0"/>
              <a:buNone/>
              <a:defRPr/>
            </a:pPr>
            <a:r>
              <a:rPr lang="en-US" sz="2400" b="1">
                <a:latin typeface="Times New Roman" charset="0"/>
              </a:rPr>
              <a:t>   	Regardless of the class problem A might be in, problem B is in a super class.</a:t>
            </a:r>
          </a:p>
        </p:txBody>
      </p:sp>
    </p:spTree>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p:txBody>
          <a:bodyPr/>
          <a:lstStyle/>
          <a:p>
            <a:pPr eaLnBrk="1" hangingPunct="1">
              <a:defRPr/>
            </a:pPr>
            <a:r>
              <a:rPr lang="en-US" sz="3200" i="1" smtClean="0">
                <a:solidFill>
                  <a:schemeClr val="bg2"/>
                </a:solidFill>
                <a:latin typeface="Times New Roman" pitchFamily="-108" charset="0"/>
              </a:rPr>
              <a:t>Reductions</a:t>
            </a:r>
          </a:p>
        </p:txBody>
      </p:sp>
      <p:sp>
        <p:nvSpPr>
          <p:cNvPr id="440323" name="Rectangle 3"/>
          <p:cNvSpPr>
            <a:spLocks noGrp="1" noChangeArrowheads="1"/>
          </p:cNvSpPr>
          <p:nvPr>
            <p:ph type="body" idx="1"/>
          </p:nvPr>
        </p:nvSpPr>
        <p:spPr/>
        <p:txBody>
          <a:bodyPr/>
          <a:lstStyle/>
          <a:p>
            <a:pPr eaLnBrk="1" hangingPunct="1">
              <a:buFont typeface="Times" charset="0"/>
              <a:buNone/>
              <a:defRPr/>
            </a:pPr>
            <a:r>
              <a:rPr lang="en-US" sz="2400" b="1" i="1"/>
              <a:t>	</a:t>
            </a:r>
            <a:r>
              <a:rPr lang="en-US" sz="2000" b="1" i="1" u="sng"/>
              <a:t>Theorem</a:t>
            </a:r>
            <a:r>
              <a:rPr lang="en-US" sz="2000" b="1" u="sng"/>
              <a:t>.</a:t>
            </a:r>
            <a:r>
              <a:rPr lang="en-US" sz="2000" b="1"/>
              <a:t> If </a:t>
            </a:r>
            <a:r>
              <a:rPr lang="en-US" sz="2000" b="1">
                <a:latin typeface="Times New Roman" charset="0"/>
              </a:rPr>
              <a:t>A </a:t>
            </a:r>
            <a:r>
              <a:rPr lang="en-US" sz="2000" b="1">
                <a:latin typeface="Times New Roman" charset="0"/>
                <a:sym typeface="Zapf Dingbats" charset="2"/>
              </a:rPr>
              <a:t></a:t>
            </a:r>
            <a:r>
              <a:rPr lang="en-US" sz="2000" b="1">
                <a:latin typeface="Times New Roman" charset="0"/>
              </a:rPr>
              <a:t> B </a:t>
            </a:r>
            <a:r>
              <a:rPr lang="en-US" sz="2000" b="1"/>
              <a:t>, then problem  A is "no harder than" problem B.</a:t>
            </a:r>
          </a:p>
          <a:p>
            <a:pPr eaLnBrk="1" hangingPunct="1">
              <a:buFont typeface="Times" charset="0"/>
              <a:buNone/>
              <a:defRPr/>
            </a:pPr>
            <a:r>
              <a:rPr lang="en-US" sz="2000" b="1"/>
              <a:t>	</a:t>
            </a:r>
            <a:r>
              <a:rPr lang="en-US" sz="2000" b="1" i="1" u="sng"/>
              <a:t>Proof:</a:t>
            </a:r>
            <a:r>
              <a:rPr lang="en-US" sz="2000" b="1"/>
              <a:t> Let t</a:t>
            </a:r>
            <a:r>
              <a:rPr lang="en-US" sz="2000" b="1" baseline="-25000"/>
              <a:t>A</a:t>
            </a:r>
            <a:r>
              <a:rPr lang="en-US" sz="2000" b="1"/>
              <a:t>(n) and t</a:t>
            </a:r>
            <a:r>
              <a:rPr lang="en-US" sz="2000" b="1" baseline="-25000"/>
              <a:t>B</a:t>
            </a:r>
            <a:r>
              <a:rPr lang="en-US" sz="2000" b="1"/>
              <a:t>(n) be the maximum times for algorithms A and B per the definition. Thus, f</a:t>
            </a:r>
            <a:r>
              <a:rPr lang="en-US" sz="2000" b="1" baseline="-25000"/>
              <a:t>A</a:t>
            </a:r>
            <a:r>
              <a:rPr lang="en-US" sz="2000" b="1"/>
              <a:t>(n) ≤ t</a:t>
            </a:r>
            <a:r>
              <a:rPr lang="en-US" sz="2000" b="1" baseline="-25000"/>
              <a:t>A</a:t>
            </a:r>
            <a:r>
              <a:rPr lang="en-US" sz="2000" b="1"/>
              <a:t>(n). Further, since we assume the best algorithm for B,  t</a:t>
            </a:r>
            <a:r>
              <a:rPr lang="en-US" sz="2000" b="1" baseline="-25000"/>
              <a:t>B</a:t>
            </a:r>
            <a:r>
              <a:rPr lang="en-US" sz="2000" b="1"/>
              <a:t>(n) = f</a:t>
            </a:r>
            <a:r>
              <a:rPr lang="en-US" sz="2000" b="1" baseline="-25000"/>
              <a:t>B</a:t>
            </a:r>
            <a:r>
              <a:rPr lang="en-US" sz="2000" b="1"/>
              <a:t>(n). Since </a:t>
            </a:r>
            <a:r>
              <a:rPr lang="en-US" sz="2000" b="1">
                <a:latin typeface="Times New Roman" charset="0"/>
              </a:rPr>
              <a:t>A </a:t>
            </a:r>
            <a:r>
              <a:rPr lang="en-US" sz="2000" b="1">
                <a:latin typeface="Times New Roman" charset="0"/>
                <a:sym typeface="Zapf Dingbats" charset="2"/>
              </a:rPr>
              <a:t></a:t>
            </a:r>
            <a:r>
              <a:rPr lang="en-US" sz="2000" b="1">
                <a:latin typeface="Times New Roman" charset="0"/>
              </a:rPr>
              <a:t> B, there is a constant k such that t</a:t>
            </a:r>
            <a:r>
              <a:rPr lang="en-US" sz="2000" b="1" baseline="-25000">
                <a:latin typeface="Times New Roman" charset="0"/>
              </a:rPr>
              <a:t>A</a:t>
            </a:r>
            <a:r>
              <a:rPr lang="en-US" sz="2000" b="1">
                <a:latin typeface="Times New Roman" charset="0"/>
              </a:rPr>
              <a:t>(n) ≤ n</a:t>
            </a:r>
            <a:r>
              <a:rPr lang="en-US" sz="2000" b="1" baseline="30000">
                <a:latin typeface="Times New Roman" charset="0"/>
              </a:rPr>
              <a:t>k</a:t>
            </a:r>
            <a:r>
              <a:rPr lang="en-US" sz="2000" b="1">
                <a:latin typeface="Times New Roman" charset="0"/>
              </a:rPr>
              <a:t>t</a:t>
            </a:r>
            <a:r>
              <a:rPr lang="en-US" sz="2000" b="1" baseline="-25000">
                <a:latin typeface="Times New Roman" charset="0"/>
              </a:rPr>
              <a:t>B</a:t>
            </a:r>
            <a:r>
              <a:rPr lang="en-US" sz="2000" b="1">
                <a:latin typeface="Times New Roman" charset="0"/>
              </a:rPr>
              <a:t>(n). Therefore, f</a:t>
            </a:r>
            <a:r>
              <a:rPr lang="en-US" sz="2000" b="1" baseline="-25000">
                <a:latin typeface="Times New Roman" charset="0"/>
              </a:rPr>
              <a:t>A</a:t>
            </a:r>
            <a:r>
              <a:rPr lang="en-US" sz="2000" b="1">
                <a:latin typeface="Times New Roman" charset="0"/>
              </a:rPr>
              <a:t>(n) ≤ t</a:t>
            </a:r>
            <a:r>
              <a:rPr lang="en-US" sz="2000" b="1" baseline="-25000">
                <a:latin typeface="Times New Roman" charset="0"/>
              </a:rPr>
              <a:t>A</a:t>
            </a:r>
            <a:r>
              <a:rPr lang="en-US" sz="2000" b="1">
                <a:latin typeface="Times New Roman" charset="0"/>
              </a:rPr>
              <a:t>(n) ≤ n</a:t>
            </a:r>
            <a:r>
              <a:rPr lang="en-US" sz="2000" b="1" baseline="30000">
                <a:latin typeface="Times New Roman" charset="0"/>
              </a:rPr>
              <a:t>k</a:t>
            </a:r>
            <a:r>
              <a:rPr lang="en-US" sz="2000" b="1">
                <a:latin typeface="Times New Roman" charset="0"/>
              </a:rPr>
              <a:t>t</a:t>
            </a:r>
            <a:r>
              <a:rPr lang="en-US" sz="2000" b="1" baseline="-25000">
                <a:latin typeface="Times New Roman" charset="0"/>
              </a:rPr>
              <a:t>B</a:t>
            </a:r>
            <a:r>
              <a:rPr lang="en-US" sz="2000" b="1">
                <a:latin typeface="Times New Roman" charset="0"/>
              </a:rPr>
              <a:t>(n) =  n</a:t>
            </a:r>
            <a:r>
              <a:rPr lang="en-US" sz="2000" b="1" baseline="30000">
                <a:latin typeface="Times New Roman" charset="0"/>
              </a:rPr>
              <a:t>k</a:t>
            </a:r>
            <a:r>
              <a:rPr lang="en-US" sz="2000" b="1">
                <a:latin typeface="Times New Roman" charset="0"/>
              </a:rPr>
              <a:t>f</a:t>
            </a:r>
            <a:r>
              <a:rPr lang="en-US" sz="2000" b="1" baseline="-25000">
                <a:latin typeface="Times New Roman" charset="0"/>
              </a:rPr>
              <a:t>B</a:t>
            </a:r>
            <a:r>
              <a:rPr lang="en-US" sz="2000" b="1">
                <a:latin typeface="Times New Roman" charset="0"/>
              </a:rPr>
              <a:t>(n). That is, A is no harder than B.</a:t>
            </a:r>
          </a:p>
        </p:txBody>
      </p:sp>
    </p:spTree>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defRPr/>
            </a:pPr>
            <a:r>
              <a:rPr lang="en-US" sz="3200" i="1" smtClean="0">
                <a:solidFill>
                  <a:schemeClr val="bg2"/>
                </a:solidFill>
                <a:latin typeface="Times New Roman" pitchFamily="-108" charset="0"/>
              </a:rPr>
              <a:t>Reductions</a:t>
            </a:r>
          </a:p>
        </p:txBody>
      </p:sp>
      <p:sp>
        <p:nvSpPr>
          <p:cNvPr id="441347" name="Rectangle 3"/>
          <p:cNvSpPr>
            <a:spLocks noGrp="1" noChangeArrowheads="1"/>
          </p:cNvSpPr>
          <p:nvPr>
            <p:ph type="body" idx="1"/>
          </p:nvPr>
        </p:nvSpPr>
        <p:spPr/>
        <p:txBody>
          <a:bodyPr/>
          <a:lstStyle/>
          <a:p>
            <a:pPr eaLnBrk="1" hangingPunct="1">
              <a:lnSpc>
                <a:spcPct val="90000"/>
              </a:lnSpc>
              <a:buFont typeface="Times" charset="0"/>
              <a:buNone/>
              <a:defRPr/>
            </a:pPr>
            <a:r>
              <a:rPr lang="en-US" b="1">
                <a:latin typeface="Times New Roman" charset="0"/>
              </a:rPr>
              <a:t>Theorem. </a:t>
            </a:r>
          </a:p>
          <a:p>
            <a:pPr lvl="2" eaLnBrk="1" hangingPunct="1">
              <a:lnSpc>
                <a:spcPct val="90000"/>
              </a:lnSpc>
              <a:buFont typeface="Times" charset="0"/>
              <a:buNone/>
              <a:defRPr/>
            </a:pPr>
            <a:r>
              <a:rPr lang="en-US" b="1">
                <a:latin typeface="Times New Roman" charset="0"/>
              </a:rPr>
              <a:t>	If A </a:t>
            </a:r>
            <a:r>
              <a:rPr lang="en-US" b="1">
                <a:latin typeface="Times New Roman" charset="0"/>
                <a:sym typeface="Zapf Dingbats" charset="2"/>
              </a:rPr>
              <a:t></a:t>
            </a:r>
            <a:r>
              <a:rPr lang="en-US" b="1">
                <a:latin typeface="Times New Roman" charset="0"/>
              </a:rPr>
              <a:t> B and B </a:t>
            </a:r>
            <a:r>
              <a:rPr lang="en-US" b="1">
                <a:latin typeface="Times New Roman" charset="0"/>
                <a:sym typeface="Zapf Dingbats" charset="2"/>
              </a:rPr>
              <a:t></a:t>
            </a:r>
            <a:r>
              <a:rPr lang="en-US" b="1">
                <a:latin typeface="Times New Roman" charset="0"/>
              </a:rPr>
              <a:t> C then A </a:t>
            </a:r>
            <a:r>
              <a:rPr lang="en-US" b="1">
                <a:latin typeface="Times New Roman" charset="0"/>
                <a:sym typeface="Zapf Dingbats" charset="2"/>
              </a:rPr>
              <a:t></a:t>
            </a:r>
            <a:r>
              <a:rPr lang="en-US" b="1">
                <a:latin typeface="Times New Roman" charset="0"/>
              </a:rPr>
              <a:t> C.</a:t>
            </a:r>
          </a:p>
          <a:p>
            <a:pPr eaLnBrk="1" hangingPunct="1">
              <a:lnSpc>
                <a:spcPct val="90000"/>
              </a:lnSpc>
              <a:buFont typeface="Times" charset="0"/>
              <a:buChar char="•"/>
              <a:defRPr/>
            </a:pPr>
            <a:endParaRPr lang="en-US" b="1"/>
          </a:p>
          <a:p>
            <a:pPr eaLnBrk="1" hangingPunct="1">
              <a:lnSpc>
                <a:spcPct val="90000"/>
              </a:lnSpc>
              <a:buFont typeface="Times" charset="0"/>
              <a:buNone/>
              <a:defRPr/>
            </a:pPr>
            <a:r>
              <a:rPr lang="en-US" b="1">
                <a:latin typeface="Times New Roman" charset="0"/>
              </a:rPr>
              <a:t>Definition. </a:t>
            </a:r>
          </a:p>
          <a:p>
            <a:pPr lvl="2" eaLnBrk="1" hangingPunct="1">
              <a:lnSpc>
                <a:spcPct val="90000"/>
              </a:lnSpc>
              <a:buFont typeface="Times" charset="0"/>
              <a:buNone/>
              <a:defRPr/>
            </a:pPr>
            <a:r>
              <a:rPr lang="en-US" b="1">
                <a:latin typeface="Times New Roman" charset="0"/>
              </a:rPr>
              <a:t>	If A </a:t>
            </a:r>
            <a:r>
              <a:rPr lang="en-US" b="1">
                <a:latin typeface="Times New Roman" charset="0"/>
                <a:sym typeface="Zapf Dingbats" charset="2"/>
              </a:rPr>
              <a:t></a:t>
            </a:r>
            <a:r>
              <a:rPr lang="en-US" b="1">
                <a:latin typeface="Times New Roman" charset="0"/>
              </a:rPr>
              <a:t> B and B </a:t>
            </a:r>
            <a:r>
              <a:rPr lang="en-US" b="1">
                <a:latin typeface="Times New Roman" charset="0"/>
                <a:sym typeface="Zapf Dingbats" charset="2"/>
              </a:rPr>
              <a:t></a:t>
            </a:r>
            <a:r>
              <a:rPr lang="en-US" b="1">
                <a:latin typeface="Times New Roman" charset="0"/>
              </a:rPr>
              <a:t> A, then A and B are </a:t>
            </a:r>
            <a:r>
              <a:rPr lang="en-US" b="1" i="1">
                <a:latin typeface="Times New Roman" charset="0"/>
              </a:rPr>
              <a:t>polynomially equivalent</a:t>
            </a:r>
            <a:r>
              <a:rPr lang="en-US" b="1">
                <a:latin typeface="Times New Roman" charset="0"/>
              </a:rPr>
              <a:t>.</a:t>
            </a:r>
          </a:p>
          <a:p>
            <a:pPr eaLnBrk="1" hangingPunct="1">
              <a:lnSpc>
                <a:spcPct val="90000"/>
              </a:lnSpc>
              <a:buFont typeface="Times" charset="0"/>
              <a:buChar char="•"/>
              <a:defRPr/>
            </a:pPr>
            <a:endParaRPr lang="en-US" b="1"/>
          </a:p>
        </p:txBody>
      </p:sp>
    </p:spTree>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defRPr/>
            </a:pPr>
            <a:r>
              <a:rPr lang="en-US" sz="3200" i="1" smtClean="0">
                <a:solidFill>
                  <a:schemeClr val="bg2"/>
                </a:solidFill>
                <a:latin typeface="Times New Roman" pitchFamily="-108" charset="0"/>
              </a:rPr>
              <a:t>Reductions</a:t>
            </a:r>
          </a:p>
        </p:txBody>
      </p:sp>
      <p:sp>
        <p:nvSpPr>
          <p:cNvPr id="442371" name="Rectangle 3"/>
          <p:cNvSpPr>
            <a:spLocks noGrp="1" noChangeArrowheads="1"/>
          </p:cNvSpPr>
          <p:nvPr>
            <p:ph type="body" idx="1"/>
          </p:nvPr>
        </p:nvSpPr>
        <p:spPr/>
        <p:txBody>
          <a:bodyPr/>
          <a:lstStyle/>
          <a:p>
            <a:pPr eaLnBrk="1" hangingPunct="1">
              <a:buFont typeface="Times" charset="0"/>
              <a:buNone/>
              <a:defRPr/>
            </a:pPr>
            <a:r>
              <a:rPr lang="en-US">
                <a:latin typeface="Times New Roman" charset="0"/>
              </a:rPr>
              <a:t>			A </a:t>
            </a:r>
            <a:r>
              <a:rPr lang="en-US">
                <a:latin typeface="Times New Roman" charset="0"/>
                <a:sym typeface="Zapf Dingbats" charset="2"/>
              </a:rPr>
              <a:t></a:t>
            </a:r>
            <a:r>
              <a:rPr lang="en-US">
                <a:latin typeface="Times New Roman" charset="0"/>
              </a:rPr>
              <a:t> B  means:</a:t>
            </a:r>
          </a:p>
          <a:p>
            <a:pPr lvl="2" eaLnBrk="1" hangingPunct="1">
              <a:buFont typeface="Times" charset="0"/>
              <a:buChar char="•"/>
              <a:defRPr/>
            </a:pPr>
            <a:endParaRPr lang="en-US">
              <a:latin typeface="Times New Roman" charset="0"/>
            </a:endParaRPr>
          </a:p>
          <a:p>
            <a:pPr lvl="2" eaLnBrk="1" hangingPunct="1">
              <a:buFont typeface="Times" charset="0"/>
              <a:buNone/>
              <a:defRPr/>
            </a:pPr>
            <a:r>
              <a:rPr lang="en-US" b="1">
                <a:latin typeface="Times New Roman" charset="0"/>
              </a:rPr>
              <a:t>'Problem A is </a:t>
            </a:r>
            <a:r>
              <a:rPr lang="en-US" b="1" i="1">
                <a:latin typeface="Times New Roman" charset="0"/>
              </a:rPr>
              <a:t>no harder than</a:t>
            </a:r>
            <a:r>
              <a:rPr lang="en-US" b="1">
                <a:latin typeface="Times New Roman" charset="0"/>
              </a:rPr>
              <a:t> problem B,' and</a:t>
            </a:r>
          </a:p>
          <a:p>
            <a:pPr lvl="2" eaLnBrk="1" hangingPunct="1">
              <a:buFont typeface="Times" charset="0"/>
              <a:buChar char="•"/>
              <a:defRPr/>
            </a:pPr>
            <a:endParaRPr lang="en-US" b="1">
              <a:latin typeface="Times New Roman" charset="0"/>
            </a:endParaRPr>
          </a:p>
          <a:p>
            <a:pPr lvl="2" eaLnBrk="1" hangingPunct="1">
              <a:buFont typeface="Times" charset="0"/>
              <a:buNone/>
              <a:defRPr/>
            </a:pPr>
            <a:r>
              <a:rPr lang="en-US" b="1">
                <a:latin typeface="Times New Roman" charset="0"/>
              </a:rPr>
              <a:t>'Problem B is </a:t>
            </a:r>
            <a:r>
              <a:rPr lang="en-US" b="1" i="1">
                <a:latin typeface="Times New Roman" charset="0"/>
              </a:rPr>
              <a:t>as hard as</a:t>
            </a:r>
            <a:r>
              <a:rPr lang="en-US" b="1">
                <a:latin typeface="Times New Roman" charset="0"/>
              </a:rPr>
              <a:t> problem A.'</a:t>
            </a:r>
          </a:p>
          <a:p>
            <a:pPr eaLnBrk="1" hangingPunct="1">
              <a:buFont typeface="Times" charset="0"/>
              <a:buChar char="•"/>
              <a:defRPr/>
            </a:pPr>
            <a:endParaRPr lang="en-US" b="1"/>
          </a:p>
        </p:txBody>
      </p:sp>
    </p:spTree>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defRPr/>
            </a:pPr>
            <a:r>
              <a:rPr lang="en-US" sz="3200" i="1">
                <a:solidFill>
                  <a:schemeClr val="bg2"/>
                </a:solidFill>
                <a:latin typeface="Times New Roman" charset="0"/>
              </a:rPr>
              <a:t>An Aside (Computability Theory)</a:t>
            </a:r>
            <a:endParaRPr lang="en-US" i="1">
              <a:solidFill>
                <a:schemeClr val="bg2"/>
              </a:solidFill>
              <a:latin typeface="Times New Roman" charset="0"/>
            </a:endParaRPr>
          </a:p>
        </p:txBody>
      </p:sp>
      <p:sp>
        <p:nvSpPr>
          <p:cNvPr id="443395" name="Rectangle 3"/>
          <p:cNvSpPr>
            <a:spLocks noGrp="1" noChangeArrowheads="1"/>
          </p:cNvSpPr>
          <p:nvPr>
            <p:ph type="body" idx="1"/>
          </p:nvPr>
        </p:nvSpPr>
        <p:spPr/>
        <p:txBody>
          <a:bodyPr/>
          <a:lstStyle/>
          <a:p>
            <a:pPr eaLnBrk="1" hangingPunct="1">
              <a:lnSpc>
                <a:spcPct val="90000"/>
              </a:lnSpc>
              <a:buFont typeface="Times" pitchFamily="-108" charset="0"/>
              <a:buNone/>
              <a:defRPr/>
            </a:pPr>
            <a:r>
              <a:rPr lang="en-US" sz="2400">
                <a:latin typeface="Times New Roman" pitchFamily="-108" charset="0"/>
              </a:rPr>
              <a:t>    </a:t>
            </a:r>
            <a:r>
              <a:rPr lang="en-US" sz="2400" b="1">
                <a:latin typeface="Times New Roman" pitchFamily="-108" charset="0"/>
              </a:rPr>
              <a:t>Without condition (3) of the definition, a simple Reduction results. </a:t>
            </a:r>
          </a:p>
          <a:p>
            <a:pPr eaLnBrk="1" hangingPunct="1">
              <a:lnSpc>
                <a:spcPct val="90000"/>
              </a:lnSpc>
              <a:buFont typeface="Times" pitchFamily="-108" charset="0"/>
              <a:buNone/>
              <a:defRPr/>
            </a:pPr>
            <a:r>
              <a:rPr lang="en-US" sz="2400" b="1">
                <a:latin typeface="Times New Roman" pitchFamily="-108" charset="0"/>
              </a:rPr>
              <a:t>   		 If problem B is decidable, </a:t>
            </a:r>
          </a:p>
          <a:p>
            <a:pPr eaLnBrk="1" hangingPunct="1">
              <a:lnSpc>
                <a:spcPct val="90000"/>
              </a:lnSpc>
              <a:buFont typeface="Times" pitchFamily="-108" charset="0"/>
              <a:buNone/>
              <a:defRPr/>
            </a:pPr>
            <a:r>
              <a:rPr lang="en-US" sz="2400" b="1">
                <a:latin typeface="Times New Roman" pitchFamily="-108" charset="0"/>
              </a:rPr>
              <a:t>			then so is problem A. </a:t>
            </a:r>
          </a:p>
          <a:p>
            <a:pPr eaLnBrk="1" hangingPunct="1">
              <a:lnSpc>
                <a:spcPct val="90000"/>
              </a:lnSpc>
              <a:buFont typeface="Times" pitchFamily="-108" charset="0"/>
              <a:buNone/>
              <a:defRPr/>
            </a:pPr>
            <a:r>
              <a:rPr lang="en-US" sz="2400" b="1">
                <a:latin typeface="Times New Roman" pitchFamily="-108" charset="0"/>
              </a:rPr>
              <a:t>    Equivalently, </a:t>
            </a:r>
          </a:p>
          <a:p>
            <a:pPr eaLnBrk="1" hangingPunct="1">
              <a:lnSpc>
                <a:spcPct val="90000"/>
              </a:lnSpc>
              <a:buFont typeface="Times" pitchFamily="-108" charset="0"/>
              <a:buNone/>
              <a:defRPr/>
            </a:pPr>
            <a:r>
              <a:rPr lang="en-US" sz="2400" b="1">
                <a:latin typeface="Times New Roman" pitchFamily="-108" charset="0"/>
              </a:rPr>
              <a:t>      	 If problem A is undecidable, </a:t>
            </a:r>
          </a:p>
          <a:p>
            <a:pPr eaLnBrk="1" hangingPunct="1">
              <a:lnSpc>
                <a:spcPct val="90000"/>
              </a:lnSpc>
              <a:buFont typeface="Times" pitchFamily="-108" charset="0"/>
              <a:buNone/>
              <a:defRPr/>
            </a:pPr>
            <a:r>
              <a:rPr lang="en-US" sz="2400" b="1">
                <a:latin typeface="Times New Roman" pitchFamily="-108" charset="0"/>
              </a:rPr>
              <a:t>			then problem B is undecidable</a:t>
            </a:r>
            <a:r>
              <a:rPr lang="en-US" sz="2400">
                <a:latin typeface="Times New Roman" pitchFamily="-108" charset="0"/>
              </a:rPr>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Grp="1" noChangeArrowheads="1"/>
          </p:cNvSpPr>
          <p:nvPr>
            <p:ph type="dt" sz="quarter" idx="10"/>
          </p:nvPr>
        </p:nvSpPr>
        <p:spPr>
          <a:noFill/>
        </p:spPr>
        <p:txBody>
          <a:bodyPr/>
          <a:lstStyle/>
          <a:p>
            <a:fld id="{575CECFB-E1B6-7F40-A1A1-67B89FCD7124}"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86019"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6020" name="Slide Number Placeholder 3"/>
          <p:cNvSpPr>
            <a:spLocks noGrp="1"/>
          </p:cNvSpPr>
          <p:nvPr>
            <p:ph type="sldNum" sz="quarter" idx="12"/>
          </p:nvPr>
        </p:nvSpPr>
        <p:spPr>
          <a:noFill/>
        </p:spPr>
        <p:txBody>
          <a:bodyPr/>
          <a:lstStyle/>
          <a:p>
            <a:fld id="{AD3B9958-086F-0D48-B45A-0DB21A51FAD2}" type="slidenum">
              <a:rPr lang="en-US">
                <a:latin typeface="Arial" pitchFamily="-111" charset="0"/>
                <a:ea typeface="ＭＳ Ｐゴシック" pitchFamily="-111" charset="-128"/>
                <a:cs typeface="ＭＳ Ｐゴシック" pitchFamily="-111" charset="-128"/>
              </a:rPr>
              <a:pPr/>
              <a:t>43</a:t>
            </a:fld>
            <a:endParaRPr lang="en-US">
              <a:latin typeface="Arial" pitchFamily="-111" charset="0"/>
              <a:ea typeface="ＭＳ Ｐゴシック" pitchFamily="-111" charset="-128"/>
              <a:cs typeface="ＭＳ Ｐゴシック" pitchFamily="-111" charset="-128"/>
            </a:endParaRPr>
          </a:p>
        </p:txBody>
      </p:sp>
      <p:sp>
        <p:nvSpPr>
          <p:cNvPr id="86021"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Sets, Problems &amp; Predicates</a:t>
            </a:r>
          </a:p>
        </p:txBody>
      </p:sp>
      <p:sp>
        <p:nvSpPr>
          <p:cNvPr id="86022" name="Rectangle 3"/>
          <p:cNvSpPr>
            <a:spLocks noGrp="1" noChangeArrowheads="1"/>
          </p:cNvSpPr>
          <p:nvPr>
            <p:ph type="body" idx="4294967295"/>
          </p:nvPr>
        </p:nvSpPr>
        <p:spPr/>
        <p:txBody>
          <a:bodyPr/>
          <a:lstStyle/>
          <a:p>
            <a:pPr eaLnBrk="1" hangingPunct="1"/>
            <a:r>
              <a:rPr lang="en-US" u="sng" dirty="0">
                <a:ea typeface="ＭＳ Ｐゴシック" pitchFamily="-111" charset="-128"/>
                <a:cs typeface="ＭＳ Ｐゴシック" pitchFamily="-111" charset="-128"/>
              </a:rPr>
              <a:t>Set</a:t>
            </a:r>
            <a:r>
              <a:rPr lang="en-US" dirty="0">
                <a:ea typeface="ＭＳ Ｐゴシック" pitchFamily="-111" charset="-128"/>
                <a:cs typeface="ＭＳ Ｐゴシック" pitchFamily="-111" charset="-128"/>
              </a:rPr>
              <a:t> -- A collection of atoms from some universe </a:t>
            </a:r>
            <a:r>
              <a:rPr lang="en-US" b="1" dirty="0">
                <a:ea typeface="ＭＳ Ｐゴシック" pitchFamily="-111" charset="-128"/>
                <a:cs typeface="ＭＳ Ｐゴシック" pitchFamily="-111" charset="-128"/>
              </a:rPr>
              <a:t>U</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Ø</a:t>
            </a:r>
            <a:r>
              <a:rPr lang="en-US" dirty="0">
                <a:ea typeface="ＭＳ Ｐゴシック" pitchFamily="-111" charset="-128"/>
                <a:cs typeface="ＭＳ Ｐゴシック" pitchFamily="-111" charset="-128"/>
              </a:rPr>
              <a:t> denotes the empty set.</a:t>
            </a:r>
            <a:endParaRPr lang="en-US" u="sng" dirty="0">
              <a:ea typeface="ＭＳ Ｐゴシック" pitchFamily="-111" charset="-128"/>
              <a:cs typeface="ＭＳ Ｐゴシック" pitchFamily="-111" charset="-128"/>
            </a:endParaRPr>
          </a:p>
          <a:p>
            <a:pPr eaLnBrk="1" hangingPunct="1"/>
            <a:r>
              <a:rPr lang="en-US" u="sng" dirty="0">
                <a:ea typeface="ＭＳ Ｐゴシック" pitchFamily="-111" charset="-128"/>
                <a:cs typeface="ＭＳ Ｐゴシック" pitchFamily="-111" charset="-128"/>
              </a:rPr>
              <a:t>(Decision) Problem</a:t>
            </a:r>
            <a:r>
              <a:rPr lang="en-US" dirty="0">
                <a:ea typeface="ＭＳ Ｐゴシック" pitchFamily="-111" charset="-128"/>
                <a:cs typeface="ＭＳ Ｐゴシック" pitchFamily="-111" charset="-128"/>
              </a:rPr>
              <a:t> -- A set of questions, each of which has answer “yes” or “no”.</a:t>
            </a:r>
            <a:endParaRPr lang="en-US" u="sng" dirty="0">
              <a:ea typeface="ＭＳ Ｐゴシック" pitchFamily="-111" charset="-128"/>
              <a:cs typeface="ＭＳ Ｐゴシック" pitchFamily="-111" charset="-128"/>
            </a:endParaRPr>
          </a:p>
          <a:p>
            <a:pPr eaLnBrk="1" hangingPunct="1"/>
            <a:r>
              <a:rPr lang="en-US" u="sng" dirty="0">
                <a:ea typeface="ＭＳ Ｐゴシック" pitchFamily="-111" charset="-128"/>
                <a:cs typeface="ＭＳ Ｐゴシック" pitchFamily="-111" charset="-128"/>
              </a:rPr>
              <a:t>Predicate</a:t>
            </a:r>
            <a:r>
              <a:rPr lang="en-US" dirty="0">
                <a:ea typeface="ＭＳ Ｐゴシック" pitchFamily="-111" charset="-128"/>
                <a:cs typeface="ＭＳ Ｐゴシック" pitchFamily="-111" charset="-128"/>
              </a:rPr>
              <a:t> -- A mapping from some universe </a:t>
            </a:r>
            <a:r>
              <a:rPr lang="en-US" b="1" dirty="0">
                <a:ea typeface="ＭＳ Ｐゴシック" pitchFamily="-111" charset="-128"/>
                <a:cs typeface="ＭＳ Ｐゴシック" pitchFamily="-111" charset="-128"/>
              </a:rPr>
              <a:t>U</a:t>
            </a:r>
            <a:r>
              <a:rPr lang="en-US" dirty="0">
                <a:ea typeface="ＭＳ Ｐゴシック" pitchFamily="-111" charset="-128"/>
                <a:cs typeface="ＭＳ Ｐゴシック" pitchFamily="-111" charset="-128"/>
              </a:rPr>
              <a:t> into the Boolean set {</a:t>
            </a:r>
            <a:r>
              <a:rPr lang="en-US" b="1" dirty="0">
                <a:ea typeface="ＭＳ Ｐゴシック" pitchFamily="-111" charset="-128"/>
                <a:cs typeface="ＭＳ Ｐゴシック" pitchFamily="-111" charset="-128"/>
              </a:rPr>
              <a:t>true</a:t>
            </a:r>
            <a:r>
              <a:rPr lang="en-US" dirty="0">
                <a:ea typeface="ＭＳ Ｐゴシック" pitchFamily="-111" charset="-128"/>
                <a:cs typeface="ＭＳ Ｐゴシック" pitchFamily="-111" charset="-128"/>
              </a:rPr>
              <a:t>,</a:t>
            </a:r>
            <a:r>
              <a:rPr lang="en-US" b="1" dirty="0">
                <a:ea typeface="ＭＳ Ｐゴシック" pitchFamily="-111" charset="-128"/>
                <a:cs typeface="ＭＳ Ｐゴシック" pitchFamily="-111" charset="-128"/>
              </a:rPr>
              <a:t> false</a:t>
            </a:r>
            <a:r>
              <a:rPr lang="en-US" dirty="0">
                <a:ea typeface="ＭＳ Ｐゴシック" pitchFamily="-111" charset="-128"/>
                <a:cs typeface="ＭＳ Ｐゴシック" pitchFamily="-111" charset="-128"/>
              </a:rPr>
              <a:t>}.  A predicate need not be defined for all values in </a:t>
            </a:r>
            <a:r>
              <a:rPr lang="en-US" b="1" dirty="0">
                <a:ea typeface="ＭＳ Ｐゴシック" pitchFamily="-111" charset="-128"/>
                <a:cs typeface="ＭＳ Ｐゴシック" pitchFamily="-111" charset="-128"/>
              </a:rPr>
              <a:t>U</a:t>
            </a:r>
            <a:r>
              <a:rPr lang="en-US" dirty="0">
                <a:ea typeface="ＭＳ Ｐゴシック" pitchFamily="-111" charset="-128"/>
                <a:cs typeface="ＭＳ Ｐゴシック" pitchFamily="-111" charset="-128"/>
              </a:rPr>
              <a:t>.</a:t>
            </a:r>
          </a:p>
        </p:txBody>
      </p:sp>
      <p:sp>
        <p:nvSpPr>
          <p:cNvPr id="86023"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C0113945-585F-AB43-AF23-D916619F1EA1}" type="slidenum">
              <a:rPr lang="en-US" sz="1400"/>
              <a:pPr algn="r"/>
              <a:t>43</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pPr eaLnBrk="1" hangingPunct="1">
              <a:defRPr/>
            </a:pPr>
            <a:r>
              <a:rPr lang="en-US" sz="2800" i="1" smtClean="0">
                <a:solidFill>
                  <a:schemeClr val="bg2"/>
                </a:solidFill>
                <a:latin typeface="Times New Roman" pitchFamily="-108" charset="0"/>
              </a:rPr>
              <a:t>Special Type of</a:t>
            </a:r>
            <a:r>
              <a:rPr lang="en-US" sz="2800" b="1" i="1" smtClean="0">
                <a:solidFill>
                  <a:schemeClr val="bg2"/>
                </a:solidFill>
                <a:latin typeface="Times New Roman" pitchFamily="-108" charset="0"/>
              </a:rPr>
              <a:t> </a:t>
            </a:r>
            <a:r>
              <a:rPr lang="en-US" sz="2800" i="1" smtClean="0">
                <a:solidFill>
                  <a:schemeClr val="bg2"/>
                </a:solidFill>
                <a:latin typeface="Times New Roman" pitchFamily="-108" charset="0"/>
              </a:rPr>
              <a:t>Reduction</a:t>
            </a:r>
          </a:p>
        </p:txBody>
      </p:sp>
      <p:sp>
        <p:nvSpPr>
          <p:cNvPr id="444419" name="Rectangle 3"/>
          <p:cNvSpPr>
            <a:spLocks noGrp="1" noChangeArrowheads="1"/>
          </p:cNvSpPr>
          <p:nvPr>
            <p:ph type="body" idx="1"/>
          </p:nvPr>
        </p:nvSpPr>
        <p:spPr>
          <a:xfrm>
            <a:off x="1066800" y="2438400"/>
            <a:ext cx="7848600" cy="3429000"/>
          </a:xfrm>
        </p:spPr>
        <p:txBody>
          <a:bodyPr/>
          <a:lstStyle/>
          <a:p>
            <a:pPr marL="533400" indent="-533400" eaLnBrk="1" hangingPunct="1">
              <a:lnSpc>
                <a:spcPct val="90000"/>
              </a:lnSpc>
              <a:buFont typeface="Times" charset="0"/>
              <a:buNone/>
              <a:defRPr/>
            </a:pPr>
            <a:r>
              <a:rPr lang="en-US" sz="2000" b="1">
                <a:latin typeface="Times New Roman" charset="0"/>
              </a:rPr>
              <a:t>		      </a:t>
            </a:r>
            <a:r>
              <a:rPr lang="en-US" sz="2400" b="1">
                <a:latin typeface="Times New Roman" charset="0"/>
              </a:rPr>
              <a:t>Polynomial Transformation</a:t>
            </a:r>
          </a:p>
          <a:p>
            <a:pPr marL="533400" indent="-533400" eaLnBrk="1" hangingPunct="1">
              <a:lnSpc>
                <a:spcPct val="90000"/>
              </a:lnSpc>
              <a:buFont typeface="Times" charset="0"/>
              <a:buNone/>
              <a:defRPr/>
            </a:pPr>
            <a:r>
              <a:rPr lang="en-US" sz="1800" b="1">
                <a:latin typeface="Times New Roman" charset="0"/>
              </a:rPr>
              <a:t>		(Refer to the definition of Turing Reductions)</a:t>
            </a:r>
          </a:p>
          <a:p>
            <a:pPr marL="533400" indent="-533400" eaLnBrk="1" hangingPunct="1">
              <a:lnSpc>
                <a:spcPct val="90000"/>
              </a:lnSpc>
              <a:buFont typeface="Times" charset="0"/>
              <a:buChar char="•"/>
              <a:defRPr/>
            </a:pPr>
            <a:endParaRPr lang="en-US" sz="2000" b="1">
              <a:latin typeface="Times New Roman" charset="0"/>
            </a:endParaRPr>
          </a:p>
          <a:p>
            <a:pPr marL="533400" indent="-533400" eaLnBrk="1" hangingPunct="1">
              <a:lnSpc>
                <a:spcPct val="90000"/>
              </a:lnSpc>
              <a:buFont typeface="Times" charset="0"/>
              <a:buNone/>
              <a:defRPr/>
            </a:pPr>
            <a:r>
              <a:rPr lang="en-US" sz="2000" b="1">
                <a:latin typeface="Times New Roman" charset="0"/>
              </a:rPr>
              <a:t>	(1) Problems A and B must both be decision problems.</a:t>
            </a:r>
          </a:p>
          <a:p>
            <a:pPr marL="533400" indent="-533400" eaLnBrk="1" hangingPunct="1">
              <a:lnSpc>
                <a:spcPct val="90000"/>
              </a:lnSpc>
              <a:buFont typeface="Times" charset="0"/>
              <a:buChar char="•"/>
              <a:defRPr/>
            </a:pPr>
            <a:endParaRPr lang="en-US" sz="2000" b="1">
              <a:latin typeface="Times New Roman" charset="0"/>
            </a:endParaRPr>
          </a:p>
          <a:p>
            <a:pPr marL="533400" indent="-533400" eaLnBrk="1" hangingPunct="1">
              <a:lnSpc>
                <a:spcPct val="90000"/>
              </a:lnSpc>
              <a:buFont typeface="Times" charset="0"/>
              <a:buNone/>
              <a:defRPr/>
            </a:pPr>
            <a:r>
              <a:rPr lang="en-US" sz="2000" b="1">
                <a:latin typeface="Times New Roman" charset="0"/>
              </a:rPr>
              <a:t>	(2) A single instance, I</a:t>
            </a:r>
            <a:r>
              <a:rPr lang="en-US" sz="2000" b="1" baseline="-25000">
                <a:latin typeface="Times New Roman" charset="0"/>
              </a:rPr>
              <a:t>B</a:t>
            </a:r>
            <a:r>
              <a:rPr lang="en-US" sz="2000" b="1">
                <a:latin typeface="Times New Roman" charset="0"/>
              </a:rPr>
              <a:t>, of problem B is constructed from a  	single instance, I</a:t>
            </a:r>
            <a:r>
              <a:rPr lang="en-US" sz="2000" b="1" baseline="-25000">
                <a:latin typeface="Times New Roman" charset="0"/>
              </a:rPr>
              <a:t>A</a:t>
            </a:r>
            <a:r>
              <a:rPr lang="en-US" sz="2000" b="1">
                <a:latin typeface="Times New Roman" charset="0"/>
              </a:rPr>
              <a:t>, of problem A.</a:t>
            </a:r>
          </a:p>
          <a:p>
            <a:pPr marL="914400" lvl="1" indent="-457200" eaLnBrk="1" hangingPunct="1">
              <a:lnSpc>
                <a:spcPct val="90000"/>
              </a:lnSpc>
              <a:buFont typeface="Arial" charset="0"/>
              <a:buNone/>
              <a:defRPr/>
            </a:pPr>
            <a:endParaRPr lang="en-US" sz="2000" b="1">
              <a:latin typeface="Times New Roman" charset="0"/>
            </a:endParaRPr>
          </a:p>
          <a:p>
            <a:pPr marL="914400" lvl="1" indent="-457200" eaLnBrk="1" hangingPunct="1">
              <a:lnSpc>
                <a:spcPct val="90000"/>
              </a:lnSpc>
              <a:buFont typeface="Arial" charset="0"/>
              <a:buNone/>
              <a:defRPr/>
            </a:pPr>
            <a:r>
              <a:rPr lang="en-US" sz="2000" b="1">
                <a:latin typeface="Times New Roman" charset="0"/>
              </a:rPr>
              <a:t> (3) I</a:t>
            </a:r>
            <a:r>
              <a:rPr lang="en-US" sz="2000" b="1" baseline="-25000">
                <a:latin typeface="Times New Roman" charset="0"/>
              </a:rPr>
              <a:t>B</a:t>
            </a:r>
            <a:r>
              <a:rPr lang="en-US" sz="2000" b="1">
                <a:latin typeface="Times New Roman" charset="0"/>
              </a:rPr>
              <a:t> is true for problem B if and only if I</a:t>
            </a:r>
            <a:r>
              <a:rPr lang="en-US" sz="2000" b="1" baseline="-25000">
                <a:latin typeface="Times New Roman" charset="0"/>
              </a:rPr>
              <a:t>A</a:t>
            </a:r>
            <a:r>
              <a:rPr lang="en-US" sz="2000" b="1">
                <a:latin typeface="Times New Roman" charset="0"/>
              </a:rPr>
              <a:t> is true for problem A.</a:t>
            </a:r>
          </a:p>
          <a:p>
            <a:pPr marL="533400" indent="-533400" eaLnBrk="1" hangingPunct="1">
              <a:lnSpc>
                <a:spcPct val="90000"/>
              </a:lnSpc>
              <a:buFont typeface="Times" charset="0"/>
              <a:buChar char="•"/>
              <a:defRPr/>
            </a:pPr>
            <a:endParaRPr lang="en-US" sz="2400" b="1">
              <a:latin typeface="Times New Roman" charset="0"/>
            </a:endParaRPr>
          </a:p>
          <a:p>
            <a:pPr marL="533400" indent="-533400" eaLnBrk="1" hangingPunct="1">
              <a:lnSpc>
                <a:spcPct val="90000"/>
              </a:lnSpc>
              <a:buFont typeface="Times" charset="0"/>
              <a:buChar char="•"/>
              <a:defRPr/>
            </a:pPr>
            <a:endParaRPr lang="en-US" sz="2400" b="1">
              <a:latin typeface="Times New Roman" charset="0"/>
            </a:endParaRPr>
          </a:p>
        </p:txBody>
      </p:sp>
    </p:spTree>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en-US" sz="3200" i="1" dirty="0">
                <a:solidFill>
                  <a:schemeClr val="bg2">
                    <a:alpha val="50000"/>
                  </a:schemeClr>
                </a:solidFill>
              </a:rPr>
              <a:t>NP–Complete</a:t>
            </a:r>
            <a:endParaRPr lang="en-US" sz="3200" dirty="0">
              <a:solidFill>
                <a:schemeClr val="tx2">
                  <a:alpha val="50000"/>
                </a:schemeClr>
              </a:solidFill>
            </a:endParaRPr>
          </a:p>
        </p:txBody>
      </p:sp>
      <p:sp>
        <p:nvSpPr>
          <p:cNvPr id="445443" name="Rectangle 3"/>
          <p:cNvSpPr>
            <a:spLocks noGrp="1" noChangeArrowheads="1"/>
          </p:cNvSpPr>
          <p:nvPr>
            <p:ph type="body" idx="1"/>
          </p:nvPr>
        </p:nvSpPr>
        <p:spPr/>
        <p:txBody>
          <a:bodyPr/>
          <a:lstStyle/>
          <a:p>
            <a:pPr algn="ctr" eaLnBrk="1" hangingPunct="1">
              <a:buFont typeface="Times" charset="0"/>
              <a:buNone/>
              <a:defRPr/>
            </a:pPr>
            <a:r>
              <a:rPr lang="en-US" b="1">
                <a:latin typeface="Times New Roman" charset="0"/>
              </a:rPr>
              <a:t>Third Significant Class of Problems: The Class NP–Complete</a:t>
            </a:r>
          </a:p>
          <a:p>
            <a:pPr eaLnBrk="1" hangingPunct="1">
              <a:buFont typeface="Times" charset="0"/>
              <a:buChar char="•"/>
              <a:defRPr/>
            </a:pPr>
            <a:endParaRPr lang="en-US"/>
          </a:p>
        </p:txBody>
      </p:sp>
    </p:spTree>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NP–Complete</a:t>
            </a:r>
          </a:p>
        </p:txBody>
      </p:sp>
      <p:sp>
        <p:nvSpPr>
          <p:cNvPr id="446467" name="Rectangle 3"/>
          <p:cNvSpPr>
            <a:spLocks noGrp="1" noChangeArrowheads="1"/>
          </p:cNvSpPr>
          <p:nvPr>
            <p:ph type="body" idx="1"/>
          </p:nvPr>
        </p:nvSpPr>
        <p:spPr>
          <a:xfrm>
            <a:off x="1371600" y="2362200"/>
            <a:ext cx="7543800" cy="3505200"/>
          </a:xfrm>
        </p:spPr>
        <p:txBody>
          <a:bodyPr/>
          <a:lstStyle/>
          <a:p>
            <a:pPr lvl="2" eaLnBrk="1" hangingPunct="1">
              <a:buFont typeface="Times" charset="0"/>
              <a:buNone/>
              <a:defRPr/>
            </a:pPr>
            <a:r>
              <a:rPr lang="en-US" sz="2000" b="1">
                <a:latin typeface="Times New Roman" charset="0"/>
              </a:rPr>
              <a:t>	Polynomial Transformations enforce an equivalence relationship on all decision problems, particularly, those in the Class NP. Class P is one of those classes and is the "easiest" class of problems in NP. </a:t>
            </a:r>
          </a:p>
          <a:p>
            <a:pPr lvl="2" eaLnBrk="1" hangingPunct="1">
              <a:buFont typeface="Times" charset="0"/>
              <a:buChar char="•"/>
              <a:defRPr/>
            </a:pPr>
            <a:endParaRPr lang="en-US" sz="2000" b="1">
              <a:latin typeface="Times New Roman" charset="0"/>
            </a:endParaRPr>
          </a:p>
          <a:p>
            <a:pPr lvl="2" eaLnBrk="1" hangingPunct="1">
              <a:buFont typeface="Times" charset="0"/>
              <a:buNone/>
              <a:defRPr/>
            </a:pPr>
            <a:r>
              <a:rPr lang="en-US" sz="2000" b="1">
                <a:latin typeface="Times New Roman" charset="0"/>
              </a:rPr>
              <a:t>	Is there a class in NP that is the hardest class in NP?</a:t>
            </a:r>
          </a:p>
          <a:p>
            <a:pPr lvl="2" eaLnBrk="1" hangingPunct="1">
              <a:buFont typeface="Times" charset="0"/>
              <a:buNone/>
              <a:defRPr/>
            </a:pPr>
            <a:endParaRPr lang="en-US" sz="2000" b="1">
              <a:latin typeface="Times New Roman" charset="0"/>
            </a:endParaRPr>
          </a:p>
          <a:p>
            <a:pPr lvl="2" eaLnBrk="1" hangingPunct="1">
              <a:buFont typeface="Times" charset="0"/>
              <a:buNone/>
              <a:defRPr/>
            </a:pPr>
            <a:r>
              <a:rPr lang="en-US" sz="2000" b="1">
                <a:latin typeface="Times New Roman" charset="0"/>
              </a:rPr>
              <a:t>	A problem B in NP such that A </a:t>
            </a:r>
            <a:r>
              <a:rPr lang="en-US" sz="2000" b="1">
                <a:latin typeface="Times New Roman" charset="0"/>
                <a:sym typeface="Zapf Dingbats" charset="2"/>
              </a:rPr>
              <a:t></a:t>
            </a:r>
            <a:r>
              <a:rPr lang="en-US" sz="2000" b="1" baseline="-25000">
                <a:latin typeface="Times New Roman" charset="0"/>
                <a:sym typeface="Zapf Dingbats" charset="2"/>
              </a:rPr>
              <a:t>P</a:t>
            </a:r>
            <a:r>
              <a:rPr lang="en-US" sz="2000" b="1">
                <a:latin typeface="Times New Roman" charset="0"/>
              </a:rPr>
              <a:t> B for every A in NP</a:t>
            </a:r>
            <a:r>
              <a:rPr lang="en-US" sz="2000">
                <a:latin typeface="Times New Roman" charset="0"/>
              </a:rPr>
              <a:t>.</a:t>
            </a:r>
          </a:p>
          <a:p>
            <a:pPr eaLnBrk="1" hangingPunct="1">
              <a:buFont typeface="Times" charset="0"/>
              <a:buChar char="•"/>
              <a:defRPr/>
            </a:pPr>
            <a:endParaRPr lang="en-US" sz="2800"/>
          </a:p>
        </p:txBody>
      </p:sp>
    </p:spTree>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NP–Complete</a:t>
            </a:r>
          </a:p>
        </p:txBody>
      </p:sp>
      <p:sp>
        <p:nvSpPr>
          <p:cNvPr id="447491" name="Rectangle 3"/>
          <p:cNvSpPr>
            <a:spLocks noGrp="1" noChangeArrowheads="1"/>
          </p:cNvSpPr>
          <p:nvPr>
            <p:ph type="body" idx="1"/>
          </p:nvPr>
        </p:nvSpPr>
        <p:spPr>
          <a:xfrm>
            <a:off x="1371600" y="2362200"/>
            <a:ext cx="7543800" cy="3505200"/>
          </a:xfrm>
        </p:spPr>
        <p:txBody>
          <a:bodyPr/>
          <a:lstStyle/>
          <a:p>
            <a:pPr lvl="2" eaLnBrk="1" hangingPunct="1">
              <a:buFont typeface="Times" charset="0"/>
              <a:buNone/>
              <a:defRPr/>
            </a:pPr>
            <a:endParaRPr lang="en-US">
              <a:latin typeface="Times New Roman" charset="0"/>
            </a:endParaRPr>
          </a:p>
          <a:p>
            <a:pPr lvl="2" eaLnBrk="1" hangingPunct="1">
              <a:buFont typeface="Times" charset="0"/>
              <a:buNone/>
              <a:defRPr/>
            </a:pPr>
            <a:r>
              <a:rPr lang="en-US" b="1">
                <a:latin typeface="Times New Roman" charset="0"/>
              </a:rPr>
              <a:t>	In 1971, Stephen Cook proved there was. Specifically, a problem called </a:t>
            </a:r>
          </a:p>
          <a:p>
            <a:pPr lvl="2" eaLnBrk="1" hangingPunct="1">
              <a:buFont typeface="Times" charset="0"/>
              <a:buNone/>
              <a:defRPr/>
            </a:pPr>
            <a:r>
              <a:rPr lang="en-US" b="1" i="1">
                <a:latin typeface="Times New Roman" charset="0"/>
              </a:rPr>
              <a:t>		Satisfiability     </a:t>
            </a:r>
            <a:r>
              <a:rPr lang="en-US" b="1">
                <a:latin typeface="Times New Roman" charset="0"/>
              </a:rPr>
              <a:t>(or, SAT).</a:t>
            </a:r>
          </a:p>
          <a:p>
            <a:pPr lvl="2" eaLnBrk="1" hangingPunct="1">
              <a:buFont typeface="Times" charset="0"/>
              <a:buNone/>
              <a:defRPr/>
            </a:pPr>
            <a:endParaRPr lang="en-US" b="1">
              <a:latin typeface="Times New Roman" charset="0"/>
            </a:endParaRPr>
          </a:p>
          <a:p>
            <a:pPr lvl="2" eaLnBrk="1" hangingPunct="1">
              <a:buFont typeface="Times" charset="0"/>
              <a:buNone/>
              <a:defRPr/>
            </a:pPr>
            <a:endParaRPr lang="en-US">
              <a:latin typeface="Times New Roman" charset="0"/>
            </a:endParaRPr>
          </a:p>
          <a:p>
            <a:pPr eaLnBrk="1" hangingPunct="1">
              <a:buFont typeface="Times" charset="0"/>
              <a:buChar char="•"/>
              <a:defRPr/>
            </a:pPr>
            <a:endParaRPr lang="en-US"/>
          </a:p>
        </p:txBody>
      </p:sp>
    </p:spTree>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defRPr/>
            </a:pPr>
            <a:r>
              <a:rPr lang="en-US" sz="3200" i="1">
                <a:solidFill>
                  <a:schemeClr val="bg2"/>
                </a:solidFill>
              </a:rPr>
              <a:t>Satisfiability</a:t>
            </a:r>
            <a:endParaRPr lang="en-US"/>
          </a:p>
        </p:txBody>
      </p:sp>
      <p:sp>
        <p:nvSpPr>
          <p:cNvPr id="448515" name="Rectangle 3"/>
          <p:cNvSpPr>
            <a:spLocks noGrp="1" noChangeArrowheads="1"/>
          </p:cNvSpPr>
          <p:nvPr>
            <p:ph type="body" idx="1"/>
          </p:nvPr>
        </p:nvSpPr>
        <p:spPr/>
        <p:txBody>
          <a:bodyPr/>
          <a:lstStyle/>
          <a:p>
            <a:pPr eaLnBrk="1" hangingPunct="1">
              <a:buFont typeface="Times" charset="0"/>
              <a:buNone/>
              <a:defRPr/>
            </a:pPr>
            <a:r>
              <a:rPr lang="en-US" sz="2400" b="1"/>
              <a:t>U = {u</a:t>
            </a:r>
            <a:r>
              <a:rPr lang="en-US" sz="2400" b="1" baseline="-25000"/>
              <a:t>1</a:t>
            </a:r>
            <a:r>
              <a:rPr lang="en-US" sz="2400" b="1"/>
              <a:t>, u</a:t>
            </a:r>
            <a:r>
              <a:rPr lang="en-US" sz="2400" b="1" baseline="-25000"/>
              <a:t>2</a:t>
            </a:r>
            <a:r>
              <a:rPr lang="en-US" sz="2400" b="1"/>
              <a:t>,…, u</a:t>
            </a:r>
            <a:r>
              <a:rPr lang="en-US" sz="2400" b="1" baseline="-25000"/>
              <a:t>n</a:t>
            </a:r>
            <a:r>
              <a:rPr lang="en-US" sz="2400" b="1"/>
              <a:t>}, Boolean variables.</a:t>
            </a:r>
          </a:p>
          <a:p>
            <a:pPr eaLnBrk="1" hangingPunct="1">
              <a:buFont typeface="Times" charset="0"/>
              <a:buNone/>
              <a:defRPr/>
            </a:pPr>
            <a:endParaRPr lang="en-US" sz="2400" b="1"/>
          </a:p>
          <a:p>
            <a:pPr eaLnBrk="1" hangingPunct="1">
              <a:buFont typeface="Times" charset="0"/>
              <a:buNone/>
              <a:defRPr/>
            </a:pPr>
            <a:r>
              <a:rPr lang="en-US" sz="2400" b="1"/>
              <a:t>C = {c</a:t>
            </a:r>
            <a:r>
              <a:rPr lang="en-US" sz="2400" b="1" baseline="-25000"/>
              <a:t>1</a:t>
            </a:r>
            <a:r>
              <a:rPr lang="en-US" sz="2400" b="1"/>
              <a:t>, c</a:t>
            </a:r>
            <a:r>
              <a:rPr lang="en-US" sz="2400" b="1" baseline="-25000"/>
              <a:t>2</a:t>
            </a:r>
            <a:r>
              <a:rPr lang="en-US" sz="2400" b="1"/>
              <a:t>,…, c</a:t>
            </a:r>
            <a:r>
              <a:rPr lang="en-US" sz="2400" b="1" baseline="-25000"/>
              <a:t>m</a:t>
            </a:r>
            <a:r>
              <a:rPr lang="en-US" sz="2400" b="1"/>
              <a:t>}, "OR clauses"</a:t>
            </a:r>
          </a:p>
          <a:p>
            <a:pPr eaLnBrk="1" hangingPunct="1">
              <a:buFont typeface="Times" charset="0"/>
              <a:buNone/>
              <a:defRPr/>
            </a:pPr>
            <a:r>
              <a:rPr lang="en-US" sz="2400" b="1"/>
              <a:t>	For example:</a:t>
            </a:r>
          </a:p>
          <a:p>
            <a:pPr eaLnBrk="1" hangingPunct="1">
              <a:buFont typeface="Times" charset="0"/>
              <a:buNone/>
              <a:defRPr/>
            </a:pPr>
            <a:r>
              <a:rPr lang="en-US" b="1"/>
              <a:t>		</a:t>
            </a:r>
            <a:r>
              <a:rPr lang="en-US" sz="2400" b="1"/>
              <a:t>c</a:t>
            </a:r>
            <a:r>
              <a:rPr lang="en-US" sz="2400" b="1" baseline="-25000"/>
              <a:t>i</a:t>
            </a:r>
            <a:r>
              <a:rPr lang="en-US" sz="2400" b="1"/>
              <a:t> = (u</a:t>
            </a:r>
            <a:r>
              <a:rPr lang="en-US" sz="2400" b="1" baseline="-25000"/>
              <a:t>4</a:t>
            </a:r>
            <a:r>
              <a:rPr lang="en-US" sz="2400" b="1"/>
              <a:t> </a:t>
            </a:r>
            <a:r>
              <a:rPr lang="en-US" sz="2400" b="1">
                <a:sym typeface="Symbol" charset="2"/>
              </a:rPr>
              <a:t></a:t>
            </a:r>
            <a:r>
              <a:rPr lang="en-US" sz="2400" b="1"/>
              <a:t> u</a:t>
            </a:r>
            <a:r>
              <a:rPr lang="en-US" sz="2400" b="1" baseline="-25000"/>
              <a:t>35</a:t>
            </a:r>
            <a:r>
              <a:rPr lang="en-US" sz="2400" b="1"/>
              <a:t> </a:t>
            </a:r>
            <a:r>
              <a:rPr lang="en-US" sz="2400" b="1">
                <a:sym typeface="Symbol" charset="2"/>
              </a:rPr>
              <a:t></a:t>
            </a:r>
            <a:r>
              <a:rPr lang="en-US" sz="2400" b="1"/>
              <a:t> ~u</a:t>
            </a:r>
            <a:r>
              <a:rPr lang="en-US" sz="2400" b="1" baseline="-25000"/>
              <a:t>18 </a:t>
            </a:r>
            <a:r>
              <a:rPr lang="en-US" sz="2400" b="1">
                <a:sym typeface="Symbol" charset="2"/>
              </a:rPr>
              <a:t></a:t>
            </a:r>
            <a:r>
              <a:rPr lang="en-US" sz="2400" b="1"/>
              <a:t> u</a:t>
            </a:r>
            <a:r>
              <a:rPr lang="en-US" sz="2400" b="1" baseline="-25000"/>
              <a:t>3</a:t>
            </a:r>
            <a:r>
              <a:rPr lang="en-US" sz="2400" b="1"/>
              <a:t>… </a:t>
            </a:r>
            <a:r>
              <a:rPr lang="en-US" sz="2400" b="1">
                <a:sym typeface="Symbol" charset="2"/>
              </a:rPr>
              <a:t></a:t>
            </a:r>
            <a:r>
              <a:rPr lang="en-US" sz="2400" b="1"/>
              <a:t> ~u</a:t>
            </a:r>
            <a:r>
              <a:rPr lang="en-US" sz="2400" b="1" baseline="-25000"/>
              <a:t>6</a:t>
            </a:r>
            <a:r>
              <a:rPr lang="en-US" sz="2400" b="1"/>
              <a:t>)</a:t>
            </a:r>
            <a:r>
              <a:rPr lang="en-US" sz="2400"/>
              <a:t> </a:t>
            </a:r>
          </a:p>
        </p:txBody>
      </p:sp>
    </p:spTree>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defRPr/>
            </a:pPr>
            <a:r>
              <a:rPr lang="en-US" sz="3200" i="1">
                <a:solidFill>
                  <a:schemeClr val="bg2"/>
                </a:solidFill>
              </a:rPr>
              <a:t>Satisfiability</a:t>
            </a:r>
            <a:endParaRPr lang="en-US" i="1">
              <a:solidFill>
                <a:schemeClr val="bg2"/>
              </a:solidFill>
            </a:endParaRPr>
          </a:p>
        </p:txBody>
      </p:sp>
      <p:sp>
        <p:nvSpPr>
          <p:cNvPr id="449539" name="Rectangle 3"/>
          <p:cNvSpPr>
            <a:spLocks noGrp="1" noChangeArrowheads="1"/>
          </p:cNvSpPr>
          <p:nvPr>
            <p:ph type="body" idx="1"/>
          </p:nvPr>
        </p:nvSpPr>
        <p:spPr/>
        <p:txBody>
          <a:bodyPr/>
          <a:lstStyle/>
          <a:p>
            <a:pPr eaLnBrk="1" hangingPunct="1">
              <a:buFont typeface="Times" charset="0"/>
              <a:buNone/>
              <a:defRPr/>
            </a:pPr>
            <a:r>
              <a:rPr lang="en-US"/>
              <a:t>	</a:t>
            </a:r>
          </a:p>
          <a:p>
            <a:pPr eaLnBrk="1" hangingPunct="1">
              <a:buFont typeface="Times" charset="0"/>
              <a:buNone/>
              <a:defRPr/>
            </a:pPr>
            <a:r>
              <a:rPr lang="en-US" b="1"/>
              <a:t>	</a:t>
            </a:r>
            <a:r>
              <a:rPr lang="en-US" sz="2400" b="1"/>
              <a:t>Can we assign Boolean values to the variables in U so that every clause is TRUE?</a:t>
            </a:r>
          </a:p>
          <a:p>
            <a:pPr eaLnBrk="1" hangingPunct="1">
              <a:buFont typeface="Times" charset="0"/>
              <a:buNone/>
              <a:defRPr/>
            </a:pPr>
            <a:endParaRPr lang="en-US" sz="2400" b="1"/>
          </a:p>
          <a:p>
            <a:pPr eaLnBrk="1" hangingPunct="1">
              <a:buFont typeface="Times" charset="0"/>
              <a:buNone/>
              <a:defRPr/>
            </a:pPr>
            <a:r>
              <a:rPr lang="en-US" sz="2400" b="1"/>
              <a:t>	There is no known polynomial algorithm!!</a:t>
            </a:r>
          </a:p>
        </p:txBody>
      </p:sp>
    </p:spTree>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NP–Complete</a:t>
            </a:r>
          </a:p>
        </p:txBody>
      </p:sp>
      <p:sp>
        <p:nvSpPr>
          <p:cNvPr id="450563" name="Rectangle 3"/>
          <p:cNvSpPr>
            <a:spLocks noGrp="1" noChangeArrowheads="1"/>
          </p:cNvSpPr>
          <p:nvPr>
            <p:ph type="body" idx="1"/>
          </p:nvPr>
        </p:nvSpPr>
        <p:spPr/>
        <p:txBody>
          <a:bodyPr/>
          <a:lstStyle/>
          <a:p>
            <a:pPr eaLnBrk="1" hangingPunct="1">
              <a:buFont typeface="Times" charset="0"/>
              <a:buNone/>
              <a:defRPr/>
            </a:pPr>
            <a:r>
              <a:rPr lang="en-US" sz="2400" b="1" i="1" u="sng"/>
              <a:t>Cooks Theorem:</a:t>
            </a:r>
            <a:endParaRPr lang="en-US" sz="2400" b="1" i="1"/>
          </a:p>
          <a:p>
            <a:pPr eaLnBrk="1" hangingPunct="1">
              <a:buFont typeface="Times" charset="0"/>
              <a:buNone/>
              <a:defRPr/>
            </a:pPr>
            <a:r>
              <a:rPr lang="en-US" sz="2400" b="1"/>
              <a:t>	1) SAT is in NP</a:t>
            </a:r>
          </a:p>
          <a:p>
            <a:pPr eaLnBrk="1" hangingPunct="1">
              <a:buFont typeface="Times" charset="0"/>
              <a:buNone/>
              <a:defRPr/>
            </a:pPr>
            <a:r>
              <a:rPr lang="en-US" sz="2400" b="1"/>
              <a:t>	2) For every problem A in NP,</a:t>
            </a:r>
          </a:p>
          <a:p>
            <a:pPr eaLnBrk="1" hangingPunct="1">
              <a:buFont typeface="Times" charset="0"/>
              <a:buNone/>
              <a:defRPr/>
            </a:pPr>
            <a:r>
              <a:rPr lang="en-US" sz="2400" b="1">
                <a:latin typeface="Times New Roman" charset="0"/>
              </a:rPr>
              <a:t>			A </a:t>
            </a:r>
            <a:r>
              <a:rPr lang="en-US" sz="2400" b="1">
                <a:latin typeface="Times New Roman" charset="0"/>
                <a:sym typeface="Zapf Dingbats" charset="2"/>
              </a:rPr>
              <a:t></a:t>
            </a:r>
            <a:r>
              <a:rPr lang="en-US" sz="2400" b="1" baseline="-25000">
                <a:latin typeface="Times New Roman" charset="0"/>
                <a:sym typeface="Zapf Dingbats" charset="2"/>
              </a:rPr>
              <a:t>P</a:t>
            </a:r>
            <a:r>
              <a:rPr lang="en-US" sz="2400" b="1">
                <a:latin typeface="Times New Roman" charset="0"/>
              </a:rPr>
              <a:t> SAT</a:t>
            </a:r>
          </a:p>
          <a:p>
            <a:pPr eaLnBrk="1" hangingPunct="1">
              <a:buFont typeface="Times" charset="0"/>
              <a:buNone/>
              <a:defRPr/>
            </a:pPr>
            <a:endParaRPr lang="en-US" sz="2400" b="1">
              <a:latin typeface="Times New Roman" charset="0"/>
            </a:endParaRPr>
          </a:p>
          <a:p>
            <a:pPr eaLnBrk="1" hangingPunct="1">
              <a:buFont typeface="Times" charset="0"/>
              <a:buNone/>
              <a:defRPr/>
            </a:pPr>
            <a:r>
              <a:rPr lang="en-US" sz="2400" b="1">
                <a:latin typeface="Times New Roman" charset="0"/>
              </a:rPr>
              <a:t>Thus, SAT is as hard as every problem in</a:t>
            </a:r>
            <a:r>
              <a:rPr lang="en-US" sz="2400">
                <a:latin typeface="Times New Roman" charset="0"/>
              </a:rPr>
              <a:t> </a:t>
            </a:r>
            <a:r>
              <a:rPr lang="en-US" sz="2400" b="1">
                <a:latin typeface="Times New Roman" charset="0"/>
              </a:rPr>
              <a:t>NP.</a:t>
            </a:r>
          </a:p>
          <a:p>
            <a:pPr eaLnBrk="1" hangingPunct="1">
              <a:buFont typeface="Times" charset="0"/>
              <a:buNone/>
              <a:defRPr/>
            </a:pPr>
            <a:r>
              <a:rPr lang="en-US" sz="2400" b="1">
                <a:latin typeface="Times New Roman" charset="0"/>
              </a:rPr>
              <a:t>	</a:t>
            </a:r>
            <a:r>
              <a:rPr lang="en-US" sz="2000" b="1" i="1"/>
              <a:t>(For a proof, see Garey and Johnson, pgs. 39 – 44)</a:t>
            </a:r>
            <a:endParaRPr lang="en-US" sz="2000" i="1"/>
          </a:p>
        </p:txBody>
      </p:sp>
    </p:spTree>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NP–Complete</a:t>
            </a:r>
          </a:p>
        </p:txBody>
      </p:sp>
      <p:sp>
        <p:nvSpPr>
          <p:cNvPr id="451587" name="Rectangle 3"/>
          <p:cNvSpPr>
            <a:spLocks noGrp="1" noChangeArrowheads="1"/>
          </p:cNvSpPr>
          <p:nvPr>
            <p:ph type="body" idx="1"/>
          </p:nvPr>
        </p:nvSpPr>
        <p:spPr/>
        <p:txBody>
          <a:bodyPr/>
          <a:lstStyle/>
          <a:p>
            <a:pPr eaLnBrk="1" hangingPunct="1">
              <a:lnSpc>
                <a:spcPct val="90000"/>
              </a:lnSpc>
              <a:buFont typeface="Times" charset="0"/>
              <a:buNone/>
              <a:defRPr/>
            </a:pPr>
            <a:r>
              <a:rPr lang="en-US" sz="2800" b="1"/>
              <a:t>	Since SAT is itself in NP, that means SAT is a hardest problem in NP (there can be more than one.).</a:t>
            </a:r>
          </a:p>
          <a:p>
            <a:pPr eaLnBrk="1" hangingPunct="1">
              <a:lnSpc>
                <a:spcPct val="90000"/>
              </a:lnSpc>
              <a:buFont typeface="Times" charset="0"/>
              <a:buNone/>
              <a:defRPr/>
            </a:pPr>
            <a:endParaRPr lang="en-US" sz="2800" b="1"/>
          </a:p>
          <a:p>
            <a:pPr eaLnBrk="1" hangingPunct="1">
              <a:lnSpc>
                <a:spcPct val="90000"/>
              </a:lnSpc>
              <a:buFont typeface="Times" charset="0"/>
              <a:buNone/>
              <a:defRPr/>
            </a:pPr>
            <a:r>
              <a:rPr lang="en-US" sz="2800" b="1"/>
              <a:t>	A hardest problem in a class is called the "completion" of that class. </a:t>
            </a:r>
          </a:p>
          <a:p>
            <a:pPr eaLnBrk="1" hangingPunct="1">
              <a:lnSpc>
                <a:spcPct val="90000"/>
              </a:lnSpc>
              <a:buFont typeface="Times" charset="0"/>
              <a:buNone/>
              <a:defRPr/>
            </a:pPr>
            <a:endParaRPr lang="en-US" sz="2800" b="1"/>
          </a:p>
          <a:p>
            <a:pPr eaLnBrk="1" hangingPunct="1">
              <a:lnSpc>
                <a:spcPct val="90000"/>
              </a:lnSpc>
              <a:buFont typeface="Times" charset="0"/>
              <a:buNone/>
              <a:defRPr/>
            </a:pPr>
            <a:r>
              <a:rPr lang="en-US" sz="2800" b="1"/>
              <a:t>	Therefore, SAT is NP–Complete.</a:t>
            </a:r>
          </a:p>
        </p:txBody>
      </p:sp>
    </p:spTree>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NP–Complete</a:t>
            </a:r>
          </a:p>
        </p:txBody>
      </p:sp>
      <p:sp>
        <p:nvSpPr>
          <p:cNvPr id="452611" name="Rectangle 3"/>
          <p:cNvSpPr>
            <a:spLocks noGrp="1" noChangeArrowheads="1"/>
          </p:cNvSpPr>
          <p:nvPr>
            <p:ph type="body" idx="1"/>
          </p:nvPr>
        </p:nvSpPr>
        <p:spPr>
          <a:xfrm>
            <a:off x="1143000" y="2438400"/>
            <a:ext cx="7772400" cy="3429000"/>
          </a:xfrm>
        </p:spPr>
        <p:txBody>
          <a:bodyPr/>
          <a:lstStyle/>
          <a:p>
            <a:pPr lvl="2" eaLnBrk="1" hangingPunct="1">
              <a:buFont typeface="Times" charset="0"/>
              <a:buNone/>
              <a:defRPr/>
            </a:pPr>
            <a:r>
              <a:rPr lang="en-US" b="1">
                <a:latin typeface="Times New Roman" charset="0"/>
              </a:rPr>
              <a:t>	Today, there are 100's, if not 1,000's, of problems that have been proven to be NP–Complete. (See Garey and Johnson, </a:t>
            </a:r>
            <a:r>
              <a:rPr lang="en-US" b="1" i="1">
                <a:latin typeface="Times New Roman" charset="0"/>
              </a:rPr>
              <a:t>Computers and Intractability: A Guide to the Theory of NP–Completeness</a:t>
            </a:r>
            <a:r>
              <a:rPr lang="en-US" b="1">
                <a:latin typeface="Times New Roman" charset="0"/>
              </a:rPr>
              <a:t>, for a list of over 300 as of the early 1980's).</a:t>
            </a:r>
          </a:p>
          <a:p>
            <a:pPr eaLnBrk="1" hangingPunct="1">
              <a:buFont typeface="Times" charset="0"/>
              <a:buChar char="•"/>
              <a:defRPr/>
            </a:pPr>
            <a:endParaRPr lang="en-US"/>
          </a:p>
        </p:txBody>
      </p:sp>
    </p:spTree>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eaLnBrk="1" hangingPunct="1">
              <a:defRPr/>
            </a:pPr>
            <a:r>
              <a:rPr lang="en-US" sz="3200" i="1">
                <a:solidFill>
                  <a:schemeClr val="bg2"/>
                </a:solidFill>
              </a:rPr>
              <a:t>P = NP?</a:t>
            </a:r>
            <a:endParaRPr lang="en-US"/>
          </a:p>
        </p:txBody>
      </p:sp>
      <p:sp>
        <p:nvSpPr>
          <p:cNvPr id="453635" name="Rectangle 3"/>
          <p:cNvSpPr>
            <a:spLocks noGrp="1" noChangeArrowheads="1"/>
          </p:cNvSpPr>
          <p:nvPr>
            <p:ph type="body" idx="1"/>
          </p:nvPr>
        </p:nvSpPr>
        <p:spPr>
          <a:xfrm>
            <a:off x="1752600" y="2438400"/>
            <a:ext cx="7162800" cy="2085975"/>
          </a:xfrm>
        </p:spPr>
        <p:txBody>
          <a:bodyPr/>
          <a:lstStyle/>
          <a:p>
            <a:pPr eaLnBrk="1" hangingPunct="1">
              <a:buFont typeface="Times" charset="0"/>
              <a:buNone/>
              <a:defRPr/>
            </a:pPr>
            <a:r>
              <a:rPr lang="en-US" sz="2400" b="1"/>
              <a:t>	If P = NP then all problems in NP are polynomial problems.</a:t>
            </a:r>
          </a:p>
          <a:p>
            <a:pPr eaLnBrk="1" hangingPunct="1">
              <a:buFont typeface="Times" charset="0"/>
              <a:buChar char="•"/>
              <a:defRPr/>
            </a:pPr>
            <a:endParaRPr lang="en-US" sz="2400" b="1"/>
          </a:p>
          <a:p>
            <a:pPr eaLnBrk="1" hangingPunct="1">
              <a:buFont typeface="Times" charset="0"/>
              <a:buNone/>
              <a:defRPr/>
            </a:pPr>
            <a:r>
              <a:rPr lang="en-US" sz="2400" b="1"/>
              <a:t>	If P ≠ NP then all NP–C problems are at least super-polynomial and perhaps exponential. That is, NP-C problems could require sub-exponential super-polynomial time. </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p:cNvSpPr>
            <a:spLocks noGrp="1" noChangeArrowheads="1"/>
          </p:cNvSpPr>
          <p:nvPr>
            <p:ph type="dt" sz="quarter" idx="10"/>
          </p:nvPr>
        </p:nvSpPr>
        <p:spPr>
          <a:noFill/>
        </p:spPr>
        <p:txBody>
          <a:bodyPr/>
          <a:lstStyle/>
          <a:p>
            <a:fld id="{A679EE1C-2E85-9444-A517-9C54E8002029}"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88067"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8068" name="Slide Number Placeholder 3"/>
          <p:cNvSpPr>
            <a:spLocks noGrp="1"/>
          </p:cNvSpPr>
          <p:nvPr>
            <p:ph type="sldNum" sz="quarter" idx="12"/>
          </p:nvPr>
        </p:nvSpPr>
        <p:spPr>
          <a:noFill/>
        </p:spPr>
        <p:txBody>
          <a:bodyPr/>
          <a:lstStyle/>
          <a:p>
            <a:fld id="{AF2CC4A8-76BC-AF45-812E-8E6DE96B3F20}" type="slidenum">
              <a:rPr lang="en-US">
                <a:latin typeface="Arial" pitchFamily="-111" charset="0"/>
                <a:ea typeface="ＭＳ Ｐゴシック" pitchFamily="-111" charset="-128"/>
                <a:cs typeface="ＭＳ Ｐゴシック" pitchFamily="-111" charset="-128"/>
              </a:rPr>
              <a:pPr/>
              <a:t>44</a:t>
            </a:fld>
            <a:endParaRPr lang="en-US">
              <a:latin typeface="Arial" pitchFamily="-111" charset="0"/>
              <a:ea typeface="ＭＳ Ｐゴシック" pitchFamily="-111" charset="-128"/>
              <a:cs typeface="ＭＳ Ｐゴシック" pitchFamily="-111" charset="-128"/>
            </a:endParaRPr>
          </a:p>
        </p:txBody>
      </p:sp>
      <p:sp>
        <p:nvSpPr>
          <p:cNvPr id="88069"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How They relate</a:t>
            </a:r>
          </a:p>
        </p:txBody>
      </p:sp>
      <p:sp>
        <p:nvSpPr>
          <p:cNvPr id="88070" name="Rectangle 3"/>
          <p:cNvSpPr>
            <a:spLocks noGrp="1" noChangeArrowheads="1"/>
          </p:cNvSpPr>
          <p:nvPr>
            <p:ph type="body" idx="4294967295"/>
          </p:nvPr>
        </p:nvSpPr>
        <p:spPr/>
        <p:txBody>
          <a:bodyPr/>
          <a:lstStyle/>
          <a:p>
            <a:pPr eaLnBrk="1" hangingPunct="1">
              <a:lnSpc>
                <a:spcPct val="80000"/>
              </a:lnSpc>
            </a:pPr>
            <a:r>
              <a:rPr lang="en-US" sz="2400" dirty="0">
                <a:ea typeface="ＭＳ Ｐゴシック" pitchFamily="-111" charset="-128"/>
                <a:cs typeface="ＭＳ Ｐゴシック" pitchFamily="-111" charset="-128"/>
              </a:rPr>
              <a:t>Let S be an arbitrary subset of some universe </a:t>
            </a:r>
            <a:r>
              <a:rPr lang="en-US" sz="2400" b="1" dirty="0">
                <a:ea typeface="ＭＳ Ｐゴシック" pitchFamily="-111" charset="-128"/>
                <a:cs typeface="ＭＳ Ｐゴシック" pitchFamily="-111" charset="-128"/>
              </a:rPr>
              <a:t>U</a:t>
            </a:r>
            <a:r>
              <a:rPr lang="en-US" sz="2400" dirty="0">
                <a:ea typeface="ＭＳ Ｐゴシック" pitchFamily="-111" charset="-128"/>
                <a:cs typeface="ＭＳ Ｐゴシック" pitchFamily="-111" charset="-128"/>
              </a:rPr>
              <a:t>.  The predicate </a:t>
            </a:r>
            <a:r>
              <a:rPr lang="en-US" sz="2400" b="1" dirty="0" err="1">
                <a:latin typeface="Symbol" pitchFamily="-111" charset="2"/>
                <a:ea typeface="ＭＳ Ｐゴシック" pitchFamily="-111" charset="-128"/>
                <a:cs typeface="ＭＳ Ｐゴシック" pitchFamily="-111" charset="-128"/>
              </a:rPr>
              <a:t>c</a:t>
            </a:r>
            <a:r>
              <a:rPr lang="en-US" sz="2400" b="1" baseline="-25000" dirty="0" err="1">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over </a:t>
            </a:r>
            <a:r>
              <a:rPr lang="en-US" sz="2400" b="1" dirty="0">
                <a:ea typeface="ＭＳ Ｐゴシック" pitchFamily="-111" charset="-128"/>
                <a:cs typeface="ＭＳ Ｐゴシック" pitchFamily="-111" charset="-128"/>
              </a:rPr>
              <a:t>U</a:t>
            </a:r>
            <a:r>
              <a:rPr lang="en-US" sz="2400" dirty="0">
                <a:ea typeface="ＭＳ Ｐゴシック" pitchFamily="-111" charset="-128"/>
                <a:cs typeface="ＭＳ Ｐゴシック" pitchFamily="-111" charset="-128"/>
              </a:rPr>
              <a:t> may be defined by:</a:t>
            </a:r>
          </a:p>
          <a:p>
            <a:pPr eaLnBrk="1" hangingPunct="1">
              <a:lnSpc>
                <a:spcPct val="80000"/>
              </a:lnSpc>
              <a:buFontTx/>
              <a:buNone/>
            </a:pPr>
            <a:r>
              <a:rPr lang="en-US" sz="2400" dirty="0">
                <a:latin typeface="Symbol" pitchFamily="-111" charset="2"/>
                <a:ea typeface="ＭＳ Ｐゴシック" pitchFamily="-111" charset="-128"/>
                <a:cs typeface="ＭＳ Ｐゴシック" pitchFamily="-111" charset="-128"/>
              </a:rPr>
              <a:t>		</a:t>
            </a:r>
            <a:r>
              <a:rPr lang="en-US" sz="2400" b="1" dirty="0" err="1">
                <a:latin typeface="Symbol" pitchFamily="-111" charset="2"/>
                <a:ea typeface="ＭＳ Ｐゴシック" pitchFamily="-111" charset="-128"/>
                <a:cs typeface="ＭＳ Ｐゴシック" pitchFamily="-111" charset="-128"/>
              </a:rPr>
              <a:t>c</a:t>
            </a:r>
            <a:r>
              <a:rPr lang="en-US" sz="2400" b="1" baseline="-25000" dirty="0" err="1">
                <a:ea typeface="ＭＳ Ｐゴシック" pitchFamily="-111" charset="-128"/>
                <a:cs typeface="ＭＳ Ｐゴシック" pitchFamily="-111" charset="-128"/>
              </a:rPr>
              <a:t>S</a:t>
            </a:r>
            <a:r>
              <a:rPr lang="en-US" sz="2400" b="1" dirty="0">
                <a:ea typeface="ＭＳ Ｐゴシック" pitchFamily="-111" charset="-128"/>
                <a:cs typeface="ＭＳ Ｐゴシック" pitchFamily="-111" charset="-128"/>
              </a:rPr>
              <a:t>(x) = true  </a:t>
            </a:r>
            <a:r>
              <a:rPr lang="en-US" sz="2400" dirty="0">
                <a:ea typeface="ＭＳ Ｐゴシック" pitchFamily="-111" charset="-128"/>
                <a:cs typeface="ＭＳ Ｐゴシック" pitchFamily="-111" charset="-128"/>
              </a:rPr>
              <a:t>if and only if  </a:t>
            </a: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S</a:t>
            </a:r>
          </a:p>
          <a:p>
            <a:pPr eaLnBrk="1" hangingPunct="1">
              <a:lnSpc>
                <a:spcPct val="80000"/>
              </a:lnSpc>
              <a:buFontTx/>
              <a:buNone/>
            </a:pPr>
            <a:r>
              <a:rPr lang="en-US" sz="2400" dirty="0">
                <a:latin typeface="Symbol" pitchFamily="-111" charset="2"/>
                <a:ea typeface="ＭＳ Ｐゴシック" pitchFamily="-111" charset="-128"/>
                <a:cs typeface="ＭＳ Ｐゴシック" pitchFamily="-111" charset="-128"/>
              </a:rPr>
              <a:t>		</a:t>
            </a:r>
            <a:r>
              <a:rPr lang="en-US" sz="2400" b="1" dirty="0" err="1">
                <a:latin typeface="Symbol" pitchFamily="-111" charset="2"/>
                <a:ea typeface="ＭＳ Ｐゴシック" pitchFamily="-111" charset="-128"/>
                <a:cs typeface="ＭＳ Ｐゴシック" pitchFamily="-111" charset="-128"/>
              </a:rPr>
              <a:t>c</a:t>
            </a:r>
            <a:r>
              <a:rPr lang="en-US" sz="2400" b="1" baseline="-25000" dirty="0" err="1">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is called the </a:t>
            </a:r>
            <a:r>
              <a:rPr lang="en-US" sz="2400" u="sng" dirty="0">
                <a:ea typeface="ＭＳ Ｐゴシック" pitchFamily="-111" charset="-128"/>
                <a:cs typeface="ＭＳ Ｐゴシック" pitchFamily="-111" charset="-128"/>
              </a:rPr>
              <a:t>characteristic function</a:t>
            </a:r>
            <a:r>
              <a:rPr lang="en-US" sz="2400" dirty="0">
                <a:ea typeface="ＭＳ Ｐゴシック" pitchFamily="-111" charset="-128"/>
                <a:cs typeface="ＭＳ Ｐゴシック" pitchFamily="-111" charset="-128"/>
              </a:rPr>
              <a:t> of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a:t>
            </a:r>
          </a:p>
          <a:p>
            <a:pPr eaLnBrk="1" hangingPunct="1">
              <a:lnSpc>
                <a:spcPct val="80000"/>
              </a:lnSpc>
            </a:pPr>
            <a:r>
              <a:rPr lang="en-US" sz="2400" dirty="0">
                <a:ea typeface="ＭＳ Ｐゴシック" pitchFamily="-111" charset="-128"/>
                <a:cs typeface="ＭＳ Ｐゴシック" pitchFamily="-111" charset="-128"/>
              </a:rPr>
              <a:t>Let </a:t>
            </a:r>
            <a:r>
              <a:rPr lang="en-US" sz="2400" b="1" dirty="0">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 be some arbitrary predicate defined over some universe </a:t>
            </a:r>
            <a:r>
              <a:rPr lang="en-US" sz="2400" b="1" dirty="0">
                <a:ea typeface="ＭＳ Ｐゴシック" pitchFamily="-111" charset="-128"/>
                <a:cs typeface="ＭＳ Ｐゴシック" pitchFamily="-111" charset="-128"/>
              </a:rPr>
              <a:t>U</a:t>
            </a:r>
            <a:r>
              <a:rPr lang="en-US" sz="2400" dirty="0">
                <a:ea typeface="ＭＳ Ｐゴシック" pitchFamily="-111" charset="-128"/>
                <a:cs typeface="ＭＳ Ｐゴシック" pitchFamily="-111" charset="-128"/>
              </a:rPr>
              <a:t>.  The problem </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 associated with </a:t>
            </a:r>
            <a:r>
              <a:rPr lang="en-US" sz="2400" b="1" dirty="0">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 is the problem to decide of an arbitrary member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of </a:t>
            </a:r>
            <a:r>
              <a:rPr lang="en-US" sz="2400" b="1" dirty="0">
                <a:ea typeface="ＭＳ Ｐゴシック" pitchFamily="-111" charset="-128"/>
                <a:cs typeface="ＭＳ Ｐゴシック" pitchFamily="-111" charset="-128"/>
              </a:rPr>
              <a:t>U</a:t>
            </a:r>
            <a:r>
              <a:rPr lang="en-US" sz="2400" dirty="0">
                <a:ea typeface="ＭＳ Ｐゴシック" pitchFamily="-111" charset="-128"/>
                <a:cs typeface="ＭＳ Ｐゴシック" pitchFamily="-111" charset="-128"/>
              </a:rPr>
              <a:t>, whether or not </a:t>
            </a:r>
            <a:r>
              <a:rPr lang="en-US" sz="2400" b="1" dirty="0">
                <a:ea typeface="ＭＳ Ｐゴシック" pitchFamily="-111" charset="-128"/>
                <a:cs typeface="ＭＳ Ｐゴシック" pitchFamily="-111" charset="-128"/>
              </a:rPr>
              <a:t>K(x)</a:t>
            </a:r>
            <a:r>
              <a:rPr lang="en-US" sz="2400" dirty="0">
                <a:ea typeface="ＭＳ Ｐゴシック" pitchFamily="-111" charset="-128"/>
                <a:cs typeface="ＭＳ Ｐゴシック" pitchFamily="-111" charset="-128"/>
              </a:rPr>
              <a:t> is true.</a:t>
            </a:r>
          </a:p>
          <a:p>
            <a:pPr eaLnBrk="1" hangingPunct="1">
              <a:lnSpc>
                <a:spcPct val="80000"/>
              </a:lnSpc>
            </a:pPr>
            <a:r>
              <a:rPr lang="en-US" sz="2400" dirty="0">
                <a:ea typeface="ＭＳ Ｐゴシック" pitchFamily="-111" charset="-128"/>
                <a:cs typeface="ＭＳ Ｐゴシック" pitchFamily="-111" charset="-128"/>
              </a:rPr>
              <a:t>Let </a:t>
            </a:r>
            <a:r>
              <a:rPr lang="en-US" sz="2400" b="1" dirty="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be an arbitrary decision problem and let </a:t>
            </a:r>
            <a:r>
              <a:rPr lang="en-US" sz="2400" b="1" dirty="0">
                <a:ea typeface="ＭＳ Ｐゴシック" pitchFamily="-111" charset="-128"/>
                <a:cs typeface="ＭＳ Ｐゴシック" pitchFamily="-111" charset="-128"/>
              </a:rPr>
              <a:t>U</a:t>
            </a:r>
            <a:r>
              <a:rPr lang="en-US" sz="2400" dirty="0">
                <a:ea typeface="ＭＳ Ｐゴシック" pitchFamily="-111" charset="-128"/>
                <a:cs typeface="ＭＳ Ｐゴシック" pitchFamily="-111" charset="-128"/>
              </a:rPr>
              <a:t> denote the set of questions in </a:t>
            </a:r>
            <a:r>
              <a:rPr lang="en-US" sz="2400" b="1" dirty="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(usually just the set over which a single variable part of the questions ranges).  The set </a:t>
            </a:r>
            <a:r>
              <a:rPr lang="en-US" sz="2400" b="1" dirty="0">
                <a:ea typeface="ＭＳ Ｐゴシック" pitchFamily="-111" charset="-128"/>
                <a:cs typeface="ＭＳ Ｐゴシック" pitchFamily="-111" charset="-128"/>
              </a:rPr>
              <a:t>S</a:t>
            </a:r>
            <a:r>
              <a:rPr lang="en-US" sz="2400" b="1" baseline="-25000" dirty="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associated with </a:t>
            </a:r>
            <a:r>
              <a:rPr lang="en-US" sz="2400" b="1" dirty="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is</a:t>
            </a:r>
          </a:p>
          <a:p>
            <a:pPr eaLnBrk="1" hangingPunct="1">
              <a:lnSpc>
                <a:spcPct val="8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 x | x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U</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has answer “yes” in </a:t>
            </a:r>
            <a:r>
              <a:rPr lang="en-US" sz="2400" b="1" dirty="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a:t>
            </a:r>
          </a:p>
        </p:txBody>
      </p:sp>
      <p:sp>
        <p:nvSpPr>
          <p:cNvPr id="88071"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2AC2451B-609B-3944-B482-82BD27AD5728}" type="slidenum">
              <a:rPr lang="en-US" sz="1400"/>
              <a:pPr algn="r"/>
              <a:t>44</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a:xfrm>
            <a:off x="1752600" y="1219200"/>
            <a:ext cx="7162800" cy="762000"/>
          </a:xfrm>
        </p:spPr>
        <p:txBody>
          <a:bodyPr/>
          <a:lstStyle/>
          <a:p>
            <a:pPr eaLnBrk="1" hangingPunct="1">
              <a:defRPr/>
            </a:pPr>
            <a:r>
              <a:rPr lang="en-US" sz="3200"/>
              <a:t>P = NP?</a:t>
            </a:r>
            <a:endParaRPr lang="en-US"/>
          </a:p>
        </p:txBody>
      </p:sp>
      <p:sp>
        <p:nvSpPr>
          <p:cNvPr id="454659" name="Rectangle 3"/>
          <p:cNvSpPr>
            <a:spLocks noGrp="1" noChangeArrowheads="1"/>
          </p:cNvSpPr>
          <p:nvPr>
            <p:ph type="body" idx="1"/>
          </p:nvPr>
        </p:nvSpPr>
        <p:spPr>
          <a:xfrm>
            <a:off x="1219200" y="1905000"/>
            <a:ext cx="7696200" cy="3962400"/>
          </a:xfrm>
        </p:spPr>
        <p:txBody>
          <a:bodyPr/>
          <a:lstStyle/>
          <a:p>
            <a:pPr eaLnBrk="1" hangingPunct="1">
              <a:lnSpc>
                <a:spcPct val="90000"/>
              </a:lnSpc>
              <a:buFont typeface="Times" charset="0"/>
              <a:buNone/>
              <a:defRPr/>
            </a:pPr>
            <a:r>
              <a:rPr lang="en-US" sz="2400"/>
              <a:t>Why should P equal NP?</a:t>
            </a:r>
          </a:p>
          <a:p>
            <a:pPr lvl="1" eaLnBrk="1" hangingPunct="1">
              <a:lnSpc>
                <a:spcPct val="90000"/>
              </a:lnSpc>
              <a:buFont typeface="Times" charset="0"/>
              <a:buNone/>
              <a:defRPr/>
            </a:pPr>
            <a:r>
              <a:rPr lang="en-US" sz="2000" b="1"/>
              <a:t>	There seems to be a huge "gap" between the known problems in P and Exponential. That is, almost all known polynomial problems are no worse than n</a:t>
            </a:r>
            <a:r>
              <a:rPr lang="en-US" sz="2000" b="1" baseline="30000"/>
              <a:t>3</a:t>
            </a:r>
            <a:r>
              <a:rPr lang="en-US" sz="2000" b="1"/>
              <a:t> or n</a:t>
            </a:r>
            <a:r>
              <a:rPr lang="en-US" sz="2000" b="1" baseline="30000"/>
              <a:t>4</a:t>
            </a:r>
            <a:r>
              <a:rPr lang="en-US" sz="2000" b="1"/>
              <a:t>. </a:t>
            </a:r>
          </a:p>
          <a:p>
            <a:pPr lvl="1" eaLnBrk="1" hangingPunct="1">
              <a:lnSpc>
                <a:spcPct val="90000"/>
              </a:lnSpc>
              <a:buFont typeface="Times" charset="0"/>
              <a:buChar char="•"/>
              <a:defRPr/>
            </a:pPr>
            <a:endParaRPr lang="en-US" sz="1200" b="1"/>
          </a:p>
          <a:p>
            <a:pPr lvl="1" eaLnBrk="1" hangingPunct="1">
              <a:lnSpc>
                <a:spcPct val="90000"/>
              </a:lnSpc>
              <a:buFont typeface="Times" charset="0"/>
              <a:buNone/>
              <a:defRPr/>
            </a:pPr>
            <a:r>
              <a:rPr lang="en-US" sz="2000" b="1"/>
              <a:t>	Where are the O(n</a:t>
            </a:r>
            <a:r>
              <a:rPr lang="en-US" sz="2000" b="1" baseline="30000"/>
              <a:t>50</a:t>
            </a:r>
            <a:r>
              <a:rPr lang="en-US" sz="2000" b="1"/>
              <a:t>) problems?? O(n</a:t>
            </a:r>
            <a:r>
              <a:rPr lang="en-US" sz="2000" b="1" baseline="30000"/>
              <a:t>100</a:t>
            </a:r>
            <a:r>
              <a:rPr lang="en-US" sz="2000" b="1"/>
              <a:t>)? Maybe they are the ones in NP–Complete? </a:t>
            </a:r>
          </a:p>
          <a:p>
            <a:pPr lvl="1" eaLnBrk="1" hangingPunct="1">
              <a:lnSpc>
                <a:spcPct val="90000"/>
              </a:lnSpc>
              <a:buFont typeface="Times" charset="0"/>
              <a:buChar char="•"/>
              <a:defRPr/>
            </a:pPr>
            <a:endParaRPr lang="en-US" sz="1200" b="1"/>
          </a:p>
          <a:p>
            <a:pPr lvl="1" eaLnBrk="1" hangingPunct="1">
              <a:lnSpc>
                <a:spcPct val="90000"/>
              </a:lnSpc>
              <a:buFont typeface="Times" charset="0"/>
              <a:buNone/>
              <a:defRPr/>
            </a:pPr>
            <a:r>
              <a:rPr lang="en-US" sz="2000" b="1"/>
              <a:t>	It's awfully hard to envision a problem that would require n</a:t>
            </a:r>
            <a:r>
              <a:rPr lang="en-US" sz="2000" b="1" baseline="30000"/>
              <a:t>100</a:t>
            </a:r>
            <a:r>
              <a:rPr lang="en-US" sz="2000" b="1"/>
              <a:t>, but surely they exist?</a:t>
            </a:r>
          </a:p>
          <a:p>
            <a:pPr lvl="1" eaLnBrk="1" hangingPunct="1">
              <a:lnSpc>
                <a:spcPct val="90000"/>
              </a:lnSpc>
              <a:buFont typeface="Times" charset="0"/>
              <a:buChar char="•"/>
              <a:defRPr/>
            </a:pPr>
            <a:endParaRPr lang="en-US" sz="1200" b="1"/>
          </a:p>
          <a:p>
            <a:pPr lvl="1" eaLnBrk="1" hangingPunct="1">
              <a:lnSpc>
                <a:spcPct val="90000"/>
              </a:lnSpc>
              <a:buFont typeface="Times" charset="0"/>
              <a:buNone/>
              <a:defRPr/>
            </a:pPr>
            <a:r>
              <a:rPr lang="en-US" sz="2000" b="1"/>
              <a:t>	Some of the problems in NP–C just look like we should be able to find a polynomial solution (looks can be deceiving, though). </a:t>
            </a:r>
            <a:endParaRPr lang="en-US" sz="2400" b="1"/>
          </a:p>
        </p:txBody>
      </p:sp>
    </p:spTree>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p:txBody>
          <a:bodyPr/>
          <a:lstStyle/>
          <a:p>
            <a:pPr eaLnBrk="1" hangingPunct="1">
              <a:defRPr/>
            </a:pPr>
            <a:r>
              <a:rPr lang="en-US" sz="3200" smtClean="0"/>
              <a:t>P ≠ NP?</a:t>
            </a:r>
          </a:p>
        </p:txBody>
      </p:sp>
      <p:sp>
        <p:nvSpPr>
          <p:cNvPr id="455683" name="Rectangle 3"/>
          <p:cNvSpPr>
            <a:spLocks noGrp="1" noChangeArrowheads="1"/>
          </p:cNvSpPr>
          <p:nvPr>
            <p:ph type="body" idx="1"/>
          </p:nvPr>
        </p:nvSpPr>
        <p:spPr>
          <a:xfrm>
            <a:off x="1219200" y="2057400"/>
            <a:ext cx="7162800" cy="3429000"/>
          </a:xfrm>
        </p:spPr>
        <p:txBody>
          <a:bodyPr/>
          <a:lstStyle/>
          <a:p>
            <a:pPr eaLnBrk="1" hangingPunct="1">
              <a:lnSpc>
                <a:spcPct val="90000"/>
              </a:lnSpc>
              <a:buFont typeface="Times" charset="0"/>
              <a:buNone/>
              <a:defRPr/>
            </a:pPr>
            <a:r>
              <a:rPr lang="en-US" sz="2400" b="1" dirty="0"/>
              <a:t>Why should P not equal NP?</a:t>
            </a:r>
          </a:p>
          <a:p>
            <a:pPr lvl="2" eaLnBrk="1" hangingPunct="1">
              <a:lnSpc>
                <a:spcPct val="90000"/>
              </a:lnSpc>
              <a:buFont typeface="Times" charset="0"/>
              <a:buChar char="•"/>
              <a:defRPr/>
            </a:pPr>
            <a:r>
              <a:rPr lang="en-US" sz="2000" b="1" dirty="0"/>
              <a:t>P = NP would mean, for any problem in NP, that it is just as easy to solve an instance form "scratch," as it is to verify the answer if someone gives it to you. That seems a bit hard to believe.</a:t>
            </a:r>
          </a:p>
          <a:p>
            <a:pPr lvl="2" eaLnBrk="1" hangingPunct="1">
              <a:lnSpc>
                <a:spcPct val="90000"/>
              </a:lnSpc>
              <a:buFont typeface="Times" charset="0"/>
              <a:buChar char="•"/>
              <a:defRPr/>
            </a:pPr>
            <a:r>
              <a:rPr lang="en-US" sz="2000" b="1" dirty="0"/>
              <a:t>There simply are a lot of awfully hard looking problems in NP–Complete (and Co–NP-Complete) and some just don't seem to be solvable in polynomial time.</a:t>
            </a:r>
          </a:p>
          <a:p>
            <a:pPr lvl="2" eaLnBrk="1" hangingPunct="1">
              <a:lnSpc>
                <a:spcPct val="90000"/>
              </a:lnSpc>
              <a:buFont typeface="Times" charset="0"/>
              <a:buChar char="•"/>
              <a:defRPr/>
            </a:pPr>
            <a:r>
              <a:rPr lang="en-US" sz="2000" b="1" dirty="0"/>
              <a:t>An awfully lot of smart people have tried for a long time to find polynomial algorithms for some of the problems in NP-Complete - with no luck.</a:t>
            </a:r>
          </a:p>
        </p:txBody>
      </p:sp>
    </p:spTree>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Date Placeholder 3"/>
          <p:cNvSpPr>
            <a:spLocks noGrp="1"/>
          </p:cNvSpPr>
          <p:nvPr>
            <p:ph type="dt" sz="quarter" idx="10"/>
          </p:nvPr>
        </p:nvSpPr>
        <p:spPr>
          <a:noFill/>
        </p:spPr>
        <p:txBody>
          <a:bodyPr/>
          <a:lstStyle/>
          <a:p>
            <a:fld id="{8C49DF36-B984-5445-AA8F-CC54306CC366}" type="datetime1">
              <a:rPr lang="en-US">
                <a:solidFill>
                  <a:srgbClr val="000000"/>
                </a:solidFill>
                <a:latin typeface="Arial" pitchFamily="-111" charset="0"/>
                <a:ea typeface="ＭＳ Ｐゴシック" pitchFamily="-111" charset="-128"/>
                <a:cs typeface="ＭＳ Ｐゴシック" pitchFamily="-111" charset="-128"/>
              </a:rPr>
              <a:pPr/>
              <a:t>4/8/14</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27395" name="Footer Placeholder 4"/>
          <p:cNvSpPr>
            <a:spLocks noGrp="1"/>
          </p:cNvSpPr>
          <p:nvPr>
            <p:ph type="ftr" sz="quarter" idx="11"/>
          </p:nvPr>
        </p:nvSpPr>
        <p:spPr>
          <a:noFill/>
        </p:spPr>
        <p:txBody>
          <a:bodyPr/>
          <a:lstStyle/>
          <a:p>
            <a:r>
              <a:rPr lang="en-US">
                <a:solidFill>
                  <a:srgbClr val="000000"/>
                </a:solidFill>
                <a:latin typeface="Arial" pitchFamily="-111" charset="0"/>
                <a:ea typeface="ＭＳ Ｐゴシック" pitchFamily="-111" charset="-128"/>
                <a:cs typeface="ＭＳ Ｐゴシック" pitchFamily="-111" charset="-128"/>
              </a:rPr>
              <a:t>COT 6410 © UCF</a:t>
            </a:r>
          </a:p>
        </p:txBody>
      </p:sp>
      <p:sp>
        <p:nvSpPr>
          <p:cNvPr id="827396" name="Slide Number Placeholder 5"/>
          <p:cNvSpPr>
            <a:spLocks noGrp="1"/>
          </p:cNvSpPr>
          <p:nvPr>
            <p:ph type="sldNum" sz="quarter" idx="12"/>
          </p:nvPr>
        </p:nvSpPr>
        <p:spPr>
          <a:noFill/>
        </p:spPr>
        <p:txBody>
          <a:bodyPr/>
          <a:lstStyle/>
          <a:p>
            <a:fld id="{8AA4DAC2-2EB6-CC45-8C45-D94CC1D39BCC}" type="slidenum">
              <a:rPr lang="en-US">
                <a:solidFill>
                  <a:srgbClr val="000000"/>
                </a:solidFill>
                <a:latin typeface="Arial" pitchFamily="-111" charset="0"/>
                <a:ea typeface="ＭＳ Ｐゴシック" pitchFamily="-111" charset="-128"/>
                <a:cs typeface="ＭＳ Ｐゴシック" pitchFamily="-111" charset="-128"/>
              </a:rPr>
              <a:pPr/>
              <a:t>442</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27397"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NP-Complete; NP-Hard</a:t>
            </a:r>
          </a:p>
        </p:txBody>
      </p:sp>
      <p:sp>
        <p:nvSpPr>
          <p:cNvPr id="827398" name="Rectangle 3"/>
          <p:cNvSpPr>
            <a:spLocks noGrp="1" noChangeArrowheads="1"/>
          </p:cNvSpPr>
          <p:nvPr>
            <p:ph type="body" idx="1"/>
          </p:nvPr>
        </p:nvSpPr>
        <p:spPr/>
        <p:txBody>
          <a:bodyPr/>
          <a:lstStyle/>
          <a:p>
            <a:pPr eaLnBrk="1" hangingPunct="1">
              <a:lnSpc>
                <a:spcPct val="80000"/>
              </a:lnSpc>
            </a:pPr>
            <a:r>
              <a:rPr lang="en-US" sz="1800">
                <a:ea typeface="ＭＳ Ｐゴシック" pitchFamily="-111" charset="-128"/>
                <a:cs typeface="ＭＳ Ｐゴシック" pitchFamily="-111" charset="-128"/>
              </a:rPr>
              <a:t>A decision problem, </a:t>
            </a:r>
            <a:r>
              <a:rPr lang="en-US" sz="1800" i="1">
                <a:ea typeface="ＭＳ Ｐゴシック" pitchFamily="-111" charset="-128"/>
                <a:cs typeface="ＭＳ Ｐゴシック" pitchFamily="-111" charset="-128"/>
              </a:rPr>
              <a:t>C</a:t>
            </a:r>
            <a:r>
              <a:rPr lang="en-US" sz="1800">
                <a:ea typeface="ＭＳ Ｐゴシック" pitchFamily="-111" charset="-128"/>
                <a:cs typeface="ＭＳ Ｐゴシック" pitchFamily="-111" charset="-128"/>
              </a:rPr>
              <a:t>, is NP-complete if:</a:t>
            </a:r>
          </a:p>
          <a:p>
            <a:pPr lvl="1" eaLnBrk="1" hangingPunct="1">
              <a:lnSpc>
                <a:spcPct val="80000"/>
              </a:lnSpc>
            </a:pPr>
            <a:r>
              <a:rPr lang="en-US" sz="1600" b="1"/>
              <a:t>C is in NP and </a:t>
            </a:r>
          </a:p>
          <a:p>
            <a:pPr lvl="1" eaLnBrk="1" hangingPunct="1">
              <a:lnSpc>
                <a:spcPct val="80000"/>
              </a:lnSpc>
            </a:pPr>
            <a:r>
              <a:rPr lang="en-US" sz="1600" b="1"/>
              <a:t>C is NP-hard. That is, every problem in NP is polynomially reducible to C.</a:t>
            </a:r>
          </a:p>
          <a:p>
            <a:pPr eaLnBrk="1" hangingPunct="1">
              <a:lnSpc>
                <a:spcPct val="80000"/>
              </a:lnSpc>
            </a:pPr>
            <a:r>
              <a:rPr lang="en-US" sz="1800" i="1">
                <a:ea typeface="ＭＳ Ｐゴシック" pitchFamily="-111" charset="-128"/>
                <a:cs typeface="ＭＳ Ｐゴシック" pitchFamily="-111" charset="-128"/>
              </a:rPr>
              <a:t>D</a:t>
            </a:r>
            <a:r>
              <a:rPr lang="en-US" sz="1800">
                <a:ea typeface="ＭＳ Ｐゴシック" pitchFamily="-111" charset="-128"/>
                <a:cs typeface="ＭＳ Ｐゴシック" pitchFamily="-111" charset="-128"/>
              </a:rPr>
              <a:t> polynomially reduces to </a:t>
            </a:r>
            <a:r>
              <a:rPr lang="en-US" sz="1800" i="1">
                <a:ea typeface="ＭＳ Ｐゴシック" pitchFamily="-111" charset="-128"/>
                <a:cs typeface="ＭＳ Ｐゴシック" pitchFamily="-111" charset="-128"/>
              </a:rPr>
              <a:t>C</a:t>
            </a:r>
            <a:r>
              <a:rPr lang="en-US" sz="1800">
                <a:ea typeface="ＭＳ Ｐゴシック" pitchFamily="-111" charset="-128"/>
                <a:cs typeface="ＭＳ Ｐゴシック" pitchFamily="-111" charset="-128"/>
              </a:rPr>
              <a:t>  means that there is a deterministic polynomial-time many-one algorithm, </a:t>
            </a:r>
            <a:r>
              <a:rPr lang="en-US" sz="1800" i="1">
                <a:ea typeface="ＭＳ Ｐゴシック" pitchFamily="-111" charset="-128"/>
                <a:cs typeface="ＭＳ Ｐゴシック" pitchFamily="-111" charset="-128"/>
              </a:rPr>
              <a:t>f</a:t>
            </a:r>
            <a:r>
              <a:rPr lang="en-US" sz="1800">
                <a:ea typeface="ＭＳ Ｐゴシック" pitchFamily="-111" charset="-128"/>
                <a:cs typeface="ＭＳ Ｐゴシック" pitchFamily="-111" charset="-128"/>
              </a:rPr>
              <a:t>, that transforms each instance </a:t>
            </a:r>
            <a:r>
              <a:rPr lang="en-US" sz="1800" i="1">
                <a:ea typeface="ＭＳ Ｐゴシック" pitchFamily="-111" charset="-128"/>
                <a:cs typeface="ＭＳ Ｐゴシック" pitchFamily="-111" charset="-128"/>
              </a:rPr>
              <a:t>x</a:t>
            </a:r>
            <a:r>
              <a:rPr lang="en-US" sz="1800">
                <a:ea typeface="ＭＳ Ｐゴシック" pitchFamily="-111" charset="-128"/>
                <a:cs typeface="ＭＳ Ｐゴシック" pitchFamily="-111" charset="-128"/>
              </a:rPr>
              <a:t> of </a:t>
            </a:r>
            <a:r>
              <a:rPr lang="en-US" sz="1800" i="1">
                <a:ea typeface="ＭＳ Ｐゴシック" pitchFamily="-111" charset="-128"/>
                <a:cs typeface="ＭＳ Ｐゴシック" pitchFamily="-111" charset="-128"/>
              </a:rPr>
              <a:t>D</a:t>
            </a:r>
            <a:r>
              <a:rPr lang="en-US" sz="1800">
                <a:ea typeface="ＭＳ Ｐゴシック" pitchFamily="-111" charset="-128"/>
                <a:cs typeface="ＭＳ Ｐゴシック" pitchFamily="-111" charset="-128"/>
              </a:rPr>
              <a:t> into an instance f(x) of </a:t>
            </a:r>
            <a:r>
              <a:rPr lang="en-US" sz="1800" i="1">
                <a:ea typeface="ＭＳ Ｐゴシック" pitchFamily="-111" charset="-128"/>
                <a:cs typeface="ＭＳ Ｐゴシック" pitchFamily="-111" charset="-128"/>
              </a:rPr>
              <a:t>C</a:t>
            </a:r>
            <a:r>
              <a:rPr lang="en-US" sz="1800">
                <a:ea typeface="ＭＳ Ｐゴシック" pitchFamily="-111" charset="-128"/>
                <a:cs typeface="ＭＳ Ｐゴシック" pitchFamily="-111" charset="-128"/>
              </a:rPr>
              <a:t>, such that the answer to </a:t>
            </a:r>
            <a:r>
              <a:rPr lang="en-US" sz="1800" i="1">
                <a:ea typeface="ＭＳ Ｐゴシック" pitchFamily="-111" charset="-128"/>
                <a:cs typeface="ＭＳ Ｐゴシック" pitchFamily="-111" charset="-128"/>
              </a:rPr>
              <a:t>f(x) </a:t>
            </a:r>
            <a:r>
              <a:rPr lang="en-US" sz="1800">
                <a:ea typeface="ＭＳ Ｐゴシック" pitchFamily="-111" charset="-128"/>
                <a:cs typeface="ＭＳ Ｐゴシック" pitchFamily="-111" charset="-128"/>
              </a:rPr>
              <a:t>is YES if and only if the answer to </a:t>
            </a:r>
            <a:r>
              <a:rPr lang="en-US" sz="1800" i="1">
                <a:ea typeface="ＭＳ Ｐゴシック" pitchFamily="-111" charset="-128"/>
                <a:cs typeface="ＭＳ Ｐゴシック" pitchFamily="-111" charset="-128"/>
              </a:rPr>
              <a:t>x</a:t>
            </a:r>
            <a:r>
              <a:rPr lang="en-US" sz="1800">
                <a:ea typeface="ＭＳ Ｐゴシック" pitchFamily="-111" charset="-128"/>
                <a:cs typeface="ＭＳ Ｐゴシック" pitchFamily="-111" charset="-128"/>
              </a:rPr>
              <a:t> is YES. </a:t>
            </a:r>
          </a:p>
          <a:p>
            <a:pPr eaLnBrk="1" hangingPunct="1">
              <a:lnSpc>
                <a:spcPct val="80000"/>
              </a:lnSpc>
            </a:pPr>
            <a:r>
              <a:rPr lang="en-US" sz="1800">
                <a:ea typeface="ＭＳ Ｐゴシック" pitchFamily="-111" charset="-128"/>
                <a:cs typeface="ＭＳ Ｐゴシック" pitchFamily="-111" charset="-128"/>
              </a:rPr>
              <a:t>To prove that an NP problem </a:t>
            </a:r>
            <a:r>
              <a:rPr lang="en-US" sz="1800" i="1">
                <a:ea typeface="ＭＳ Ｐゴシック" pitchFamily="-111" charset="-128"/>
                <a:cs typeface="ＭＳ Ｐゴシック" pitchFamily="-111" charset="-128"/>
              </a:rPr>
              <a:t>A</a:t>
            </a:r>
            <a:r>
              <a:rPr lang="en-US" sz="1800">
                <a:ea typeface="ＭＳ Ｐゴシック" pitchFamily="-111" charset="-128"/>
                <a:cs typeface="ＭＳ Ｐゴシック" pitchFamily="-111" charset="-128"/>
              </a:rPr>
              <a:t> is NP-complete, it is sufficient to show that an already known NP-complete problem polynomially reduces to </a:t>
            </a:r>
            <a:r>
              <a:rPr lang="en-US" sz="1800" i="1">
                <a:ea typeface="ＭＳ Ｐゴシック" pitchFamily="-111" charset="-128"/>
                <a:cs typeface="ＭＳ Ｐゴシック" pitchFamily="-111" charset="-128"/>
              </a:rPr>
              <a:t>A</a:t>
            </a:r>
            <a:r>
              <a:rPr lang="en-US" sz="1800">
                <a:ea typeface="ＭＳ Ｐゴシック" pitchFamily="-111" charset="-128"/>
                <a:cs typeface="ＭＳ Ｐゴシック" pitchFamily="-111" charset="-128"/>
              </a:rPr>
              <a:t>. By transitivity, this shows that </a:t>
            </a:r>
            <a:r>
              <a:rPr lang="en-US" sz="1800" i="1">
                <a:ea typeface="ＭＳ Ｐゴシック" pitchFamily="-111" charset="-128"/>
                <a:cs typeface="ＭＳ Ｐゴシック" pitchFamily="-111" charset="-128"/>
              </a:rPr>
              <a:t>A</a:t>
            </a:r>
            <a:r>
              <a:rPr lang="en-US" sz="1800">
                <a:ea typeface="ＭＳ Ｐゴシック" pitchFamily="-111" charset="-128"/>
                <a:cs typeface="ＭＳ Ｐゴシック" pitchFamily="-111" charset="-128"/>
              </a:rPr>
              <a:t> is NP-hard.</a:t>
            </a:r>
          </a:p>
          <a:p>
            <a:pPr eaLnBrk="1" hangingPunct="1">
              <a:lnSpc>
                <a:spcPct val="80000"/>
              </a:lnSpc>
            </a:pPr>
            <a:r>
              <a:rPr lang="en-US" sz="1800">
                <a:ea typeface="ＭＳ Ｐゴシック" pitchFamily="-111" charset="-128"/>
                <a:cs typeface="ＭＳ Ｐゴシック" pitchFamily="-111" charset="-128"/>
              </a:rPr>
              <a:t>A consequence of this definition is that if we had a polynomial time algorithm for any NP-complete problem </a:t>
            </a:r>
            <a:r>
              <a:rPr lang="en-US" sz="1800" i="1">
                <a:ea typeface="ＭＳ Ｐゴシック" pitchFamily="-111" charset="-128"/>
                <a:cs typeface="ＭＳ Ｐゴシック" pitchFamily="-111" charset="-128"/>
              </a:rPr>
              <a:t>C</a:t>
            </a:r>
            <a:r>
              <a:rPr lang="en-US" sz="1800">
                <a:ea typeface="ＭＳ Ｐゴシック" pitchFamily="-111" charset="-128"/>
                <a:cs typeface="ＭＳ Ｐゴシック" pitchFamily="-111" charset="-128"/>
              </a:rPr>
              <a:t>, we could solve all problems in NP in polynomial time. That is, P = NP.</a:t>
            </a:r>
          </a:p>
          <a:p>
            <a:pPr eaLnBrk="1" hangingPunct="1">
              <a:lnSpc>
                <a:spcPct val="80000"/>
              </a:lnSpc>
            </a:pPr>
            <a:r>
              <a:rPr lang="en-US" sz="1800">
                <a:ea typeface="ＭＳ Ｐゴシック" pitchFamily="-111" charset="-128"/>
                <a:cs typeface="ＭＳ Ｐゴシック" pitchFamily="-111" charset="-128"/>
              </a:rPr>
              <a:t>Note that NP-hard does not necessarily mean NP-complete, as a given NP-hard problem could be outside NP.</a:t>
            </a:r>
          </a:p>
        </p:txBody>
      </p:sp>
    </p:spTree>
  </p:cSld>
  <p:clrMapOvr>
    <a:masterClrMapping/>
  </p:clrMapOvr>
  <p:timing>
    <p:tnLst>
      <p:par>
        <p:cTn xmlns:p14="http://schemas.microsoft.com/office/powerpoint/2010/main" id="1" dur="indefinite" restart="never" nodeType="tmRoot"/>
      </p:par>
    </p:tnLst>
  </p:timing>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Satisfiability</a:t>
            </a:r>
          </a:p>
        </p:txBody>
      </p:sp>
      <p:sp>
        <p:nvSpPr>
          <p:cNvPr id="829443" name="Rectangle 3"/>
          <p:cNvSpPr>
            <a:spLocks noGrp="1" noChangeArrowheads="1"/>
          </p:cNvSpPr>
          <p:nvPr>
            <p:ph type="body" idx="1"/>
          </p:nvPr>
        </p:nvSpPr>
        <p:spPr/>
        <p:txBody>
          <a:bodyPr/>
          <a:lstStyle/>
          <a:p>
            <a:pPr eaLnBrk="1" hangingPunct="1">
              <a:buFont typeface="Times" pitchFamily="-111" charset="0"/>
              <a:buNone/>
            </a:pPr>
            <a:r>
              <a:rPr lang="en-US" sz="2400" b="1">
                <a:ea typeface="ＭＳ Ｐゴシック" pitchFamily="-111" charset="-128"/>
                <a:cs typeface="ＭＳ Ｐゴシック" pitchFamily="-111" charset="-128"/>
              </a:rPr>
              <a:t>U = {u</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 u</a:t>
            </a:r>
            <a:r>
              <a:rPr lang="en-US" sz="2400" b="1" baseline="-25000">
                <a:ea typeface="ＭＳ Ｐゴシック" pitchFamily="-111" charset="-128"/>
                <a:cs typeface="ＭＳ Ｐゴシック" pitchFamily="-111" charset="-128"/>
              </a:rPr>
              <a:t>2</a:t>
            </a:r>
            <a:r>
              <a:rPr lang="en-US" sz="2400" b="1">
                <a:ea typeface="ＭＳ Ｐゴシック" pitchFamily="-111" charset="-128"/>
                <a:cs typeface="ＭＳ Ｐゴシック" pitchFamily="-111" charset="-128"/>
              </a:rPr>
              <a:t>,…, u</a:t>
            </a:r>
            <a:r>
              <a:rPr lang="en-US" sz="2400" b="1" baseline="-25000">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Boolean variables.</a:t>
            </a:r>
          </a:p>
          <a:p>
            <a:pPr eaLnBrk="1" hangingPunct="1">
              <a:buFont typeface="Times" pitchFamily="-111" charset="0"/>
              <a:buNone/>
            </a:pPr>
            <a:endParaRPr lang="en-US" sz="2400" b="1">
              <a:ea typeface="ＭＳ Ｐゴシック" pitchFamily="-111" charset="-128"/>
              <a:cs typeface="ＭＳ Ｐゴシック" pitchFamily="-111" charset="-128"/>
            </a:endParaRPr>
          </a:p>
          <a:p>
            <a:pPr eaLnBrk="1" hangingPunct="1">
              <a:buFont typeface="Times" pitchFamily="-111" charset="0"/>
              <a:buNone/>
            </a:pPr>
            <a:r>
              <a:rPr lang="en-US" sz="2400" b="1">
                <a:ea typeface="ＭＳ Ｐゴシック" pitchFamily="-111" charset="-128"/>
                <a:cs typeface="ＭＳ Ｐゴシック" pitchFamily="-111" charset="-128"/>
              </a:rPr>
              <a:t>C = {c</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 c</a:t>
            </a:r>
            <a:r>
              <a:rPr lang="en-US" sz="2400" b="1" baseline="-25000">
                <a:ea typeface="ＭＳ Ｐゴシック" pitchFamily="-111" charset="-128"/>
                <a:cs typeface="ＭＳ Ｐゴシック" pitchFamily="-111" charset="-128"/>
              </a:rPr>
              <a:t>2</a:t>
            </a:r>
            <a:r>
              <a:rPr lang="en-US" sz="2400" b="1">
                <a:ea typeface="ＭＳ Ｐゴシック" pitchFamily="-111" charset="-128"/>
                <a:cs typeface="ＭＳ Ｐゴシック" pitchFamily="-111" charset="-128"/>
              </a:rPr>
              <a:t>,…, c</a:t>
            </a:r>
            <a:r>
              <a:rPr lang="en-US" sz="2400" b="1" baseline="-25000">
                <a:ea typeface="ＭＳ Ｐゴシック" pitchFamily="-111" charset="-128"/>
                <a:cs typeface="ＭＳ Ｐゴシック" pitchFamily="-111" charset="-128"/>
              </a:rPr>
              <a:t>m</a:t>
            </a:r>
            <a:r>
              <a:rPr lang="en-US" sz="2400" b="1">
                <a:ea typeface="ＭＳ Ｐゴシック" pitchFamily="-111" charset="-128"/>
                <a:cs typeface="ＭＳ Ｐゴシック" pitchFamily="-111" charset="-128"/>
              </a:rPr>
              <a:t>}, "OR clauses"</a:t>
            </a:r>
          </a:p>
          <a:p>
            <a:pPr eaLnBrk="1" hangingPunct="1">
              <a:buFont typeface="Times" pitchFamily="-111" charset="0"/>
              <a:buNone/>
            </a:pPr>
            <a:r>
              <a:rPr lang="en-US" sz="2400" b="1">
                <a:ea typeface="ＭＳ Ｐゴシック" pitchFamily="-111" charset="-128"/>
                <a:cs typeface="ＭＳ Ｐゴシック" pitchFamily="-111" charset="-128"/>
              </a:rPr>
              <a:t>	For example:</a:t>
            </a:r>
          </a:p>
          <a:p>
            <a:pPr eaLnBrk="1" hangingPunct="1">
              <a:buFont typeface="Times" pitchFamily="-111" charset="0"/>
              <a:buNone/>
            </a:pPr>
            <a:r>
              <a:rPr lang="en-US" b="1">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rPr>
              <a:t>c</a:t>
            </a:r>
            <a:r>
              <a:rPr lang="en-US" sz="2400" b="1" baseline="-25000">
                <a:ea typeface="ＭＳ Ｐゴシック" pitchFamily="-111" charset="-128"/>
                <a:cs typeface="ＭＳ Ｐゴシック" pitchFamily="-111" charset="-128"/>
              </a:rPr>
              <a:t>i</a:t>
            </a:r>
            <a:r>
              <a:rPr lang="en-US" sz="2400" b="1">
                <a:ea typeface="ＭＳ Ｐゴシック" pitchFamily="-111" charset="-128"/>
                <a:cs typeface="ＭＳ Ｐゴシック" pitchFamily="-111" charset="-128"/>
              </a:rPr>
              <a:t> = (u</a:t>
            </a:r>
            <a:r>
              <a:rPr lang="en-US" sz="2400" b="1" baseline="-25000">
                <a:ea typeface="ＭＳ Ｐゴシック" pitchFamily="-111" charset="-128"/>
                <a:cs typeface="ＭＳ Ｐゴシック" pitchFamily="-111" charset="-128"/>
              </a:rPr>
              <a:t>4</a:t>
            </a:r>
            <a:r>
              <a:rPr lang="en-US" sz="2400" b="1">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sym typeface="Symbol" pitchFamily="-111" charset="2"/>
              </a:rPr>
              <a:t></a:t>
            </a:r>
            <a:r>
              <a:rPr lang="en-US" sz="2400" b="1">
                <a:ea typeface="ＭＳ Ｐゴシック" pitchFamily="-111" charset="-128"/>
                <a:cs typeface="ＭＳ Ｐゴシック" pitchFamily="-111" charset="-128"/>
              </a:rPr>
              <a:t> u</a:t>
            </a:r>
            <a:r>
              <a:rPr lang="en-US" sz="2400" b="1" baseline="-25000">
                <a:ea typeface="ＭＳ Ｐゴシック" pitchFamily="-111" charset="-128"/>
                <a:cs typeface="ＭＳ Ｐゴシック" pitchFamily="-111" charset="-128"/>
              </a:rPr>
              <a:t>35</a:t>
            </a:r>
            <a:r>
              <a:rPr lang="en-US" sz="2400" b="1">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sym typeface="Symbol" pitchFamily="-111" charset="2"/>
              </a:rPr>
              <a:t></a:t>
            </a:r>
            <a:r>
              <a:rPr lang="en-US" sz="2400" b="1">
                <a:ea typeface="ＭＳ Ｐゴシック" pitchFamily="-111" charset="-128"/>
                <a:cs typeface="ＭＳ Ｐゴシック" pitchFamily="-111" charset="-128"/>
              </a:rPr>
              <a:t> ~u</a:t>
            </a:r>
            <a:r>
              <a:rPr lang="en-US" sz="2400" b="1" baseline="-25000">
                <a:ea typeface="ＭＳ Ｐゴシック" pitchFamily="-111" charset="-128"/>
                <a:cs typeface="ＭＳ Ｐゴシック" pitchFamily="-111" charset="-128"/>
              </a:rPr>
              <a:t>18 </a:t>
            </a:r>
            <a:r>
              <a:rPr lang="en-US" sz="2400" b="1">
                <a:ea typeface="ＭＳ Ｐゴシック" pitchFamily="-111" charset="-128"/>
                <a:cs typeface="ＭＳ Ｐゴシック" pitchFamily="-111" charset="-128"/>
                <a:sym typeface="Symbol" pitchFamily="-111" charset="2"/>
              </a:rPr>
              <a:t></a:t>
            </a:r>
            <a:r>
              <a:rPr lang="en-US" sz="2400" b="1">
                <a:ea typeface="ＭＳ Ｐゴシック" pitchFamily="-111" charset="-128"/>
                <a:cs typeface="ＭＳ Ｐゴシック" pitchFamily="-111" charset="-128"/>
              </a:rPr>
              <a:t> u</a:t>
            </a:r>
            <a:r>
              <a:rPr lang="en-US" sz="2400" b="1" baseline="-25000">
                <a:ea typeface="ＭＳ Ｐゴシック" pitchFamily="-111" charset="-128"/>
                <a:cs typeface="ＭＳ Ｐゴシック" pitchFamily="-111" charset="-128"/>
              </a:rPr>
              <a:t>3</a:t>
            </a:r>
            <a:r>
              <a:rPr lang="en-US" sz="2400" b="1">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sym typeface="Symbol" pitchFamily="-111" charset="2"/>
              </a:rPr>
              <a:t></a:t>
            </a:r>
            <a:r>
              <a:rPr lang="en-US" sz="2400" b="1">
                <a:ea typeface="ＭＳ Ｐゴシック" pitchFamily="-111" charset="-128"/>
                <a:cs typeface="ＭＳ Ｐゴシック" pitchFamily="-111" charset="-128"/>
              </a:rPr>
              <a:t> ~u</a:t>
            </a:r>
            <a:r>
              <a:rPr lang="en-US" sz="2400" b="1" baseline="-25000">
                <a:ea typeface="ＭＳ Ｐゴシック" pitchFamily="-111" charset="-128"/>
                <a:cs typeface="ＭＳ Ｐゴシック" pitchFamily="-111" charset="-128"/>
              </a:rPr>
              <a:t>6</a:t>
            </a:r>
            <a:r>
              <a:rPr lang="en-US" sz="2400" b="1">
                <a:ea typeface="ＭＳ Ｐゴシック" pitchFamily="-111" charset="-128"/>
                <a:cs typeface="ＭＳ Ｐゴシック" pitchFamily="-111" charset="-128"/>
              </a:rPr>
              <a:t>)</a:t>
            </a:r>
            <a:r>
              <a:rPr lang="en-US" sz="2400">
                <a:ea typeface="ＭＳ Ｐゴシック" pitchFamily="-111" charset="-128"/>
                <a:cs typeface="ＭＳ Ｐゴシック" pitchFamily="-111" charset="-128"/>
              </a:rPr>
              <a:t> </a:t>
            </a:r>
          </a:p>
        </p:txBody>
      </p:sp>
    </p:spTree>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Satisfiability</a:t>
            </a:r>
          </a:p>
        </p:txBody>
      </p:sp>
      <p:sp>
        <p:nvSpPr>
          <p:cNvPr id="830467" name="Rectangle 3"/>
          <p:cNvSpPr>
            <a:spLocks noGrp="1" noChangeArrowheads="1"/>
          </p:cNvSpPr>
          <p:nvPr>
            <p:ph type="body" idx="1"/>
          </p:nvPr>
        </p:nvSpPr>
        <p:spPr/>
        <p:txBody>
          <a:bodyPr/>
          <a:lstStyle/>
          <a:p>
            <a:pPr eaLnBrk="1" hangingPunct="1">
              <a:buFont typeface="Times" pitchFamily="-111" charset="0"/>
              <a:buNone/>
            </a:pPr>
            <a:r>
              <a:rPr lang="en-US">
                <a:ea typeface="ＭＳ Ｐゴシック" pitchFamily="-111" charset="-128"/>
                <a:cs typeface="ＭＳ Ｐゴシック" pitchFamily="-111" charset="-128"/>
              </a:rPr>
              <a:t>	</a:t>
            </a:r>
          </a:p>
          <a:p>
            <a:pPr eaLnBrk="1" hangingPunct="1">
              <a:buFont typeface="Times" pitchFamily="-111" charset="0"/>
              <a:buNone/>
            </a:pPr>
            <a:r>
              <a:rPr lang="en-US" b="1">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rPr>
              <a:t>Can we assign Boolean values to the variables in U so that every clause is TRUE?</a:t>
            </a:r>
          </a:p>
          <a:p>
            <a:pPr eaLnBrk="1" hangingPunct="1">
              <a:buFont typeface="Times" pitchFamily="-111" charset="0"/>
              <a:buNone/>
            </a:pPr>
            <a:endParaRPr lang="en-US" sz="2400" b="1">
              <a:ea typeface="ＭＳ Ｐゴシック" pitchFamily="-111" charset="-128"/>
              <a:cs typeface="ＭＳ Ｐゴシック" pitchFamily="-111" charset="-128"/>
            </a:endParaRPr>
          </a:p>
          <a:p>
            <a:pPr eaLnBrk="1" hangingPunct="1">
              <a:buFont typeface="Times" pitchFamily="-111" charset="0"/>
              <a:buNone/>
            </a:pPr>
            <a:r>
              <a:rPr lang="en-US" sz="2400" b="1">
                <a:ea typeface="ＭＳ Ｐゴシック" pitchFamily="-111" charset="-128"/>
                <a:cs typeface="ＭＳ Ｐゴシック" pitchFamily="-111" charset="-128"/>
              </a:rPr>
              <a:t>	There is no known polynomial algorithm!!</a:t>
            </a:r>
          </a:p>
        </p:txBody>
      </p:sp>
    </p:spTree>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0" name="Date Placeholder 3"/>
          <p:cNvSpPr>
            <a:spLocks noGrp="1"/>
          </p:cNvSpPr>
          <p:nvPr>
            <p:ph type="dt" sz="quarter" idx="10"/>
          </p:nvPr>
        </p:nvSpPr>
        <p:spPr>
          <a:noFill/>
        </p:spPr>
        <p:txBody>
          <a:bodyPr/>
          <a:lstStyle/>
          <a:p>
            <a:fld id="{6E4D700C-E1C5-A04C-B6BF-4A8693AC6AEA}" type="datetime1">
              <a:rPr lang="en-US">
                <a:solidFill>
                  <a:srgbClr val="000000"/>
                </a:solidFill>
                <a:latin typeface="Arial" pitchFamily="-111" charset="0"/>
                <a:ea typeface="ＭＳ Ｐゴシック" pitchFamily="-111" charset="-128"/>
                <a:cs typeface="ＭＳ Ｐゴシック" pitchFamily="-111" charset="-128"/>
              </a:rPr>
              <a:pPr/>
              <a:t>4/8/14</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31491" name="Footer Placeholder 4"/>
          <p:cNvSpPr>
            <a:spLocks noGrp="1"/>
          </p:cNvSpPr>
          <p:nvPr>
            <p:ph type="ftr" sz="quarter" idx="11"/>
          </p:nvPr>
        </p:nvSpPr>
        <p:spPr>
          <a:noFill/>
        </p:spPr>
        <p:txBody>
          <a:bodyPr/>
          <a:lstStyle/>
          <a:p>
            <a:r>
              <a:rPr lang="en-US">
                <a:solidFill>
                  <a:srgbClr val="000000"/>
                </a:solidFill>
                <a:latin typeface="Arial" pitchFamily="-111" charset="0"/>
                <a:ea typeface="ＭＳ Ｐゴシック" pitchFamily="-111" charset="-128"/>
                <a:cs typeface="ＭＳ Ｐゴシック" pitchFamily="-111" charset="-128"/>
              </a:rPr>
              <a:t>COT 6410 © UCF</a:t>
            </a:r>
          </a:p>
        </p:txBody>
      </p:sp>
      <p:sp>
        <p:nvSpPr>
          <p:cNvPr id="831492" name="Slide Number Placeholder 5"/>
          <p:cNvSpPr>
            <a:spLocks noGrp="1"/>
          </p:cNvSpPr>
          <p:nvPr>
            <p:ph type="sldNum" sz="quarter" idx="12"/>
          </p:nvPr>
        </p:nvSpPr>
        <p:spPr>
          <a:noFill/>
        </p:spPr>
        <p:txBody>
          <a:bodyPr/>
          <a:lstStyle/>
          <a:p>
            <a:fld id="{E66E424A-BA4C-2249-8B76-6104756E5408}" type="slidenum">
              <a:rPr lang="en-US">
                <a:solidFill>
                  <a:srgbClr val="000000"/>
                </a:solidFill>
                <a:latin typeface="Arial" pitchFamily="-111" charset="0"/>
                <a:ea typeface="ＭＳ Ｐゴシック" pitchFamily="-111" charset="-128"/>
                <a:cs typeface="ＭＳ Ｐゴシック" pitchFamily="-111" charset="-128"/>
              </a:rPr>
              <a:pPr/>
              <a:t>445</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3149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SAT</a:t>
            </a:r>
          </a:p>
        </p:txBody>
      </p:sp>
      <p:sp>
        <p:nvSpPr>
          <p:cNvPr id="831494" name="Rectangle 3"/>
          <p:cNvSpPr>
            <a:spLocks noGrp="1" noChangeArrowheads="1"/>
          </p:cNvSpPr>
          <p:nvPr>
            <p:ph type="body" idx="1"/>
          </p:nvPr>
        </p:nvSpPr>
        <p:spPr/>
        <p:txBody>
          <a:bodyPr/>
          <a:lstStyle/>
          <a:p>
            <a:pPr eaLnBrk="1" hangingPunct="1">
              <a:lnSpc>
                <a:spcPct val="80000"/>
              </a:lnSpc>
            </a:pPr>
            <a:r>
              <a:rPr lang="en-US" sz="2800">
                <a:ea typeface="ＭＳ Ｐゴシック" pitchFamily="-111" charset="-128"/>
                <a:cs typeface="ＭＳ Ｐゴシック" pitchFamily="-111" charset="-128"/>
              </a:rPr>
              <a:t>SAT is the problem to decide of an arbitrary Boolean formula (wff in the propositional calculus) whether or not this formula is satisfiable (has a set of variable assignments that evaluate the expression to true).</a:t>
            </a:r>
          </a:p>
          <a:p>
            <a:pPr eaLnBrk="1" hangingPunct="1">
              <a:lnSpc>
                <a:spcPct val="80000"/>
              </a:lnSpc>
            </a:pPr>
            <a:r>
              <a:rPr lang="en-US" sz="2800">
                <a:ea typeface="ＭＳ Ｐゴシック" pitchFamily="-111" charset="-128"/>
                <a:cs typeface="ＭＳ Ｐゴシック" pitchFamily="-111" charset="-128"/>
              </a:rPr>
              <a:t>SAT clearly can be solved in time k2</a:t>
            </a:r>
            <a:r>
              <a:rPr lang="en-US" sz="2800" baseline="30000">
                <a:ea typeface="ＭＳ Ｐゴシック" pitchFamily="-111" charset="-128"/>
                <a:cs typeface="ＭＳ Ｐゴシック" pitchFamily="-111" charset="-128"/>
              </a:rPr>
              <a:t>n</a:t>
            </a:r>
            <a:r>
              <a:rPr lang="en-US" sz="2800">
                <a:ea typeface="ＭＳ Ｐゴシック" pitchFamily="-111" charset="-128"/>
                <a:cs typeface="ＭＳ Ｐゴシック" pitchFamily="-111" charset="-128"/>
              </a:rPr>
              <a:t>, where k is the length of the formula and n is the number of variables in the formula.</a:t>
            </a:r>
          </a:p>
          <a:p>
            <a:pPr eaLnBrk="1" hangingPunct="1">
              <a:lnSpc>
                <a:spcPct val="80000"/>
              </a:lnSpc>
            </a:pPr>
            <a:r>
              <a:rPr lang="en-US" sz="2800">
                <a:ea typeface="ＭＳ Ｐゴシック" pitchFamily="-111" charset="-128"/>
                <a:cs typeface="ＭＳ Ｐゴシック" pitchFamily="-111" charset="-128"/>
              </a:rPr>
              <a:t>What we can show is that SAT is NP-complete, providing us our first concrete example of an NP-complete decision problem.</a:t>
            </a:r>
          </a:p>
        </p:txBody>
      </p:sp>
    </p:spTree>
  </p:cSld>
  <p:clrMapOvr>
    <a:masterClrMapping/>
  </p:clrMapOvr>
  <p:timing>
    <p:tnLst>
      <p:par>
        <p:cTn xmlns:p14="http://schemas.microsoft.com/office/powerpoint/2010/main" id="1" dur="indefinite" restart="never" nodeType="tmRoot"/>
      </p:par>
    </p:tnLst>
  </p:timing>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8" name="Date Placeholder 3"/>
          <p:cNvSpPr>
            <a:spLocks noGrp="1"/>
          </p:cNvSpPr>
          <p:nvPr>
            <p:ph type="dt" sz="quarter" idx="10"/>
          </p:nvPr>
        </p:nvSpPr>
        <p:spPr>
          <a:noFill/>
        </p:spPr>
        <p:txBody>
          <a:bodyPr/>
          <a:lstStyle/>
          <a:p>
            <a:fld id="{52428604-4166-5E44-9E6C-1EFDE9CA5D24}" type="datetime1">
              <a:rPr lang="en-US">
                <a:solidFill>
                  <a:srgbClr val="000000"/>
                </a:solidFill>
                <a:latin typeface="Arial" pitchFamily="-111" charset="0"/>
                <a:ea typeface="ＭＳ Ｐゴシック" pitchFamily="-111" charset="-128"/>
                <a:cs typeface="ＭＳ Ｐゴシック" pitchFamily="-111" charset="-128"/>
              </a:rPr>
              <a:pPr/>
              <a:t>4/8/14</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33539" name="Footer Placeholder 4"/>
          <p:cNvSpPr>
            <a:spLocks noGrp="1"/>
          </p:cNvSpPr>
          <p:nvPr>
            <p:ph type="ftr" sz="quarter" idx="11"/>
          </p:nvPr>
        </p:nvSpPr>
        <p:spPr>
          <a:noFill/>
        </p:spPr>
        <p:txBody>
          <a:bodyPr/>
          <a:lstStyle/>
          <a:p>
            <a:r>
              <a:rPr lang="en-US">
                <a:solidFill>
                  <a:srgbClr val="000000"/>
                </a:solidFill>
                <a:latin typeface="Arial" pitchFamily="-111" charset="0"/>
                <a:ea typeface="ＭＳ Ｐゴシック" pitchFamily="-111" charset="-128"/>
                <a:cs typeface="ＭＳ Ｐゴシック" pitchFamily="-111" charset="-128"/>
              </a:rPr>
              <a:t>COT 6410 © UCF</a:t>
            </a:r>
          </a:p>
        </p:txBody>
      </p:sp>
      <p:sp>
        <p:nvSpPr>
          <p:cNvPr id="833540" name="Slide Number Placeholder 5"/>
          <p:cNvSpPr>
            <a:spLocks noGrp="1"/>
          </p:cNvSpPr>
          <p:nvPr>
            <p:ph type="sldNum" sz="quarter" idx="12"/>
          </p:nvPr>
        </p:nvSpPr>
        <p:spPr>
          <a:noFill/>
        </p:spPr>
        <p:txBody>
          <a:bodyPr/>
          <a:lstStyle/>
          <a:p>
            <a:fld id="{3A4DCCFA-90A5-C74C-859A-4F30010F8414}" type="slidenum">
              <a:rPr lang="en-US">
                <a:solidFill>
                  <a:srgbClr val="000000"/>
                </a:solidFill>
                <a:latin typeface="Arial" pitchFamily="-111" charset="0"/>
                <a:ea typeface="ＭＳ Ｐゴシック" pitchFamily="-111" charset="-128"/>
                <a:cs typeface="ＭＳ Ｐゴシック" pitchFamily="-111" charset="-128"/>
              </a:rPr>
              <a:pPr/>
              <a:t>446</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3354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Simulating ND TM</a:t>
            </a:r>
          </a:p>
        </p:txBody>
      </p:sp>
      <p:sp>
        <p:nvSpPr>
          <p:cNvPr id="833542" name="Rectangle 3"/>
          <p:cNvSpPr>
            <a:spLocks noGrp="1" noChangeArrowheads="1"/>
          </p:cNvSpPr>
          <p:nvPr>
            <p:ph type="body" idx="1"/>
          </p:nvPr>
        </p:nvSpPr>
        <p:spPr/>
        <p:txBody>
          <a:bodyPr/>
          <a:lstStyle/>
          <a:p>
            <a:pPr eaLnBrk="1" hangingPunct="1">
              <a:lnSpc>
                <a:spcPct val="90000"/>
              </a:lnSpc>
            </a:pPr>
            <a:r>
              <a:rPr lang="en-US" sz="2400">
                <a:ea typeface="ＭＳ Ｐゴシック" pitchFamily="-111" charset="-128"/>
                <a:cs typeface="ＭＳ Ｐゴシック" pitchFamily="-111" charset="-128"/>
                <a:sym typeface="Symbol" pitchFamily="-111" charset="2"/>
              </a:rPr>
              <a:t>Given a TM, M, and an input w, we need to create a formula, </a:t>
            </a:r>
            <a:r>
              <a:rPr lang="en-US" sz="2400" baseline="-25000">
                <a:ea typeface="ＭＳ Ｐゴシック" pitchFamily="-111" charset="-128"/>
                <a:cs typeface="ＭＳ Ｐゴシック" pitchFamily="-111" charset="-128"/>
                <a:sym typeface="Symbol" pitchFamily="-111" charset="2"/>
              </a:rPr>
              <a:t>M,w</a:t>
            </a:r>
            <a:r>
              <a:rPr lang="en-US" sz="2400">
                <a:ea typeface="ＭＳ Ｐゴシック" pitchFamily="-111" charset="-128"/>
                <a:cs typeface="ＭＳ Ｐゴシック" pitchFamily="-111" charset="-128"/>
                <a:sym typeface="Symbol" pitchFamily="-111" charset="2"/>
              </a:rPr>
              <a:t>, containing a polynomial number of terms that is satisfiable just in case M accepts w in polynomial time.</a:t>
            </a:r>
          </a:p>
          <a:p>
            <a:pPr eaLnBrk="1" hangingPunct="1">
              <a:lnSpc>
                <a:spcPct val="90000"/>
              </a:lnSpc>
            </a:pPr>
            <a:r>
              <a:rPr lang="en-US" sz="2400">
                <a:ea typeface="ＭＳ Ｐゴシック" pitchFamily="-111" charset="-128"/>
                <a:cs typeface="ＭＳ Ｐゴシック" pitchFamily="-111" charset="-128"/>
                <a:sym typeface="Symbol" pitchFamily="-111" charset="2"/>
              </a:rPr>
              <a:t>The formula must encode within its terms a trace of configurations that includes</a:t>
            </a:r>
          </a:p>
          <a:p>
            <a:pPr lvl="1" eaLnBrk="1" hangingPunct="1">
              <a:lnSpc>
                <a:spcPct val="90000"/>
              </a:lnSpc>
            </a:pPr>
            <a:r>
              <a:rPr lang="en-US" sz="2000" b="1">
                <a:sym typeface="Symbol" pitchFamily="-111" charset="2"/>
              </a:rPr>
              <a:t>A term for the starting configuration of the TM</a:t>
            </a:r>
          </a:p>
          <a:p>
            <a:pPr lvl="1" eaLnBrk="1" hangingPunct="1">
              <a:lnSpc>
                <a:spcPct val="90000"/>
              </a:lnSpc>
            </a:pPr>
            <a:r>
              <a:rPr lang="en-US" sz="2000" b="1">
                <a:sym typeface="Symbol" pitchFamily="-111" charset="2"/>
              </a:rPr>
              <a:t>Terms for all accepting configurations of the TM</a:t>
            </a:r>
          </a:p>
          <a:p>
            <a:pPr lvl="1" eaLnBrk="1" hangingPunct="1">
              <a:lnSpc>
                <a:spcPct val="90000"/>
              </a:lnSpc>
            </a:pPr>
            <a:r>
              <a:rPr lang="en-US" sz="2000" b="1">
                <a:sym typeface="Symbol" pitchFamily="-111" charset="2"/>
              </a:rPr>
              <a:t>Terms that ensure the consistency of each configuration</a:t>
            </a:r>
          </a:p>
          <a:p>
            <a:pPr lvl="1" eaLnBrk="1" hangingPunct="1">
              <a:lnSpc>
                <a:spcPct val="90000"/>
              </a:lnSpc>
            </a:pPr>
            <a:r>
              <a:rPr lang="en-US" sz="2000" b="1">
                <a:sym typeface="Symbol" pitchFamily="-111" charset="2"/>
              </a:rPr>
              <a:t>Terms that ensure that each configuration after the first follows from the prior configuration by a single move</a:t>
            </a:r>
            <a:r>
              <a:rPr lang="en-US" sz="2000">
                <a:sym typeface="Symbol" pitchFamily="-111" charset="2"/>
              </a:rPr>
              <a:t> </a:t>
            </a:r>
          </a:p>
        </p:txBody>
      </p:sp>
    </p:spTree>
  </p:cSld>
  <p:clrMapOvr>
    <a:masterClrMapping/>
  </p:clrMapOvr>
  <p:timing>
    <p:tnLst>
      <p:par>
        <p:cTn xmlns:p14="http://schemas.microsoft.com/office/powerpoint/2010/main" id="1" dur="indefinite" restart="never" nodeType="tmRoot"/>
      </p:par>
    </p:tnLst>
  </p:timing>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Date Placeholder 3"/>
          <p:cNvSpPr>
            <a:spLocks noGrp="1"/>
          </p:cNvSpPr>
          <p:nvPr>
            <p:ph type="dt" sz="quarter" idx="10"/>
          </p:nvPr>
        </p:nvSpPr>
        <p:spPr>
          <a:noFill/>
        </p:spPr>
        <p:txBody>
          <a:bodyPr/>
          <a:lstStyle/>
          <a:p>
            <a:fld id="{0642FF67-025E-D440-88BA-66CD6C039CE1}" type="datetime1">
              <a:rPr lang="en-US">
                <a:solidFill>
                  <a:srgbClr val="000000"/>
                </a:solidFill>
                <a:latin typeface="Arial" pitchFamily="-111" charset="0"/>
                <a:ea typeface="ＭＳ Ｐゴシック" pitchFamily="-111" charset="-128"/>
                <a:cs typeface="ＭＳ Ｐゴシック" pitchFamily="-111" charset="-128"/>
              </a:rPr>
              <a:pPr/>
              <a:t>4/8/14</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35587" name="Footer Placeholder 4"/>
          <p:cNvSpPr>
            <a:spLocks noGrp="1"/>
          </p:cNvSpPr>
          <p:nvPr>
            <p:ph type="ftr" sz="quarter" idx="11"/>
          </p:nvPr>
        </p:nvSpPr>
        <p:spPr>
          <a:noFill/>
        </p:spPr>
        <p:txBody>
          <a:bodyPr/>
          <a:lstStyle/>
          <a:p>
            <a:r>
              <a:rPr lang="en-US">
                <a:solidFill>
                  <a:srgbClr val="000000"/>
                </a:solidFill>
                <a:latin typeface="Arial" pitchFamily="-111" charset="0"/>
                <a:ea typeface="ＭＳ Ｐゴシック" pitchFamily="-111" charset="-128"/>
                <a:cs typeface="ＭＳ Ｐゴシック" pitchFamily="-111" charset="-128"/>
              </a:rPr>
              <a:t>COT 6410 © UCF</a:t>
            </a:r>
          </a:p>
        </p:txBody>
      </p:sp>
      <p:sp>
        <p:nvSpPr>
          <p:cNvPr id="835588" name="Slide Number Placeholder 5"/>
          <p:cNvSpPr>
            <a:spLocks noGrp="1"/>
          </p:cNvSpPr>
          <p:nvPr>
            <p:ph type="sldNum" sz="quarter" idx="12"/>
          </p:nvPr>
        </p:nvSpPr>
        <p:spPr>
          <a:noFill/>
        </p:spPr>
        <p:txBody>
          <a:bodyPr/>
          <a:lstStyle/>
          <a:p>
            <a:fld id="{776FBD29-D034-B14E-B0BA-44B0DA4CC02D}" type="slidenum">
              <a:rPr lang="en-US">
                <a:solidFill>
                  <a:srgbClr val="000000"/>
                </a:solidFill>
                <a:latin typeface="Arial" pitchFamily="-111" charset="0"/>
                <a:ea typeface="ＭＳ Ｐゴシック" pitchFamily="-111" charset="-128"/>
                <a:cs typeface="ＭＳ Ｐゴシック" pitchFamily="-111" charset="-128"/>
              </a:rPr>
              <a:pPr/>
              <a:t>447</a:t>
            </a:fld>
            <a:endParaRPr lang="en-US" dirty="0">
              <a:solidFill>
                <a:srgbClr val="000000"/>
              </a:solidFill>
              <a:latin typeface="Arial" pitchFamily="-111" charset="0"/>
              <a:ea typeface="ＭＳ Ｐゴシック" pitchFamily="-111" charset="-128"/>
              <a:cs typeface="ＭＳ Ｐゴシック" pitchFamily="-111" charset="-128"/>
            </a:endParaRPr>
          </a:p>
        </p:txBody>
      </p:sp>
      <p:sp>
        <p:nvSpPr>
          <p:cNvPr id="83558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Cook’s Theorem</a:t>
            </a:r>
          </a:p>
        </p:txBody>
      </p:sp>
      <p:sp>
        <p:nvSpPr>
          <p:cNvPr id="835590"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sym typeface="Symbol" pitchFamily="-111" charset="2"/>
              </a:rPr>
              <a:t></a:t>
            </a:r>
            <a:r>
              <a:rPr lang="en-US" baseline="-25000" dirty="0" err="1">
                <a:ea typeface="ＭＳ Ｐゴシック" pitchFamily="-111" charset="-128"/>
                <a:cs typeface="ＭＳ Ｐゴシック" pitchFamily="-111" charset="-128"/>
                <a:sym typeface="Symbol" pitchFamily="-111" charset="2"/>
              </a:rPr>
              <a:t>M,w</a:t>
            </a:r>
            <a:r>
              <a:rPr lang="en-US" dirty="0">
                <a:ea typeface="ＭＳ Ｐゴシック" pitchFamily="-111" charset="-128"/>
                <a:cs typeface="ＭＳ Ｐゴシック" pitchFamily="-111" charset="-128"/>
                <a:sym typeface="Symbol" pitchFamily="-111" charset="2"/>
              </a:rPr>
              <a:t> = cell  start  move  accept</a:t>
            </a:r>
          </a:p>
          <a:p>
            <a:pPr eaLnBrk="1" hangingPunct="1"/>
            <a:r>
              <a:rPr lang="en-US" dirty="0">
                <a:ea typeface="ＭＳ Ｐゴシック" pitchFamily="-111" charset="-128"/>
                <a:cs typeface="ＭＳ Ｐゴシック" pitchFamily="-111" charset="-128"/>
                <a:sym typeface="Symbol" pitchFamily="-111" charset="2"/>
              </a:rPr>
              <a:t>See the following for a detailed description  and discussion of the four terms that make up this formula.</a:t>
            </a:r>
          </a:p>
          <a:p>
            <a:pPr eaLnBrk="1" hangingPunct="1"/>
            <a:r>
              <a:rPr lang="en-US" sz="2400" dirty="0">
                <a:ea typeface="ＭＳ Ｐゴシック" pitchFamily="-111" charset="-128"/>
                <a:cs typeface="ＭＳ Ｐゴシック" pitchFamily="-111" charset="-128"/>
                <a:hlinkClick r:id=""/>
              </a:rPr>
              <a:t>http://www.cs.tau.ac.il/~safra/Complexity/Cook.ppt</a:t>
            </a:r>
            <a:endParaRPr lang="en-US" dirty="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4"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NP–Complete</a:t>
            </a:r>
          </a:p>
        </p:txBody>
      </p:sp>
      <p:sp>
        <p:nvSpPr>
          <p:cNvPr id="837635" name="Rectangle 3"/>
          <p:cNvSpPr>
            <a:spLocks noGrp="1" noChangeArrowheads="1"/>
          </p:cNvSpPr>
          <p:nvPr>
            <p:ph type="body" idx="1"/>
          </p:nvPr>
        </p:nvSpPr>
        <p:spPr>
          <a:xfrm>
            <a:off x="1752600" y="2133600"/>
            <a:ext cx="7162800" cy="3733800"/>
          </a:xfrm>
        </p:spPr>
        <p:txBody>
          <a:bodyPr/>
          <a:lstStyle/>
          <a:p>
            <a:pPr lvl="2" eaLnBrk="1" hangingPunct="1">
              <a:lnSpc>
                <a:spcPct val="90000"/>
              </a:lnSpc>
              <a:buFont typeface="Times" pitchFamily="-111" charset="0"/>
              <a:buNone/>
            </a:pPr>
            <a:r>
              <a:rPr lang="en-US" sz="2000" b="1" dirty="0">
                <a:latin typeface="Times New Roman" pitchFamily="-111" charset="0"/>
                <a:ea typeface="ＭＳ Ｐゴシック" pitchFamily="-111" charset="-128"/>
              </a:rPr>
              <a:t>	Within a year, Richard Karp added 22 problems to this special class.</a:t>
            </a:r>
          </a:p>
          <a:p>
            <a:pPr lvl="2" eaLnBrk="1" hangingPunct="1">
              <a:lnSpc>
                <a:spcPct val="90000"/>
              </a:lnSpc>
              <a:buFont typeface="Times" pitchFamily="-111" charset="0"/>
              <a:buNone/>
            </a:pPr>
            <a:r>
              <a:rPr lang="en-US" sz="2000" b="1" dirty="0">
                <a:latin typeface="Times New Roman" pitchFamily="-111" charset="0"/>
                <a:ea typeface="ＭＳ Ｐゴシック" pitchFamily="-111" charset="-128"/>
              </a:rPr>
              <a:t>	</a:t>
            </a:r>
          </a:p>
          <a:p>
            <a:pPr lvl="2" eaLnBrk="1" hangingPunct="1">
              <a:lnSpc>
                <a:spcPct val="90000"/>
              </a:lnSpc>
              <a:buFont typeface="Times" pitchFamily="-111" charset="0"/>
              <a:buNone/>
            </a:pPr>
            <a:r>
              <a:rPr lang="en-US" sz="2000" b="1" dirty="0">
                <a:latin typeface="Times New Roman" pitchFamily="-111" charset="0"/>
                <a:ea typeface="ＭＳ Ｐゴシック" pitchFamily="-111" charset="-128"/>
              </a:rPr>
              <a:t>	These included such problems as: </a:t>
            </a:r>
          </a:p>
          <a:p>
            <a:pPr lvl="2" eaLnBrk="1" hangingPunct="1">
              <a:lnSpc>
                <a:spcPct val="90000"/>
              </a:lnSpc>
              <a:buFont typeface="Times" pitchFamily="-111" charset="0"/>
              <a:buNone/>
            </a:pPr>
            <a:r>
              <a:rPr lang="en-US" sz="2000" b="1" dirty="0">
                <a:latin typeface="Times New Roman" pitchFamily="-111" charset="0"/>
                <a:ea typeface="ＭＳ Ｐゴシック" pitchFamily="-111" charset="-128"/>
              </a:rPr>
              <a:t>		3-SAT</a:t>
            </a:r>
          </a:p>
          <a:p>
            <a:pPr lvl="2" eaLnBrk="1" hangingPunct="1">
              <a:lnSpc>
                <a:spcPct val="90000"/>
              </a:lnSpc>
              <a:buFont typeface="Times" pitchFamily="-111" charset="0"/>
              <a:buNone/>
            </a:pPr>
            <a:r>
              <a:rPr lang="en-US" sz="2000" b="1" dirty="0">
                <a:latin typeface="Times New Roman" pitchFamily="-111" charset="0"/>
                <a:ea typeface="ＭＳ Ｐゴシック" pitchFamily="-111" charset="-128"/>
              </a:rPr>
              <a:t>		3DM</a:t>
            </a:r>
          </a:p>
          <a:p>
            <a:pPr lvl="2" eaLnBrk="1" hangingPunct="1">
              <a:lnSpc>
                <a:spcPct val="90000"/>
              </a:lnSpc>
              <a:buFont typeface="Times" pitchFamily="-111" charset="0"/>
              <a:buNone/>
            </a:pPr>
            <a:r>
              <a:rPr lang="en-US" sz="2000" b="1" dirty="0">
                <a:latin typeface="Times New Roman" pitchFamily="-111" charset="0"/>
                <a:ea typeface="ＭＳ Ｐゴシック" pitchFamily="-111" charset="-128"/>
              </a:rPr>
              <a:t>		Vertex Cover, </a:t>
            </a:r>
          </a:p>
          <a:p>
            <a:pPr lvl="2" eaLnBrk="1" hangingPunct="1">
              <a:lnSpc>
                <a:spcPct val="90000"/>
              </a:lnSpc>
              <a:buFont typeface="Times" pitchFamily="-111" charset="0"/>
              <a:buNone/>
            </a:pPr>
            <a:r>
              <a:rPr lang="en-US" sz="2000" b="1" dirty="0">
                <a:latin typeface="Times New Roman" pitchFamily="-111" charset="0"/>
                <a:ea typeface="ＭＳ Ｐゴシック" pitchFamily="-111" charset="-128"/>
              </a:rPr>
              <a:t>		Independent Set, </a:t>
            </a:r>
          </a:p>
          <a:p>
            <a:pPr lvl="2" eaLnBrk="1" hangingPunct="1">
              <a:lnSpc>
                <a:spcPct val="90000"/>
              </a:lnSpc>
              <a:buFont typeface="Times" pitchFamily="-111" charset="0"/>
              <a:buNone/>
            </a:pPr>
            <a:r>
              <a:rPr lang="en-US" sz="2000" b="1" dirty="0">
                <a:latin typeface="Times New Roman" pitchFamily="-111" charset="0"/>
                <a:ea typeface="ＭＳ Ｐゴシック" pitchFamily="-111" charset="-128"/>
              </a:rPr>
              <a:t>		Knapsack, </a:t>
            </a:r>
          </a:p>
          <a:p>
            <a:pPr lvl="2" eaLnBrk="1" hangingPunct="1">
              <a:lnSpc>
                <a:spcPct val="90000"/>
              </a:lnSpc>
              <a:buFont typeface="Times" pitchFamily="-111" charset="0"/>
              <a:buNone/>
            </a:pPr>
            <a:r>
              <a:rPr lang="en-US" sz="2000" b="1" dirty="0">
                <a:latin typeface="Times New Roman" pitchFamily="-111" charset="0"/>
                <a:ea typeface="ＭＳ Ｐゴシック" pitchFamily="-111" charset="-128"/>
              </a:rPr>
              <a:t>		Multiprocessor Scheduling, and </a:t>
            </a:r>
          </a:p>
          <a:p>
            <a:pPr lvl="2" eaLnBrk="1" hangingPunct="1">
              <a:lnSpc>
                <a:spcPct val="90000"/>
              </a:lnSpc>
              <a:buFont typeface="Times" pitchFamily="-111" charset="0"/>
              <a:buNone/>
            </a:pPr>
            <a:r>
              <a:rPr lang="en-US" sz="2000" b="1" dirty="0">
                <a:latin typeface="Times New Roman" pitchFamily="-111" charset="0"/>
                <a:ea typeface="ＭＳ Ｐゴシック" pitchFamily="-111" charset="-128"/>
              </a:rPr>
              <a:t>		Partition.</a:t>
            </a:r>
          </a:p>
          <a:p>
            <a:pPr lvl="2" eaLnBrk="1" hangingPunct="1">
              <a:lnSpc>
                <a:spcPct val="90000"/>
              </a:lnSpc>
              <a:buFont typeface="Times" pitchFamily="-111" charset="0"/>
              <a:buNone/>
            </a:pPr>
            <a:r>
              <a:rPr lang="en-US" sz="2000" b="1" dirty="0">
                <a:latin typeface="Times New Roman" pitchFamily="-111" charset="0"/>
                <a:ea typeface="ＭＳ Ｐゴシック" pitchFamily="-111" charset="-128"/>
              </a:rPr>
              <a:t>		</a:t>
            </a:r>
          </a:p>
        </p:txBody>
      </p:sp>
    </p:spTree>
  </p:cSld>
  <p:clrMapOvr>
    <a:masterClrMapping/>
  </p:clrMapOvr>
  <p:timing>
    <p:tnLst>
      <p:par>
        <p:cTn xmlns:p14="http://schemas.microsoft.com/office/powerpoint/2010/main" id="1" dur="indefinite" restart="never" nodeType="tmRoot"/>
      </p:par>
    </p:tnLst>
  </p:timing>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Rectangle 2"/>
          <p:cNvSpPr>
            <a:spLocks noGrp="1" noChangeArrowheads="1"/>
          </p:cNvSpPr>
          <p:nvPr>
            <p:ph type="title"/>
          </p:nvPr>
        </p:nvSpPr>
        <p:spPr/>
        <p:txBody>
          <a:bodyPr/>
          <a:lstStyle/>
          <a:p>
            <a:pPr eaLnBrk="1" hangingPunct="1"/>
            <a:r>
              <a:rPr lang="en-US" dirty="0" err="1">
                <a:ea typeface="ＭＳ Ｐゴシック" pitchFamily="-111" charset="-128"/>
                <a:cs typeface="ＭＳ Ｐゴシック" pitchFamily="-111" charset="-128"/>
              </a:rPr>
              <a:t>SubsetSum</a:t>
            </a:r>
            <a:endParaRPr lang="en-US" dirty="0">
              <a:ea typeface="ＭＳ Ｐゴシック" pitchFamily="-111" charset="-128"/>
              <a:cs typeface="ＭＳ Ｐゴシック" pitchFamily="-111" charset="-128"/>
            </a:endParaRPr>
          </a:p>
        </p:txBody>
      </p:sp>
      <p:sp>
        <p:nvSpPr>
          <p:cNvPr id="838659" name="Rectangle 3"/>
          <p:cNvSpPr>
            <a:spLocks noGrp="1" noChangeArrowheads="1"/>
          </p:cNvSpPr>
          <p:nvPr>
            <p:ph type="body" idx="1"/>
          </p:nvPr>
        </p:nvSpPr>
        <p:spPr/>
        <p:txBody>
          <a:bodyPr/>
          <a:lstStyle/>
          <a:p>
            <a:pPr eaLnBrk="1" hangingPunct="1">
              <a:lnSpc>
                <a:spcPct val="90000"/>
              </a:lnSpc>
              <a:buFont typeface="Times" pitchFamily="-111" charset="0"/>
              <a:buNone/>
            </a:pPr>
            <a:r>
              <a:rPr lang="en-US" sz="28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S = {s</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 s</a:t>
            </a:r>
            <a:r>
              <a:rPr lang="en-US" sz="2000" b="1" baseline="-25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s</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 </a:t>
            </a:r>
          </a:p>
          <a:p>
            <a:pPr lvl="2" eaLnBrk="1" hangingPunct="1">
              <a:lnSpc>
                <a:spcPct val="90000"/>
              </a:lnSpc>
              <a:buFont typeface="Times" pitchFamily="-111" charset="0"/>
              <a:buNone/>
            </a:pPr>
            <a:r>
              <a:rPr lang="en-US" sz="2000" b="1" dirty="0">
                <a:ea typeface="ＭＳ Ｐゴシック" pitchFamily="-111" charset="-128"/>
              </a:rPr>
              <a:t>		set of positive integers</a:t>
            </a:r>
          </a:p>
          <a:p>
            <a:pPr lvl="2" eaLnBrk="1" hangingPunct="1">
              <a:lnSpc>
                <a:spcPct val="90000"/>
              </a:lnSpc>
              <a:buFont typeface="Times" pitchFamily="-111" charset="0"/>
              <a:buNone/>
            </a:pPr>
            <a:r>
              <a:rPr lang="en-US" sz="2000" b="1" dirty="0">
                <a:ea typeface="ＭＳ Ｐゴシック" pitchFamily="-111" charset="-128"/>
              </a:rPr>
              <a:t>			and an integer B.</a:t>
            </a:r>
          </a:p>
          <a:p>
            <a:pPr lvl="2" eaLnBrk="1" hangingPunct="1">
              <a:lnSpc>
                <a:spcPct val="90000"/>
              </a:lnSpc>
              <a:buFont typeface="Times" pitchFamily="-111" charset="0"/>
              <a:buNone/>
            </a:pPr>
            <a:endParaRPr lang="en-US" sz="2000" b="1" dirty="0">
              <a:ea typeface="ＭＳ Ｐゴシック" pitchFamily="-111" charset="-128"/>
            </a:endParaRPr>
          </a:p>
          <a:p>
            <a:pPr lvl="2" eaLnBrk="1" hangingPunct="1">
              <a:lnSpc>
                <a:spcPct val="90000"/>
              </a:lnSpc>
              <a:buFont typeface="Times" pitchFamily="-111" charset="0"/>
              <a:buNone/>
            </a:pPr>
            <a:r>
              <a:rPr lang="en-US" sz="2000" b="1" dirty="0">
                <a:ea typeface="ＭＳ Ｐゴシック" pitchFamily="-111" charset="-128"/>
              </a:rPr>
              <a:t>Question: Does S have a subset whose 		     values sum to B?</a:t>
            </a:r>
          </a:p>
          <a:p>
            <a:pPr eaLnBrk="1" hangingPunct="1">
              <a:lnSpc>
                <a:spcPct val="90000"/>
              </a:lnSpc>
              <a:buFont typeface="Times" pitchFamily="-111" charset="0"/>
              <a:buNone/>
            </a:pPr>
            <a:r>
              <a:rPr lang="en-US" sz="2800" b="1"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No one knows of a polynomial algorithm.</a:t>
            </a:r>
          </a:p>
          <a:p>
            <a:pPr eaLnBrk="1" hangingPunct="1">
              <a:lnSpc>
                <a:spcPct val="90000"/>
              </a:lnSpc>
              <a:buFont typeface="Times" pitchFamily="-111" charset="0"/>
              <a:buNone/>
            </a:pPr>
            <a:endParaRPr lang="en-US" sz="2000" b="1"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000" b="1" dirty="0">
                <a:ea typeface="ＭＳ Ｐゴシック" pitchFamily="-111" charset="-128"/>
                <a:cs typeface="ＭＳ Ｐゴシック" pitchFamily="-111" charset="-128"/>
              </a:rPr>
              <a:t>	{No one has proven there isn’t one, either!!}</a:t>
            </a:r>
            <a:endParaRPr lang="en-US" sz="2000" dirty="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4"/>
          <p:cNvSpPr>
            <a:spLocks noGrp="1" noChangeArrowheads="1"/>
          </p:cNvSpPr>
          <p:nvPr>
            <p:ph type="dt" sz="quarter" idx="10"/>
          </p:nvPr>
        </p:nvSpPr>
        <p:spPr>
          <a:noFill/>
        </p:spPr>
        <p:txBody>
          <a:bodyPr/>
          <a:lstStyle/>
          <a:p>
            <a:fld id="{6DFCC0C0-4DF9-2846-9B93-592DCDCE8911}"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90115"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90116" name="Slide Number Placeholder 3"/>
          <p:cNvSpPr>
            <a:spLocks noGrp="1"/>
          </p:cNvSpPr>
          <p:nvPr>
            <p:ph type="sldNum" sz="quarter" idx="12"/>
          </p:nvPr>
        </p:nvSpPr>
        <p:spPr>
          <a:noFill/>
        </p:spPr>
        <p:txBody>
          <a:bodyPr/>
          <a:lstStyle/>
          <a:p>
            <a:fld id="{F56674D6-B850-914E-9A76-EEA81A5817FD}" type="slidenum">
              <a:rPr lang="en-US">
                <a:latin typeface="Arial" pitchFamily="-111" charset="0"/>
                <a:ea typeface="ＭＳ Ｐゴシック" pitchFamily="-111" charset="-128"/>
                <a:cs typeface="ＭＳ Ｐゴシック" pitchFamily="-111" charset="-128"/>
              </a:rPr>
              <a:pPr/>
              <a:t>45</a:t>
            </a:fld>
            <a:endParaRPr lang="en-US">
              <a:latin typeface="Arial" pitchFamily="-111" charset="0"/>
              <a:ea typeface="ＭＳ Ｐゴシック" pitchFamily="-111" charset="-128"/>
              <a:cs typeface="ＭＳ Ｐゴシック" pitchFamily="-111" charset="-128"/>
            </a:endParaRPr>
          </a:p>
        </p:txBody>
      </p:sp>
      <p:sp>
        <p:nvSpPr>
          <p:cNvPr id="90117"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Categorizing Problems (Sets)</a:t>
            </a:r>
          </a:p>
        </p:txBody>
      </p:sp>
      <p:sp>
        <p:nvSpPr>
          <p:cNvPr id="90118" name="Rectangle 3"/>
          <p:cNvSpPr>
            <a:spLocks noGrp="1" noChangeArrowheads="1"/>
          </p:cNvSpPr>
          <p:nvPr>
            <p:ph type="body" idx="4294967295"/>
          </p:nvPr>
        </p:nvSpPr>
        <p:spPr/>
        <p:txBody>
          <a:bodyPr/>
          <a:lstStyle/>
          <a:p>
            <a:pPr eaLnBrk="1" hangingPunct="1"/>
            <a:r>
              <a:rPr lang="en-US" sz="2800" u="sng" dirty="0">
                <a:ea typeface="ＭＳ Ｐゴシック" pitchFamily="-111" charset="-128"/>
                <a:cs typeface="ＭＳ Ｐゴシック" pitchFamily="-111" charset="-128"/>
              </a:rPr>
              <a:t>Solvable or Decidable</a:t>
            </a:r>
            <a:r>
              <a:rPr lang="en-US" sz="2800" dirty="0">
                <a:ea typeface="ＭＳ Ｐゴシック" pitchFamily="-111" charset="-128"/>
                <a:cs typeface="ＭＳ Ｐゴシック" pitchFamily="-111" charset="-128"/>
              </a:rPr>
              <a:t> -- A problem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is said to be solvable (decidable) if there exists an algorithm </a:t>
            </a:r>
            <a:r>
              <a:rPr lang="en-US" sz="2800" b="1"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which, when applied to a question </a:t>
            </a:r>
            <a:r>
              <a:rPr lang="en-US" sz="2800" b="1" dirty="0">
                <a:ea typeface="ＭＳ Ｐゴシック" pitchFamily="-111" charset="-128"/>
                <a:cs typeface="ＭＳ Ｐゴシック" pitchFamily="-111" charset="-128"/>
              </a:rPr>
              <a:t>q</a:t>
            </a:r>
            <a:r>
              <a:rPr lang="en-US" sz="2800" dirty="0">
                <a:ea typeface="ＭＳ Ｐゴシック" pitchFamily="-111" charset="-128"/>
                <a:cs typeface="ＭＳ Ｐゴシック" pitchFamily="-111" charset="-128"/>
              </a:rPr>
              <a:t> in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produces the correct answer (“yes” or “no”).</a:t>
            </a:r>
            <a:endParaRPr lang="en-US" sz="2800" u="sng" dirty="0">
              <a:ea typeface="ＭＳ Ｐゴシック" pitchFamily="-111" charset="-128"/>
              <a:cs typeface="ＭＳ Ｐゴシック" pitchFamily="-111" charset="-128"/>
            </a:endParaRPr>
          </a:p>
          <a:p>
            <a:pPr eaLnBrk="1" hangingPunct="1"/>
            <a:r>
              <a:rPr lang="en-US" sz="2800" u="sng" dirty="0">
                <a:ea typeface="ＭＳ Ｐゴシック" pitchFamily="-111" charset="-128"/>
                <a:cs typeface="ＭＳ Ｐゴシック" pitchFamily="-111" charset="-128"/>
              </a:rPr>
              <a:t>Solved</a:t>
            </a:r>
            <a:r>
              <a:rPr lang="en-US" sz="2800" dirty="0">
                <a:ea typeface="ＭＳ Ｐゴシック" pitchFamily="-111" charset="-128"/>
                <a:cs typeface="ＭＳ Ｐゴシック" pitchFamily="-111" charset="-128"/>
              </a:rPr>
              <a:t> -- A problem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is said to solved if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is solvable and we have produced its solution.</a:t>
            </a:r>
            <a:endParaRPr lang="en-US" sz="2800" u="sng" dirty="0">
              <a:ea typeface="ＭＳ Ｐゴシック" pitchFamily="-111" charset="-128"/>
              <a:cs typeface="ＭＳ Ｐゴシック" pitchFamily="-111" charset="-128"/>
            </a:endParaRPr>
          </a:p>
          <a:p>
            <a:pPr eaLnBrk="1" hangingPunct="1"/>
            <a:r>
              <a:rPr lang="en-US" sz="2800" u="sng" dirty="0">
                <a:ea typeface="ＭＳ Ｐゴシック" pitchFamily="-111" charset="-128"/>
                <a:cs typeface="ＭＳ Ｐゴシック" pitchFamily="-111" charset="-128"/>
              </a:rPr>
              <a:t>Unsolved, Unsolvable (</a:t>
            </a:r>
            <a:r>
              <a:rPr lang="en-US" sz="2800" u="sng" dirty="0" err="1">
                <a:ea typeface="ＭＳ Ｐゴシック" pitchFamily="-111" charset="-128"/>
                <a:cs typeface="ＭＳ Ｐゴシック" pitchFamily="-111" charset="-128"/>
              </a:rPr>
              <a:t>Undecidable</a:t>
            </a:r>
            <a:r>
              <a:rPr lang="en-US" sz="2800" u="sng"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 Complements of above</a:t>
            </a:r>
          </a:p>
        </p:txBody>
      </p:sp>
      <p:sp>
        <p:nvSpPr>
          <p:cNvPr id="90119"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2FA83C6D-2F15-E248-98B1-974392F9620F}" type="slidenum">
              <a:rPr lang="en-US" sz="1400"/>
              <a:pPr algn="r"/>
              <a:t>45</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SubsetSum</a:t>
            </a:r>
          </a:p>
        </p:txBody>
      </p:sp>
      <p:sp>
        <p:nvSpPr>
          <p:cNvPr id="839683" name="Rectangle 3"/>
          <p:cNvSpPr>
            <a:spLocks noGrp="1" noChangeArrowheads="1"/>
          </p:cNvSpPr>
          <p:nvPr>
            <p:ph type="body" idx="1"/>
          </p:nvPr>
        </p:nvSpPr>
        <p:spPr/>
        <p:txBody>
          <a:bodyPr/>
          <a:lstStyle/>
          <a:p>
            <a:pPr eaLnBrk="1" hangingPunct="1">
              <a:lnSpc>
                <a:spcPct val="90000"/>
              </a:lnSpc>
              <a:buFont typeface="Times" pitchFamily="-111" charset="0"/>
              <a:buNone/>
            </a:pPr>
            <a:r>
              <a:rPr lang="en-US" sz="2800">
                <a:ea typeface="ＭＳ Ｐゴシック" pitchFamily="-111" charset="-128"/>
                <a:cs typeface="ＭＳ Ｐゴシック" pitchFamily="-111" charset="-128"/>
              </a:rPr>
              <a:t>   </a:t>
            </a:r>
            <a:r>
              <a:rPr lang="en-US" sz="2000" b="1">
                <a:ea typeface="ＭＳ Ｐゴシック" pitchFamily="-111" charset="-128"/>
                <a:cs typeface="ＭＳ Ｐゴシック" pitchFamily="-111" charset="-128"/>
              </a:rPr>
              <a:t>The following polynomial transformations have been shown to exist.(Later, we will see what these problems actually are.)</a:t>
            </a:r>
          </a:p>
          <a:p>
            <a:pPr eaLnBrk="1" hangingPunct="1">
              <a:lnSpc>
                <a:spcPct val="90000"/>
              </a:lnSpc>
              <a:buFont typeface="Times" pitchFamily="-111" charset="0"/>
              <a:buNone/>
            </a:pPr>
            <a:endParaRPr lang="en-US" sz="2000" b="1">
              <a:ea typeface="ＭＳ Ｐゴシック" pitchFamily="-111" charset="-128"/>
              <a:cs typeface="ＭＳ Ｐゴシック" pitchFamily="-111" charset="-128"/>
            </a:endParaRPr>
          </a:p>
          <a:p>
            <a:pPr eaLnBrk="1" hangingPunct="1">
              <a:lnSpc>
                <a:spcPct val="90000"/>
              </a:lnSpc>
              <a:buFont typeface="Times" pitchFamily="-111" charset="0"/>
              <a:buNone/>
            </a:pPr>
            <a:r>
              <a:rPr lang="en-US" sz="2000" b="1">
                <a:ea typeface="ＭＳ Ｐゴシック" pitchFamily="-111" charset="-128"/>
                <a:cs typeface="ＭＳ Ｐゴシック" pitchFamily="-111" charset="-128"/>
              </a:rPr>
              <a:t>	Theorem. SAT </a:t>
            </a:r>
            <a:r>
              <a:rPr lang="en-US" sz="2800" b="1">
                <a:latin typeface="Times New Roman" pitchFamily="-111" charset="0"/>
                <a:ea typeface="ＭＳ Ｐゴシック" pitchFamily="-111" charset="-128"/>
                <a:cs typeface="ＭＳ Ｐゴシック" pitchFamily="-111" charset="-128"/>
                <a:sym typeface="Zapf Dingbats" pitchFamily="-111" charset="2"/>
              </a:rPr>
              <a:t></a:t>
            </a:r>
            <a:r>
              <a:rPr lang="en-US" sz="2800" b="1" baseline="-25000">
                <a:latin typeface="Times New Roman" pitchFamily="-111" charset="0"/>
                <a:ea typeface="ＭＳ Ｐゴシック" pitchFamily="-111" charset="-128"/>
                <a:cs typeface="ＭＳ Ｐゴシック" pitchFamily="-111" charset="-128"/>
                <a:sym typeface="Zapf Dingbats" pitchFamily="-111" charset="2"/>
              </a:rPr>
              <a:t>P</a:t>
            </a:r>
            <a:r>
              <a:rPr lang="en-US" sz="2000" b="1">
                <a:ea typeface="ＭＳ Ｐゴシック" pitchFamily="-111" charset="-128"/>
                <a:cs typeface="ＭＳ Ｐゴシック" pitchFamily="-111" charset="-128"/>
              </a:rPr>
              <a:t> 3SAT</a:t>
            </a:r>
          </a:p>
          <a:p>
            <a:pPr eaLnBrk="1" hangingPunct="1">
              <a:lnSpc>
                <a:spcPct val="90000"/>
              </a:lnSpc>
            </a:pPr>
            <a:endParaRPr lang="en-US" sz="2000" b="1">
              <a:ea typeface="ＭＳ Ｐゴシック" pitchFamily="-111" charset="-128"/>
              <a:cs typeface="ＭＳ Ｐゴシック" pitchFamily="-111" charset="-128"/>
            </a:endParaRPr>
          </a:p>
          <a:p>
            <a:pPr eaLnBrk="1" hangingPunct="1">
              <a:lnSpc>
                <a:spcPct val="90000"/>
              </a:lnSpc>
              <a:buFont typeface="Times" pitchFamily="-111" charset="0"/>
              <a:buNone/>
            </a:pPr>
            <a:r>
              <a:rPr lang="en-US" sz="2000" b="1">
                <a:ea typeface="ＭＳ Ｐゴシック" pitchFamily="-111" charset="-128"/>
                <a:cs typeface="ＭＳ Ｐゴシック" pitchFamily="-111" charset="-128"/>
              </a:rPr>
              <a:t>	 Theorem. 3SAT </a:t>
            </a:r>
            <a:r>
              <a:rPr lang="en-US" sz="2800" b="1">
                <a:latin typeface="Times New Roman" pitchFamily="-111" charset="0"/>
                <a:ea typeface="ＭＳ Ｐゴシック" pitchFamily="-111" charset="-128"/>
                <a:cs typeface="ＭＳ Ｐゴシック" pitchFamily="-111" charset="-128"/>
                <a:sym typeface="Zapf Dingbats" pitchFamily="-111" charset="2"/>
              </a:rPr>
              <a:t></a:t>
            </a:r>
            <a:r>
              <a:rPr lang="en-US" sz="2800" b="1" baseline="-25000">
                <a:latin typeface="Times New Roman" pitchFamily="-111" charset="0"/>
                <a:ea typeface="ＭＳ Ｐゴシック" pitchFamily="-111" charset="-128"/>
                <a:cs typeface="ＭＳ Ｐゴシック" pitchFamily="-111" charset="-128"/>
                <a:sym typeface="Zapf Dingbats" pitchFamily="-111" charset="2"/>
              </a:rPr>
              <a:t>P</a:t>
            </a:r>
            <a:r>
              <a:rPr lang="en-US" sz="2000" b="1">
                <a:latin typeface="Times New Roman" pitchFamily="-111" charset="0"/>
                <a:ea typeface="ＭＳ Ｐゴシック" pitchFamily="-111" charset="-128"/>
                <a:cs typeface="ＭＳ Ｐゴシック" pitchFamily="-111" charset="-128"/>
                <a:sym typeface="Zapf Dingbats" pitchFamily="-111" charset="2"/>
              </a:rPr>
              <a:t> </a:t>
            </a:r>
            <a:r>
              <a:rPr lang="en-US" sz="2000" b="1">
                <a:ea typeface="ＭＳ Ｐゴシック" pitchFamily="-111" charset="-128"/>
                <a:cs typeface="ＭＳ Ｐゴシック" pitchFamily="-111" charset="-128"/>
              </a:rPr>
              <a:t>SubsetSum</a:t>
            </a:r>
          </a:p>
          <a:p>
            <a:pPr eaLnBrk="1" hangingPunct="1">
              <a:lnSpc>
                <a:spcPct val="90000"/>
              </a:lnSpc>
              <a:buFont typeface="Times" pitchFamily="-111" charset="0"/>
              <a:buNone/>
            </a:pPr>
            <a:endParaRPr lang="en-US" sz="2000" b="1">
              <a:ea typeface="ＭＳ Ｐゴシック" pitchFamily="-111" charset="-128"/>
              <a:cs typeface="ＭＳ Ｐゴシック" pitchFamily="-111" charset="-128"/>
            </a:endParaRPr>
          </a:p>
          <a:p>
            <a:pPr eaLnBrk="1" hangingPunct="1">
              <a:lnSpc>
                <a:spcPct val="90000"/>
              </a:lnSpc>
              <a:buFont typeface="Times" pitchFamily="-111" charset="0"/>
              <a:buNone/>
            </a:pPr>
            <a:r>
              <a:rPr lang="en-US" sz="2000" b="1">
                <a:ea typeface="ＭＳ Ｐゴシック" pitchFamily="-111" charset="-128"/>
                <a:cs typeface="ＭＳ Ｐゴシック" pitchFamily="-111" charset="-128"/>
              </a:rPr>
              <a:t>	 Theorem. SubsetSum </a:t>
            </a:r>
            <a:r>
              <a:rPr lang="en-US" sz="2800" b="1">
                <a:latin typeface="Times New Roman" pitchFamily="-111" charset="0"/>
                <a:ea typeface="ＭＳ Ｐゴシック" pitchFamily="-111" charset="-128"/>
                <a:cs typeface="ＭＳ Ｐゴシック" pitchFamily="-111" charset="-128"/>
                <a:sym typeface="Zapf Dingbats" pitchFamily="-111" charset="2"/>
              </a:rPr>
              <a:t></a:t>
            </a:r>
            <a:r>
              <a:rPr lang="en-US" sz="2800" b="1" baseline="-25000">
                <a:latin typeface="Times New Roman" pitchFamily="-111" charset="0"/>
                <a:ea typeface="ＭＳ Ｐゴシック" pitchFamily="-111" charset="-128"/>
                <a:cs typeface="ＭＳ Ｐゴシック" pitchFamily="-111" charset="-128"/>
                <a:sym typeface="Zapf Dingbats" pitchFamily="-111" charset="2"/>
              </a:rPr>
              <a:t>P</a:t>
            </a:r>
            <a:r>
              <a:rPr lang="en-US" sz="2000" b="1">
                <a:latin typeface="Times New Roman" pitchFamily="-111" charset="0"/>
                <a:ea typeface="ＭＳ Ｐゴシック" pitchFamily="-111" charset="-128"/>
                <a:cs typeface="ＭＳ Ｐゴシック" pitchFamily="-111" charset="-128"/>
                <a:sym typeface="Zapf Dingbats" pitchFamily="-111" charset="2"/>
              </a:rPr>
              <a:t> </a:t>
            </a:r>
            <a:r>
              <a:rPr lang="en-US" sz="2000" b="1">
                <a:ea typeface="ＭＳ Ｐゴシック" pitchFamily="-111" charset="-128"/>
                <a:cs typeface="ＭＳ Ｐゴシック" pitchFamily="-111" charset="-128"/>
              </a:rPr>
              <a:t>Partition</a:t>
            </a:r>
          </a:p>
        </p:txBody>
      </p:sp>
    </p:spTree>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Title 1"/>
          <p:cNvSpPr>
            <a:spLocks noGrp="1"/>
          </p:cNvSpPr>
          <p:nvPr>
            <p:ph type="title"/>
          </p:nvPr>
        </p:nvSpPr>
        <p:spPr/>
        <p:txBody>
          <a:bodyPr/>
          <a:lstStyle/>
          <a:p>
            <a:r>
              <a:rPr lang="en-US">
                <a:ea typeface="ＭＳ Ｐゴシック" pitchFamily="-111" charset="-128"/>
                <a:cs typeface="ＭＳ Ｐゴシック" pitchFamily="-111" charset="-128"/>
              </a:rPr>
              <a:t>Example SubsetSum</a:t>
            </a:r>
          </a:p>
        </p:txBody>
      </p:sp>
      <p:sp>
        <p:nvSpPr>
          <p:cNvPr id="840707" name="Date Placeholder 3"/>
          <p:cNvSpPr>
            <a:spLocks noGrp="1"/>
          </p:cNvSpPr>
          <p:nvPr>
            <p:ph type="dt" sz="quarter" idx="10"/>
          </p:nvPr>
        </p:nvSpPr>
        <p:spPr>
          <a:noFill/>
        </p:spPr>
        <p:txBody>
          <a:bodyPr/>
          <a:lstStyle/>
          <a:p>
            <a:fld id="{A18E9632-9578-D746-8F9B-22902D672961}" type="datetime1">
              <a:rPr lang="en-US">
                <a:solidFill>
                  <a:srgbClr val="000000"/>
                </a:solidFill>
                <a:latin typeface="Arial" pitchFamily="-111" charset="0"/>
                <a:ea typeface="ＭＳ Ｐゴシック" pitchFamily="-111" charset="-128"/>
                <a:cs typeface="ＭＳ Ｐゴシック" pitchFamily="-111" charset="-128"/>
              </a:rPr>
              <a:pPr/>
              <a:t>4/8/14</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40708" name="Footer Placeholder 4"/>
          <p:cNvSpPr>
            <a:spLocks noGrp="1"/>
          </p:cNvSpPr>
          <p:nvPr>
            <p:ph type="ftr" sz="quarter" idx="11"/>
          </p:nvPr>
        </p:nvSpPr>
        <p:spPr>
          <a:noFill/>
        </p:spPr>
        <p:txBody>
          <a:bodyPr/>
          <a:lstStyle/>
          <a:p>
            <a:r>
              <a:rPr lang="en-US">
                <a:solidFill>
                  <a:srgbClr val="000000"/>
                </a:solidFill>
                <a:latin typeface="Arial" pitchFamily="-111" charset="0"/>
                <a:ea typeface="ＭＳ Ｐゴシック" pitchFamily="-111" charset="-128"/>
                <a:cs typeface="ＭＳ Ｐゴシック" pitchFamily="-111" charset="-128"/>
              </a:rPr>
              <a:t>COT 6410 © UCF</a:t>
            </a:r>
          </a:p>
        </p:txBody>
      </p:sp>
      <p:sp>
        <p:nvSpPr>
          <p:cNvPr id="840709" name="Slide Number Placeholder 5"/>
          <p:cNvSpPr>
            <a:spLocks noGrp="1"/>
          </p:cNvSpPr>
          <p:nvPr>
            <p:ph type="sldNum" sz="quarter" idx="12"/>
          </p:nvPr>
        </p:nvSpPr>
        <p:spPr>
          <a:noFill/>
        </p:spPr>
        <p:txBody>
          <a:bodyPr/>
          <a:lstStyle/>
          <a:p>
            <a:fld id="{62D3C202-D97B-834E-8FE2-8C8EF37E9706}" type="slidenum">
              <a:rPr lang="en-US">
                <a:solidFill>
                  <a:srgbClr val="000000"/>
                </a:solidFill>
                <a:latin typeface="Arial" pitchFamily="-111" charset="0"/>
                <a:ea typeface="ＭＳ Ｐゴシック" pitchFamily="-111" charset="-128"/>
                <a:cs typeface="ＭＳ Ｐゴシック" pitchFamily="-111" charset="-128"/>
              </a:rPr>
              <a:pPr/>
              <a:t>451</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40710" name="Rectangle 6"/>
          <p:cNvSpPr>
            <a:spLocks noChangeArrowheads="1"/>
          </p:cNvSpPr>
          <p:nvPr/>
        </p:nvSpPr>
        <p:spPr bwMode="auto">
          <a:xfrm>
            <a:off x="457200" y="1676400"/>
            <a:ext cx="8229600" cy="3970338"/>
          </a:xfrm>
          <a:prstGeom prst="rect">
            <a:avLst/>
          </a:prstGeom>
          <a:noFill/>
          <a:ln w="9525">
            <a:noFill/>
            <a:miter lim="800000"/>
            <a:headEnd/>
            <a:tailEnd/>
          </a:ln>
        </p:spPr>
        <p:txBody>
          <a:bodyPr>
            <a:prstTxWarp prst="textNoShape">
              <a:avLst/>
            </a:prstTxWarp>
            <a:spAutoFit/>
          </a:bodyPr>
          <a:lstStyle/>
          <a:p>
            <a:pPr eaLnBrk="0" hangingPunct="0"/>
            <a:r>
              <a:rPr lang="en-US" sz="1800">
                <a:solidFill>
                  <a:srgbClr val="000000"/>
                </a:solidFill>
              </a:rPr>
              <a:t>Assuming a </a:t>
            </a:r>
            <a:r>
              <a:rPr lang="en-US" sz="1800" b="1">
                <a:solidFill>
                  <a:srgbClr val="000000"/>
                </a:solidFill>
              </a:rPr>
              <a:t>3SAT expression (a + c + c) (b + b + ~c), the following shows the reduction from 3SAT to Subset-Sum. </a:t>
            </a:r>
          </a:p>
          <a:p>
            <a:pPr eaLnBrk="0" hangingPunct="0"/>
            <a:r>
              <a:rPr lang="en-US" sz="1800" b="1">
                <a:solidFill>
                  <a:srgbClr val="000000"/>
                </a:solidFill>
              </a:rPr>
              <a:t>	a 	b 	c 	a + ~b + c 	~a + b + ~c 	</a:t>
            </a:r>
          </a:p>
          <a:p>
            <a:pPr eaLnBrk="0" hangingPunct="0"/>
            <a:r>
              <a:rPr lang="en-US" sz="1800" b="1">
                <a:solidFill>
                  <a:srgbClr val="000000"/>
                </a:solidFill>
              </a:rPr>
              <a:t>a 	1 				1		</a:t>
            </a:r>
          </a:p>
          <a:p>
            <a:pPr eaLnBrk="0" hangingPunct="0"/>
            <a:r>
              <a:rPr lang="en-US" sz="1800" b="1">
                <a:solidFill>
                  <a:srgbClr val="000000"/>
                </a:solidFill>
              </a:rPr>
              <a:t>~a 	1 						1</a:t>
            </a:r>
          </a:p>
          <a:p>
            <a:pPr eaLnBrk="0" hangingPunct="0"/>
            <a:r>
              <a:rPr lang="en-US" sz="1800" b="1">
                <a:solidFill>
                  <a:srgbClr val="000000"/>
                </a:solidFill>
              </a:rPr>
              <a:t>b 		1 					1</a:t>
            </a:r>
          </a:p>
          <a:p>
            <a:pPr eaLnBrk="0" hangingPunct="0"/>
            <a:r>
              <a:rPr lang="en-US" sz="1800" b="1">
                <a:solidFill>
                  <a:srgbClr val="000000"/>
                </a:solidFill>
              </a:rPr>
              <a:t>~b 		1 			1</a:t>
            </a:r>
          </a:p>
          <a:p>
            <a:pPr eaLnBrk="0" hangingPunct="0"/>
            <a:r>
              <a:rPr lang="en-US" sz="1800" b="1">
                <a:solidFill>
                  <a:srgbClr val="000000"/>
                </a:solidFill>
              </a:rPr>
              <a:t>c 			1 		1</a:t>
            </a:r>
          </a:p>
          <a:p>
            <a:pPr eaLnBrk="0" hangingPunct="0"/>
            <a:r>
              <a:rPr lang="en-US" sz="1800" b="1">
                <a:solidFill>
                  <a:srgbClr val="000000"/>
                </a:solidFill>
              </a:rPr>
              <a:t>~c 			1 				1</a:t>
            </a:r>
          </a:p>
          <a:p>
            <a:pPr eaLnBrk="0" hangingPunct="0"/>
            <a:r>
              <a:rPr lang="en-US" sz="1800" b="1">
                <a:solidFill>
                  <a:srgbClr val="000000"/>
                </a:solidFill>
              </a:rPr>
              <a:t>C1 					1 	</a:t>
            </a:r>
          </a:p>
          <a:p>
            <a:pPr eaLnBrk="0" hangingPunct="0"/>
            <a:r>
              <a:rPr lang="en-US" sz="1800" b="1">
                <a:solidFill>
                  <a:srgbClr val="000000"/>
                </a:solidFill>
              </a:rPr>
              <a:t>C1’ 					1 	</a:t>
            </a:r>
          </a:p>
          <a:p>
            <a:pPr eaLnBrk="0" hangingPunct="0"/>
            <a:r>
              <a:rPr lang="en-US" sz="1800" b="1">
                <a:solidFill>
                  <a:srgbClr val="000000"/>
                </a:solidFill>
              </a:rPr>
              <a:t>C2 							1 	</a:t>
            </a:r>
          </a:p>
          <a:p>
            <a:pPr eaLnBrk="0" hangingPunct="0"/>
            <a:r>
              <a:rPr lang="en-US" sz="1800" b="1">
                <a:solidFill>
                  <a:srgbClr val="000000"/>
                </a:solidFill>
              </a:rPr>
              <a:t>C2’ 							1 	</a:t>
            </a:r>
          </a:p>
          <a:p>
            <a:pPr eaLnBrk="0" hangingPunct="0"/>
            <a:r>
              <a:rPr lang="en-US" sz="1800" b="1">
                <a:solidFill>
                  <a:srgbClr val="000000"/>
                </a:solidFill>
              </a:rPr>
              <a:t>	1 	1 	1 		3 		3 	</a:t>
            </a:r>
          </a:p>
        </p:txBody>
      </p:sp>
    </p:spTree>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Title 1"/>
          <p:cNvSpPr>
            <a:spLocks noGrp="1"/>
          </p:cNvSpPr>
          <p:nvPr>
            <p:ph type="title"/>
          </p:nvPr>
        </p:nvSpPr>
        <p:spPr/>
        <p:txBody>
          <a:bodyPr/>
          <a:lstStyle/>
          <a:p>
            <a:r>
              <a:rPr lang="en-US" smtClean="0">
                <a:ea typeface="ＭＳ Ｐゴシック" pitchFamily="-112" charset="-128"/>
              </a:rPr>
              <a:t>Partition</a:t>
            </a:r>
          </a:p>
        </p:txBody>
      </p:sp>
      <p:sp>
        <p:nvSpPr>
          <p:cNvPr id="362499" name="Content Placeholder 2"/>
          <p:cNvSpPr>
            <a:spLocks noGrp="1"/>
          </p:cNvSpPr>
          <p:nvPr>
            <p:ph idx="1"/>
          </p:nvPr>
        </p:nvSpPr>
        <p:spPr/>
        <p:txBody>
          <a:bodyPr>
            <a:normAutofit lnSpcReduction="10000"/>
          </a:bodyPr>
          <a:lstStyle/>
          <a:p>
            <a:r>
              <a:rPr lang="en-US" dirty="0" smtClean="0">
                <a:ea typeface="ＭＳ Ｐゴシック" pitchFamily="-112" charset="-128"/>
              </a:rPr>
              <a:t>Let i</a:t>
            </a:r>
            <a:r>
              <a:rPr lang="en-US" baseline="-25000" dirty="0" smtClean="0">
                <a:ea typeface="ＭＳ Ｐゴシック" pitchFamily="-112" charset="-128"/>
              </a:rPr>
              <a:t>1</a:t>
            </a:r>
            <a:r>
              <a:rPr lang="en-US" dirty="0" smtClean="0">
                <a:ea typeface="ＭＳ Ｐゴシック" pitchFamily="-112" charset="-128"/>
              </a:rPr>
              <a:t>, i</a:t>
            </a:r>
            <a:r>
              <a:rPr lang="en-US" baseline="-25000" dirty="0" smtClean="0">
                <a:ea typeface="ＭＳ Ｐゴシック" pitchFamily="-112" charset="-128"/>
              </a:rPr>
              <a:t>2</a:t>
            </a:r>
            <a:r>
              <a:rPr lang="en-US" dirty="0" smtClean="0">
                <a:ea typeface="ＭＳ Ｐゴシック" pitchFamily="-112" charset="-128"/>
              </a:rPr>
              <a:t>, .., i</a:t>
            </a:r>
            <a:r>
              <a:rPr lang="en-US" baseline="-25000" dirty="0" smtClean="0">
                <a:ea typeface="ＭＳ Ｐゴシック" pitchFamily="-112" charset="-128"/>
              </a:rPr>
              <a:t>n</a:t>
            </a:r>
            <a:r>
              <a:rPr lang="en-US" dirty="0" smtClean="0">
                <a:ea typeface="ＭＳ Ｐゴシック" pitchFamily="-112" charset="-128"/>
              </a:rPr>
              <a:t> be a multi-set of positive natural numbers. Partition asks if this multi-set can be partitioned into two sub multi-sets whose union is the original multi-set and whose sums are equal. </a:t>
            </a:r>
          </a:p>
          <a:p>
            <a:r>
              <a:rPr lang="en-US" dirty="0" smtClean="0">
                <a:ea typeface="ＭＳ Ｐゴシック" pitchFamily="-112" charset="-128"/>
              </a:rPr>
              <a:t>Partition is related to the optimization problem of dividing the multi-set into two partitions whose sums are as close to each other as possible.</a:t>
            </a:r>
          </a:p>
        </p:txBody>
      </p:sp>
    </p:spTree>
    <p:extLst>
      <p:ext uri="{BB962C8B-B14F-4D97-AF65-F5344CB8AC3E}">
        <p14:creationId xmlns:p14="http://schemas.microsoft.com/office/powerpoint/2010/main" val="2445488137"/>
      </p:ext>
    </p:extLst>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Title 1"/>
          <p:cNvSpPr>
            <a:spLocks noGrp="1"/>
          </p:cNvSpPr>
          <p:nvPr>
            <p:ph type="title"/>
          </p:nvPr>
        </p:nvSpPr>
        <p:spPr/>
        <p:txBody>
          <a:bodyPr/>
          <a:lstStyle/>
          <a:p>
            <a:r>
              <a:rPr lang="en-US">
                <a:ea typeface="ＭＳ Ｐゴシック" pitchFamily="-111" charset="-128"/>
                <a:cs typeface="ＭＳ Ｐゴシック" pitchFamily="-111" charset="-128"/>
              </a:rPr>
              <a:t>Partition</a:t>
            </a:r>
          </a:p>
        </p:txBody>
      </p:sp>
      <p:sp>
        <p:nvSpPr>
          <p:cNvPr id="841731" name="Content Placeholder 2"/>
          <p:cNvSpPr>
            <a:spLocks noGrp="1"/>
          </p:cNvSpPr>
          <p:nvPr>
            <p:ph idx="1"/>
          </p:nvPr>
        </p:nvSpPr>
        <p:spPr/>
        <p:txBody>
          <a:bodyPr/>
          <a:lstStyle/>
          <a:p>
            <a:r>
              <a:rPr lang="en-US" sz="2800">
                <a:ea typeface="ＭＳ Ｐゴシック" pitchFamily="-111" charset="-128"/>
                <a:cs typeface="ＭＳ Ｐゴシック" pitchFamily="-111" charset="-128"/>
              </a:rPr>
              <a:t>Partition is polynomial equivalent to SubsetSum</a:t>
            </a:r>
          </a:p>
          <a:p>
            <a:pPr lvl="1"/>
            <a:r>
              <a:rPr lang="en-US" sz="2400"/>
              <a:t>Let i</a:t>
            </a:r>
            <a:r>
              <a:rPr lang="en-US" sz="2400" baseline="-25000"/>
              <a:t>1</a:t>
            </a:r>
            <a:r>
              <a:rPr lang="en-US" sz="2400"/>
              <a:t>, i</a:t>
            </a:r>
            <a:r>
              <a:rPr lang="en-US" sz="2400" baseline="-25000"/>
              <a:t>2</a:t>
            </a:r>
            <a:r>
              <a:rPr lang="en-US" sz="2400"/>
              <a:t>, .., i</a:t>
            </a:r>
            <a:r>
              <a:rPr lang="en-US" sz="2400" baseline="-25000"/>
              <a:t>n</a:t>
            </a:r>
            <a:r>
              <a:rPr lang="en-US" sz="2400"/>
              <a:t> , G be an instance of SubsetSum. This instance has answer “yes” iff </a:t>
            </a:r>
            <a:br>
              <a:rPr lang="en-US" sz="2400"/>
            </a:br>
            <a:r>
              <a:rPr lang="en-US" sz="2400"/>
              <a:t>i</a:t>
            </a:r>
            <a:r>
              <a:rPr lang="en-US" sz="2400" baseline="-25000"/>
              <a:t>1</a:t>
            </a:r>
            <a:r>
              <a:rPr lang="en-US" sz="2400"/>
              <a:t>, i</a:t>
            </a:r>
            <a:r>
              <a:rPr lang="en-US" sz="2400" baseline="-25000"/>
              <a:t>2</a:t>
            </a:r>
            <a:r>
              <a:rPr lang="en-US" sz="2400"/>
              <a:t>, .., i</a:t>
            </a:r>
            <a:r>
              <a:rPr lang="en-US" sz="2400" baseline="-25000"/>
              <a:t>n</a:t>
            </a:r>
            <a:r>
              <a:rPr lang="en-US" sz="2400"/>
              <a:t> , 2*Sum(i</a:t>
            </a:r>
            <a:r>
              <a:rPr lang="en-US" sz="2400" baseline="-25000"/>
              <a:t>1</a:t>
            </a:r>
            <a:r>
              <a:rPr lang="en-US" sz="2400"/>
              <a:t>, i</a:t>
            </a:r>
            <a:r>
              <a:rPr lang="en-US" sz="2400" baseline="-25000"/>
              <a:t>2</a:t>
            </a:r>
            <a:r>
              <a:rPr lang="en-US" sz="2400"/>
              <a:t>, .., i</a:t>
            </a:r>
            <a:r>
              <a:rPr lang="en-US" sz="2400" baseline="-25000"/>
              <a:t>n</a:t>
            </a:r>
            <a:r>
              <a:rPr lang="en-US" sz="2400"/>
              <a:t> ) – G,Sum(i</a:t>
            </a:r>
            <a:r>
              <a:rPr lang="en-US" sz="2400" baseline="-25000"/>
              <a:t>1</a:t>
            </a:r>
            <a:r>
              <a:rPr lang="en-US" sz="2400"/>
              <a:t>, i</a:t>
            </a:r>
            <a:r>
              <a:rPr lang="en-US" sz="2400" baseline="-25000"/>
              <a:t>2</a:t>
            </a:r>
            <a:r>
              <a:rPr lang="en-US" sz="2400"/>
              <a:t>, .., i</a:t>
            </a:r>
            <a:r>
              <a:rPr lang="en-US" sz="2400" baseline="-25000"/>
              <a:t>n</a:t>
            </a:r>
            <a:r>
              <a:rPr lang="en-US" sz="2400"/>
              <a:t> ) + G</a:t>
            </a:r>
            <a:br>
              <a:rPr lang="en-US" sz="2400"/>
            </a:br>
            <a:r>
              <a:rPr lang="en-US" sz="2400"/>
              <a:t>has answer “yes” in Partition. Here we assume that </a:t>
            </a:r>
            <a:br>
              <a:rPr lang="en-US" sz="2400"/>
            </a:br>
            <a:r>
              <a:rPr lang="en-US" sz="2400"/>
              <a:t>G ≤ Sum(i</a:t>
            </a:r>
            <a:r>
              <a:rPr lang="en-US" sz="2400" baseline="-25000"/>
              <a:t>1</a:t>
            </a:r>
            <a:r>
              <a:rPr lang="en-US" sz="2400"/>
              <a:t>, i</a:t>
            </a:r>
            <a:r>
              <a:rPr lang="en-US" sz="2400" baseline="-25000"/>
              <a:t>2</a:t>
            </a:r>
            <a:r>
              <a:rPr lang="en-US" sz="2400"/>
              <a:t>, .., i</a:t>
            </a:r>
            <a:r>
              <a:rPr lang="en-US" sz="2400" baseline="-25000"/>
              <a:t>n</a:t>
            </a:r>
            <a:r>
              <a:rPr lang="en-US" sz="2400"/>
              <a:t> ), for, if not, the answer is “no.”</a:t>
            </a:r>
          </a:p>
          <a:p>
            <a:pPr lvl="1"/>
            <a:r>
              <a:rPr lang="en-US" sz="2400"/>
              <a:t>Let i</a:t>
            </a:r>
            <a:r>
              <a:rPr lang="en-US" sz="2400" baseline="-25000"/>
              <a:t>1</a:t>
            </a:r>
            <a:r>
              <a:rPr lang="en-US" sz="2400"/>
              <a:t>, i</a:t>
            </a:r>
            <a:r>
              <a:rPr lang="en-US" sz="2400" baseline="-25000"/>
              <a:t>2</a:t>
            </a:r>
            <a:r>
              <a:rPr lang="en-US" sz="2400"/>
              <a:t>, .., i</a:t>
            </a:r>
            <a:r>
              <a:rPr lang="en-US" sz="2400" baseline="-25000"/>
              <a:t>n</a:t>
            </a:r>
            <a:r>
              <a:rPr lang="en-US" sz="2400"/>
              <a:t> be an instance of Partition. This instance has answer “yes” iff </a:t>
            </a:r>
            <a:br>
              <a:rPr lang="en-US" sz="2400"/>
            </a:br>
            <a:r>
              <a:rPr lang="en-US" sz="2400"/>
              <a:t>i</a:t>
            </a:r>
            <a:r>
              <a:rPr lang="en-US" sz="2400" baseline="-25000"/>
              <a:t>1</a:t>
            </a:r>
            <a:r>
              <a:rPr lang="en-US" sz="2400"/>
              <a:t>, i</a:t>
            </a:r>
            <a:r>
              <a:rPr lang="en-US" sz="2400" baseline="-25000"/>
              <a:t>2</a:t>
            </a:r>
            <a:r>
              <a:rPr lang="en-US" sz="2400"/>
              <a:t>, .., i</a:t>
            </a:r>
            <a:r>
              <a:rPr lang="en-US" sz="2400" baseline="-25000"/>
              <a:t>n</a:t>
            </a:r>
            <a:r>
              <a:rPr lang="en-US" sz="2400"/>
              <a:t> , Sum(i</a:t>
            </a:r>
            <a:r>
              <a:rPr lang="en-US" sz="2400" baseline="-25000"/>
              <a:t>1</a:t>
            </a:r>
            <a:r>
              <a:rPr lang="en-US" sz="2400"/>
              <a:t>, i</a:t>
            </a:r>
            <a:r>
              <a:rPr lang="en-US" sz="2400" baseline="-25000"/>
              <a:t>2</a:t>
            </a:r>
            <a:r>
              <a:rPr lang="en-US" sz="2400"/>
              <a:t>, .., i</a:t>
            </a:r>
            <a:r>
              <a:rPr lang="en-US" sz="2400" baseline="-25000"/>
              <a:t>n</a:t>
            </a:r>
            <a:r>
              <a:rPr lang="en-US" sz="2400"/>
              <a:t> )/2 </a:t>
            </a:r>
            <a:br>
              <a:rPr lang="en-US" sz="2400"/>
            </a:br>
            <a:r>
              <a:rPr lang="en-US" sz="2400"/>
              <a:t>has answer “yes” in SubsetSum</a:t>
            </a:r>
          </a:p>
        </p:txBody>
      </p:sp>
      <p:sp>
        <p:nvSpPr>
          <p:cNvPr id="841732" name="Date Placeholder 3"/>
          <p:cNvSpPr>
            <a:spLocks noGrp="1"/>
          </p:cNvSpPr>
          <p:nvPr>
            <p:ph type="dt" sz="quarter" idx="10"/>
          </p:nvPr>
        </p:nvSpPr>
        <p:spPr>
          <a:noFill/>
        </p:spPr>
        <p:txBody>
          <a:bodyPr/>
          <a:lstStyle/>
          <a:p>
            <a:fld id="{31AB0AD4-F16E-8A44-8310-B31F8ECDA2C9}" type="datetime1">
              <a:rPr lang="en-US">
                <a:solidFill>
                  <a:srgbClr val="000000"/>
                </a:solidFill>
                <a:latin typeface="Arial" pitchFamily="-111" charset="0"/>
                <a:ea typeface="ＭＳ Ｐゴシック" pitchFamily="-111" charset="-128"/>
                <a:cs typeface="ＭＳ Ｐゴシック" pitchFamily="-111" charset="-128"/>
              </a:rPr>
              <a:pPr/>
              <a:t>4/8/14</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41733" name="Footer Placeholder 4"/>
          <p:cNvSpPr>
            <a:spLocks noGrp="1"/>
          </p:cNvSpPr>
          <p:nvPr>
            <p:ph type="ftr" sz="quarter" idx="11"/>
          </p:nvPr>
        </p:nvSpPr>
        <p:spPr>
          <a:noFill/>
        </p:spPr>
        <p:txBody>
          <a:bodyPr/>
          <a:lstStyle/>
          <a:p>
            <a:r>
              <a:rPr lang="en-US">
                <a:solidFill>
                  <a:srgbClr val="000000"/>
                </a:solidFill>
                <a:latin typeface="Arial" pitchFamily="-111" charset="0"/>
                <a:ea typeface="ＭＳ Ｐゴシック" pitchFamily="-111" charset="-128"/>
                <a:cs typeface="ＭＳ Ｐゴシック" pitchFamily="-111" charset="-128"/>
              </a:rPr>
              <a:t>COT 6410 © UCF</a:t>
            </a:r>
          </a:p>
        </p:txBody>
      </p:sp>
      <p:sp>
        <p:nvSpPr>
          <p:cNvPr id="841734" name="Slide Number Placeholder 5"/>
          <p:cNvSpPr>
            <a:spLocks noGrp="1"/>
          </p:cNvSpPr>
          <p:nvPr>
            <p:ph type="sldNum" sz="quarter" idx="12"/>
          </p:nvPr>
        </p:nvSpPr>
        <p:spPr>
          <a:noFill/>
        </p:spPr>
        <p:txBody>
          <a:bodyPr/>
          <a:lstStyle/>
          <a:p>
            <a:fld id="{C5F225F9-E25E-9B43-8BA1-7145E6F6626D}" type="slidenum">
              <a:rPr lang="en-US">
                <a:solidFill>
                  <a:srgbClr val="000000"/>
                </a:solidFill>
                <a:latin typeface="Arial" pitchFamily="-111" charset="0"/>
                <a:ea typeface="ＭＳ Ｐゴシック" pitchFamily="-111" charset="-128"/>
                <a:cs typeface="ＭＳ Ｐゴシック" pitchFamily="-111" charset="-128"/>
              </a:rPr>
              <a:pPr/>
              <a:t>453</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Knapsack 0-1 Problem</a:t>
            </a:r>
            <a:endParaRPr lang="en-US" dirty="0"/>
          </a:p>
        </p:txBody>
      </p:sp>
      <p:sp>
        <p:nvSpPr>
          <p:cNvPr id="3" name="Content Placeholder 2"/>
          <p:cNvSpPr>
            <a:spLocks noGrp="1"/>
          </p:cNvSpPr>
          <p:nvPr>
            <p:ph idx="1"/>
          </p:nvPr>
        </p:nvSpPr>
        <p:spPr>
          <a:xfrm>
            <a:off x="990600" y="1219200"/>
            <a:ext cx="4267200" cy="4876800"/>
          </a:xfrm>
        </p:spPr>
        <p:txBody>
          <a:bodyPr>
            <a:normAutofit fontScale="92500" lnSpcReduction="20000"/>
          </a:bodyPr>
          <a:lstStyle/>
          <a:p>
            <a:pPr>
              <a:buFont typeface="Wingdings 2" pitchFamily="18" charset="2"/>
              <a:buChar char=""/>
              <a:defRPr/>
            </a:pPr>
            <a:r>
              <a:rPr lang="en-US" sz="3000" dirty="0" smtClean="0">
                <a:cs typeface="Times New Roman" pitchFamily="18" charset="0"/>
              </a:rPr>
              <a:t>The goal is to </a:t>
            </a:r>
            <a:r>
              <a:rPr lang="en-US" sz="3000" b="1" dirty="0" smtClean="0">
                <a:cs typeface="Times New Roman" pitchFamily="18" charset="0"/>
              </a:rPr>
              <a:t>maximize the value of a knapsack </a:t>
            </a:r>
            <a:r>
              <a:rPr lang="en-US" sz="3000" dirty="0" smtClean="0">
                <a:cs typeface="Times New Roman" pitchFamily="18" charset="0"/>
              </a:rPr>
              <a:t>that can hold at most W units (i.e. lbs or kg) worth of goods from a list of items </a:t>
            </a:r>
            <a:r>
              <a:rPr lang="en-US" sz="3000" dirty="0" smtClean="0">
                <a:latin typeface="Times New Roman" pitchFamily="18" charset="0"/>
                <a:cs typeface="Times New Roman" pitchFamily="18" charset="0"/>
              </a:rPr>
              <a:t>I</a:t>
            </a:r>
            <a:r>
              <a:rPr lang="en-US" sz="3000" baseline="-25000" dirty="0" smtClean="0">
                <a:latin typeface="Times New Roman" pitchFamily="18" charset="0"/>
                <a:cs typeface="Times New Roman" pitchFamily="18" charset="0"/>
              </a:rPr>
              <a:t>0</a:t>
            </a:r>
            <a:r>
              <a:rPr lang="en-US" sz="3000" dirty="0" smtClean="0">
                <a:latin typeface="Times New Roman" pitchFamily="18" charset="0"/>
                <a:cs typeface="Times New Roman" pitchFamily="18" charset="0"/>
              </a:rPr>
              <a:t>, I</a:t>
            </a:r>
            <a:r>
              <a:rPr lang="en-US" sz="3000" baseline="-25000" dirty="0" smtClean="0">
                <a:latin typeface="Times New Roman" pitchFamily="18" charset="0"/>
                <a:cs typeface="Times New Roman" pitchFamily="18" charset="0"/>
              </a:rPr>
              <a:t>1</a:t>
            </a:r>
            <a:r>
              <a:rPr lang="en-US" sz="3000" dirty="0" smtClean="0">
                <a:latin typeface="Times New Roman" pitchFamily="18" charset="0"/>
                <a:cs typeface="Times New Roman" pitchFamily="18" charset="0"/>
              </a:rPr>
              <a:t>, … I</a:t>
            </a:r>
            <a:r>
              <a:rPr lang="en-US" sz="3000" baseline="-25000" dirty="0" smtClean="0">
                <a:latin typeface="Times New Roman" pitchFamily="18" charset="0"/>
                <a:cs typeface="Times New Roman" pitchFamily="18" charset="0"/>
              </a:rPr>
              <a:t>n-1</a:t>
            </a:r>
            <a:r>
              <a:rPr lang="en-US" sz="3000" dirty="0" smtClean="0">
                <a:latin typeface="Times New Roman" pitchFamily="18" charset="0"/>
                <a:cs typeface="Times New Roman" pitchFamily="18" charset="0"/>
              </a:rPr>
              <a:t>. </a:t>
            </a:r>
          </a:p>
          <a:p>
            <a:pPr lvl="1">
              <a:buFont typeface="Verdana" pitchFamily="34" charset="0"/>
              <a:buChar char="◦"/>
              <a:defRPr/>
            </a:pPr>
            <a:r>
              <a:rPr lang="en-US" dirty="0" smtClean="0">
                <a:cs typeface="Times New Roman" pitchFamily="18" charset="0"/>
              </a:rPr>
              <a:t>Each item has 2 attributes:</a:t>
            </a:r>
          </a:p>
          <a:p>
            <a:pPr marL="1163637" lvl="2" indent="-514350">
              <a:buFont typeface="+mj-lt"/>
              <a:buAutoNum type="arabicParenR"/>
              <a:defRPr/>
            </a:pPr>
            <a:r>
              <a:rPr lang="en-US" dirty="0" smtClean="0">
                <a:latin typeface="Times New Roman" pitchFamily="18" charset="0"/>
                <a:cs typeface="Times New Roman" pitchFamily="18" charset="0"/>
              </a:rPr>
              <a:t>Value – let this be v</a:t>
            </a:r>
            <a:r>
              <a:rPr lang="en-US" baseline="-25000" dirty="0" smtClean="0">
                <a:latin typeface="Times New Roman" pitchFamily="18" charset="0"/>
                <a:cs typeface="Times New Roman" pitchFamily="18" charset="0"/>
              </a:rPr>
              <a:t>i</a:t>
            </a:r>
            <a:r>
              <a:rPr lang="en-US" dirty="0" smtClean="0">
                <a:latin typeface="Times New Roman" pitchFamily="18" charset="0"/>
                <a:cs typeface="Times New Roman" pitchFamily="18" charset="0"/>
              </a:rPr>
              <a:t> for item I</a:t>
            </a:r>
            <a:r>
              <a:rPr lang="en-US" baseline="-25000" dirty="0" smtClean="0">
                <a:latin typeface="Times New Roman" pitchFamily="18" charset="0"/>
                <a:cs typeface="Times New Roman" pitchFamily="18" charset="0"/>
              </a:rPr>
              <a:t>i</a:t>
            </a:r>
          </a:p>
          <a:p>
            <a:pPr marL="1163637" lvl="2" indent="-514350">
              <a:buFont typeface="+mj-lt"/>
              <a:buAutoNum type="arabicParenR"/>
              <a:defRPr/>
            </a:pPr>
            <a:r>
              <a:rPr lang="en-US" dirty="0" smtClean="0">
                <a:latin typeface="Times New Roman" pitchFamily="18" charset="0"/>
                <a:cs typeface="Times New Roman" pitchFamily="18" charset="0"/>
              </a:rPr>
              <a:t>Weight – let this be </a:t>
            </a:r>
            <a:r>
              <a:rPr lang="en-US" dirty="0" err="1" smtClean="0">
                <a:latin typeface="Times New Roman" pitchFamily="18" charset="0"/>
                <a:cs typeface="Times New Roman" pitchFamily="18" charset="0"/>
              </a:rPr>
              <a:t>w</a:t>
            </a:r>
            <a:r>
              <a:rPr lang="en-US" baseline="-25000"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for item I</a:t>
            </a:r>
            <a:r>
              <a:rPr lang="en-US" baseline="-25000" dirty="0" smtClean="0">
                <a:latin typeface="Times New Roman" pitchFamily="18" charset="0"/>
                <a:cs typeface="Times New Roman" pitchFamily="18" charset="0"/>
              </a:rPr>
              <a:t>i</a:t>
            </a:r>
          </a:p>
          <a:p>
            <a:pPr marL="642937" indent="-514350">
              <a:buFont typeface="Wingdings 2" pitchFamily="18" charset="2"/>
              <a:buChar char=""/>
              <a:defRPr/>
            </a:pPr>
            <a:endParaRPr lang="en-US" baseline="-25000" dirty="0" smtClean="0">
              <a:latin typeface="Times New Roman" pitchFamily="18" charset="0"/>
              <a:cs typeface="Times New Roman" pitchFamily="18" charset="0"/>
            </a:endParaRPr>
          </a:p>
        </p:txBody>
      </p:sp>
      <p:pic>
        <p:nvPicPr>
          <p:cNvPr id="9220" name="Content Placeholder 5" descr="knapsack_proble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00200"/>
            <a:ext cx="396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295400" y="5638800"/>
            <a:ext cx="3429000" cy="457200"/>
          </a:xfrm>
          <a:prstGeom prst="rect">
            <a:avLst/>
          </a:prstGeom>
          <a:noFill/>
        </p:spPr>
        <p:txBody>
          <a:bodyPr wrap="square" rtlCol="0">
            <a:spAutoFit/>
          </a:bodyPr>
          <a:lstStyle/>
          <a:p>
            <a:r>
              <a:rPr lang="en-US" dirty="0" smtClean="0"/>
              <a:t>Thanks to Arup </a:t>
            </a:r>
            <a:r>
              <a:rPr lang="en-US" dirty="0" err="1" smtClean="0"/>
              <a:t>Guha</a:t>
            </a:r>
            <a:endParaRPr lang="en-US" dirty="0"/>
          </a:p>
        </p:txBody>
      </p:sp>
    </p:spTree>
    <p:extLst>
      <p:ext uri="{BB962C8B-B14F-4D97-AF65-F5344CB8AC3E}">
        <p14:creationId xmlns:p14="http://schemas.microsoft.com/office/powerpoint/2010/main" val="894511471"/>
      </p:ext>
    </p:extLst>
  </p:cSld>
  <p:clrMapOvr>
    <a:masterClrMapping/>
  </p:clrMapOvr>
  <p:timing>
    <p:tnLst>
      <p:par>
        <p:cTn xmlns:p14="http://schemas.microsoft.com/office/powerpoint/2010/main" id="1" dur="indefinite" restart="never" nodeType="tmRoot"/>
      </p:par>
    </p:tnLst>
  </p:timing>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Knapsack Optimize </a:t>
            </a:r>
            <a:r>
              <a:rPr lang="en-US" dirty="0" err="1" smtClean="0"/>
              <a:t>vs</a:t>
            </a:r>
            <a:r>
              <a:rPr lang="en-US" dirty="0" smtClean="0"/>
              <a:t> Decide</a:t>
            </a:r>
            <a:endParaRPr lang="en-US" dirty="0"/>
          </a:p>
        </p:txBody>
      </p:sp>
      <p:sp>
        <p:nvSpPr>
          <p:cNvPr id="3" name="Content Placeholder 2"/>
          <p:cNvSpPr>
            <a:spLocks noGrp="1"/>
          </p:cNvSpPr>
          <p:nvPr>
            <p:ph idx="1"/>
          </p:nvPr>
        </p:nvSpPr>
        <p:spPr/>
        <p:txBody>
          <a:bodyPr/>
          <a:lstStyle/>
          <a:p>
            <a:r>
              <a:rPr lang="en-US" dirty="0" smtClean="0"/>
              <a:t>As stated the Knapsack problem is an optimization problem.</a:t>
            </a:r>
          </a:p>
          <a:p>
            <a:r>
              <a:rPr lang="en-US" dirty="0" smtClean="0"/>
              <a:t>We can restate as decision problem to determine if there exists a set of items with weight &lt; W that reaches some fixed goal value, G.</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4/8/14</a:t>
            </a:fld>
            <a:endParaRPr lang="en-US"/>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455</a:t>
            </a:fld>
            <a:endParaRPr lang="en-US"/>
          </a:p>
        </p:txBody>
      </p:sp>
    </p:spTree>
    <p:extLst>
      <p:ext uri="{BB962C8B-B14F-4D97-AF65-F5344CB8AC3E}">
        <p14:creationId xmlns:p14="http://schemas.microsoft.com/office/powerpoint/2010/main" val="1587355936"/>
      </p:ext>
    </p:extLst>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Knapsack and </a:t>
            </a:r>
            <a:r>
              <a:rPr lang="en-US" dirty="0" err="1" smtClean="0"/>
              <a:t>SubsetSum</a:t>
            </a:r>
            <a:endParaRPr lang="en-US" dirty="0"/>
          </a:p>
        </p:txBody>
      </p:sp>
      <p:sp>
        <p:nvSpPr>
          <p:cNvPr id="3" name="Content Placeholder 2"/>
          <p:cNvSpPr>
            <a:spLocks noGrp="1"/>
          </p:cNvSpPr>
          <p:nvPr>
            <p:ph idx="1"/>
          </p:nvPr>
        </p:nvSpPr>
        <p:spPr/>
        <p:txBody>
          <a:bodyPr/>
          <a:lstStyle/>
          <a:p>
            <a:r>
              <a:rPr lang="en-US" sz="2800" dirty="0" smtClean="0"/>
              <a:t>Let v</a:t>
            </a:r>
            <a:r>
              <a:rPr lang="en-US" sz="2800" baseline="-25000" dirty="0" smtClean="0"/>
              <a:t>i</a:t>
            </a:r>
            <a:r>
              <a:rPr lang="en-US" sz="2800" dirty="0" smtClean="0"/>
              <a:t> = </a:t>
            </a:r>
            <a:r>
              <a:rPr lang="en-US" sz="2800" dirty="0" err="1" smtClean="0"/>
              <a:t>w</a:t>
            </a:r>
            <a:r>
              <a:rPr lang="en-US" sz="2800" baseline="-25000" dirty="0" err="1" smtClean="0"/>
              <a:t>i</a:t>
            </a:r>
            <a:r>
              <a:rPr lang="en-US" sz="2800" dirty="0" smtClean="0"/>
              <a:t> for each item I</a:t>
            </a:r>
            <a:r>
              <a:rPr lang="en-US" sz="2800" baseline="-25000" dirty="0" smtClean="0"/>
              <a:t>i</a:t>
            </a:r>
            <a:r>
              <a:rPr lang="en-US" sz="2800" dirty="0" smtClean="0"/>
              <a:t>.</a:t>
            </a:r>
          </a:p>
          <a:p>
            <a:r>
              <a:rPr lang="en-US" sz="2800" dirty="0" smtClean="0"/>
              <a:t>By doing so, the value is maximized when the Knapsack is filled as close to capacity.</a:t>
            </a:r>
          </a:p>
          <a:p>
            <a:r>
              <a:rPr lang="en-US" sz="2800" dirty="0" smtClean="0"/>
              <a:t>The related decision problem is to determine is we can attain capacity (W).</a:t>
            </a:r>
          </a:p>
          <a:p>
            <a:r>
              <a:rPr lang="en-US" sz="2800" dirty="0" smtClean="0"/>
              <a:t>Clearly then, given an instance of the </a:t>
            </a:r>
            <a:r>
              <a:rPr lang="en-US" sz="2800" dirty="0" err="1" smtClean="0"/>
              <a:t>SubsetSum</a:t>
            </a:r>
            <a:r>
              <a:rPr lang="en-US" sz="2800" dirty="0" smtClean="0"/>
              <a:t> problem, we can create an instance of the Knapsack decision problem problem, such that we reach the goal sum, G, </a:t>
            </a:r>
            <a:r>
              <a:rPr lang="en-US" sz="2800" dirty="0" err="1" smtClean="0"/>
              <a:t>iff</a:t>
            </a:r>
            <a:r>
              <a:rPr lang="en-US" sz="2800" dirty="0" smtClean="0"/>
              <a:t> we can attain a Knapsack value of G.  </a:t>
            </a:r>
          </a:p>
          <a:p>
            <a:endParaRPr lang="en-US" dirty="0"/>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4/8/14</a:t>
            </a:fld>
            <a:endParaRPr lang="en-US" dirty="0"/>
          </a:p>
        </p:txBody>
      </p:sp>
      <p:sp>
        <p:nvSpPr>
          <p:cNvPr id="5" name="Footer Placeholder 4"/>
          <p:cNvSpPr>
            <a:spLocks noGrp="1"/>
          </p:cNvSpPr>
          <p:nvPr>
            <p:ph type="ftr" sz="quarter" idx="11"/>
          </p:nvPr>
        </p:nvSpPr>
        <p:spPr/>
        <p:txBody>
          <a:bodyPr/>
          <a:lstStyle/>
          <a:p>
            <a:pPr>
              <a:defRPr/>
            </a:pPr>
            <a:r>
              <a:rPr lang="en-US" dirty="0" smtClean="0"/>
              <a:t>© UCF EECS</a:t>
            </a:r>
            <a:endParaRPr lang="en-US" dirty="0"/>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456</a:t>
            </a:fld>
            <a:endParaRPr lang="en-US" dirty="0"/>
          </a:p>
        </p:txBody>
      </p:sp>
    </p:spTree>
    <p:extLst>
      <p:ext uri="{BB962C8B-B14F-4D97-AF65-F5344CB8AC3E}">
        <p14:creationId xmlns:p14="http://schemas.microsoft.com/office/powerpoint/2010/main" val="1995933320"/>
      </p:ext>
    </p:extLst>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Knapsack Decision Problem</a:t>
            </a:r>
            <a:endParaRPr lang="en-US" dirty="0"/>
          </a:p>
        </p:txBody>
      </p:sp>
      <p:sp>
        <p:nvSpPr>
          <p:cNvPr id="3" name="Content Placeholder 2"/>
          <p:cNvSpPr>
            <a:spLocks noGrp="1"/>
          </p:cNvSpPr>
          <p:nvPr>
            <p:ph idx="1"/>
          </p:nvPr>
        </p:nvSpPr>
        <p:spPr/>
        <p:txBody>
          <a:bodyPr/>
          <a:lstStyle/>
          <a:p>
            <a:r>
              <a:rPr lang="en-US" dirty="0" smtClean="0"/>
              <a:t>The reduction from </a:t>
            </a:r>
            <a:r>
              <a:rPr lang="en-US" dirty="0" err="1" smtClean="0"/>
              <a:t>SubsetSum</a:t>
            </a:r>
            <a:r>
              <a:rPr lang="en-US" dirty="0" smtClean="0"/>
              <a:t> shows that the Knapsack decision problem is at least as hard as </a:t>
            </a:r>
            <a:r>
              <a:rPr lang="en-US" dirty="0" err="1" smtClean="0"/>
              <a:t>SubsetSum</a:t>
            </a:r>
            <a:r>
              <a:rPr lang="en-US" dirty="0" smtClean="0"/>
              <a:t>, so it is NP-Complete if it is in NP.</a:t>
            </a:r>
          </a:p>
          <a:p>
            <a:r>
              <a:rPr lang="en-US" smtClean="0"/>
              <a:t>Think </a:t>
            </a:r>
            <a:r>
              <a:rPr lang="en-US" dirty="0" smtClean="0"/>
              <a:t>about whether or not it is in NP.</a:t>
            </a:r>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4/8/14</a:t>
            </a:fld>
            <a:endParaRPr lang="en-US"/>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457</a:t>
            </a:fld>
            <a:endParaRPr lang="en-US"/>
          </a:p>
        </p:txBody>
      </p:sp>
    </p:spTree>
    <p:extLst>
      <p:ext uri="{BB962C8B-B14F-4D97-AF65-F5344CB8AC3E}">
        <p14:creationId xmlns:p14="http://schemas.microsoft.com/office/powerpoint/2010/main" val="2524394496"/>
      </p:ext>
    </p:extLst>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Bin Packing</a:t>
            </a:r>
            <a:endParaRPr lang="en-US" dirty="0"/>
          </a:p>
        </p:txBody>
      </p:sp>
      <p:sp>
        <p:nvSpPr>
          <p:cNvPr id="3" name="Content Placeholder 2"/>
          <p:cNvSpPr>
            <a:spLocks noGrp="1"/>
          </p:cNvSpPr>
          <p:nvPr>
            <p:ph idx="1"/>
          </p:nvPr>
        </p:nvSpPr>
        <p:spPr/>
        <p:txBody>
          <a:bodyPr/>
          <a:lstStyle/>
          <a:p>
            <a:r>
              <a:rPr lang="en-US" dirty="0" smtClean="0"/>
              <a:t>Have a bin capacity of B.</a:t>
            </a:r>
          </a:p>
          <a:p>
            <a:r>
              <a:rPr lang="en-US" dirty="0" smtClean="0"/>
              <a:t>Have item set </a:t>
            </a:r>
            <a:r>
              <a:rPr lang="en-US" b="1" dirty="0">
                <a:ea typeface="ＭＳ Ｐゴシック" pitchFamily="-111" charset="-128"/>
                <a:cs typeface="ＭＳ Ｐゴシック" pitchFamily="-111" charset="-128"/>
              </a:rPr>
              <a:t>S = {s</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 s</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 …, </a:t>
            </a:r>
            <a:r>
              <a:rPr lang="en-US" b="1" dirty="0" err="1">
                <a:ea typeface="ＭＳ Ｐゴシック" pitchFamily="-111" charset="-128"/>
                <a:cs typeface="ＭＳ Ｐゴシック" pitchFamily="-111" charset="-128"/>
              </a:rPr>
              <a:t>s</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a:t>
            </a:r>
            <a:endParaRPr lang="en-US" dirty="0" smtClean="0"/>
          </a:p>
          <a:p>
            <a:r>
              <a:rPr lang="en-US" dirty="0" smtClean="0"/>
              <a:t>Use all items in </a:t>
            </a:r>
            <a:r>
              <a:rPr lang="en-US" b="1" dirty="0" smtClean="0"/>
              <a:t>S</a:t>
            </a:r>
            <a:r>
              <a:rPr lang="en-US" dirty="0" smtClean="0"/>
              <a:t>, minimizing the number of bins, while adhering to the constraint that any such subset must sum to </a:t>
            </a:r>
            <a:r>
              <a:rPr lang="en-US" b="1" dirty="0" smtClean="0"/>
              <a:t>B</a:t>
            </a:r>
            <a:r>
              <a:rPr lang="en-US" dirty="0" smtClean="0"/>
              <a:t> or less.</a:t>
            </a:r>
            <a:endParaRPr lang="en-US" b="1"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4/8/14</a:t>
            </a:fld>
            <a:endParaRPr lang="en-US"/>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458</a:t>
            </a:fld>
            <a:endParaRPr lang="en-US"/>
          </a:p>
        </p:txBody>
      </p:sp>
    </p:spTree>
    <p:extLst>
      <p:ext uri="{BB962C8B-B14F-4D97-AF65-F5344CB8AC3E}">
        <p14:creationId xmlns:p14="http://schemas.microsoft.com/office/powerpoint/2010/main" val="3459118597"/>
      </p:ext>
    </p:extLst>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Knapsack 0-1 Problem</a:t>
            </a:r>
            <a:endParaRPr lang="en-US" dirty="0"/>
          </a:p>
        </p:txBody>
      </p:sp>
      <p:sp>
        <p:nvSpPr>
          <p:cNvPr id="3" name="Content Placeholder 2"/>
          <p:cNvSpPr>
            <a:spLocks noGrp="1"/>
          </p:cNvSpPr>
          <p:nvPr>
            <p:ph idx="1"/>
          </p:nvPr>
        </p:nvSpPr>
        <p:spPr>
          <a:xfrm>
            <a:off x="990600" y="1219200"/>
            <a:ext cx="3886200" cy="4267200"/>
          </a:xfrm>
        </p:spPr>
        <p:txBody>
          <a:bodyPr>
            <a:normAutofit fontScale="77500" lnSpcReduction="20000"/>
          </a:bodyPr>
          <a:lstStyle/>
          <a:p>
            <a:pPr marL="642937" indent="-514350">
              <a:buFont typeface="Wingdings 2" pitchFamily="18" charset="2"/>
              <a:buChar char=""/>
              <a:defRPr/>
            </a:pPr>
            <a:r>
              <a:rPr lang="en-US" dirty="0" smtClean="0">
                <a:cs typeface="Times New Roman" pitchFamily="18" charset="0"/>
              </a:rPr>
              <a:t>The difference between this problem and the fractional knapsack one is that you CANNOT take a fraction of an item.</a:t>
            </a:r>
          </a:p>
          <a:p>
            <a:pPr marL="642937" indent="-514350">
              <a:buFont typeface="Wingdings 2" pitchFamily="18" charset="2"/>
              <a:buNone/>
              <a:defRPr/>
            </a:pPr>
            <a:endParaRPr lang="en-US" dirty="0" smtClean="0">
              <a:cs typeface="Times New Roman" pitchFamily="18" charset="0"/>
            </a:endParaRPr>
          </a:p>
          <a:p>
            <a:pPr marL="917575" lvl="1" indent="-514350">
              <a:buFont typeface="Verdana" pitchFamily="34" charset="0"/>
              <a:buChar char="◦"/>
              <a:defRPr/>
            </a:pPr>
            <a:r>
              <a:rPr lang="en-US" dirty="0" smtClean="0">
                <a:cs typeface="Times New Roman" pitchFamily="18" charset="0"/>
              </a:rPr>
              <a:t>You can either take it or not.</a:t>
            </a:r>
          </a:p>
          <a:p>
            <a:pPr marL="917575" lvl="1" indent="-514350">
              <a:buFont typeface="Verdana" pitchFamily="34" charset="0"/>
              <a:buChar char="◦"/>
              <a:defRPr/>
            </a:pPr>
            <a:r>
              <a:rPr lang="en-US" dirty="0" smtClean="0">
                <a:cs typeface="Times New Roman" pitchFamily="18" charset="0"/>
              </a:rPr>
              <a:t>Hence the name Knapsack 0-1 problem.</a:t>
            </a:r>
            <a:endParaRPr lang="en-US" dirty="0">
              <a:cs typeface="Times New Roman" pitchFamily="18" charset="0"/>
            </a:endParaRPr>
          </a:p>
        </p:txBody>
      </p:sp>
      <p:pic>
        <p:nvPicPr>
          <p:cNvPr id="10244" name="Content Placeholder 5" descr="knapsack_proble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00200"/>
            <a:ext cx="396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886350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4"/>
          <p:cNvSpPr>
            <a:spLocks noGrp="1" noChangeArrowheads="1"/>
          </p:cNvSpPr>
          <p:nvPr>
            <p:ph type="dt" sz="quarter" idx="10"/>
          </p:nvPr>
        </p:nvSpPr>
        <p:spPr>
          <a:noFill/>
        </p:spPr>
        <p:txBody>
          <a:bodyPr/>
          <a:lstStyle/>
          <a:p>
            <a:fld id="{87702F37-9BC4-7942-A722-333EEDA84D41}"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92163"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92164" name="Slide Number Placeholder 3"/>
          <p:cNvSpPr>
            <a:spLocks noGrp="1"/>
          </p:cNvSpPr>
          <p:nvPr>
            <p:ph type="sldNum" sz="quarter" idx="12"/>
          </p:nvPr>
        </p:nvSpPr>
        <p:spPr>
          <a:noFill/>
        </p:spPr>
        <p:txBody>
          <a:bodyPr/>
          <a:lstStyle/>
          <a:p>
            <a:fld id="{94B40678-8709-9945-A026-381B3BC7D6F9}" type="slidenum">
              <a:rPr lang="en-US">
                <a:latin typeface="Arial" pitchFamily="-111" charset="0"/>
                <a:ea typeface="ＭＳ Ｐゴシック" pitchFamily="-111" charset="-128"/>
                <a:cs typeface="ＭＳ Ｐゴシック" pitchFamily="-111" charset="-128"/>
              </a:rPr>
              <a:pPr/>
              <a:t>46</a:t>
            </a:fld>
            <a:endParaRPr lang="en-US">
              <a:latin typeface="Arial" pitchFamily="-111" charset="0"/>
              <a:ea typeface="ＭＳ Ｐゴシック" pitchFamily="-111" charset="-128"/>
              <a:cs typeface="ＭＳ Ｐゴシック" pitchFamily="-111" charset="-128"/>
            </a:endParaRPr>
          </a:p>
        </p:txBody>
      </p:sp>
      <p:sp>
        <p:nvSpPr>
          <p:cNvPr id="92165"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Existence of Undecidables</a:t>
            </a:r>
          </a:p>
        </p:txBody>
      </p:sp>
      <p:sp>
        <p:nvSpPr>
          <p:cNvPr id="92166" name="Rectangle 3"/>
          <p:cNvSpPr>
            <a:spLocks noGrp="1" noChangeArrowheads="1"/>
          </p:cNvSpPr>
          <p:nvPr>
            <p:ph type="body" idx="4294967295"/>
          </p:nvPr>
        </p:nvSpPr>
        <p:spPr/>
        <p:txBody>
          <a:bodyPr/>
          <a:lstStyle/>
          <a:p>
            <a:pPr eaLnBrk="1" hangingPunct="1">
              <a:lnSpc>
                <a:spcPct val="80000"/>
              </a:lnSpc>
            </a:pPr>
            <a:r>
              <a:rPr lang="en-US" sz="2800" u="sng" dirty="0">
                <a:ea typeface="ＭＳ Ｐゴシック" pitchFamily="-111" charset="-128"/>
                <a:cs typeface="ＭＳ Ｐゴシック" pitchFamily="-111" charset="-128"/>
              </a:rPr>
              <a:t>A counting argument</a:t>
            </a:r>
            <a:endParaRPr lang="en-US" sz="2800" dirty="0">
              <a:ea typeface="ＭＳ Ｐゴシック" pitchFamily="-111" charset="-128"/>
              <a:cs typeface="ＭＳ Ｐゴシック" pitchFamily="-111" charset="-128"/>
            </a:endParaRPr>
          </a:p>
          <a:p>
            <a:pPr lvl="1" eaLnBrk="1" hangingPunct="1">
              <a:lnSpc>
                <a:spcPct val="80000"/>
              </a:lnSpc>
            </a:pPr>
            <a:r>
              <a:rPr lang="en-US" sz="2400" dirty="0"/>
              <a:t>The number of mappings from </a:t>
            </a:r>
            <a:r>
              <a:rPr lang="en-US" sz="2400" b="1" dirty="0">
                <a:sym typeface="Symbol" pitchFamily="-111" charset="2"/>
              </a:rPr>
              <a:t></a:t>
            </a:r>
            <a:r>
              <a:rPr lang="en-US" sz="2400" dirty="0"/>
              <a:t> to </a:t>
            </a:r>
            <a:r>
              <a:rPr lang="en-US" sz="2400" b="1" dirty="0">
                <a:sym typeface="Symbol" pitchFamily="-111" charset="2"/>
              </a:rPr>
              <a:t></a:t>
            </a:r>
            <a:r>
              <a:rPr lang="en-US" sz="2400" dirty="0"/>
              <a:t> is at least as great as the number of subsets of </a:t>
            </a:r>
            <a:r>
              <a:rPr lang="en-US" sz="2400" b="1" dirty="0">
                <a:sym typeface="Symbol" pitchFamily="-111" charset="2"/>
              </a:rPr>
              <a:t></a:t>
            </a:r>
            <a:r>
              <a:rPr lang="en-US" sz="2400" dirty="0"/>
              <a:t>. But the number of subsets of </a:t>
            </a:r>
            <a:r>
              <a:rPr lang="en-US" sz="2400" dirty="0">
                <a:sym typeface="Symbol" pitchFamily="-111" charset="2"/>
              </a:rPr>
              <a:t></a:t>
            </a:r>
            <a:r>
              <a:rPr lang="en-US" sz="2400" dirty="0"/>
              <a:t> is </a:t>
            </a:r>
            <a:r>
              <a:rPr lang="en-US" sz="2400" dirty="0" err="1"/>
              <a:t>uncountably</a:t>
            </a:r>
            <a:r>
              <a:rPr lang="en-US" sz="2400" dirty="0"/>
              <a:t> infinite (</a:t>
            </a:r>
            <a:r>
              <a:rPr lang="en-US" sz="2400" b="1" dirty="0">
                <a:sym typeface="Symbol" pitchFamily="-111" charset="2"/>
              </a:rPr>
              <a:t></a:t>
            </a:r>
            <a:r>
              <a:rPr lang="en-US" sz="2400" b="1" baseline="-25000" dirty="0"/>
              <a:t>1</a:t>
            </a:r>
            <a:r>
              <a:rPr lang="en-US" sz="2400" dirty="0"/>
              <a:t>). However, the number of programs in any model of computation is </a:t>
            </a:r>
            <a:r>
              <a:rPr lang="en-US" sz="2400" dirty="0" err="1"/>
              <a:t>countably</a:t>
            </a:r>
            <a:r>
              <a:rPr lang="en-US" sz="2400" dirty="0"/>
              <a:t> infinite (</a:t>
            </a:r>
            <a:r>
              <a:rPr lang="en-US" sz="2400" b="1" dirty="0">
                <a:sym typeface="Symbol" pitchFamily="-111" charset="2"/>
              </a:rPr>
              <a:t></a:t>
            </a:r>
            <a:r>
              <a:rPr lang="en-US" sz="2400" b="1" baseline="-25000" dirty="0"/>
              <a:t>0</a:t>
            </a:r>
            <a:r>
              <a:rPr lang="en-US" sz="2400" dirty="0"/>
              <a:t>). This latter statement is a consequence of the fact that the descriptions must be finite and they must be written in a language with a finite alphabet. In fact, not only is the number of programs countable, it is also effectively enumerable; moreover, its membership is decidable. </a:t>
            </a:r>
            <a:endParaRPr lang="en-US" sz="2400" u="sng" dirty="0"/>
          </a:p>
          <a:p>
            <a:pPr eaLnBrk="1" hangingPunct="1">
              <a:lnSpc>
                <a:spcPct val="80000"/>
              </a:lnSpc>
            </a:pPr>
            <a:r>
              <a:rPr lang="en-US" sz="2800" u="sng" dirty="0">
                <a:ea typeface="ＭＳ Ｐゴシック" pitchFamily="-111" charset="-128"/>
                <a:cs typeface="ＭＳ Ｐゴシック" pitchFamily="-111" charset="-128"/>
              </a:rPr>
              <a:t>A </a:t>
            </a:r>
            <a:r>
              <a:rPr lang="en-US" sz="2800" u="sng" dirty="0" err="1">
                <a:ea typeface="ＭＳ Ｐゴシック" pitchFamily="-111" charset="-128"/>
                <a:cs typeface="ＭＳ Ｐゴシック" pitchFamily="-111" charset="-128"/>
              </a:rPr>
              <a:t>diagonalization</a:t>
            </a:r>
            <a:r>
              <a:rPr lang="en-US" sz="2800" u="sng" dirty="0">
                <a:ea typeface="ＭＳ Ｐゴシック" pitchFamily="-111" charset="-128"/>
                <a:cs typeface="ＭＳ Ｐゴシック" pitchFamily="-111" charset="-128"/>
              </a:rPr>
              <a:t> argument</a:t>
            </a:r>
            <a:endParaRPr lang="en-US" sz="2800" dirty="0">
              <a:ea typeface="ＭＳ Ｐゴシック" pitchFamily="-111" charset="-128"/>
              <a:cs typeface="ＭＳ Ｐゴシック" pitchFamily="-111" charset="-128"/>
            </a:endParaRPr>
          </a:p>
          <a:p>
            <a:pPr lvl="1" eaLnBrk="1" hangingPunct="1">
              <a:lnSpc>
                <a:spcPct val="80000"/>
              </a:lnSpc>
            </a:pPr>
            <a:r>
              <a:rPr lang="en-US" sz="2400" dirty="0"/>
              <a:t>Will be shown later in class</a:t>
            </a:r>
          </a:p>
        </p:txBody>
      </p:sp>
      <p:sp>
        <p:nvSpPr>
          <p:cNvPr id="92167"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92DB7906-8604-5343-B896-80B20360B06A}" type="slidenum">
              <a:rPr lang="en-US" sz="1400"/>
              <a:pPr algn="r"/>
              <a:t>46</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Knapsack 0-1 Problem</a:t>
            </a:r>
            <a:endParaRPr lang="en-US" dirty="0"/>
          </a:p>
        </p:txBody>
      </p:sp>
      <p:sp>
        <p:nvSpPr>
          <p:cNvPr id="11267" name="Content Placeholder 2"/>
          <p:cNvSpPr>
            <a:spLocks noGrp="1"/>
          </p:cNvSpPr>
          <p:nvPr>
            <p:ph idx="1"/>
          </p:nvPr>
        </p:nvSpPr>
        <p:spPr/>
        <p:txBody>
          <a:bodyPr/>
          <a:lstStyle/>
          <a:p>
            <a:r>
              <a:rPr lang="en-US" dirty="0" smtClean="0"/>
              <a:t>Brute Force</a:t>
            </a:r>
          </a:p>
          <a:p>
            <a:pPr lvl="1"/>
            <a:r>
              <a:rPr lang="en-US" dirty="0" smtClean="0"/>
              <a:t>The naïve way to solve this problem is to cycle through all 2</a:t>
            </a:r>
            <a:r>
              <a:rPr lang="en-US" baseline="30000" dirty="0" smtClean="0"/>
              <a:t>n</a:t>
            </a:r>
            <a:r>
              <a:rPr lang="en-US" dirty="0" smtClean="0"/>
              <a:t> subsets of the n items and pick the subset with a legal weight that maximizes the value of the knapsack.</a:t>
            </a:r>
          </a:p>
          <a:p>
            <a:pPr lvl="1"/>
            <a:endParaRPr lang="en-US" baseline="30000" dirty="0" smtClean="0"/>
          </a:p>
          <a:p>
            <a:pPr lvl="1"/>
            <a:r>
              <a:rPr lang="en-US" dirty="0" smtClean="0"/>
              <a:t> We can come up with a dynamic programming algorithm that USUALLY does better than this brute force technique.</a:t>
            </a:r>
          </a:p>
        </p:txBody>
      </p:sp>
    </p:spTree>
    <p:extLst>
      <p:ext uri="{BB962C8B-B14F-4D97-AF65-F5344CB8AC3E}">
        <p14:creationId xmlns:p14="http://schemas.microsoft.com/office/powerpoint/2010/main" val="3453887680"/>
      </p:ext>
    </p:extLst>
  </p:cSld>
  <p:clrMapOvr>
    <a:masterClrMapping/>
  </p:clrMapOvr>
  <p:timing>
    <p:tnLst>
      <p:par>
        <p:cTn xmlns:p14="http://schemas.microsoft.com/office/powerpoint/2010/main" id="1" dur="indefinite" restart="never" nodeType="tmRoot"/>
      </p:par>
    </p:tnLst>
  </p:timing>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99350" cy="1143000"/>
          </a:xfrm>
        </p:spPr>
        <p:txBody>
          <a:bodyPr/>
          <a:lstStyle/>
          <a:p>
            <a:pPr>
              <a:defRPr/>
            </a:pPr>
            <a:r>
              <a:rPr lang="en-US" dirty="0" smtClean="0"/>
              <a:t>Knapsack 0-1 Problem</a:t>
            </a:r>
            <a:endParaRPr lang="en-US" dirty="0"/>
          </a:p>
        </p:txBody>
      </p:sp>
      <p:sp>
        <p:nvSpPr>
          <p:cNvPr id="3" name="Content Placeholder 2"/>
          <p:cNvSpPr>
            <a:spLocks noGrp="1"/>
          </p:cNvSpPr>
          <p:nvPr>
            <p:ph idx="1"/>
          </p:nvPr>
        </p:nvSpPr>
        <p:spPr>
          <a:xfrm>
            <a:off x="838200" y="1295400"/>
            <a:ext cx="8305800" cy="5715000"/>
          </a:xfrm>
        </p:spPr>
        <p:txBody>
          <a:bodyPr>
            <a:normAutofit lnSpcReduction="10000"/>
          </a:bodyPr>
          <a:lstStyle/>
          <a:p>
            <a:pPr>
              <a:buFont typeface="Wingdings 2" pitchFamily="18" charset="2"/>
              <a:buChar char=""/>
              <a:defRPr/>
            </a:pPr>
            <a:r>
              <a:rPr lang="en-US" dirty="0" smtClean="0"/>
              <a:t>We are going to solve the problem in terms of sub-problems.</a:t>
            </a:r>
          </a:p>
          <a:p>
            <a:pPr>
              <a:buFont typeface="Wingdings 2" pitchFamily="18" charset="2"/>
              <a:buChar char=""/>
              <a:defRPr/>
            </a:pPr>
            <a:r>
              <a:rPr lang="en-US" dirty="0" smtClean="0"/>
              <a:t>Our first attempt might be to characterize a sub-problem as follows:</a:t>
            </a:r>
          </a:p>
          <a:p>
            <a:pPr lvl="1">
              <a:buFont typeface="Verdana" pitchFamily="34" charset="0"/>
              <a:buChar char="◦"/>
              <a:defRPr/>
            </a:pPr>
            <a:r>
              <a:rPr lang="en-US" sz="2600" dirty="0" smtClean="0">
                <a:latin typeface="Times New Roman" pitchFamily="18" charset="0"/>
                <a:cs typeface="Times New Roman" pitchFamily="18" charset="0"/>
              </a:rPr>
              <a:t>Let </a:t>
            </a:r>
            <a:r>
              <a:rPr lang="en-US" sz="2600" dirty="0" err="1" smtClean="0">
                <a:latin typeface="Times New Roman" pitchFamily="18" charset="0"/>
                <a:cs typeface="Times New Roman" pitchFamily="18" charset="0"/>
              </a:rPr>
              <a:t>S</a:t>
            </a:r>
            <a:r>
              <a:rPr lang="en-US" sz="2600" baseline="-25000" dirty="0" err="1" smtClean="0">
                <a:latin typeface="Times New Roman" pitchFamily="18" charset="0"/>
                <a:cs typeface="Times New Roman" pitchFamily="18" charset="0"/>
              </a:rPr>
              <a:t>k</a:t>
            </a:r>
            <a:r>
              <a:rPr lang="en-US" sz="2600" dirty="0" smtClean="0">
                <a:latin typeface="Times New Roman" pitchFamily="18" charset="0"/>
                <a:cs typeface="Times New Roman" pitchFamily="18" charset="0"/>
              </a:rPr>
              <a:t> be the optimal subset of elements from {I</a:t>
            </a:r>
            <a:r>
              <a:rPr lang="en-US" sz="2600" baseline="-25000" dirty="0" smtClean="0">
                <a:latin typeface="Times New Roman" pitchFamily="18" charset="0"/>
                <a:cs typeface="Times New Roman" pitchFamily="18" charset="0"/>
              </a:rPr>
              <a:t>0</a:t>
            </a:r>
            <a:r>
              <a:rPr lang="en-US" sz="2600" dirty="0" smtClean="0">
                <a:latin typeface="Times New Roman" pitchFamily="18" charset="0"/>
                <a:cs typeface="Times New Roman" pitchFamily="18" charset="0"/>
              </a:rPr>
              <a:t>, I</a:t>
            </a:r>
            <a:r>
              <a:rPr lang="en-US" sz="2600" baseline="-25000" dirty="0" smtClean="0">
                <a:latin typeface="Times New Roman" pitchFamily="18" charset="0"/>
                <a:cs typeface="Times New Roman" pitchFamily="18" charset="0"/>
              </a:rPr>
              <a:t>1</a:t>
            </a:r>
            <a:r>
              <a:rPr lang="en-US" sz="2600" dirty="0" smtClean="0">
                <a:latin typeface="Times New Roman" pitchFamily="18" charset="0"/>
                <a:cs typeface="Times New Roman" pitchFamily="18" charset="0"/>
              </a:rPr>
              <a:t>, …, </a:t>
            </a:r>
            <a:r>
              <a:rPr lang="en-US" sz="2600" dirty="0" err="1" smtClean="0">
                <a:latin typeface="Times New Roman" pitchFamily="18" charset="0"/>
                <a:cs typeface="Times New Roman" pitchFamily="18" charset="0"/>
              </a:rPr>
              <a:t>I</a:t>
            </a:r>
            <a:r>
              <a:rPr lang="en-US" sz="2600" baseline="-25000" dirty="0" err="1" smtClean="0">
                <a:latin typeface="Times New Roman" pitchFamily="18" charset="0"/>
                <a:cs typeface="Times New Roman" pitchFamily="18" charset="0"/>
              </a:rPr>
              <a:t>k</a:t>
            </a:r>
            <a:r>
              <a:rPr lang="en-US" sz="2600" dirty="0" smtClean="0">
                <a:latin typeface="Times New Roman" pitchFamily="18" charset="0"/>
                <a:cs typeface="Times New Roman" pitchFamily="18" charset="0"/>
              </a:rPr>
              <a:t>}.  </a:t>
            </a:r>
          </a:p>
          <a:p>
            <a:pPr lvl="2">
              <a:buFont typeface="Wingdings 2" pitchFamily="18" charset="2"/>
              <a:buChar char=""/>
              <a:defRPr/>
            </a:pPr>
            <a:r>
              <a:rPr lang="en-US" dirty="0" smtClean="0"/>
              <a:t>What we find is that the optimal subset from the elements </a:t>
            </a:r>
            <a:r>
              <a:rPr lang="en-US" dirty="0" smtClean="0">
                <a:latin typeface="Times New Roman" pitchFamily="18" charset="0"/>
                <a:cs typeface="Times New Roman" pitchFamily="18" charset="0"/>
              </a:rPr>
              <a:t>{I</a:t>
            </a:r>
            <a:r>
              <a:rPr lang="en-US" baseline="-25000" dirty="0" smtClean="0">
                <a:latin typeface="Times New Roman" pitchFamily="18" charset="0"/>
                <a:cs typeface="Times New Roman" pitchFamily="18" charset="0"/>
              </a:rPr>
              <a:t>0</a:t>
            </a:r>
            <a:r>
              <a:rPr lang="en-US" dirty="0" smtClean="0">
                <a:latin typeface="Times New Roman" pitchFamily="18" charset="0"/>
                <a:cs typeface="Times New Roman" pitchFamily="18" charset="0"/>
              </a:rPr>
              <a:t>, I</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 I</a:t>
            </a:r>
            <a:r>
              <a:rPr lang="en-US" baseline="-25000" dirty="0" smtClean="0">
                <a:latin typeface="Times New Roman" pitchFamily="18" charset="0"/>
                <a:cs typeface="Times New Roman" pitchFamily="18" charset="0"/>
              </a:rPr>
              <a:t>k+1</a:t>
            </a:r>
            <a:r>
              <a:rPr lang="en-US" dirty="0" smtClean="0">
                <a:latin typeface="Times New Roman" pitchFamily="18" charset="0"/>
                <a:cs typeface="Times New Roman" pitchFamily="18" charset="0"/>
              </a:rPr>
              <a:t>}</a:t>
            </a:r>
            <a:r>
              <a:rPr lang="en-US" dirty="0" smtClean="0"/>
              <a:t> may not correspond to the optimal subset of elements from </a:t>
            </a:r>
            <a:r>
              <a:rPr lang="en-US" dirty="0" smtClean="0">
                <a:latin typeface="Times New Roman" pitchFamily="18" charset="0"/>
                <a:cs typeface="Times New Roman" pitchFamily="18" charset="0"/>
              </a:rPr>
              <a:t>{I</a:t>
            </a:r>
            <a:r>
              <a:rPr lang="en-US" baseline="-25000" dirty="0" smtClean="0">
                <a:latin typeface="Times New Roman" pitchFamily="18" charset="0"/>
                <a:cs typeface="Times New Roman" pitchFamily="18" charset="0"/>
              </a:rPr>
              <a:t>0</a:t>
            </a:r>
            <a:r>
              <a:rPr lang="en-US" dirty="0" smtClean="0">
                <a:latin typeface="Times New Roman" pitchFamily="18" charset="0"/>
                <a:cs typeface="Times New Roman" pitchFamily="18" charset="0"/>
              </a:rPr>
              <a:t>, I</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I</a:t>
            </a:r>
            <a:r>
              <a:rPr lang="en-US" baseline="-25000" dirty="0" err="1" smtClean="0">
                <a:latin typeface="Times New Roman" pitchFamily="18" charset="0"/>
                <a:cs typeface="Times New Roman" pitchFamily="18" charset="0"/>
              </a:rPr>
              <a:t>k</a:t>
            </a:r>
            <a:r>
              <a:rPr lang="en-US" dirty="0" smtClean="0">
                <a:latin typeface="Times New Roman" pitchFamily="18" charset="0"/>
                <a:cs typeface="Times New Roman" pitchFamily="18" charset="0"/>
              </a:rPr>
              <a:t>} </a:t>
            </a:r>
            <a:r>
              <a:rPr lang="en-US" dirty="0" smtClean="0"/>
              <a:t>in any regular pattern.</a:t>
            </a:r>
          </a:p>
          <a:p>
            <a:pPr lvl="1">
              <a:buFont typeface="Verdana" pitchFamily="34" charset="0"/>
              <a:buChar char="◦"/>
              <a:defRPr/>
            </a:pPr>
            <a:r>
              <a:rPr lang="en-US" dirty="0" smtClean="0"/>
              <a:t>Basically, the solution to the optimization problem for </a:t>
            </a:r>
            <a:r>
              <a:rPr lang="en-US" dirty="0" smtClean="0">
                <a:latin typeface="Times New Roman" pitchFamily="18" charset="0"/>
                <a:cs typeface="Times New Roman" pitchFamily="18" charset="0"/>
              </a:rPr>
              <a:t>S</a:t>
            </a:r>
            <a:r>
              <a:rPr lang="en-US" baseline="-25000" dirty="0" smtClean="0">
                <a:latin typeface="Times New Roman" pitchFamily="18" charset="0"/>
                <a:cs typeface="Times New Roman" pitchFamily="18" charset="0"/>
              </a:rPr>
              <a:t>k+1</a:t>
            </a:r>
            <a:r>
              <a:rPr lang="en-US" dirty="0" smtClean="0"/>
              <a:t> might NOT contain the optimal solution from problem </a:t>
            </a:r>
            <a:r>
              <a:rPr lang="en-US" dirty="0" smtClean="0">
                <a:latin typeface="Times New Roman" pitchFamily="18" charset="0"/>
                <a:cs typeface="Times New Roman" pitchFamily="18" charset="0"/>
              </a:rPr>
              <a:t>S</a:t>
            </a:r>
            <a:r>
              <a:rPr lang="en-US" baseline="-25000" dirty="0" smtClean="0">
                <a:latin typeface="Times New Roman" pitchFamily="18" charset="0"/>
                <a:cs typeface="Times New Roman" pitchFamily="18" charset="0"/>
              </a:rPr>
              <a:t>k</a:t>
            </a:r>
            <a:r>
              <a:rPr lang="en-US" dirty="0" smtClean="0"/>
              <a:t>.</a:t>
            </a:r>
            <a:endParaRPr lang="en-US" dirty="0"/>
          </a:p>
        </p:txBody>
      </p:sp>
    </p:spTree>
    <p:extLst>
      <p:ext uri="{BB962C8B-B14F-4D97-AF65-F5344CB8AC3E}">
        <p14:creationId xmlns:p14="http://schemas.microsoft.com/office/powerpoint/2010/main" val="38112656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650" y="0"/>
            <a:ext cx="7499350" cy="609600"/>
          </a:xfrm>
        </p:spPr>
        <p:txBody>
          <a:bodyPr>
            <a:normAutofit fontScale="90000"/>
          </a:bodyPr>
          <a:lstStyle/>
          <a:p>
            <a:pPr>
              <a:defRPr/>
            </a:pPr>
            <a:r>
              <a:rPr lang="en-US" dirty="0" smtClean="0"/>
              <a:t>Knapsack 0-1 Problem</a:t>
            </a:r>
            <a:endParaRPr lang="en-US" dirty="0"/>
          </a:p>
        </p:txBody>
      </p:sp>
      <p:sp>
        <p:nvSpPr>
          <p:cNvPr id="3" name="Content Placeholder 2"/>
          <p:cNvSpPr>
            <a:spLocks noGrp="1"/>
          </p:cNvSpPr>
          <p:nvPr>
            <p:ph idx="1"/>
          </p:nvPr>
        </p:nvSpPr>
        <p:spPr>
          <a:xfrm>
            <a:off x="914400" y="762000"/>
            <a:ext cx="8229600" cy="6096000"/>
          </a:xfrm>
        </p:spPr>
        <p:txBody>
          <a:bodyPr>
            <a:normAutofit fontScale="85000" lnSpcReduction="20000"/>
          </a:bodyPr>
          <a:lstStyle/>
          <a:p>
            <a:pPr>
              <a:buFont typeface="Wingdings 2" pitchFamily="18" charset="2"/>
              <a:buChar char=""/>
              <a:defRPr/>
            </a:pPr>
            <a:r>
              <a:rPr lang="en-US" dirty="0" smtClean="0"/>
              <a:t>Let’s illustrate that point with an example:</a:t>
            </a:r>
          </a:p>
          <a:p>
            <a:pPr>
              <a:buFont typeface="Wingdings 2" pitchFamily="18" charset="2"/>
              <a:buNone/>
              <a:defRPr/>
            </a:pPr>
            <a:r>
              <a:rPr lang="en-US" sz="2400" b="1" u="sng" dirty="0" smtClean="0"/>
              <a:t>		Item			Weight			Value</a:t>
            </a:r>
            <a:endParaRPr lang="en-US" sz="2400" u="sng" dirty="0" smtClean="0"/>
          </a:p>
          <a:p>
            <a:pPr>
              <a:buFont typeface="Wingdings 2" pitchFamily="18" charset="2"/>
              <a:buNone/>
              <a:defRPr/>
            </a:pPr>
            <a:r>
              <a:rPr lang="en-US" sz="2400" b="1" dirty="0" smtClean="0"/>
              <a:t>		I</a:t>
            </a:r>
            <a:r>
              <a:rPr lang="en-US" sz="2400" b="1" baseline="-25000" dirty="0" smtClean="0"/>
              <a:t>0</a:t>
            </a:r>
            <a:r>
              <a:rPr lang="en-US" sz="2400" b="1" dirty="0" smtClean="0"/>
              <a:t>			 3			10</a:t>
            </a:r>
            <a:endParaRPr lang="en-US" sz="2400" dirty="0" smtClean="0"/>
          </a:p>
          <a:p>
            <a:pPr>
              <a:buFont typeface="Wingdings 2" pitchFamily="18" charset="2"/>
              <a:buNone/>
              <a:defRPr/>
            </a:pPr>
            <a:r>
              <a:rPr lang="en-US" sz="2400" b="1" dirty="0" smtClean="0"/>
              <a:t>		I</a:t>
            </a:r>
            <a:r>
              <a:rPr lang="en-US" sz="2400" b="1" baseline="-25000" dirty="0" smtClean="0"/>
              <a:t>1</a:t>
            </a:r>
            <a:r>
              <a:rPr lang="en-US" sz="2400" b="1" dirty="0" smtClean="0"/>
              <a:t>			 8			 4</a:t>
            </a:r>
            <a:endParaRPr lang="en-US" sz="2400" dirty="0" smtClean="0"/>
          </a:p>
          <a:p>
            <a:pPr>
              <a:buFont typeface="Wingdings 2" pitchFamily="18" charset="2"/>
              <a:buNone/>
              <a:defRPr/>
            </a:pPr>
            <a:r>
              <a:rPr lang="en-US" sz="2400" b="1" dirty="0" smtClean="0"/>
              <a:t>		I</a:t>
            </a:r>
            <a:r>
              <a:rPr lang="en-US" sz="2400" b="1" baseline="-25000" dirty="0" smtClean="0"/>
              <a:t>2</a:t>
            </a:r>
            <a:r>
              <a:rPr lang="en-US" sz="2400" b="1" dirty="0" smtClean="0"/>
              <a:t>			 9			 9</a:t>
            </a:r>
            <a:endParaRPr lang="en-US" sz="2400" dirty="0" smtClean="0"/>
          </a:p>
          <a:p>
            <a:pPr>
              <a:buFont typeface="Wingdings 2" pitchFamily="18" charset="2"/>
              <a:buNone/>
              <a:defRPr/>
            </a:pPr>
            <a:r>
              <a:rPr lang="en-US" sz="2400" b="1" dirty="0" smtClean="0"/>
              <a:t>		I</a:t>
            </a:r>
            <a:r>
              <a:rPr lang="en-US" sz="2400" b="1" baseline="-25000" dirty="0" smtClean="0"/>
              <a:t>3</a:t>
            </a:r>
            <a:r>
              <a:rPr lang="en-US" sz="2400" b="1" dirty="0" smtClean="0"/>
              <a:t>			 8			11</a:t>
            </a:r>
          </a:p>
          <a:p>
            <a:pPr>
              <a:buFont typeface="Wingdings 2" pitchFamily="18" charset="2"/>
              <a:buNone/>
              <a:defRPr/>
            </a:pPr>
            <a:endParaRPr lang="en-US" sz="2400" dirty="0" smtClean="0"/>
          </a:p>
          <a:p>
            <a:pPr>
              <a:buFont typeface="Wingdings 2" pitchFamily="18" charset="2"/>
              <a:buChar char=""/>
              <a:defRPr/>
            </a:pPr>
            <a:r>
              <a:rPr lang="en-US" sz="2800" b="1" u="sng" dirty="0" smtClean="0"/>
              <a:t>The maximum weight the knapsack can hold is 20.</a:t>
            </a:r>
          </a:p>
          <a:p>
            <a:pPr>
              <a:buFont typeface="Wingdings 2" pitchFamily="18" charset="2"/>
              <a:buChar char=""/>
              <a:defRPr/>
            </a:pPr>
            <a:endParaRPr lang="en-US" dirty="0" smtClean="0"/>
          </a:p>
          <a:p>
            <a:pPr>
              <a:buFont typeface="Wingdings 2" pitchFamily="18" charset="2"/>
              <a:buChar char=""/>
              <a:defRPr/>
            </a:pPr>
            <a:r>
              <a:rPr lang="en-US" dirty="0" smtClean="0"/>
              <a:t>The best set of items from {I</a:t>
            </a:r>
            <a:r>
              <a:rPr lang="en-US" baseline="-25000" dirty="0" smtClean="0"/>
              <a:t>0</a:t>
            </a:r>
            <a:r>
              <a:rPr lang="en-US" dirty="0" smtClean="0"/>
              <a:t>, I</a:t>
            </a:r>
            <a:r>
              <a:rPr lang="en-US" baseline="-25000" dirty="0" smtClean="0"/>
              <a:t>1</a:t>
            </a:r>
            <a:r>
              <a:rPr lang="en-US" dirty="0" smtClean="0"/>
              <a:t>, I</a:t>
            </a:r>
            <a:r>
              <a:rPr lang="en-US" baseline="-25000" dirty="0" smtClean="0"/>
              <a:t>2</a:t>
            </a:r>
            <a:r>
              <a:rPr lang="en-US" dirty="0" smtClean="0"/>
              <a:t>} is {I</a:t>
            </a:r>
            <a:r>
              <a:rPr lang="en-US" baseline="-25000" dirty="0" smtClean="0"/>
              <a:t>0</a:t>
            </a:r>
            <a:r>
              <a:rPr lang="en-US" dirty="0" smtClean="0"/>
              <a:t>, I</a:t>
            </a:r>
            <a:r>
              <a:rPr lang="en-US" baseline="-25000" dirty="0" smtClean="0"/>
              <a:t>1</a:t>
            </a:r>
            <a:r>
              <a:rPr lang="en-US" dirty="0" smtClean="0"/>
              <a:t>, I</a:t>
            </a:r>
            <a:r>
              <a:rPr lang="en-US" baseline="-25000" dirty="0" smtClean="0"/>
              <a:t>2</a:t>
            </a:r>
            <a:r>
              <a:rPr lang="en-US" dirty="0" smtClean="0"/>
              <a:t>}  </a:t>
            </a:r>
          </a:p>
          <a:p>
            <a:pPr>
              <a:buFont typeface="Wingdings 2" pitchFamily="18" charset="2"/>
              <a:buChar char=""/>
              <a:defRPr/>
            </a:pPr>
            <a:r>
              <a:rPr lang="en-US" dirty="0" smtClean="0"/>
              <a:t>BUT the best set of items from {I</a:t>
            </a:r>
            <a:r>
              <a:rPr lang="en-US" baseline="-25000" dirty="0" smtClean="0"/>
              <a:t>0</a:t>
            </a:r>
            <a:r>
              <a:rPr lang="en-US" dirty="0" smtClean="0"/>
              <a:t>, I</a:t>
            </a:r>
            <a:r>
              <a:rPr lang="en-US" baseline="-25000" dirty="0" smtClean="0"/>
              <a:t>1</a:t>
            </a:r>
            <a:r>
              <a:rPr lang="en-US" dirty="0" smtClean="0"/>
              <a:t>, I</a:t>
            </a:r>
            <a:r>
              <a:rPr lang="en-US" baseline="-25000" dirty="0" smtClean="0"/>
              <a:t>2</a:t>
            </a:r>
            <a:r>
              <a:rPr lang="en-US" dirty="0" smtClean="0"/>
              <a:t>, I</a:t>
            </a:r>
            <a:r>
              <a:rPr lang="en-US" baseline="-25000" dirty="0" smtClean="0"/>
              <a:t>3</a:t>
            </a:r>
            <a:r>
              <a:rPr lang="en-US" dirty="0" smtClean="0"/>
              <a:t>}  is {I</a:t>
            </a:r>
            <a:r>
              <a:rPr lang="en-US" baseline="-25000" dirty="0" smtClean="0"/>
              <a:t>0</a:t>
            </a:r>
            <a:r>
              <a:rPr lang="en-US" dirty="0" smtClean="0"/>
              <a:t>, I</a:t>
            </a:r>
            <a:r>
              <a:rPr lang="en-US" baseline="-25000" dirty="0" smtClean="0"/>
              <a:t>2</a:t>
            </a:r>
            <a:r>
              <a:rPr lang="en-US" dirty="0" smtClean="0"/>
              <a:t>, I</a:t>
            </a:r>
            <a:r>
              <a:rPr lang="en-US" baseline="-25000" dirty="0" smtClean="0"/>
              <a:t>3</a:t>
            </a:r>
            <a:r>
              <a:rPr lang="en-US" dirty="0" smtClean="0"/>
              <a:t>}. </a:t>
            </a:r>
          </a:p>
          <a:p>
            <a:pPr lvl="1">
              <a:buFont typeface="Verdana" pitchFamily="34" charset="0"/>
              <a:buChar char="◦"/>
              <a:defRPr/>
            </a:pPr>
            <a:r>
              <a:rPr lang="en-US" sz="2600" dirty="0" smtClean="0"/>
              <a:t>In this example, note that this optimal solution, {I</a:t>
            </a:r>
            <a:r>
              <a:rPr lang="en-US" sz="2600" baseline="-25000" dirty="0" smtClean="0"/>
              <a:t>0</a:t>
            </a:r>
            <a:r>
              <a:rPr lang="en-US" sz="2600" dirty="0" smtClean="0"/>
              <a:t>, I</a:t>
            </a:r>
            <a:r>
              <a:rPr lang="en-US" sz="2600" baseline="-25000" dirty="0" smtClean="0"/>
              <a:t>2</a:t>
            </a:r>
            <a:r>
              <a:rPr lang="en-US" sz="2600" dirty="0" smtClean="0"/>
              <a:t>, I</a:t>
            </a:r>
            <a:r>
              <a:rPr lang="en-US" sz="2600" baseline="-25000" dirty="0" smtClean="0"/>
              <a:t>3</a:t>
            </a:r>
            <a:r>
              <a:rPr lang="en-US" sz="2600" dirty="0" smtClean="0"/>
              <a:t>}, does NOT build upon the previous optimal solution, {I</a:t>
            </a:r>
            <a:r>
              <a:rPr lang="en-US" sz="2600" baseline="-25000" dirty="0" smtClean="0"/>
              <a:t>0</a:t>
            </a:r>
            <a:r>
              <a:rPr lang="en-US" sz="2600" dirty="0" smtClean="0"/>
              <a:t>, I</a:t>
            </a:r>
            <a:r>
              <a:rPr lang="en-US" sz="2600" baseline="-25000" dirty="0" smtClean="0"/>
              <a:t>1</a:t>
            </a:r>
            <a:r>
              <a:rPr lang="en-US" sz="2600" dirty="0" smtClean="0"/>
              <a:t>, I</a:t>
            </a:r>
            <a:r>
              <a:rPr lang="en-US" sz="2600" baseline="-25000" dirty="0" smtClean="0"/>
              <a:t>2</a:t>
            </a:r>
            <a:r>
              <a:rPr lang="en-US" sz="2600" dirty="0" smtClean="0"/>
              <a:t>}. </a:t>
            </a:r>
          </a:p>
          <a:p>
            <a:pPr lvl="2">
              <a:buFont typeface="Wingdings 2" pitchFamily="18" charset="2"/>
              <a:buChar char=""/>
              <a:defRPr/>
            </a:pPr>
            <a:r>
              <a:rPr lang="en-US" dirty="0" smtClean="0"/>
              <a:t>(Instead it builds upon the solution, {I</a:t>
            </a:r>
            <a:r>
              <a:rPr lang="en-US" baseline="-25000" dirty="0" smtClean="0"/>
              <a:t>0</a:t>
            </a:r>
            <a:r>
              <a:rPr lang="en-US" dirty="0" smtClean="0"/>
              <a:t>, I</a:t>
            </a:r>
            <a:r>
              <a:rPr lang="en-US" baseline="-25000" dirty="0" smtClean="0"/>
              <a:t>2</a:t>
            </a:r>
            <a:r>
              <a:rPr lang="en-US" dirty="0" smtClean="0"/>
              <a:t>}, which is really the optimal subset of   {I</a:t>
            </a:r>
            <a:r>
              <a:rPr lang="en-US" baseline="-25000" dirty="0" smtClean="0"/>
              <a:t>0</a:t>
            </a:r>
            <a:r>
              <a:rPr lang="en-US" dirty="0" smtClean="0"/>
              <a:t>, I</a:t>
            </a:r>
            <a:r>
              <a:rPr lang="en-US" baseline="-25000" dirty="0" smtClean="0"/>
              <a:t>1</a:t>
            </a:r>
            <a:r>
              <a:rPr lang="en-US" dirty="0" smtClean="0"/>
              <a:t>, I</a:t>
            </a:r>
            <a:r>
              <a:rPr lang="en-US" baseline="-25000" dirty="0" smtClean="0"/>
              <a:t>2</a:t>
            </a:r>
            <a:r>
              <a:rPr lang="en-US" dirty="0" smtClean="0"/>
              <a:t>}  with weight 12 or less.)</a:t>
            </a:r>
          </a:p>
          <a:p>
            <a:pPr>
              <a:buFont typeface="Wingdings 2" pitchFamily="18" charset="2"/>
              <a:buNone/>
              <a:defRPr/>
            </a:pPr>
            <a:endParaRPr lang="en-US" dirty="0"/>
          </a:p>
        </p:txBody>
      </p:sp>
    </p:spTree>
    <p:extLst>
      <p:ext uri="{BB962C8B-B14F-4D97-AF65-F5344CB8AC3E}">
        <p14:creationId xmlns:p14="http://schemas.microsoft.com/office/powerpoint/2010/main" val="41443606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499350" cy="838200"/>
          </a:xfrm>
        </p:spPr>
        <p:txBody>
          <a:bodyPr/>
          <a:lstStyle/>
          <a:p>
            <a:pPr>
              <a:defRPr/>
            </a:pPr>
            <a:r>
              <a:rPr lang="en-US" dirty="0" smtClean="0"/>
              <a:t>Knapsack 0-1 problem</a:t>
            </a:r>
            <a:endParaRPr lang="en-US" dirty="0"/>
          </a:p>
        </p:txBody>
      </p:sp>
      <p:sp>
        <p:nvSpPr>
          <p:cNvPr id="3" name="Content Placeholder 2"/>
          <p:cNvSpPr>
            <a:spLocks noGrp="1"/>
          </p:cNvSpPr>
          <p:nvPr>
            <p:ph idx="1"/>
          </p:nvPr>
        </p:nvSpPr>
        <p:spPr>
          <a:xfrm>
            <a:off x="914400" y="838200"/>
            <a:ext cx="8229600" cy="5791200"/>
          </a:xfrm>
        </p:spPr>
        <p:txBody>
          <a:bodyPr>
            <a:noAutofit/>
          </a:bodyPr>
          <a:lstStyle/>
          <a:p>
            <a:pPr>
              <a:buFont typeface="Wingdings 2" pitchFamily="18" charset="2"/>
              <a:buChar char=""/>
              <a:defRPr/>
            </a:pPr>
            <a:r>
              <a:rPr lang="en-US" sz="2400" dirty="0" smtClean="0"/>
              <a:t>So now we must re-work the way we build upon previous sub-problems…</a:t>
            </a:r>
          </a:p>
          <a:p>
            <a:pPr lvl="1">
              <a:buFont typeface="Verdana" pitchFamily="34" charset="0"/>
              <a:buChar char="◦"/>
              <a:defRPr/>
            </a:pPr>
            <a:r>
              <a:rPr lang="en-US" sz="2000" dirty="0" smtClean="0"/>
              <a:t>Let </a:t>
            </a:r>
            <a:r>
              <a:rPr lang="en-US" sz="2000" b="1" dirty="0" smtClean="0">
                <a:solidFill>
                  <a:srgbClr val="002060"/>
                </a:solidFill>
              </a:rPr>
              <a:t>B[k, w] </a:t>
            </a:r>
            <a:r>
              <a:rPr lang="en-US" sz="2000" dirty="0" smtClean="0"/>
              <a:t>represent the maximum total value of a subset </a:t>
            </a:r>
            <a:r>
              <a:rPr lang="en-US" sz="2000" dirty="0" err="1" smtClean="0"/>
              <a:t>S</a:t>
            </a:r>
            <a:r>
              <a:rPr lang="en-US" sz="2000" baseline="-25000" dirty="0" err="1" smtClean="0"/>
              <a:t>k</a:t>
            </a:r>
            <a:r>
              <a:rPr lang="en-US" sz="2000" dirty="0" smtClean="0"/>
              <a:t> with weight w. </a:t>
            </a:r>
          </a:p>
          <a:p>
            <a:pPr lvl="1">
              <a:buFont typeface="Verdana" pitchFamily="34" charset="0"/>
              <a:buChar char="◦"/>
              <a:defRPr/>
            </a:pPr>
            <a:r>
              <a:rPr lang="en-US" sz="2000" dirty="0" smtClean="0"/>
              <a:t>Our goal is to find </a:t>
            </a:r>
            <a:r>
              <a:rPr lang="en-US" sz="2000" b="1" dirty="0" smtClean="0">
                <a:solidFill>
                  <a:srgbClr val="002060"/>
                </a:solidFill>
              </a:rPr>
              <a:t>B[n, W],</a:t>
            </a:r>
            <a:r>
              <a:rPr lang="en-US" sz="2000" b="1" dirty="0" smtClean="0"/>
              <a:t> </a:t>
            </a:r>
            <a:r>
              <a:rPr lang="en-US" sz="2000" dirty="0" smtClean="0"/>
              <a:t>where n is the total number of items and W is the maximal weight the knapsack can carry.</a:t>
            </a:r>
          </a:p>
          <a:p>
            <a:pPr lvl="1">
              <a:buFont typeface="Verdana" pitchFamily="34" charset="0"/>
              <a:buNone/>
              <a:defRPr/>
            </a:pPr>
            <a:endParaRPr lang="en-US" sz="1200" dirty="0" smtClean="0"/>
          </a:p>
          <a:p>
            <a:pPr>
              <a:buFont typeface="Wingdings 2" pitchFamily="18" charset="2"/>
              <a:buChar char=""/>
              <a:defRPr/>
            </a:pPr>
            <a:r>
              <a:rPr lang="en-US" sz="2800" dirty="0" smtClean="0"/>
              <a:t>So our recursive formula for </a:t>
            </a:r>
            <a:r>
              <a:rPr lang="en-US" sz="2800" dirty="0" err="1" smtClean="0"/>
              <a:t>subproblems</a:t>
            </a:r>
            <a:r>
              <a:rPr lang="en-US" sz="2800" dirty="0" smtClean="0"/>
              <a:t>:</a:t>
            </a:r>
          </a:p>
          <a:p>
            <a:pPr>
              <a:buFont typeface="Wingdings 2" pitchFamily="18" charset="2"/>
              <a:buNone/>
              <a:defRPr/>
            </a:pPr>
            <a:r>
              <a:rPr lang="en-US" dirty="0" smtClean="0"/>
              <a:t>		</a:t>
            </a:r>
            <a:r>
              <a:rPr lang="en-US" sz="2000" b="1" dirty="0" smtClean="0">
                <a:solidFill>
                  <a:srgbClr val="002060"/>
                </a:solidFill>
                <a:latin typeface="Times New Roman" pitchFamily="18" charset="0"/>
                <a:cs typeface="Times New Roman" pitchFamily="18" charset="0"/>
              </a:rPr>
              <a:t>B[k, w]   = B[k - 1,w], </a:t>
            </a:r>
            <a:r>
              <a:rPr lang="en-US" sz="2000" b="1" u="sng" dirty="0" smtClean="0">
                <a:solidFill>
                  <a:srgbClr val="002060"/>
                </a:solidFill>
                <a:latin typeface="Times New Roman" pitchFamily="18" charset="0"/>
                <a:cs typeface="Times New Roman" pitchFamily="18" charset="0"/>
              </a:rPr>
              <a:t>if w</a:t>
            </a:r>
            <a:r>
              <a:rPr lang="en-US" sz="2000" b="1" u="sng" baseline="-25000" dirty="0" smtClean="0">
                <a:solidFill>
                  <a:srgbClr val="002060"/>
                </a:solidFill>
                <a:latin typeface="Times New Roman" pitchFamily="18" charset="0"/>
                <a:cs typeface="Times New Roman" pitchFamily="18" charset="0"/>
              </a:rPr>
              <a:t>k</a:t>
            </a:r>
            <a:r>
              <a:rPr lang="en-US" sz="2000" b="1" u="sng" dirty="0" smtClean="0">
                <a:solidFill>
                  <a:srgbClr val="002060"/>
                </a:solidFill>
                <a:latin typeface="Times New Roman" pitchFamily="18" charset="0"/>
                <a:cs typeface="Times New Roman" pitchFamily="18" charset="0"/>
              </a:rPr>
              <a:t> &gt; w</a:t>
            </a:r>
          </a:p>
          <a:p>
            <a:pPr>
              <a:buFont typeface="Wingdings 2" pitchFamily="18" charset="2"/>
              <a:buNone/>
              <a:defRPr/>
            </a:pPr>
            <a:r>
              <a:rPr lang="en-US" sz="2000" b="1" dirty="0" smtClean="0">
                <a:solidFill>
                  <a:srgbClr val="002060"/>
                </a:solidFill>
                <a:latin typeface="Times New Roman" pitchFamily="18" charset="0"/>
                <a:cs typeface="Times New Roman" pitchFamily="18" charset="0"/>
              </a:rPr>
              <a:t>		  	 = max { B[k - 1,w], B[k - 1,w - w</a:t>
            </a:r>
            <a:r>
              <a:rPr lang="en-US" sz="2000" b="1" baseline="-25000" dirty="0" smtClean="0">
                <a:solidFill>
                  <a:srgbClr val="002060"/>
                </a:solidFill>
                <a:latin typeface="Times New Roman" pitchFamily="18" charset="0"/>
                <a:cs typeface="Times New Roman" pitchFamily="18" charset="0"/>
              </a:rPr>
              <a:t>k</a:t>
            </a:r>
            <a:r>
              <a:rPr lang="en-US" sz="2000" b="1" dirty="0" smtClean="0">
                <a:solidFill>
                  <a:srgbClr val="002060"/>
                </a:solidFill>
                <a:latin typeface="Times New Roman" pitchFamily="18" charset="0"/>
                <a:cs typeface="Times New Roman" pitchFamily="18" charset="0"/>
              </a:rPr>
              <a:t>] + </a:t>
            </a:r>
            <a:r>
              <a:rPr lang="en-US" sz="2000" b="1" dirty="0" err="1" smtClean="0">
                <a:solidFill>
                  <a:srgbClr val="002060"/>
                </a:solidFill>
                <a:latin typeface="Times New Roman" pitchFamily="18" charset="0"/>
                <a:cs typeface="Times New Roman" pitchFamily="18" charset="0"/>
              </a:rPr>
              <a:t>v</a:t>
            </a:r>
            <a:r>
              <a:rPr lang="en-US" sz="2000" b="1" baseline="-25000" dirty="0" err="1" smtClean="0">
                <a:solidFill>
                  <a:srgbClr val="002060"/>
                </a:solidFill>
                <a:latin typeface="Times New Roman" pitchFamily="18" charset="0"/>
                <a:cs typeface="Times New Roman" pitchFamily="18" charset="0"/>
              </a:rPr>
              <a:t>k</a:t>
            </a:r>
            <a:r>
              <a:rPr lang="en-US" sz="2000" b="1" dirty="0" smtClean="0">
                <a:solidFill>
                  <a:srgbClr val="002060"/>
                </a:solidFill>
                <a:latin typeface="Times New Roman" pitchFamily="18" charset="0"/>
                <a:cs typeface="Times New Roman" pitchFamily="18" charset="0"/>
              </a:rPr>
              <a:t>}, </a:t>
            </a:r>
            <a:r>
              <a:rPr lang="en-US" sz="2000" b="1" u="sng" dirty="0" smtClean="0">
                <a:solidFill>
                  <a:srgbClr val="002060"/>
                </a:solidFill>
                <a:latin typeface="Times New Roman" pitchFamily="18" charset="0"/>
                <a:cs typeface="Times New Roman" pitchFamily="18" charset="0"/>
              </a:rPr>
              <a:t>otherwise</a:t>
            </a:r>
          </a:p>
          <a:p>
            <a:pPr>
              <a:buFont typeface="Wingdings 2" pitchFamily="18" charset="2"/>
              <a:buNone/>
              <a:defRPr/>
            </a:pPr>
            <a:endParaRPr lang="en-US" sz="2000" b="1" dirty="0" smtClean="0">
              <a:solidFill>
                <a:srgbClr val="002060"/>
              </a:solidFill>
              <a:latin typeface="Times New Roman" pitchFamily="18" charset="0"/>
              <a:cs typeface="Times New Roman" pitchFamily="18" charset="0"/>
            </a:endParaRPr>
          </a:p>
          <a:p>
            <a:pPr>
              <a:buFont typeface="Wingdings 2" pitchFamily="18" charset="2"/>
              <a:buChar char=""/>
              <a:defRPr/>
            </a:pPr>
            <a:r>
              <a:rPr lang="en-US" sz="2400" dirty="0" smtClean="0"/>
              <a:t>In English, this means that the best subset of </a:t>
            </a:r>
            <a:r>
              <a:rPr lang="en-US" sz="2400" dirty="0" err="1" smtClean="0"/>
              <a:t>S</a:t>
            </a:r>
            <a:r>
              <a:rPr lang="en-US" sz="2400" baseline="-25000" dirty="0" err="1" smtClean="0"/>
              <a:t>k</a:t>
            </a:r>
            <a:r>
              <a:rPr lang="en-US" sz="2400" dirty="0" smtClean="0"/>
              <a:t> that has total weight w is:</a:t>
            </a:r>
          </a:p>
          <a:p>
            <a:pPr marL="746125" lvl="1" indent="-342900">
              <a:buFont typeface="+mj-lt"/>
              <a:buAutoNum type="arabicParenR"/>
              <a:defRPr/>
            </a:pPr>
            <a:r>
              <a:rPr lang="en-US" sz="2000" dirty="0" smtClean="0"/>
              <a:t>The best subset of S</a:t>
            </a:r>
            <a:r>
              <a:rPr lang="en-US" sz="2000" baseline="-25000" dirty="0" smtClean="0"/>
              <a:t>k-1</a:t>
            </a:r>
            <a:r>
              <a:rPr lang="en-US" sz="2000" dirty="0" smtClean="0"/>
              <a:t> that has total weight w, or</a:t>
            </a:r>
          </a:p>
          <a:p>
            <a:pPr marL="746125" lvl="1" indent="-342900">
              <a:buFont typeface="+mj-lt"/>
              <a:buAutoNum type="arabicParenR"/>
              <a:defRPr/>
            </a:pPr>
            <a:r>
              <a:rPr lang="en-US" sz="2000" dirty="0" smtClean="0"/>
              <a:t>The best subset of S</a:t>
            </a:r>
            <a:r>
              <a:rPr lang="en-US" sz="2000" baseline="-25000" dirty="0" smtClean="0"/>
              <a:t>k-1</a:t>
            </a:r>
            <a:r>
              <a:rPr lang="en-US" sz="2000" dirty="0" smtClean="0"/>
              <a:t> that has total weight w-w</a:t>
            </a:r>
            <a:r>
              <a:rPr lang="en-US" sz="2000" baseline="-25000" dirty="0" smtClean="0"/>
              <a:t>k</a:t>
            </a:r>
            <a:r>
              <a:rPr lang="en-US" sz="2000" dirty="0" smtClean="0"/>
              <a:t> plus the item k</a:t>
            </a:r>
          </a:p>
        </p:txBody>
      </p:sp>
    </p:spTree>
    <p:extLst>
      <p:ext uri="{BB962C8B-B14F-4D97-AF65-F5344CB8AC3E}">
        <p14:creationId xmlns:p14="http://schemas.microsoft.com/office/powerpoint/2010/main" val="11952810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99350" cy="1143000"/>
          </a:xfrm>
        </p:spPr>
        <p:txBody>
          <a:bodyPr>
            <a:normAutofit fontScale="90000"/>
          </a:bodyPr>
          <a:lstStyle/>
          <a:p>
            <a:pPr>
              <a:defRPr/>
            </a:pPr>
            <a:r>
              <a:rPr lang="en-US" dirty="0" smtClean="0"/>
              <a:t>Knapsack 0-1 Problem – </a:t>
            </a:r>
            <a:br>
              <a:rPr lang="en-US" dirty="0" smtClean="0"/>
            </a:br>
            <a:r>
              <a:rPr lang="en-US" dirty="0" smtClean="0"/>
              <a:t>Recursive Formula</a:t>
            </a:r>
            <a:endParaRPr lang="en-US" dirty="0"/>
          </a:p>
        </p:txBody>
      </p:sp>
      <p:sp>
        <p:nvSpPr>
          <p:cNvPr id="3" name="Content Placeholder 2"/>
          <p:cNvSpPr>
            <a:spLocks noGrp="1"/>
          </p:cNvSpPr>
          <p:nvPr>
            <p:ph idx="1"/>
          </p:nvPr>
        </p:nvSpPr>
        <p:spPr>
          <a:xfrm>
            <a:off x="1219200" y="2743200"/>
            <a:ext cx="7924800" cy="4114800"/>
          </a:xfrm>
        </p:spPr>
        <p:txBody>
          <a:bodyPr>
            <a:normAutofit fontScale="85000" lnSpcReduction="10000"/>
          </a:bodyPr>
          <a:lstStyle/>
          <a:p>
            <a:pPr>
              <a:buFont typeface="Wingdings 2" pitchFamily="18" charset="2"/>
              <a:buChar char=""/>
              <a:defRPr/>
            </a:pPr>
            <a:r>
              <a:rPr lang="en-US" dirty="0" smtClean="0"/>
              <a:t>The best subset of </a:t>
            </a:r>
            <a:r>
              <a:rPr lang="en-US" dirty="0" err="1" smtClean="0"/>
              <a:t>S</a:t>
            </a:r>
            <a:r>
              <a:rPr lang="en-US" baseline="-25000" dirty="0" err="1" smtClean="0"/>
              <a:t>k</a:t>
            </a:r>
            <a:r>
              <a:rPr lang="en-US" dirty="0" smtClean="0"/>
              <a:t> that has the total weight w, either contains item k or not.</a:t>
            </a:r>
          </a:p>
          <a:p>
            <a:pPr>
              <a:buFont typeface="Wingdings 2" pitchFamily="18" charset="2"/>
              <a:buChar char=""/>
              <a:defRPr/>
            </a:pPr>
            <a:endParaRPr lang="en-US" dirty="0" smtClean="0"/>
          </a:p>
          <a:p>
            <a:pPr>
              <a:buFont typeface="Wingdings 2" pitchFamily="18" charset="2"/>
              <a:buChar char=""/>
              <a:defRPr/>
            </a:pPr>
            <a:r>
              <a:rPr lang="en-US" b="1" u="sng" dirty="0" smtClean="0">
                <a:solidFill>
                  <a:srgbClr val="5A2781"/>
                </a:solidFill>
              </a:rPr>
              <a:t>First case:  </a:t>
            </a:r>
            <a:r>
              <a:rPr lang="en-US" i="1" dirty="0" smtClean="0"/>
              <a:t>w</a:t>
            </a:r>
            <a:r>
              <a:rPr lang="en-US" i="1" baseline="-25000" dirty="0" smtClean="0"/>
              <a:t>k</a:t>
            </a:r>
            <a:r>
              <a:rPr lang="en-US" i="1" dirty="0" smtClean="0"/>
              <a:t> &gt; w</a:t>
            </a:r>
          </a:p>
          <a:p>
            <a:pPr lvl="1">
              <a:buFont typeface="Verdana" pitchFamily="34" charset="0"/>
              <a:buChar char="◦"/>
              <a:defRPr/>
            </a:pPr>
            <a:r>
              <a:rPr lang="en-US" dirty="0" smtClean="0"/>
              <a:t>Item </a:t>
            </a:r>
            <a:r>
              <a:rPr lang="en-US" i="1" dirty="0" smtClean="0"/>
              <a:t>k</a:t>
            </a:r>
            <a:r>
              <a:rPr lang="en-US" dirty="0" smtClean="0"/>
              <a:t> can’t be part of the solution!  If it was the total weight would be &gt; w, which is unacceptable.</a:t>
            </a:r>
          </a:p>
          <a:p>
            <a:pPr lvl="1">
              <a:buFont typeface="Verdana" pitchFamily="34" charset="0"/>
              <a:buChar char="◦"/>
              <a:defRPr/>
            </a:pPr>
            <a:endParaRPr lang="en-US" dirty="0" smtClean="0"/>
          </a:p>
          <a:p>
            <a:pPr>
              <a:buFont typeface="Wingdings 2" pitchFamily="18" charset="2"/>
              <a:buChar char=""/>
              <a:defRPr/>
            </a:pPr>
            <a:r>
              <a:rPr lang="en-US" b="1" u="sng" dirty="0" smtClean="0">
                <a:solidFill>
                  <a:srgbClr val="5A2781"/>
                </a:solidFill>
              </a:rPr>
              <a:t>Second case:  </a:t>
            </a:r>
            <a:r>
              <a:rPr lang="en-US" i="1" dirty="0" smtClean="0"/>
              <a:t>w</a:t>
            </a:r>
            <a:r>
              <a:rPr lang="en-US" i="1" baseline="-25000" dirty="0" smtClean="0"/>
              <a:t>k</a:t>
            </a:r>
            <a:r>
              <a:rPr lang="en-US" i="1" dirty="0" smtClean="0"/>
              <a:t> ≤ w </a:t>
            </a:r>
          </a:p>
          <a:p>
            <a:pPr lvl="1">
              <a:buFont typeface="Verdana" pitchFamily="34" charset="0"/>
              <a:buChar char="◦"/>
              <a:defRPr/>
            </a:pPr>
            <a:r>
              <a:rPr lang="en-US" dirty="0" smtClean="0"/>
              <a:t>Then the item </a:t>
            </a:r>
            <a:r>
              <a:rPr lang="en-US" i="1" dirty="0" smtClean="0"/>
              <a:t>k</a:t>
            </a:r>
            <a:r>
              <a:rPr lang="en-US" dirty="0" smtClean="0"/>
              <a:t> </a:t>
            </a:r>
            <a:r>
              <a:rPr lang="en-US" u="sng" dirty="0" smtClean="0"/>
              <a:t>can </a:t>
            </a:r>
            <a:r>
              <a:rPr lang="en-US" dirty="0" smtClean="0"/>
              <a:t>be in the solution, and we choose the case with greater value.</a:t>
            </a:r>
          </a:p>
          <a:p>
            <a:pPr lvl="1">
              <a:buFont typeface="Verdana" pitchFamily="34" charset="0"/>
              <a:buChar char="◦"/>
              <a:defRPr/>
            </a:pPr>
            <a:endParaRPr lang="en-US" dirty="0"/>
          </a:p>
        </p:txBody>
      </p:sp>
      <p:pic>
        <p:nvPicPr>
          <p:cNvPr id="15364" name="Picture 6" descr="knapsack_formula.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95400"/>
            <a:ext cx="7239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87913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99350" cy="609600"/>
          </a:xfrm>
        </p:spPr>
        <p:txBody>
          <a:bodyPr>
            <a:normAutofit fontScale="90000"/>
          </a:bodyPr>
          <a:lstStyle/>
          <a:p>
            <a:pPr>
              <a:defRPr/>
            </a:pPr>
            <a:r>
              <a:rPr lang="en-US" dirty="0" smtClean="0"/>
              <a:t>Knapsack 0-1 Algorithm</a:t>
            </a:r>
            <a:endParaRPr lang="en-US" dirty="0"/>
          </a:p>
        </p:txBody>
      </p:sp>
      <p:sp>
        <p:nvSpPr>
          <p:cNvPr id="19459" name="Content Placeholder 2"/>
          <p:cNvSpPr>
            <a:spLocks noGrp="1"/>
          </p:cNvSpPr>
          <p:nvPr>
            <p:ph idx="1"/>
          </p:nvPr>
        </p:nvSpPr>
        <p:spPr>
          <a:xfrm>
            <a:off x="990600" y="762000"/>
            <a:ext cx="8153400" cy="6096000"/>
          </a:xfrm>
        </p:spPr>
        <p:txBody>
          <a:bodyPr/>
          <a:lstStyle/>
          <a:p>
            <a:pPr>
              <a:buFont typeface="Wingdings 2" pitchFamily="-106" charset="2"/>
              <a:buNone/>
            </a:pPr>
            <a:r>
              <a:rPr lang="pl-PL" sz="1800" b="1" smtClean="0">
                <a:latin typeface="Courier New" pitchFamily="-106" charset="0"/>
                <a:cs typeface="Courier New" pitchFamily="-106" charset="0"/>
              </a:rPr>
              <a:t>for w = 0 to W</a:t>
            </a:r>
            <a:r>
              <a:rPr lang="en-US" sz="1800" b="1" smtClean="0">
                <a:latin typeface="Courier New" pitchFamily="-106" charset="0"/>
                <a:cs typeface="Courier New" pitchFamily="-106" charset="0"/>
              </a:rPr>
              <a:t> {  // Initialize 1</a:t>
            </a:r>
            <a:r>
              <a:rPr lang="en-US" sz="1800" b="1" baseline="30000" smtClean="0">
                <a:latin typeface="Courier New" pitchFamily="-106" charset="0"/>
                <a:cs typeface="Courier New" pitchFamily="-106" charset="0"/>
              </a:rPr>
              <a:t>st</a:t>
            </a:r>
            <a:r>
              <a:rPr lang="en-US" sz="1800" b="1" smtClean="0">
                <a:latin typeface="Courier New" pitchFamily="-106" charset="0"/>
                <a:cs typeface="Courier New" pitchFamily="-106" charset="0"/>
              </a:rPr>
              <a:t> row to 0’s</a:t>
            </a:r>
            <a:endParaRPr lang="pl-PL" sz="1800" b="1" smtClean="0">
              <a:latin typeface="Courier New" pitchFamily="-106" charset="0"/>
              <a:cs typeface="Courier New" pitchFamily="-106" charset="0"/>
            </a:endParaRPr>
          </a:p>
          <a:p>
            <a:pPr>
              <a:buFont typeface="Wingdings 2" pitchFamily="-106" charset="2"/>
              <a:buNone/>
            </a:pPr>
            <a:r>
              <a:rPr lang="en-US" sz="1800" b="1" smtClean="0">
                <a:latin typeface="Courier New" pitchFamily="-106" charset="0"/>
                <a:cs typeface="Courier New" pitchFamily="-106" charset="0"/>
              </a:rPr>
              <a:t>	B[0,w] = 0</a:t>
            </a:r>
          </a:p>
          <a:p>
            <a:pPr>
              <a:buFont typeface="Wingdings 2" pitchFamily="-106" charset="2"/>
              <a:buNone/>
            </a:pPr>
            <a:r>
              <a:rPr lang="en-US" sz="1800" b="1" smtClean="0">
                <a:latin typeface="Courier New" pitchFamily="-106" charset="0"/>
                <a:cs typeface="Courier New" pitchFamily="-106" charset="0"/>
              </a:rPr>
              <a:t>}</a:t>
            </a:r>
          </a:p>
          <a:p>
            <a:pPr>
              <a:buFont typeface="Wingdings 2" pitchFamily="-106" charset="2"/>
              <a:buNone/>
            </a:pPr>
            <a:r>
              <a:rPr lang="en-US" sz="1800" b="1" smtClean="0">
                <a:latin typeface="Courier New" pitchFamily="-106" charset="0"/>
                <a:cs typeface="Courier New" pitchFamily="-106" charset="0"/>
              </a:rPr>
              <a:t>for i = 1 to n {  // Initialize 1</a:t>
            </a:r>
            <a:r>
              <a:rPr lang="en-US" sz="1800" b="1" baseline="30000" smtClean="0">
                <a:latin typeface="Courier New" pitchFamily="-106" charset="0"/>
                <a:cs typeface="Courier New" pitchFamily="-106" charset="0"/>
              </a:rPr>
              <a:t>st</a:t>
            </a:r>
            <a:r>
              <a:rPr lang="en-US" sz="1800" b="1" smtClean="0">
                <a:latin typeface="Courier New" pitchFamily="-106" charset="0"/>
                <a:cs typeface="Courier New" pitchFamily="-106" charset="0"/>
              </a:rPr>
              <a:t> column to 0’s</a:t>
            </a:r>
          </a:p>
          <a:p>
            <a:pPr>
              <a:buFont typeface="Wingdings 2" pitchFamily="-106" charset="2"/>
              <a:buNone/>
            </a:pPr>
            <a:r>
              <a:rPr lang="en-US" sz="1800" b="1" smtClean="0">
                <a:latin typeface="Courier New" pitchFamily="-106" charset="0"/>
                <a:cs typeface="Courier New" pitchFamily="-106" charset="0"/>
              </a:rPr>
              <a:t>	B[i,0] = 0</a:t>
            </a:r>
          </a:p>
          <a:p>
            <a:pPr>
              <a:buFont typeface="Wingdings 2" pitchFamily="-106" charset="2"/>
              <a:buNone/>
            </a:pPr>
            <a:r>
              <a:rPr lang="en-US" sz="1800" b="1" smtClean="0">
                <a:latin typeface="Courier New" pitchFamily="-106" charset="0"/>
                <a:cs typeface="Courier New" pitchFamily="-106" charset="0"/>
              </a:rPr>
              <a:t>}</a:t>
            </a:r>
          </a:p>
          <a:p>
            <a:pPr>
              <a:buFont typeface="Wingdings 2" pitchFamily="-106" charset="2"/>
              <a:buNone/>
            </a:pPr>
            <a:r>
              <a:rPr lang="en-US" sz="1800" b="1" smtClean="0">
                <a:latin typeface="Courier New" pitchFamily="-106" charset="0"/>
                <a:cs typeface="Courier New" pitchFamily="-106" charset="0"/>
              </a:rPr>
              <a:t>for i = 1 to n {</a:t>
            </a:r>
          </a:p>
          <a:p>
            <a:pPr>
              <a:buFont typeface="Wingdings 2" pitchFamily="-106" charset="2"/>
              <a:buNone/>
            </a:pPr>
            <a:r>
              <a:rPr lang="en-US" sz="1800" b="1" smtClean="0">
                <a:latin typeface="Courier New" pitchFamily="-106" charset="0"/>
                <a:cs typeface="Courier New" pitchFamily="-106" charset="0"/>
              </a:rPr>
              <a:t>	</a:t>
            </a:r>
            <a:r>
              <a:rPr lang="pl-PL" sz="1800" b="1" smtClean="0">
                <a:latin typeface="Courier New" pitchFamily="-106" charset="0"/>
                <a:cs typeface="Courier New" pitchFamily="-106" charset="0"/>
              </a:rPr>
              <a:t>for w = 0 to W</a:t>
            </a:r>
            <a:r>
              <a:rPr lang="en-US" sz="1800" b="1" smtClean="0">
                <a:latin typeface="Courier New" pitchFamily="-106" charset="0"/>
                <a:cs typeface="Courier New" pitchFamily="-106" charset="0"/>
              </a:rPr>
              <a:t> {</a:t>
            </a:r>
            <a:endParaRPr lang="pl-PL" sz="1800" b="1" smtClean="0">
              <a:latin typeface="Courier New" pitchFamily="-106" charset="0"/>
              <a:cs typeface="Courier New" pitchFamily="-106" charset="0"/>
            </a:endParaRPr>
          </a:p>
          <a:p>
            <a:pPr>
              <a:buFont typeface="Wingdings 2" pitchFamily="-106" charset="2"/>
              <a:buNone/>
            </a:pPr>
            <a:r>
              <a:rPr lang="en-US" sz="1800" b="1" smtClean="0">
                <a:latin typeface="Courier New" pitchFamily="-106" charset="0"/>
                <a:cs typeface="Courier New" pitchFamily="-106" charset="0"/>
              </a:rPr>
              <a:t>		if w</a:t>
            </a:r>
            <a:r>
              <a:rPr lang="en-US" sz="1800" b="1" baseline="-25000" smtClean="0">
                <a:latin typeface="Courier New" pitchFamily="-106" charset="0"/>
                <a:cs typeface="Courier New" pitchFamily="-106" charset="0"/>
              </a:rPr>
              <a:t>i</a:t>
            </a:r>
            <a:r>
              <a:rPr lang="en-US" sz="1800" b="1" smtClean="0">
                <a:latin typeface="Courier New" pitchFamily="-106" charset="0"/>
                <a:cs typeface="Courier New" pitchFamily="-106" charset="0"/>
              </a:rPr>
              <a:t> &lt;= w {  //item i can be in the solution</a:t>
            </a:r>
          </a:p>
          <a:p>
            <a:pPr>
              <a:buFont typeface="Wingdings 2" pitchFamily="-106" charset="2"/>
              <a:buNone/>
            </a:pPr>
            <a:r>
              <a:rPr lang="en-US" sz="1800" b="1" smtClean="0">
                <a:latin typeface="Courier New" pitchFamily="-106" charset="0"/>
                <a:cs typeface="Courier New" pitchFamily="-106" charset="0"/>
              </a:rPr>
              <a:t>			if v</a:t>
            </a:r>
            <a:r>
              <a:rPr lang="en-US" sz="1800" b="1" baseline="-25000" smtClean="0">
                <a:latin typeface="Courier New" pitchFamily="-106" charset="0"/>
                <a:cs typeface="Courier New" pitchFamily="-106" charset="0"/>
              </a:rPr>
              <a:t>i</a:t>
            </a:r>
            <a:r>
              <a:rPr lang="en-US" sz="1800" b="1" smtClean="0">
                <a:latin typeface="Courier New" pitchFamily="-106" charset="0"/>
                <a:cs typeface="Courier New" pitchFamily="-106" charset="0"/>
              </a:rPr>
              <a:t> + B[i-1,w-w</a:t>
            </a:r>
            <a:r>
              <a:rPr lang="en-US" sz="1800" b="1" baseline="-25000" smtClean="0">
                <a:latin typeface="Courier New" pitchFamily="-106" charset="0"/>
                <a:cs typeface="Courier New" pitchFamily="-106" charset="0"/>
              </a:rPr>
              <a:t>i</a:t>
            </a:r>
            <a:r>
              <a:rPr lang="en-US" sz="1800" b="1" smtClean="0">
                <a:latin typeface="Courier New" pitchFamily="-106" charset="0"/>
                <a:cs typeface="Courier New" pitchFamily="-106" charset="0"/>
              </a:rPr>
              <a:t>] &gt; B[i-1,w]</a:t>
            </a:r>
          </a:p>
          <a:p>
            <a:pPr>
              <a:buFont typeface="Wingdings 2" pitchFamily="-106" charset="2"/>
              <a:buNone/>
            </a:pPr>
            <a:r>
              <a:rPr lang="en-US" sz="1800" b="1" smtClean="0">
                <a:latin typeface="Courier New" pitchFamily="-106" charset="0"/>
                <a:cs typeface="Courier New" pitchFamily="-106" charset="0"/>
              </a:rPr>
              <a:t>				B[i,w] = v</a:t>
            </a:r>
            <a:r>
              <a:rPr lang="en-US" sz="1800" b="1" baseline="-25000" smtClean="0">
                <a:latin typeface="Courier New" pitchFamily="-106" charset="0"/>
                <a:cs typeface="Courier New" pitchFamily="-106" charset="0"/>
              </a:rPr>
              <a:t>i</a:t>
            </a:r>
            <a:r>
              <a:rPr lang="en-US" sz="1800" b="1" smtClean="0">
                <a:latin typeface="Courier New" pitchFamily="-106" charset="0"/>
                <a:cs typeface="Courier New" pitchFamily="-106" charset="0"/>
              </a:rPr>
              <a:t> + B[i-1,w- w</a:t>
            </a:r>
            <a:r>
              <a:rPr lang="en-US" sz="1800" b="1" baseline="-25000" smtClean="0">
                <a:latin typeface="Courier New" pitchFamily="-106" charset="0"/>
                <a:cs typeface="Courier New" pitchFamily="-106" charset="0"/>
              </a:rPr>
              <a:t>i</a:t>
            </a:r>
            <a:r>
              <a:rPr lang="en-US" sz="1800" b="1" smtClean="0">
                <a:latin typeface="Courier New" pitchFamily="-106" charset="0"/>
                <a:cs typeface="Courier New" pitchFamily="-106" charset="0"/>
              </a:rPr>
              <a:t>]</a:t>
            </a:r>
          </a:p>
          <a:p>
            <a:pPr>
              <a:buFont typeface="Wingdings 2" pitchFamily="-106" charset="2"/>
              <a:buNone/>
            </a:pPr>
            <a:r>
              <a:rPr lang="en-US" sz="1800" b="1" smtClean="0">
                <a:latin typeface="Courier New" pitchFamily="-106" charset="0"/>
                <a:cs typeface="Courier New" pitchFamily="-106" charset="0"/>
              </a:rPr>
              <a:t>			else</a:t>
            </a:r>
          </a:p>
          <a:p>
            <a:pPr>
              <a:buFont typeface="Wingdings 2" pitchFamily="-106" charset="2"/>
              <a:buNone/>
            </a:pPr>
            <a:r>
              <a:rPr lang="en-US" sz="1800" b="1" smtClean="0">
                <a:latin typeface="Courier New" pitchFamily="-106" charset="0"/>
                <a:cs typeface="Courier New" pitchFamily="-106" charset="0"/>
              </a:rPr>
              <a:t>				B[i,w] = B[i-1,w]</a:t>
            </a:r>
          </a:p>
          <a:p>
            <a:pPr>
              <a:buFont typeface="Wingdings 2" pitchFamily="-106" charset="2"/>
              <a:buNone/>
            </a:pPr>
            <a:r>
              <a:rPr lang="en-US" sz="1800" b="1" smtClean="0">
                <a:latin typeface="Courier New" pitchFamily="-106" charset="0"/>
                <a:cs typeface="Courier New" pitchFamily="-106" charset="0"/>
              </a:rPr>
              <a:t>		}</a:t>
            </a:r>
          </a:p>
          <a:p>
            <a:pPr>
              <a:buFont typeface="Wingdings 2" pitchFamily="-106" charset="2"/>
              <a:buNone/>
            </a:pPr>
            <a:r>
              <a:rPr lang="en-US" sz="1800" b="1" smtClean="0">
                <a:latin typeface="Courier New" pitchFamily="-106" charset="0"/>
                <a:cs typeface="Courier New" pitchFamily="-106" charset="0"/>
              </a:rPr>
              <a:t>		</a:t>
            </a:r>
            <a:r>
              <a:rPr lang="pl-PL" sz="1800" b="1" smtClean="0">
                <a:latin typeface="Courier New" pitchFamily="-106" charset="0"/>
                <a:cs typeface="Courier New" pitchFamily="-106" charset="0"/>
              </a:rPr>
              <a:t>else B[i,w] = B[i-1,w] // w</a:t>
            </a:r>
            <a:r>
              <a:rPr lang="pl-PL" sz="1800" b="1" baseline="-25000" smtClean="0">
                <a:latin typeface="Courier New" pitchFamily="-106" charset="0"/>
                <a:cs typeface="Courier New" pitchFamily="-106" charset="0"/>
              </a:rPr>
              <a:t>i</a:t>
            </a:r>
            <a:r>
              <a:rPr lang="pl-PL" sz="1800" b="1" smtClean="0">
                <a:latin typeface="Courier New" pitchFamily="-106" charset="0"/>
                <a:cs typeface="Courier New" pitchFamily="-106" charset="0"/>
              </a:rPr>
              <a:t> &gt; w</a:t>
            </a:r>
            <a:endParaRPr lang="en-US" sz="1800" b="1" smtClean="0">
              <a:latin typeface="Courier New" pitchFamily="-106" charset="0"/>
              <a:cs typeface="Courier New" pitchFamily="-106" charset="0"/>
            </a:endParaRPr>
          </a:p>
          <a:p>
            <a:pPr>
              <a:buFont typeface="Wingdings 2" pitchFamily="-106" charset="2"/>
              <a:buNone/>
            </a:pPr>
            <a:r>
              <a:rPr lang="en-US" sz="1800" b="1" smtClean="0">
                <a:latin typeface="Courier New" pitchFamily="-106" charset="0"/>
                <a:cs typeface="Courier New" pitchFamily="-106" charset="0"/>
              </a:rPr>
              <a:t>	}</a:t>
            </a:r>
          </a:p>
          <a:p>
            <a:pPr>
              <a:buFont typeface="Wingdings 2" pitchFamily="-106" charset="2"/>
              <a:buNone/>
            </a:pPr>
            <a:r>
              <a:rPr lang="en-US" sz="1800" b="1" smtClean="0">
                <a:latin typeface="Courier New" pitchFamily="-106" charset="0"/>
                <a:cs typeface="Courier New" pitchFamily="-106" charset="0"/>
              </a:rPr>
              <a:t>}</a:t>
            </a:r>
          </a:p>
        </p:txBody>
      </p:sp>
    </p:spTree>
    <p:extLst>
      <p:ext uri="{BB962C8B-B14F-4D97-AF65-F5344CB8AC3E}">
        <p14:creationId xmlns:p14="http://schemas.microsoft.com/office/powerpoint/2010/main" val="13061009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9">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59">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9">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59">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59">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45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Knapsack 0-1 Problem</a:t>
            </a:r>
            <a:endParaRPr lang="en-US" dirty="0"/>
          </a:p>
        </p:txBody>
      </p:sp>
      <p:sp>
        <p:nvSpPr>
          <p:cNvPr id="3" name="Content Placeholder 2"/>
          <p:cNvSpPr>
            <a:spLocks noGrp="1"/>
          </p:cNvSpPr>
          <p:nvPr>
            <p:ph idx="1"/>
          </p:nvPr>
        </p:nvSpPr>
        <p:spPr>
          <a:xfrm>
            <a:off x="1066800" y="1371600"/>
            <a:ext cx="7772400" cy="2743200"/>
          </a:xfrm>
        </p:spPr>
        <p:txBody>
          <a:bodyPr>
            <a:normAutofit fontScale="92500" lnSpcReduction="10000"/>
          </a:bodyPr>
          <a:lstStyle/>
          <a:p>
            <a:pPr>
              <a:buFont typeface="Wingdings 2" pitchFamily="18" charset="2"/>
              <a:buChar char=""/>
              <a:defRPr/>
            </a:pPr>
            <a:r>
              <a:rPr lang="en-US" dirty="0" smtClean="0"/>
              <a:t>Let’s run our algorithm on the following data:</a:t>
            </a:r>
          </a:p>
          <a:p>
            <a:pPr lvl="1">
              <a:buFont typeface="Verdana" pitchFamily="34" charset="0"/>
              <a:buChar char="◦"/>
              <a:defRPr/>
            </a:pPr>
            <a:r>
              <a:rPr lang="en-US" dirty="0" smtClean="0"/>
              <a:t>n = 4 (# of elements)</a:t>
            </a:r>
          </a:p>
          <a:p>
            <a:pPr lvl="1">
              <a:buFont typeface="Verdana" pitchFamily="34" charset="0"/>
              <a:buChar char="◦"/>
              <a:defRPr/>
            </a:pPr>
            <a:r>
              <a:rPr lang="en-US" dirty="0" smtClean="0"/>
              <a:t>W = 5 (max weight)</a:t>
            </a:r>
          </a:p>
          <a:p>
            <a:pPr lvl="1">
              <a:buFont typeface="Verdana" pitchFamily="34" charset="0"/>
              <a:buChar char="◦"/>
              <a:defRPr/>
            </a:pPr>
            <a:r>
              <a:rPr lang="en-US" dirty="0" smtClean="0"/>
              <a:t>Elements (weight, value):</a:t>
            </a:r>
          </a:p>
          <a:p>
            <a:pPr lvl="1">
              <a:buFont typeface="Verdana" pitchFamily="34" charset="0"/>
              <a:buNone/>
              <a:defRPr/>
            </a:pPr>
            <a:r>
              <a:rPr lang="en-US" dirty="0" smtClean="0"/>
              <a:t>	(2,3), (3,4), (4,5), (5,6)</a:t>
            </a:r>
            <a:endParaRPr lang="en-US" dirty="0"/>
          </a:p>
        </p:txBody>
      </p:sp>
    </p:spTree>
    <p:extLst>
      <p:ext uri="{BB962C8B-B14F-4D97-AF65-F5344CB8AC3E}">
        <p14:creationId xmlns:p14="http://schemas.microsoft.com/office/powerpoint/2010/main" val="51891923"/>
      </p:ext>
    </p:extLst>
  </p:cSld>
  <p:clrMapOvr>
    <a:masterClrMapping/>
  </p:clrMapOvr>
  <p:timing>
    <p:tnLst>
      <p:par>
        <p:cTn xmlns:p14="http://schemas.microsoft.com/office/powerpoint/2010/main" id="1" dur="indefinite" restart="never" nodeType="tmRoot"/>
      </p:par>
    </p:tnLst>
  </p:timing>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smtClean="0"/>
              <a:t>Knapsack 0-1 Example</a:t>
            </a:r>
            <a:endParaRPr lang="en-US" u="sng" dirty="0"/>
          </a:p>
        </p:txBody>
      </p:sp>
      <p:graphicFrame>
        <p:nvGraphicFramePr>
          <p:cNvPr id="7" name="Table 6"/>
          <p:cNvGraphicFramePr>
            <a:graphicFrameLocks noGrp="1"/>
          </p:cNvGraphicFramePr>
          <p:nvPr/>
        </p:nvGraphicFramePr>
        <p:xfrm>
          <a:off x="1219200" y="13716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493" name="Content Placeholder 7"/>
          <p:cNvSpPr>
            <a:spLocks noGrp="1"/>
          </p:cNvSpPr>
          <p:nvPr>
            <p:ph idx="1"/>
          </p:nvPr>
        </p:nvSpPr>
        <p:spPr>
          <a:xfrm>
            <a:off x="2286000" y="4038600"/>
            <a:ext cx="4648200" cy="2590800"/>
          </a:xfrm>
        </p:spPr>
        <p:txBody>
          <a:bodyPr/>
          <a:lstStyle/>
          <a:p>
            <a:pPr>
              <a:buFont typeface="Wingdings 2" pitchFamily="-106" charset="2"/>
              <a:buNone/>
            </a:pPr>
            <a:r>
              <a:rPr lang="en-US" sz="2400" smtClean="0">
                <a:latin typeface="Times New Roman" pitchFamily="-106" charset="0"/>
                <a:cs typeface="Times New Roman" pitchFamily="-106" charset="0"/>
              </a:rPr>
              <a:t>// Initialize the base cases</a:t>
            </a:r>
          </a:p>
          <a:p>
            <a:pPr>
              <a:buFont typeface="Wingdings 2" pitchFamily="-106" charset="2"/>
              <a:buNone/>
            </a:pPr>
            <a:r>
              <a:rPr lang="en-US" sz="2400" smtClean="0">
                <a:latin typeface="Times New Roman" pitchFamily="-106" charset="0"/>
                <a:cs typeface="Times New Roman" pitchFamily="-106" charset="0"/>
              </a:rPr>
              <a:t>for w = 0 to W</a:t>
            </a:r>
          </a:p>
          <a:p>
            <a:pPr>
              <a:buFont typeface="Wingdings 2" pitchFamily="-106" charset="2"/>
              <a:buNone/>
            </a:pPr>
            <a:r>
              <a:rPr lang="en-US" sz="2400" smtClean="0">
                <a:latin typeface="Times New Roman" pitchFamily="-106" charset="0"/>
                <a:cs typeface="Times New Roman" pitchFamily="-106" charset="0"/>
              </a:rPr>
              <a:t>		B[0,w] = 0</a:t>
            </a:r>
          </a:p>
          <a:p>
            <a:pPr>
              <a:buFont typeface="Wingdings 2" pitchFamily="-106" charset="2"/>
              <a:buNone/>
            </a:pPr>
            <a:endParaRPr lang="en-US" sz="2400" smtClean="0">
              <a:latin typeface="Times New Roman" pitchFamily="-106" charset="0"/>
              <a:cs typeface="Times New Roman" pitchFamily="-106" charset="0"/>
            </a:endParaRPr>
          </a:p>
          <a:p>
            <a:pPr>
              <a:buFont typeface="Wingdings 2" pitchFamily="-106" charset="2"/>
              <a:buNone/>
            </a:pPr>
            <a:r>
              <a:rPr lang="en-US" sz="2400" smtClean="0">
                <a:latin typeface="Times New Roman" pitchFamily="-106" charset="0"/>
                <a:cs typeface="Times New Roman" pitchFamily="-106" charset="0"/>
              </a:rPr>
              <a:t>for i = 1 to n</a:t>
            </a:r>
          </a:p>
          <a:p>
            <a:pPr>
              <a:buFont typeface="Wingdings 2" pitchFamily="-106" charset="2"/>
              <a:buNone/>
            </a:pPr>
            <a:r>
              <a:rPr lang="en-US" sz="2400" smtClean="0">
                <a:latin typeface="Times New Roman" pitchFamily="-106" charset="0"/>
                <a:cs typeface="Times New Roman" pitchFamily="-106" charset="0"/>
              </a:rPr>
              <a:t>		B[i,0] = 0</a:t>
            </a:r>
          </a:p>
        </p:txBody>
      </p:sp>
    </p:spTree>
    <p:extLst>
      <p:ext uri="{BB962C8B-B14F-4D97-AF65-F5344CB8AC3E}">
        <p14:creationId xmlns:p14="http://schemas.microsoft.com/office/powerpoint/2010/main" val="2660100714"/>
      </p:ext>
    </p:extLst>
  </p:cSld>
  <p:clrMapOvr>
    <a:masterClrMapping/>
  </p:clrMapOvr>
  <p:timing>
    <p:tnLst>
      <p:par>
        <p:cTn xmlns:p14="http://schemas.microsoft.com/office/powerpoint/2010/main" id="1" dur="indefinite" restart="never" nodeType="tmRoot"/>
      </p:par>
    </p:tnLst>
  </p:timing>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smtClean="0"/>
              <a:t>Knapsack 0-1 Example</a:t>
            </a:r>
            <a:endParaRPr lang="en-US" u="sng" dirty="0"/>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625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smtClean="0">
                <a:latin typeface="Times New Roman" pitchFamily="-106" charset="0"/>
                <a:cs typeface="Times New Roman" pitchFamily="-106" charset="0"/>
              </a:rPr>
              <a:t>if  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&lt;= w   //item i can be in the solution</a:t>
            </a:r>
          </a:p>
          <a:p>
            <a:pPr>
              <a:buFont typeface="Wingdings 2" pitchFamily="-106" charset="2"/>
              <a:buNone/>
            </a:pPr>
            <a:r>
              <a:rPr lang="en-US" sz="2000" smtClean="0">
                <a:latin typeface="Times New Roman" pitchFamily="-106" charset="0"/>
                <a:cs typeface="Times New Roman" pitchFamily="-106" charset="0"/>
              </a:rPr>
              <a:t>	     if v</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 B[i-1,w-w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&gt; B[i-1,w]</a:t>
            </a:r>
          </a:p>
          <a:p>
            <a:pPr>
              <a:buFont typeface="Wingdings 2" pitchFamily="-106" charset="2"/>
              <a:buNone/>
            </a:pPr>
            <a:r>
              <a:rPr lang="en-US" sz="2000" smtClean="0">
                <a:latin typeface="Times New Roman" pitchFamily="-106" charset="0"/>
                <a:cs typeface="Times New Roman" pitchFamily="-106" charset="0"/>
              </a:rPr>
              <a:t>		  B[i,w] = v</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 B[i-1,w- 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a:t>
            </a:r>
          </a:p>
          <a:p>
            <a:pPr>
              <a:buFont typeface="Wingdings 2" pitchFamily="-106" charset="2"/>
              <a:buNone/>
            </a:pPr>
            <a:r>
              <a:rPr lang="en-US" sz="2000" smtClean="0">
                <a:latin typeface="Times New Roman" pitchFamily="-106" charset="0"/>
                <a:cs typeface="Times New Roman" pitchFamily="-106" charset="0"/>
              </a:rPr>
              <a:t>	     else</a:t>
            </a:r>
          </a:p>
          <a:p>
            <a:pPr>
              <a:buFont typeface="Wingdings 2" pitchFamily="-106" charset="2"/>
              <a:buNone/>
            </a:pPr>
            <a:r>
              <a:rPr lang="en-US" sz="2000" smtClean="0">
                <a:latin typeface="Times New Roman" pitchFamily="-106" charset="0"/>
                <a:cs typeface="Times New Roman" pitchFamily="-106" charset="0"/>
              </a:rPr>
              <a:t>		  B[i,w] = B[i-1,w]</a:t>
            </a:r>
          </a:p>
          <a:p>
            <a:pPr>
              <a:buFont typeface="Wingdings 2" pitchFamily="-106" charset="2"/>
              <a:buNone/>
            </a:pPr>
            <a:r>
              <a:rPr lang="pl-PL" sz="2000" smtClean="0">
                <a:latin typeface="Times New Roman" pitchFamily="-106" charset="0"/>
                <a:cs typeface="Times New Roman" pitchFamily="-106" charset="0"/>
              </a:rPr>
              <a:t>else </a:t>
            </a:r>
            <a:r>
              <a:rPr lang="pl-PL" sz="2000" b="1" smtClean="0">
                <a:solidFill>
                  <a:srgbClr val="0070C0"/>
                </a:solidFill>
                <a:latin typeface="Times New Roman" pitchFamily="-106" charset="0"/>
                <a:cs typeface="Times New Roman" pitchFamily="-106" charset="0"/>
              </a:rPr>
              <a:t>B[i,w] = B[i-1,w] </a:t>
            </a:r>
            <a:r>
              <a:rPr lang="pl-PL" sz="2000" smtClean="0">
                <a:latin typeface="Times New Roman" pitchFamily="-106" charset="0"/>
                <a:cs typeface="Times New Roman" pitchFamily="-106" charset="0"/>
              </a:rPr>
              <a:t>// w</a:t>
            </a:r>
            <a:r>
              <a:rPr lang="pl-PL" sz="2000" baseline="-25000" smtClean="0">
                <a:latin typeface="Times New Roman" pitchFamily="-106" charset="0"/>
                <a:cs typeface="Times New Roman" pitchFamily="-106" charset="0"/>
              </a:rPr>
              <a:t>i</a:t>
            </a:r>
            <a:r>
              <a:rPr lang="pl-PL" sz="2000" smtClean="0">
                <a:latin typeface="Times New Roman" pitchFamily="-106" charset="0"/>
                <a:cs typeface="Times New Roman" pitchFamily="-106" charset="0"/>
              </a:rPr>
              <a:t> &gt; w</a:t>
            </a:r>
            <a:endParaRPr lang="en-US" sz="2000" smtClean="0">
              <a:latin typeface="Times New Roman" pitchFamily="-106" charset="0"/>
              <a:cs typeface="Times New Roman" pitchFamily="-106" charset="0"/>
            </a:endParaRPr>
          </a:p>
        </p:txBody>
      </p:sp>
      <p:sp>
        <p:nvSpPr>
          <p:cNvPr id="6" name="TextBox 5"/>
          <p:cNvSpPr txBox="1">
            <a:spLocks noChangeArrowheads="1"/>
          </p:cNvSpPr>
          <p:nvPr/>
        </p:nvSpPr>
        <p:spPr bwMode="auto">
          <a:xfrm>
            <a:off x="6248400" y="1905000"/>
            <a:ext cx="11747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1</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2</a:t>
            </a:r>
          </a:p>
          <a:p>
            <a:pPr eaLnBrk="1" hangingPunct="1"/>
            <a:r>
              <a:rPr lang="en-US" sz="2000">
                <a:latin typeface="Times New Roman" pitchFamily="-106" charset="0"/>
                <a:cs typeface="Times New Roman" pitchFamily="-106" charset="0"/>
              </a:rPr>
              <a:t>w = 1</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-1</a:t>
            </a:r>
          </a:p>
        </p:txBody>
      </p:sp>
      <p:cxnSp>
        <p:nvCxnSpPr>
          <p:cNvPr id="10" name="Straight Arrow Connector 9"/>
          <p:cNvCxnSpPr/>
          <p:nvPr/>
        </p:nvCxnSpPr>
        <p:spPr>
          <a:xfrm rot="5400000">
            <a:off x="2781301" y="2247900"/>
            <a:ext cx="381000" cy="3175"/>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Rectangle 11"/>
          <p:cNvSpPr/>
          <p:nvPr/>
        </p:nvSpPr>
        <p:spPr>
          <a:xfrm>
            <a:off x="7620000" y="3048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1325762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build="p"/>
      <p:bldP spid="12" grpId="0" animBg="1"/>
    </p:bldLst>
  </p:timing>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smtClean="0"/>
              <a:t>Knapsack 0-1 Example</a:t>
            </a:r>
            <a:endParaRPr lang="en-US" u="sng" dirty="0"/>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625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542"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smtClean="0">
                <a:latin typeface="Times New Roman" pitchFamily="-106" charset="0"/>
                <a:cs typeface="Times New Roman" pitchFamily="-106" charset="0"/>
              </a:rPr>
              <a:t>if  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&lt;= w   //item i can be in the solution</a:t>
            </a:r>
          </a:p>
          <a:p>
            <a:pPr>
              <a:buFont typeface="Wingdings 2" pitchFamily="-106" charset="2"/>
              <a:buNone/>
            </a:pPr>
            <a:r>
              <a:rPr lang="en-US" sz="2000" smtClean="0">
                <a:latin typeface="Times New Roman" pitchFamily="-106" charset="0"/>
                <a:cs typeface="Times New Roman" pitchFamily="-106" charset="0"/>
              </a:rPr>
              <a:t>	     if v</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 B[i-1,w-w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&gt; B[i-1,w]</a:t>
            </a:r>
          </a:p>
          <a:p>
            <a:pPr>
              <a:buFont typeface="Wingdings 2" pitchFamily="-106" charset="2"/>
              <a:buNone/>
            </a:pPr>
            <a:r>
              <a:rPr lang="en-US" sz="2000" smtClean="0">
                <a:latin typeface="Times New Roman" pitchFamily="-106" charset="0"/>
                <a:cs typeface="Times New Roman" pitchFamily="-106" charset="0"/>
              </a:rPr>
              <a:t>		  B[i,w] = v</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 B[i-1,w- 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a:t>
            </a:r>
          </a:p>
          <a:p>
            <a:pPr>
              <a:buFont typeface="Wingdings 2" pitchFamily="-106" charset="2"/>
              <a:buNone/>
            </a:pPr>
            <a:r>
              <a:rPr lang="en-US" sz="2000" smtClean="0">
                <a:latin typeface="Times New Roman" pitchFamily="-106" charset="0"/>
                <a:cs typeface="Times New Roman" pitchFamily="-106" charset="0"/>
              </a:rPr>
              <a:t>	     else</a:t>
            </a:r>
          </a:p>
          <a:p>
            <a:pPr>
              <a:buFont typeface="Wingdings 2" pitchFamily="-106" charset="2"/>
              <a:buNone/>
            </a:pPr>
            <a:r>
              <a:rPr lang="en-US" sz="2000" smtClean="0">
                <a:latin typeface="Times New Roman" pitchFamily="-106" charset="0"/>
                <a:cs typeface="Times New Roman" pitchFamily="-106" charset="0"/>
              </a:rPr>
              <a:t>		  B[i,w] = B[i-1,w]</a:t>
            </a:r>
          </a:p>
          <a:p>
            <a:pPr>
              <a:buFont typeface="Wingdings 2" pitchFamily="-106" charset="2"/>
              <a:buNone/>
            </a:pPr>
            <a:r>
              <a:rPr lang="pl-PL" sz="2000" smtClean="0">
                <a:latin typeface="Times New Roman" pitchFamily="-106" charset="0"/>
                <a:cs typeface="Times New Roman" pitchFamily="-106" charset="0"/>
              </a:rPr>
              <a:t>else B[i,w] = B[i-1,w] // w</a:t>
            </a:r>
            <a:r>
              <a:rPr lang="pl-PL" sz="2000" baseline="-25000" smtClean="0">
                <a:latin typeface="Times New Roman" pitchFamily="-106" charset="0"/>
                <a:cs typeface="Times New Roman" pitchFamily="-106" charset="0"/>
              </a:rPr>
              <a:t>i</a:t>
            </a:r>
            <a:r>
              <a:rPr lang="pl-PL" sz="2000" smtClean="0">
                <a:latin typeface="Times New Roman" pitchFamily="-106" charset="0"/>
                <a:cs typeface="Times New Roman" pitchFamily="-106" charset="0"/>
              </a:rPr>
              <a:t> &gt; w</a:t>
            </a:r>
            <a:endParaRPr lang="en-US" sz="2000" smtClean="0">
              <a:latin typeface="Times New Roman" pitchFamily="-106" charset="0"/>
              <a:cs typeface="Times New Roman" pitchFamily="-106" charset="0"/>
            </a:endParaRPr>
          </a:p>
        </p:txBody>
      </p:sp>
      <p:sp>
        <p:nvSpPr>
          <p:cNvPr id="20543"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1</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2</a:t>
            </a:r>
          </a:p>
          <a:p>
            <a:pPr eaLnBrk="1" hangingPunct="1"/>
            <a:r>
              <a:rPr lang="en-US" sz="2000" b="1">
                <a:latin typeface="Times New Roman" pitchFamily="-106" charset="0"/>
                <a:cs typeface="Times New Roman" pitchFamily="-106" charset="0"/>
              </a:rPr>
              <a:t>w = 2</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0</a:t>
            </a:r>
          </a:p>
        </p:txBody>
      </p:sp>
      <p:cxnSp>
        <p:nvCxnSpPr>
          <p:cNvPr id="10" name="Straight Arrow Connector 9"/>
          <p:cNvCxnSpPr/>
          <p:nvPr/>
        </p:nvCxnSpPr>
        <p:spPr>
          <a:xfrm>
            <a:off x="2362200" y="2133600"/>
            <a:ext cx="1143000" cy="3048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Rectangle 13"/>
          <p:cNvSpPr/>
          <p:nvPr/>
        </p:nvSpPr>
        <p:spPr>
          <a:xfrm>
            <a:off x="7620000" y="3048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Content Placeholder 7"/>
          <p:cNvSpPr txBox="1">
            <a:spLocks/>
          </p:cNvSpPr>
          <p:nvPr/>
        </p:nvSpPr>
        <p:spPr bwMode="auto">
          <a:xfrm>
            <a:off x="1295400" y="3962400"/>
            <a:ext cx="6477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if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&lt;= w   //item i can be in the solution</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if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&gt; B[i-1,w]</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a:t>
            </a:r>
            <a:r>
              <a:rPr lang="en-US" sz="2000" b="1">
                <a:solidFill>
                  <a:srgbClr val="0070C0"/>
                </a:solidFill>
                <a:latin typeface="Times New Roman" pitchFamily="-106" charset="0"/>
                <a:cs typeface="Times New Roman" pitchFamily="-106" charset="0"/>
              </a:rPr>
              <a:t>B[i,w] = v</a:t>
            </a:r>
            <a:r>
              <a:rPr lang="en-US" sz="2000" b="1" baseline="-25000">
                <a:solidFill>
                  <a:srgbClr val="0070C0"/>
                </a:solidFill>
                <a:latin typeface="Times New Roman" pitchFamily="-106" charset="0"/>
                <a:cs typeface="Times New Roman" pitchFamily="-106" charset="0"/>
              </a:rPr>
              <a:t>i</a:t>
            </a:r>
            <a:r>
              <a:rPr lang="en-US" sz="2000" b="1">
                <a:solidFill>
                  <a:srgbClr val="0070C0"/>
                </a:solidFill>
                <a:latin typeface="Times New Roman" pitchFamily="-106" charset="0"/>
                <a:cs typeface="Times New Roman" pitchFamily="-106" charset="0"/>
              </a:rPr>
              <a:t> + B[i-1,w- w</a:t>
            </a:r>
            <a:r>
              <a:rPr lang="en-US" sz="2000" b="1" baseline="-25000">
                <a:solidFill>
                  <a:srgbClr val="0070C0"/>
                </a:solidFill>
                <a:latin typeface="Times New Roman" pitchFamily="-106" charset="0"/>
                <a:cs typeface="Times New Roman" pitchFamily="-106" charset="0"/>
              </a:rPr>
              <a:t>i</a:t>
            </a:r>
            <a:r>
              <a:rPr lang="en-US" sz="2000" b="1">
                <a:solidFill>
                  <a:srgbClr val="0070C0"/>
                </a:solidFill>
                <a:latin typeface="Times New Roman" pitchFamily="-106" charset="0"/>
                <a:cs typeface="Times New Roman" pitchFamily="-106" charset="0"/>
              </a:rPr>
              <a:t>]</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else</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B[i,w] = B[i-1,w]</a:t>
            </a:r>
          </a:p>
          <a:p>
            <a:pPr>
              <a:spcBef>
                <a:spcPts val="600"/>
              </a:spcBef>
              <a:buClr>
                <a:schemeClr val="accent1"/>
              </a:buClr>
              <a:buSzPct val="80000"/>
              <a:buFont typeface="Wingdings 2" pitchFamily="-106" charset="2"/>
              <a:buNone/>
            </a:pPr>
            <a:r>
              <a:rPr lang="pl-PL" sz="2000">
                <a:latin typeface="Times New Roman" pitchFamily="-106" charset="0"/>
                <a:cs typeface="Times New Roman" pitchFamily="-106" charset="0"/>
              </a:rPr>
              <a:t>else B[i,w] = B[i-1,w] // w</a:t>
            </a:r>
            <a:r>
              <a:rPr lang="pl-PL" sz="2000" baseline="-25000">
                <a:latin typeface="Times New Roman" pitchFamily="-106" charset="0"/>
                <a:cs typeface="Times New Roman" pitchFamily="-106" charset="0"/>
              </a:rPr>
              <a:t>i</a:t>
            </a:r>
            <a:r>
              <a:rPr lang="pl-PL" sz="2000">
                <a:latin typeface="Times New Roman" pitchFamily="-106" charset="0"/>
                <a:cs typeface="Times New Roman" pitchFamily="-106" charset="0"/>
              </a:rPr>
              <a:t> &gt; w</a:t>
            </a:r>
            <a:endParaRPr lang="en-US" sz="2000">
              <a:latin typeface="Times New Roman" pitchFamily="-106" charset="0"/>
              <a:cs typeface="Times New Roman" pitchFamily="-106" charset="0"/>
            </a:endParaRPr>
          </a:p>
        </p:txBody>
      </p:sp>
    </p:spTree>
    <p:extLst>
      <p:ext uri="{BB962C8B-B14F-4D97-AF65-F5344CB8AC3E}">
        <p14:creationId xmlns:p14="http://schemas.microsoft.com/office/powerpoint/2010/main" val="37525272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4"/>
          <p:cNvSpPr>
            <a:spLocks noGrp="1" noChangeArrowheads="1"/>
          </p:cNvSpPr>
          <p:nvPr>
            <p:ph type="dt" sz="quarter" idx="10"/>
          </p:nvPr>
        </p:nvSpPr>
        <p:spPr>
          <a:noFill/>
        </p:spPr>
        <p:txBody>
          <a:bodyPr/>
          <a:lstStyle/>
          <a:p>
            <a:fld id="{EA13C08E-7227-1340-B234-EDEFA5D478D3}"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94211"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94212" name="Slide Number Placeholder 3"/>
          <p:cNvSpPr>
            <a:spLocks noGrp="1"/>
          </p:cNvSpPr>
          <p:nvPr>
            <p:ph type="sldNum" sz="quarter" idx="12"/>
          </p:nvPr>
        </p:nvSpPr>
        <p:spPr>
          <a:noFill/>
        </p:spPr>
        <p:txBody>
          <a:bodyPr/>
          <a:lstStyle/>
          <a:p>
            <a:fld id="{373DBDA0-C70F-6044-B429-DB17BCEE5ABE}" type="slidenum">
              <a:rPr lang="en-US">
                <a:latin typeface="Arial" pitchFamily="-111" charset="0"/>
                <a:ea typeface="ＭＳ Ｐゴシック" pitchFamily="-111" charset="-128"/>
                <a:cs typeface="ＭＳ Ｐゴシック" pitchFamily="-111" charset="-128"/>
              </a:rPr>
              <a:pPr/>
              <a:t>47</a:t>
            </a:fld>
            <a:endParaRPr lang="en-US">
              <a:latin typeface="Arial" pitchFamily="-111" charset="0"/>
              <a:ea typeface="ＭＳ Ｐゴシック" pitchFamily="-111" charset="-128"/>
              <a:cs typeface="ＭＳ Ｐゴシック" pitchFamily="-111" charset="-128"/>
            </a:endParaRPr>
          </a:p>
        </p:txBody>
      </p:sp>
      <p:sp>
        <p:nvSpPr>
          <p:cNvPr id="94213" name="Rectangle 2"/>
          <p:cNvSpPr>
            <a:spLocks noGrp="1" noChangeArrowheads="1"/>
          </p:cNvSpPr>
          <p:nvPr>
            <p:ph type="title" idx="4294967295"/>
          </p:nvPr>
        </p:nvSpPr>
        <p:spPr/>
        <p:txBody>
          <a:bodyPr/>
          <a:lstStyle/>
          <a:p>
            <a:pPr eaLnBrk="1" hangingPunct="1"/>
            <a:r>
              <a:rPr lang="en-US" sz="4000">
                <a:ea typeface="ＭＳ Ｐゴシック" pitchFamily="-111" charset="-128"/>
                <a:cs typeface="ＭＳ Ｐゴシック" pitchFamily="-111" charset="-128"/>
              </a:rPr>
              <a:t>Categorizing Problems (Sets) # 2</a:t>
            </a:r>
          </a:p>
        </p:txBody>
      </p:sp>
      <p:sp>
        <p:nvSpPr>
          <p:cNvPr id="94214" name="Rectangle 3"/>
          <p:cNvSpPr>
            <a:spLocks noGrp="1" noChangeArrowheads="1"/>
          </p:cNvSpPr>
          <p:nvPr>
            <p:ph type="body" idx="4294967295"/>
          </p:nvPr>
        </p:nvSpPr>
        <p:spPr/>
        <p:txBody>
          <a:bodyPr/>
          <a:lstStyle/>
          <a:p>
            <a:pPr eaLnBrk="1" hangingPunct="1">
              <a:lnSpc>
                <a:spcPct val="80000"/>
              </a:lnSpc>
            </a:pPr>
            <a:r>
              <a:rPr lang="en-US" sz="2800" u="sng" dirty="0">
                <a:ea typeface="ＭＳ Ｐゴシック" pitchFamily="-111" charset="-128"/>
                <a:cs typeface="ＭＳ Ｐゴシック" pitchFamily="-111" charset="-128"/>
              </a:rPr>
              <a:t>Recursively enumerable</a:t>
            </a:r>
            <a:r>
              <a:rPr lang="en-US" sz="2800" dirty="0">
                <a:ea typeface="ＭＳ Ｐゴシック" pitchFamily="-111" charset="-128"/>
                <a:cs typeface="ＭＳ Ｐゴシック" pitchFamily="-111" charset="-128"/>
              </a:rPr>
              <a:t> -- A set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recursively enumerable (</a:t>
            </a:r>
            <a:r>
              <a:rPr lang="en-US" sz="2800" u="sng" dirty="0">
                <a:ea typeface="ＭＳ Ｐゴシック" pitchFamily="-111" charset="-128"/>
                <a:cs typeface="ＭＳ Ｐゴシック" pitchFamily="-111" charset="-128"/>
              </a:rPr>
              <a:t>re)</a:t>
            </a:r>
            <a:r>
              <a:rPr lang="en-US" sz="2800" dirty="0">
                <a:ea typeface="ＭＳ Ｐゴシック" pitchFamily="-111" charset="-128"/>
                <a:cs typeface="ＭＳ Ｐゴシック" pitchFamily="-111" charset="-128"/>
              </a:rPr>
              <a:t> if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empty (</a:t>
            </a:r>
            <a:r>
              <a:rPr lang="en-US" sz="2800" b="1" dirty="0">
                <a:ea typeface="ＭＳ Ｐゴシック" pitchFamily="-111" charset="-128"/>
                <a:cs typeface="ＭＳ Ｐゴシック" pitchFamily="-111" charset="-128"/>
              </a:rPr>
              <a:t>S = Ø</a:t>
            </a:r>
            <a:r>
              <a:rPr lang="en-US" sz="2800" dirty="0">
                <a:ea typeface="ＭＳ Ｐゴシック" pitchFamily="-111" charset="-128"/>
                <a:cs typeface="ＭＳ Ｐゴシック" pitchFamily="-111" charset="-128"/>
              </a:rPr>
              <a:t>) or there exists an algorithm </a:t>
            </a:r>
            <a:r>
              <a:rPr lang="en-US" sz="2800" b="1"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over the natural numbers </a:t>
            </a:r>
            <a:r>
              <a:rPr lang="en-US" sz="2800" b="1" dirty="0">
                <a:ea typeface="ＭＳ Ｐゴシック" pitchFamily="-111" charset="-128"/>
                <a:cs typeface="ＭＳ Ｐゴシック" pitchFamily="-111" charset="-128"/>
                <a:sym typeface="Symbol" pitchFamily="-111" charset="2"/>
              </a:rPr>
              <a:t></a:t>
            </a:r>
            <a:r>
              <a:rPr lang="en-US" sz="2800" dirty="0">
                <a:ea typeface="ＭＳ Ｐゴシック" pitchFamily="-111" charset="-128"/>
                <a:cs typeface="ＭＳ Ｐゴシック" pitchFamily="-111" charset="-128"/>
              </a:rPr>
              <a:t>, whose range is exactly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A problem is said to be re if the set associated with it is re.</a:t>
            </a:r>
            <a:endParaRPr lang="en-US" sz="2800" u="sng" dirty="0">
              <a:ea typeface="ＭＳ Ｐゴシック" pitchFamily="-111" charset="-128"/>
              <a:cs typeface="ＭＳ Ｐゴシック" pitchFamily="-111" charset="-128"/>
            </a:endParaRPr>
          </a:p>
          <a:p>
            <a:pPr eaLnBrk="1" hangingPunct="1">
              <a:lnSpc>
                <a:spcPct val="80000"/>
              </a:lnSpc>
            </a:pPr>
            <a:r>
              <a:rPr lang="en-US" sz="2800" u="sng" dirty="0">
                <a:ea typeface="ＭＳ Ｐゴシック" pitchFamily="-111" charset="-128"/>
                <a:cs typeface="ＭＳ Ｐゴシック" pitchFamily="-111" charset="-128"/>
              </a:rPr>
              <a:t>Semi-Decidable</a:t>
            </a:r>
            <a:r>
              <a:rPr lang="en-US" sz="2800" dirty="0">
                <a:ea typeface="ＭＳ Ｐゴシック" pitchFamily="-111" charset="-128"/>
                <a:cs typeface="ＭＳ Ｐゴシック" pitchFamily="-111" charset="-128"/>
              </a:rPr>
              <a:t> -- A problem is said to be semi-decidable if there is an effective procedure </a:t>
            </a:r>
            <a:r>
              <a:rPr lang="en-US" sz="2800" b="1"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which, when applied to a question </a:t>
            </a:r>
            <a:r>
              <a:rPr lang="en-US" sz="2800" b="1" dirty="0">
                <a:ea typeface="ＭＳ Ｐゴシック" pitchFamily="-111" charset="-128"/>
                <a:cs typeface="ＭＳ Ｐゴシック" pitchFamily="-111" charset="-128"/>
              </a:rPr>
              <a:t>q</a:t>
            </a:r>
            <a:r>
              <a:rPr lang="en-US" sz="2800" dirty="0">
                <a:ea typeface="ＭＳ Ｐゴシック" pitchFamily="-111" charset="-128"/>
                <a:cs typeface="ＭＳ Ｐゴシック" pitchFamily="-111" charset="-128"/>
              </a:rPr>
              <a:t> in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produces the answer “yes” if and only if </a:t>
            </a:r>
            <a:r>
              <a:rPr lang="en-US" sz="2800" b="1" dirty="0">
                <a:ea typeface="ＭＳ Ｐゴシック" pitchFamily="-111" charset="-128"/>
                <a:cs typeface="ＭＳ Ｐゴシック" pitchFamily="-111" charset="-128"/>
              </a:rPr>
              <a:t>q</a:t>
            </a:r>
            <a:r>
              <a:rPr lang="en-US" sz="2800" dirty="0">
                <a:ea typeface="ＭＳ Ｐゴシック" pitchFamily="-111" charset="-128"/>
                <a:cs typeface="ＭＳ Ｐゴシック" pitchFamily="-111" charset="-128"/>
              </a:rPr>
              <a:t> has answer “yes”.  F need not halt if </a:t>
            </a:r>
            <a:r>
              <a:rPr lang="en-US" sz="2800" b="1" dirty="0">
                <a:ea typeface="ＭＳ Ｐゴシック" pitchFamily="-111" charset="-128"/>
                <a:cs typeface="ＭＳ Ｐゴシック" pitchFamily="-111" charset="-128"/>
              </a:rPr>
              <a:t>q</a:t>
            </a:r>
            <a:r>
              <a:rPr lang="en-US" sz="2800" dirty="0">
                <a:ea typeface="ＭＳ Ｐゴシック" pitchFamily="-111" charset="-128"/>
                <a:cs typeface="ＭＳ Ｐゴシック" pitchFamily="-111" charset="-128"/>
              </a:rPr>
              <a:t> has answer “no”.</a:t>
            </a:r>
            <a:endParaRPr lang="en-US" sz="2800" u="sng" dirty="0">
              <a:ea typeface="ＭＳ Ｐゴシック" pitchFamily="-111" charset="-128"/>
              <a:cs typeface="ＭＳ Ｐゴシック" pitchFamily="-111" charset="-128"/>
            </a:endParaRPr>
          </a:p>
        </p:txBody>
      </p:sp>
      <p:sp>
        <p:nvSpPr>
          <p:cNvPr id="9421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F68627C2-6024-2448-9CBA-638BF2AB035D}" type="slidenum">
              <a:rPr lang="en-US" sz="1400"/>
              <a:pPr algn="r"/>
              <a:t>47</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smtClean="0"/>
              <a:t>Knapsack 0-1 Example</a:t>
            </a:r>
            <a:endParaRPr lang="en-US" u="sng" dirty="0"/>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625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1566"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smtClean="0">
                <a:latin typeface="Times New Roman" pitchFamily="-106" charset="0"/>
                <a:cs typeface="Times New Roman" pitchFamily="-106" charset="0"/>
              </a:rPr>
              <a:t>if  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&lt;= w   //item i can be in the solution</a:t>
            </a:r>
          </a:p>
          <a:p>
            <a:pPr>
              <a:buFont typeface="Wingdings 2" pitchFamily="-106" charset="2"/>
              <a:buNone/>
            </a:pPr>
            <a:r>
              <a:rPr lang="en-US" sz="2000" smtClean="0">
                <a:latin typeface="Times New Roman" pitchFamily="-106" charset="0"/>
                <a:cs typeface="Times New Roman" pitchFamily="-106" charset="0"/>
              </a:rPr>
              <a:t>	     if v</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 B[i-1,w-w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&gt; B[i-1,w]</a:t>
            </a:r>
          </a:p>
          <a:p>
            <a:pPr>
              <a:buFont typeface="Wingdings 2" pitchFamily="-106" charset="2"/>
              <a:buNone/>
            </a:pPr>
            <a:r>
              <a:rPr lang="en-US" sz="2000" smtClean="0">
                <a:latin typeface="Times New Roman" pitchFamily="-106" charset="0"/>
                <a:cs typeface="Times New Roman" pitchFamily="-106" charset="0"/>
              </a:rPr>
              <a:t>		  </a:t>
            </a:r>
            <a:r>
              <a:rPr lang="en-US" sz="2000" b="1" smtClean="0">
                <a:solidFill>
                  <a:srgbClr val="0070C0"/>
                </a:solidFill>
                <a:latin typeface="Times New Roman" pitchFamily="-106" charset="0"/>
                <a:cs typeface="Times New Roman" pitchFamily="-106" charset="0"/>
              </a:rPr>
              <a:t>B[i,w] = v</a:t>
            </a:r>
            <a:r>
              <a:rPr lang="en-US" sz="2000" b="1" baseline="-25000" smtClean="0">
                <a:solidFill>
                  <a:srgbClr val="0070C0"/>
                </a:solidFill>
                <a:latin typeface="Times New Roman" pitchFamily="-106" charset="0"/>
                <a:cs typeface="Times New Roman" pitchFamily="-106" charset="0"/>
              </a:rPr>
              <a:t>i</a:t>
            </a:r>
            <a:r>
              <a:rPr lang="en-US" sz="2000" b="1" smtClean="0">
                <a:solidFill>
                  <a:srgbClr val="0070C0"/>
                </a:solidFill>
                <a:latin typeface="Times New Roman" pitchFamily="-106" charset="0"/>
                <a:cs typeface="Times New Roman" pitchFamily="-106" charset="0"/>
              </a:rPr>
              <a:t> + B[i-1,w- w</a:t>
            </a:r>
            <a:r>
              <a:rPr lang="en-US" sz="2000" b="1" baseline="-25000" smtClean="0">
                <a:solidFill>
                  <a:srgbClr val="0070C0"/>
                </a:solidFill>
                <a:latin typeface="Times New Roman" pitchFamily="-106" charset="0"/>
                <a:cs typeface="Times New Roman" pitchFamily="-106" charset="0"/>
              </a:rPr>
              <a:t>i</a:t>
            </a:r>
            <a:r>
              <a:rPr lang="en-US" sz="2000" b="1" smtClean="0">
                <a:solidFill>
                  <a:srgbClr val="0070C0"/>
                </a:solidFill>
                <a:latin typeface="Times New Roman" pitchFamily="-106" charset="0"/>
                <a:cs typeface="Times New Roman" pitchFamily="-106" charset="0"/>
              </a:rPr>
              <a:t>]</a:t>
            </a:r>
          </a:p>
          <a:p>
            <a:pPr>
              <a:buFont typeface="Wingdings 2" pitchFamily="-106" charset="2"/>
              <a:buNone/>
            </a:pPr>
            <a:r>
              <a:rPr lang="en-US" sz="2000" smtClean="0">
                <a:latin typeface="Times New Roman" pitchFamily="-106" charset="0"/>
                <a:cs typeface="Times New Roman" pitchFamily="-106" charset="0"/>
              </a:rPr>
              <a:t>	     else</a:t>
            </a:r>
          </a:p>
          <a:p>
            <a:pPr>
              <a:buFont typeface="Wingdings 2" pitchFamily="-106" charset="2"/>
              <a:buNone/>
            </a:pPr>
            <a:r>
              <a:rPr lang="en-US" sz="2000" smtClean="0">
                <a:latin typeface="Times New Roman" pitchFamily="-106" charset="0"/>
                <a:cs typeface="Times New Roman" pitchFamily="-106" charset="0"/>
              </a:rPr>
              <a:t>		  B[i,w] = B[i-1,w]</a:t>
            </a:r>
          </a:p>
          <a:p>
            <a:pPr>
              <a:buFont typeface="Wingdings 2" pitchFamily="-106" charset="2"/>
              <a:buNone/>
            </a:pPr>
            <a:r>
              <a:rPr lang="pl-PL" sz="2000" smtClean="0">
                <a:latin typeface="Times New Roman" pitchFamily="-106" charset="0"/>
                <a:cs typeface="Times New Roman" pitchFamily="-106" charset="0"/>
              </a:rPr>
              <a:t>else B[i,w] = B[i-1,w] // w</a:t>
            </a:r>
            <a:r>
              <a:rPr lang="pl-PL" sz="2000" baseline="-25000" smtClean="0">
                <a:latin typeface="Times New Roman" pitchFamily="-106" charset="0"/>
                <a:cs typeface="Times New Roman" pitchFamily="-106" charset="0"/>
              </a:rPr>
              <a:t>i</a:t>
            </a:r>
            <a:r>
              <a:rPr lang="pl-PL" sz="2000" smtClean="0">
                <a:latin typeface="Times New Roman" pitchFamily="-106" charset="0"/>
                <a:cs typeface="Times New Roman" pitchFamily="-106" charset="0"/>
              </a:rPr>
              <a:t> &gt; w</a:t>
            </a:r>
            <a:endParaRPr lang="en-US" sz="2000" smtClean="0">
              <a:latin typeface="Times New Roman" pitchFamily="-106" charset="0"/>
              <a:cs typeface="Times New Roman" pitchFamily="-106" charset="0"/>
            </a:endParaRPr>
          </a:p>
        </p:txBody>
      </p:sp>
      <p:sp>
        <p:nvSpPr>
          <p:cNvPr id="21567"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1</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2</a:t>
            </a:r>
          </a:p>
          <a:p>
            <a:pPr eaLnBrk="1" hangingPunct="1"/>
            <a:r>
              <a:rPr lang="en-US" sz="2000" b="1">
                <a:latin typeface="Times New Roman" pitchFamily="-106" charset="0"/>
                <a:cs typeface="Times New Roman" pitchFamily="-106" charset="0"/>
              </a:rPr>
              <a:t>w = 3</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1</a:t>
            </a:r>
          </a:p>
        </p:txBody>
      </p:sp>
      <p:cxnSp>
        <p:nvCxnSpPr>
          <p:cNvPr id="10" name="Straight Arrow Connector 9"/>
          <p:cNvCxnSpPr/>
          <p:nvPr/>
        </p:nvCxnSpPr>
        <p:spPr>
          <a:xfrm>
            <a:off x="3124200" y="2133600"/>
            <a:ext cx="1066800" cy="2286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Rectangle 13"/>
          <p:cNvSpPr/>
          <p:nvPr/>
        </p:nvSpPr>
        <p:spPr>
          <a:xfrm>
            <a:off x="7620000" y="3048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1028539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smtClean="0"/>
              <a:t>Knapsack 0-1 Example</a:t>
            </a:r>
            <a:endParaRPr lang="en-US" u="sng" dirty="0"/>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625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2590"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smtClean="0">
                <a:latin typeface="Times New Roman" pitchFamily="-106" charset="0"/>
                <a:cs typeface="Times New Roman" pitchFamily="-106" charset="0"/>
              </a:rPr>
              <a:t>if  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&lt;= w   //item i can be in the solution</a:t>
            </a:r>
          </a:p>
          <a:p>
            <a:pPr>
              <a:buFont typeface="Wingdings 2" pitchFamily="-106" charset="2"/>
              <a:buNone/>
            </a:pPr>
            <a:r>
              <a:rPr lang="en-US" sz="2000" smtClean="0">
                <a:latin typeface="Times New Roman" pitchFamily="-106" charset="0"/>
                <a:cs typeface="Times New Roman" pitchFamily="-106" charset="0"/>
              </a:rPr>
              <a:t>	     if v</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 B[i-1,w-w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&gt; B[i-1,w]</a:t>
            </a:r>
          </a:p>
          <a:p>
            <a:pPr>
              <a:buFont typeface="Wingdings 2" pitchFamily="-106" charset="2"/>
              <a:buNone/>
            </a:pPr>
            <a:r>
              <a:rPr lang="en-US" sz="2000" smtClean="0">
                <a:latin typeface="Times New Roman" pitchFamily="-106" charset="0"/>
                <a:cs typeface="Times New Roman" pitchFamily="-106" charset="0"/>
              </a:rPr>
              <a:t>		  </a:t>
            </a:r>
            <a:r>
              <a:rPr lang="en-US" sz="2000" b="1" smtClean="0">
                <a:solidFill>
                  <a:srgbClr val="0070C0"/>
                </a:solidFill>
                <a:latin typeface="Times New Roman" pitchFamily="-106" charset="0"/>
                <a:cs typeface="Times New Roman" pitchFamily="-106" charset="0"/>
              </a:rPr>
              <a:t>B[i,w] = v</a:t>
            </a:r>
            <a:r>
              <a:rPr lang="en-US" sz="2000" b="1" baseline="-25000" smtClean="0">
                <a:solidFill>
                  <a:srgbClr val="0070C0"/>
                </a:solidFill>
                <a:latin typeface="Times New Roman" pitchFamily="-106" charset="0"/>
                <a:cs typeface="Times New Roman" pitchFamily="-106" charset="0"/>
              </a:rPr>
              <a:t>i</a:t>
            </a:r>
            <a:r>
              <a:rPr lang="en-US" sz="2000" b="1" smtClean="0">
                <a:solidFill>
                  <a:srgbClr val="0070C0"/>
                </a:solidFill>
                <a:latin typeface="Times New Roman" pitchFamily="-106" charset="0"/>
                <a:cs typeface="Times New Roman" pitchFamily="-106" charset="0"/>
              </a:rPr>
              <a:t> + B[i-1,w- w</a:t>
            </a:r>
            <a:r>
              <a:rPr lang="en-US" sz="2000" b="1" baseline="-25000" smtClean="0">
                <a:solidFill>
                  <a:srgbClr val="0070C0"/>
                </a:solidFill>
                <a:latin typeface="Times New Roman" pitchFamily="-106" charset="0"/>
                <a:cs typeface="Times New Roman" pitchFamily="-106" charset="0"/>
              </a:rPr>
              <a:t>i</a:t>
            </a:r>
            <a:r>
              <a:rPr lang="en-US" sz="2000" b="1" smtClean="0">
                <a:solidFill>
                  <a:srgbClr val="0070C0"/>
                </a:solidFill>
                <a:latin typeface="Times New Roman" pitchFamily="-106" charset="0"/>
                <a:cs typeface="Times New Roman" pitchFamily="-106" charset="0"/>
              </a:rPr>
              <a:t>]</a:t>
            </a:r>
          </a:p>
          <a:p>
            <a:pPr>
              <a:buFont typeface="Wingdings 2" pitchFamily="-106" charset="2"/>
              <a:buNone/>
            </a:pPr>
            <a:r>
              <a:rPr lang="en-US" sz="2000" smtClean="0">
                <a:latin typeface="Times New Roman" pitchFamily="-106" charset="0"/>
                <a:cs typeface="Times New Roman" pitchFamily="-106" charset="0"/>
              </a:rPr>
              <a:t>	     else</a:t>
            </a:r>
          </a:p>
          <a:p>
            <a:pPr>
              <a:buFont typeface="Wingdings 2" pitchFamily="-106" charset="2"/>
              <a:buNone/>
            </a:pPr>
            <a:r>
              <a:rPr lang="en-US" sz="2000" smtClean="0">
                <a:latin typeface="Times New Roman" pitchFamily="-106" charset="0"/>
                <a:cs typeface="Times New Roman" pitchFamily="-106" charset="0"/>
              </a:rPr>
              <a:t>		  B[i,w] = B[i-1,w]</a:t>
            </a:r>
          </a:p>
          <a:p>
            <a:pPr>
              <a:buFont typeface="Wingdings 2" pitchFamily="-106" charset="2"/>
              <a:buNone/>
            </a:pPr>
            <a:r>
              <a:rPr lang="pl-PL" sz="2000" smtClean="0">
                <a:latin typeface="Times New Roman" pitchFamily="-106" charset="0"/>
                <a:cs typeface="Times New Roman" pitchFamily="-106" charset="0"/>
              </a:rPr>
              <a:t>else B[i,w] = B[i-1,w] // w</a:t>
            </a:r>
            <a:r>
              <a:rPr lang="pl-PL" sz="2000" baseline="-25000" smtClean="0">
                <a:latin typeface="Times New Roman" pitchFamily="-106" charset="0"/>
                <a:cs typeface="Times New Roman" pitchFamily="-106" charset="0"/>
              </a:rPr>
              <a:t>i</a:t>
            </a:r>
            <a:r>
              <a:rPr lang="pl-PL" sz="2000" smtClean="0">
                <a:latin typeface="Times New Roman" pitchFamily="-106" charset="0"/>
                <a:cs typeface="Times New Roman" pitchFamily="-106" charset="0"/>
              </a:rPr>
              <a:t> &gt; w</a:t>
            </a:r>
            <a:endParaRPr lang="en-US" sz="2000" smtClean="0">
              <a:latin typeface="Times New Roman" pitchFamily="-106" charset="0"/>
              <a:cs typeface="Times New Roman" pitchFamily="-106" charset="0"/>
            </a:endParaRPr>
          </a:p>
        </p:txBody>
      </p:sp>
      <p:sp>
        <p:nvSpPr>
          <p:cNvPr id="22591"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1</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2</a:t>
            </a:r>
          </a:p>
          <a:p>
            <a:pPr eaLnBrk="1" hangingPunct="1"/>
            <a:r>
              <a:rPr lang="en-US" sz="2000" b="1">
                <a:latin typeface="Times New Roman" pitchFamily="-106" charset="0"/>
                <a:cs typeface="Times New Roman" pitchFamily="-106" charset="0"/>
              </a:rPr>
              <a:t>w = 4</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2</a:t>
            </a:r>
          </a:p>
        </p:txBody>
      </p:sp>
      <p:cxnSp>
        <p:nvCxnSpPr>
          <p:cNvPr id="10" name="Straight Arrow Connector 9"/>
          <p:cNvCxnSpPr/>
          <p:nvPr/>
        </p:nvCxnSpPr>
        <p:spPr>
          <a:xfrm>
            <a:off x="3733800" y="2209800"/>
            <a:ext cx="1143000" cy="1524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Rectangle 12"/>
          <p:cNvSpPr/>
          <p:nvPr/>
        </p:nvSpPr>
        <p:spPr>
          <a:xfrm>
            <a:off x="7620000" y="3048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7278862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smtClean="0"/>
              <a:t>Knapsack 0-1 Example</a:t>
            </a:r>
            <a:endParaRPr lang="en-US" u="sng" dirty="0"/>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625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3614"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smtClean="0">
                <a:latin typeface="Times New Roman" pitchFamily="-106" charset="0"/>
                <a:cs typeface="Times New Roman" pitchFamily="-106" charset="0"/>
              </a:rPr>
              <a:t>if  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&lt;= w   //item i can be in the solution</a:t>
            </a:r>
          </a:p>
          <a:p>
            <a:pPr>
              <a:buFont typeface="Wingdings 2" pitchFamily="-106" charset="2"/>
              <a:buNone/>
            </a:pPr>
            <a:r>
              <a:rPr lang="en-US" sz="2000" smtClean="0">
                <a:latin typeface="Times New Roman" pitchFamily="-106" charset="0"/>
                <a:cs typeface="Times New Roman" pitchFamily="-106" charset="0"/>
              </a:rPr>
              <a:t>	     if v</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 B[i-1,w-w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&gt; B[i-1,w]</a:t>
            </a:r>
          </a:p>
          <a:p>
            <a:pPr>
              <a:buFont typeface="Wingdings 2" pitchFamily="-106" charset="2"/>
              <a:buNone/>
            </a:pPr>
            <a:r>
              <a:rPr lang="en-US" sz="2000" smtClean="0">
                <a:latin typeface="Times New Roman" pitchFamily="-106" charset="0"/>
                <a:cs typeface="Times New Roman" pitchFamily="-106" charset="0"/>
              </a:rPr>
              <a:t>		  </a:t>
            </a:r>
            <a:r>
              <a:rPr lang="en-US" sz="2000" b="1" smtClean="0">
                <a:solidFill>
                  <a:srgbClr val="0070C0"/>
                </a:solidFill>
                <a:latin typeface="Times New Roman" pitchFamily="-106" charset="0"/>
                <a:cs typeface="Times New Roman" pitchFamily="-106" charset="0"/>
              </a:rPr>
              <a:t>B[i,w] = v</a:t>
            </a:r>
            <a:r>
              <a:rPr lang="en-US" sz="2000" b="1" baseline="-25000" smtClean="0">
                <a:solidFill>
                  <a:srgbClr val="0070C0"/>
                </a:solidFill>
                <a:latin typeface="Times New Roman" pitchFamily="-106" charset="0"/>
                <a:cs typeface="Times New Roman" pitchFamily="-106" charset="0"/>
              </a:rPr>
              <a:t>i</a:t>
            </a:r>
            <a:r>
              <a:rPr lang="en-US" sz="2000" b="1" smtClean="0">
                <a:solidFill>
                  <a:srgbClr val="0070C0"/>
                </a:solidFill>
                <a:latin typeface="Times New Roman" pitchFamily="-106" charset="0"/>
                <a:cs typeface="Times New Roman" pitchFamily="-106" charset="0"/>
              </a:rPr>
              <a:t> + B[i-1,w- w</a:t>
            </a:r>
            <a:r>
              <a:rPr lang="en-US" sz="2000" b="1" baseline="-25000" smtClean="0">
                <a:solidFill>
                  <a:srgbClr val="0070C0"/>
                </a:solidFill>
                <a:latin typeface="Times New Roman" pitchFamily="-106" charset="0"/>
                <a:cs typeface="Times New Roman" pitchFamily="-106" charset="0"/>
              </a:rPr>
              <a:t>i</a:t>
            </a:r>
            <a:r>
              <a:rPr lang="en-US" sz="2000" b="1" smtClean="0">
                <a:solidFill>
                  <a:srgbClr val="0070C0"/>
                </a:solidFill>
                <a:latin typeface="Times New Roman" pitchFamily="-106" charset="0"/>
                <a:cs typeface="Times New Roman" pitchFamily="-106" charset="0"/>
              </a:rPr>
              <a:t>]</a:t>
            </a:r>
          </a:p>
          <a:p>
            <a:pPr>
              <a:buFont typeface="Wingdings 2" pitchFamily="-106" charset="2"/>
              <a:buNone/>
            </a:pPr>
            <a:r>
              <a:rPr lang="en-US" sz="2000" smtClean="0">
                <a:latin typeface="Times New Roman" pitchFamily="-106" charset="0"/>
                <a:cs typeface="Times New Roman" pitchFamily="-106" charset="0"/>
              </a:rPr>
              <a:t>	     else</a:t>
            </a:r>
          </a:p>
          <a:p>
            <a:pPr>
              <a:buFont typeface="Wingdings 2" pitchFamily="-106" charset="2"/>
              <a:buNone/>
            </a:pPr>
            <a:r>
              <a:rPr lang="en-US" sz="2000" smtClean="0">
                <a:latin typeface="Times New Roman" pitchFamily="-106" charset="0"/>
                <a:cs typeface="Times New Roman" pitchFamily="-106" charset="0"/>
              </a:rPr>
              <a:t>		  B[i,w] = B[i-1,w]</a:t>
            </a:r>
          </a:p>
          <a:p>
            <a:pPr>
              <a:buFont typeface="Wingdings 2" pitchFamily="-106" charset="2"/>
              <a:buNone/>
            </a:pPr>
            <a:r>
              <a:rPr lang="pl-PL" sz="2000" smtClean="0">
                <a:latin typeface="Times New Roman" pitchFamily="-106" charset="0"/>
                <a:cs typeface="Times New Roman" pitchFamily="-106" charset="0"/>
              </a:rPr>
              <a:t>else B[i,w] = B[i-1,w] // w</a:t>
            </a:r>
            <a:r>
              <a:rPr lang="pl-PL" sz="2000" baseline="-25000" smtClean="0">
                <a:latin typeface="Times New Roman" pitchFamily="-106" charset="0"/>
                <a:cs typeface="Times New Roman" pitchFamily="-106" charset="0"/>
              </a:rPr>
              <a:t>i</a:t>
            </a:r>
            <a:r>
              <a:rPr lang="pl-PL" sz="2000" smtClean="0">
                <a:latin typeface="Times New Roman" pitchFamily="-106" charset="0"/>
                <a:cs typeface="Times New Roman" pitchFamily="-106" charset="0"/>
              </a:rPr>
              <a:t> &gt; w</a:t>
            </a:r>
            <a:endParaRPr lang="en-US" sz="2000" smtClean="0">
              <a:latin typeface="Times New Roman" pitchFamily="-106" charset="0"/>
              <a:cs typeface="Times New Roman" pitchFamily="-106" charset="0"/>
            </a:endParaRPr>
          </a:p>
        </p:txBody>
      </p:sp>
      <p:sp>
        <p:nvSpPr>
          <p:cNvPr id="23615"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1</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2</a:t>
            </a:r>
          </a:p>
          <a:p>
            <a:pPr eaLnBrk="1" hangingPunct="1"/>
            <a:r>
              <a:rPr lang="en-US" sz="2000" b="1">
                <a:latin typeface="Times New Roman" pitchFamily="-106" charset="0"/>
                <a:cs typeface="Times New Roman" pitchFamily="-106" charset="0"/>
              </a:rPr>
              <a:t>w = 5</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3</a:t>
            </a:r>
          </a:p>
        </p:txBody>
      </p:sp>
      <p:cxnSp>
        <p:nvCxnSpPr>
          <p:cNvPr id="10" name="Straight Arrow Connector 9"/>
          <p:cNvCxnSpPr/>
          <p:nvPr/>
        </p:nvCxnSpPr>
        <p:spPr>
          <a:xfrm>
            <a:off x="4419600" y="2209800"/>
            <a:ext cx="1143000" cy="2286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Rectangle 12"/>
          <p:cNvSpPr/>
          <p:nvPr/>
        </p:nvSpPr>
        <p:spPr>
          <a:xfrm>
            <a:off x="7620000" y="3048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3418271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smtClean="0"/>
              <a:t>Knapsack 0-1 Example</a:t>
            </a:r>
            <a:endParaRPr lang="en-US" u="sng" dirty="0"/>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625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4638"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smtClean="0">
                <a:latin typeface="Times New Roman" pitchFamily="-106" charset="0"/>
                <a:cs typeface="Times New Roman" pitchFamily="-106" charset="0"/>
              </a:rPr>
              <a:t>if  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&lt;= w   //item i can be in the solution</a:t>
            </a:r>
          </a:p>
          <a:p>
            <a:pPr>
              <a:buFont typeface="Wingdings 2" pitchFamily="-106" charset="2"/>
              <a:buNone/>
            </a:pPr>
            <a:r>
              <a:rPr lang="en-US" sz="2000" smtClean="0">
                <a:latin typeface="Times New Roman" pitchFamily="-106" charset="0"/>
                <a:cs typeface="Times New Roman" pitchFamily="-106" charset="0"/>
              </a:rPr>
              <a:t>	     if v</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 B[i-1,w-w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&gt; B[i-1,w]</a:t>
            </a:r>
          </a:p>
          <a:p>
            <a:pPr>
              <a:buFont typeface="Wingdings 2" pitchFamily="-106" charset="2"/>
              <a:buNone/>
            </a:pPr>
            <a:r>
              <a:rPr lang="en-US" sz="2000" smtClean="0">
                <a:latin typeface="Times New Roman" pitchFamily="-106" charset="0"/>
                <a:cs typeface="Times New Roman" pitchFamily="-106" charset="0"/>
              </a:rPr>
              <a:t>		  B[i,w] = v</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 B[i-1,w- 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a:t>
            </a:r>
          </a:p>
          <a:p>
            <a:pPr>
              <a:buFont typeface="Wingdings 2" pitchFamily="-106" charset="2"/>
              <a:buNone/>
            </a:pPr>
            <a:r>
              <a:rPr lang="en-US" sz="2000" smtClean="0">
                <a:latin typeface="Times New Roman" pitchFamily="-106" charset="0"/>
                <a:cs typeface="Times New Roman" pitchFamily="-106" charset="0"/>
              </a:rPr>
              <a:t>	     else</a:t>
            </a:r>
          </a:p>
          <a:p>
            <a:pPr>
              <a:buFont typeface="Wingdings 2" pitchFamily="-106" charset="2"/>
              <a:buNone/>
            </a:pPr>
            <a:r>
              <a:rPr lang="en-US" sz="2000" smtClean="0">
                <a:latin typeface="Times New Roman" pitchFamily="-106" charset="0"/>
                <a:cs typeface="Times New Roman" pitchFamily="-106" charset="0"/>
              </a:rPr>
              <a:t>		  B[i,w] = B[i-1,w]</a:t>
            </a:r>
          </a:p>
          <a:p>
            <a:pPr>
              <a:buFont typeface="Wingdings 2" pitchFamily="-106" charset="2"/>
              <a:buNone/>
            </a:pPr>
            <a:r>
              <a:rPr lang="pl-PL" sz="2000" smtClean="0">
                <a:latin typeface="Times New Roman" pitchFamily="-106" charset="0"/>
                <a:cs typeface="Times New Roman" pitchFamily="-106" charset="0"/>
              </a:rPr>
              <a:t>else B[i,w] = B[i-1,w] // w</a:t>
            </a:r>
            <a:r>
              <a:rPr lang="pl-PL" sz="2000" baseline="-25000" smtClean="0">
                <a:latin typeface="Times New Roman" pitchFamily="-106" charset="0"/>
                <a:cs typeface="Times New Roman" pitchFamily="-106" charset="0"/>
              </a:rPr>
              <a:t>i</a:t>
            </a:r>
            <a:r>
              <a:rPr lang="pl-PL" sz="2000" smtClean="0">
                <a:latin typeface="Times New Roman" pitchFamily="-106" charset="0"/>
                <a:cs typeface="Times New Roman" pitchFamily="-106" charset="0"/>
              </a:rPr>
              <a:t> &gt; w</a:t>
            </a:r>
            <a:endParaRPr lang="en-US" sz="2000" smtClean="0">
              <a:latin typeface="Times New Roman" pitchFamily="-106" charset="0"/>
              <a:cs typeface="Times New Roman" pitchFamily="-106" charset="0"/>
            </a:endParaRPr>
          </a:p>
        </p:txBody>
      </p:sp>
      <p:sp>
        <p:nvSpPr>
          <p:cNvPr id="24639" name="TextBox 5"/>
          <p:cNvSpPr txBox="1">
            <a:spLocks noChangeArrowheads="1"/>
          </p:cNvSpPr>
          <p:nvPr/>
        </p:nvSpPr>
        <p:spPr bwMode="auto">
          <a:xfrm>
            <a:off x="6248400" y="1905000"/>
            <a:ext cx="11747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2</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b="1">
                <a:latin typeface="Times New Roman" pitchFamily="-106" charset="0"/>
                <a:cs typeface="Times New Roman" pitchFamily="-106" charset="0"/>
              </a:rPr>
              <a:t>w = 1</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-2</a:t>
            </a:r>
          </a:p>
        </p:txBody>
      </p:sp>
      <p:cxnSp>
        <p:nvCxnSpPr>
          <p:cNvPr id="10" name="Straight Arrow Connector 9"/>
          <p:cNvCxnSpPr/>
          <p:nvPr/>
        </p:nvCxnSpPr>
        <p:spPr>
          <a:xfrm rot="5400000">
            <a:off x="2667794" y="25900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Rectangle 11"/>
          <p:cNvSpPr/>
          <p:nvPr/>
        </p:nvSpPr>
        <p:spPr>
          <a:xfrm>
            <a:off x="7620000" y="6096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Content Placeholder 7"/>
          <p:cNvSpPr txBox="1">
            <a:spLocks/>
          </p:cNvSpPr>
          <p:nvPr/>
        </p:nvSpPr>
        <p:spPr bwMode="auto">
          <a:xfrm>
            <a:off x="1295400" y="3962400"/>
            <a:ext cx="6477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if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&lt;= w   //item i can be in the solution</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if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&gt; B[i-1,w]</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B[i,w] =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else</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B[i,w] = B[i-1,w]</a:t>
            </a:r>
          </a:p>
          <a:p>
            <a:pPr>
              <a:spcBef>
                <a:spcPts val="600"/>
              </a:spcBef>
              <a:buClr>
                <a:schemeClr val="accent1"/>
              </a:buClr>
              <a:buSzPct val="80000"/>
              <a:buFont typeface="Wingdings 2" pitchFamily="-106" charset="2"/>
              <a:buNone/>
            </a:pPr>
            <a:r>
              <a:rPr lang="pl-PL" sz="2000">
                <a:latin typeface="Times New Roman" pitchFamily="-106" charset="0"/>
                <a:cs typeface="Times New Roman" pitchFamily="-106" charset="0"/>
              </a:rPr>
              <a:t>else </a:t>
            </a:r>
            <a:r>
              <a:rPr lang="pl-PL" sz="2000" b="1">
                <a:solidFill>
                  <a:srgbClr val="0070C0"/>
                </a:solidFill>
                <a:latin typeface="Times New Roman" pitchFamily="-106" charset="0"/>
                <a:cs typeface="Times New Roman" pitchFamily="-106" charset="0"/>
              </a:rPr>
              <a:t>B[i,w] = B[i-1,w] </a:t>
            </a:r>
            <a:r>
              <a:rPr lang="pl-PL" sz="2000">
                <a:latin typeface="Times New Roman" pitchFamily="-106" charset="0"/>
                <a:cs typeface="Times New Roman" pitchFamily="-106" charset="0"/>
              </a:rPr>
              <a:t>// w</a:t>
            </a:r>
            <a:r>
              <a:rPr lang="pl-PL" sz="2000" baseline="-25000">
                <a:latin typeface="Times New Roman" pitchFamily="-106" charset="0"/>
                <a:cs typeface="Times New Roman" pitchFamily="-106" charset="0"/>
              </a:rPr>
              <a:t>i</a:t>
            </a:r>
            <a:r>
              <a:rPr lang="pl-PL" sz="2000">
                <a:latin typeface="Times New Roman" pitchFamily="-106" charset="0"/>
                <a:cs typeface="Times New Roman" pitchFamily="-106" charset="0"/>
              </a:rPr>
              <a:t> &gt; w</a:t>
            </a:r>
            <a:endParaRPr lang="en-US" sz="2000">
              <a:latin typeface="Times New Roman" pitchFamily="-106" charset="0"/>
              <a:cs typeface="Times New Roman" pitchFamily="-106" charset="0"/>
            </a:endParaRPr>
          </a:p>
        </p:txBody>
      </p:sp>
    </p:spTree>
    <p:extLst>
      <p:ext uri="{BB962C8B-B14F-4D97-AF65-F5344CB8AC3E}">
        <p14:creationId xmlns:p14="http://schemas.microsoft.com/office/powerpoint/2010/main" val="32454166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smtClean="0"/>
              <a:t>Knapsack 0-1 Example</a:t>
            </a:r>
            <a:endParaRPr lang="en-US" u="sng" dirty="0"/>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625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5662"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smtClean="0">
                <a:latin typeface="Times New Roman" pitchFamily="-106" charset="0"/>
                <a:cs typeface="Times New Roman" pitchFamily="-106" charset="0"/>
              </a:rPr>
              <a:t>if  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&lt;= w   //item i can be in the solution</a:t>
            </a:r>
          </a:p>
          <a:p>
            <a:pPr>
              <a:buFont typeface="Wingdings 2" pitchFamily="-106" charset="2"/>
              <a:buNone/>
            </a:pPr>
            <a:r>
              <a:rPr lang="en-US" sz="2000" smtClean="0">
                <a:latin typeface="Times New Roman" pitchFamily="-106" charset="0"/>
                <a:cs typeface="Times New Roman" pitchFamily="-106" charset="0"/>
              </a:rPr>
              <a:t>	     if v</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 B[i-1,w-w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&gt; B[i-1,w]</a:t>
            </a:r>
          </a:p>
          <a:p>
            <a:pPr>
              <a:buFont typeface="Wingdings 2" pitchFamily="-106" charset="2"/>
              <a:buNone/>
            </a:pPr>
            <a:r>
              <a:rPr lang="en-US" sz="2000" smtClean="0">
                <a:latin typeface="Times New Roman" pitchFamily="-106" charset="0"/>
                <a:cs typeface="Times New Roman" pitchFamily="-106" charset="0"/>
              </a:rPr>
              <a:t>		  B[i,w] = v</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 B[i-1,w- 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a:t>
            </a:r>
          </a:p>
          <a:p>
            <a:pPr>
              <a:buFont typeface="Wingdings 2" pitchFamily="-106" charset="2"/>
              <a:buNone/>
            </a:pPr>
            <a:r>
              <a:rPr lang="en-US" sz="2000" smtClean="0">
                <a:latin typeface="Times New Roman" pitchFamily="-106" charset="0"/>
                <a:cs typeface="Times New Roman" pitchFamily="-106" charset="0"/>
              </a:rPr>
              <a:t>	     else</a:t>
            </a:r>
          </a:p>
          <a:p>
            <a:pPr>
              <a:buFont typeface="Wingdings 2" pitchFamily="-106" charset="2"/>
              <a:buNone/>
            </a:pPr>
            <a:r>
              <a:rPr lang="en-US" sz="2000" smtClean="0">
                <a:latin typeface="Times New Roman" pitchFamily="-106" charset="0"/>
                <a:cs typeface="Times New Roman" pitchFamily="-106" charset="0"/>
              </a:rPr>
              <a:t>		  B[i,w] = B[i-1,w]</a:t>
            </a:r>
          </a:p>
          <a:p>
            <a:pPr>
              <a:buFont typeface="Wingdings 2" pitchFamily="-106" charset="2"/>
              <a:buNone/>
            </a:pPr>
            <a:r>
              <a:rPr lang="pl-PL" sz="2000" smtClean="0">
                <a:latin typeface="Times New Roman" pitchFamily="-106" charset="0"/>
                <a:cs typeface="Times New Roman" pitchFamily="-106" charset="0"/>
              </a:rPr>
              <a:t>else </a:t>
            </a:r>
            <a:r>
              <a:rPr lang="pl-PL" sz="2000" b="1" smtClean="0">
                <a:solidFill>
                  <a:srgbClr val="0070C0"/>
                </a:solidFill>
                <a:latin typeface="Times New Roman" pitchFamily="-106" charset="0"/>
                <a:cs typeface="Times New Roman" pitchFamily="-106" charset="0"/>
              </a:rPr>
              <a:t>B[i,w] = B[i-1,w] </a:t>
            </a:r>
            <a:r>
              <a:rPr lang="pl-PL" sz="2000" smtClean="0">
                <a:latin typeface="Times New Roman" pitchFamily="-106" charset="0"/>
                <a:cs typeface="Times New Roman" pitchFamily="-106" charset="0"/>
              </a:rPr>
              <a:t>// w</a:t>
            </a:r>
            <a:r>
              <a:rPr lang="pl-PL" sz="2000" baseline="-25000" smtClean="0">
                <a:latin typeface="Times New Roman" pitchFamily="-106" charset="0"/>
                <a:cs typeface="Times New Roman" pitchFamily="-106" charset="0"/>
              </a:rPr>
              <a:t>i</a:t>
            </a:r>
            <a:r>
              <a:rPr lang="pl-PL" sz="2000" smtClean="0">
                <a:latin typeface="Times New Roman" pitchFamily="-106" charset="0"/>
                <a:cs typeface="Times New Roman" pitchFamily="-106" charset="0"/>
              </a:rPr>
              <a:t> &gt; w</a:t>
            </a:r>
            <a:endParaRPr lang="en-US" sz="2000" smtClean="0">
              <a:latin typeface="Times New Roman" pitchFamily="-106" charset="0"/>
              <a:cs typeface="Times New Roman" pitchFamily="-106" charset="0"/>
            </a:endParaRPr>
          </a:p>
        </p:txBody>
      </p:sp>
      <p:sp>
        <p:nvSpPr>
          <p:cNvPr id="25663" name="TextBox 5"/>
          <p:cNvSpPr txBox="1">
            <a:spLocks noChangeArrowheads="1"/>
          </p:cNvSpPr>
          <p:nvPr/>
        </p:nvSpPr>
        <p:spPr bwMode="auto">
          <a:xfrm>
            <a:off x="6248400" y="1905000"/>
            <a:ext cx="115411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2</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b="1">
                <a:latin typeface="Times New Roman" pitchFamily="-106" charset="0"/>
                <a:cs typeface="Times New Roman" pitchFamily="-106" charset="0"/>
              </a:rPr>
              <a:t>w = 2</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-1</a:t>
            </a:r>
          </a:p>
        </p:txBody>
      </p:sp>
      <p:cxnSp>
        <p:nvCxnSpPr>
          <p:cNvPr id="10" name="Straight Arrow Connector 9"/>
          <p:cNvCxnSpPr/>
          <p:nvPr/>
        </p:nvCxnSpPr>
        <p:spPr>
          <a:xfrm rot="5400000">
            <a:off x="3277394" y="25900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ectangle 8"/>
          <p:cNvSpPr/>
          <p:nvPr/>
        </p:nvSpPr>
        <p:spPr>
          <a:xfrm>
            <a:off x="7620000" y="6096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2495992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smtClean="0"/>
              <a:t>Knapsack 0-1 Example</a:t>
            </a:r>
            <a:endParaRPr lang="en-US" u="sng" dirty="0"/>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625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6686"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smtClean="0">
                <a:latin typeface="Times New Roman" pitchFamily="-106" charset="0"/>
                <a:cs typeface="Times New Roman" pitchFamily="-106" charset="0"/>
              </a:rPr>
              <a:t>if  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&lt;= w   //item i can be in the solution</a:t>
            </a:r>
          </a:p>
          <a:p>
            <a:pPr>
              <a:buFont typeface="Wingdings 2" pitchFamily="-106" charset="2"/>
              <a:buNone/>
            </a:pPr>
            <a:r>
              <a:rPr lang="en-US" sz="2000" smtClean="0">
                <a:latin typeface="Times New Roman" pitchFamily="-106" charset="0"/>
                <a:cs typeface="Times New Roman" pitchFamily="-106" charset="0"/>
              </a:rPr>
              <a:t>	     if v</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 B[i-1,w-w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&gt; B[i-1,w]</a:t>
            </a:r>
          </a:p>
          <a:p>
            <a:pPr>
              <a:buFont typeface="Wingdings 2" pitchFamily="-106" charset="2"/>
              <a:buNone/>
            </a:pPr>
            <a:r>
              <a:rPr lang="en-US" sz="2000" smtClean="0">
                <a:latin typeface="Times New Roman" pitchFamily="-106" charset="0"/>
                <a:cs typeface="Times New Roman" pitchFamily="-106" charset="0"/>
              </a:rPr>
              <a:t>		  B[i,w] = v</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 B[i-1,w- 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a:t>
            </a:r>
          </a:p>
          <a:p>
            <a:pPr>
              <a:buFont typeface="Wingdings 2" pitchFamily="-106" charset="2"/>
              <a:buNone/>
            </a:pPr>
            <a:r>
              <a:rPr lang="en-US" sz="2000" smtClean="0">
                <a:latin typeface="Times New Roman" pitchFamily="-106" charset="0"/>
                <a:cs typeface="Times New Roman" pitchFamily="-106" charset="0"/>
              </a:rPr>
              <a:t>	     else</a:t>
            </a:r>
          </a:p>
          <a:p>
            <a:pPr>
              <a:buFont typeface="Wingdings 2" pitchFamily="-106" charset="2"/>
              <a:buNone/>
            </a:pPr>
            <a:r>
              <a:rPr lang="en-US" sz="2000" smtClean="0">
                <a:latin typeface="Times New Roman" pitchFamily="-106" charset="0"/>
                <a:cs typeface="Times New Roman" pitchFamily="-106" charset="0"/>
              </a:rPr>
              <a:t>		  B[i,w] = B[i-1,w]</a:t>
            </a:r>
          </a:p>
          <a:p>
            <a:pPr>
              <a:buFont typeface="Wingdings 2" pitchFamily="-106" charset="2"/>
              <a:buNone/>
            </a:pPr>
            <a:r>
              <a:rPr lang="pl-PL" sz="2000" smtClean="0">
                <a:latin typeface="Times New Roman" pitchFamily="-106" charset="0"/>
                <a:cs typeface="Times New Roman" pitchFamily="-106" charset="0"/>
              </a:rPr>
              <a:t>else B[i,w] = B[i-1,w] // w</a:t>
            </a:r>
            <a:r>
              <a:rPr lang="pl-PL" sz="2000" baseline="-25000" smtClean="0">
                <a:latin typeface="Times New Roman" pitchFamily="-106" charset="0"/>
                <a:cs typeface="Times New Roman" pitchFamily="-106" charset="0"/>
              </a:rPr>
              <a:t>i</a:t>
            </a:r>
            <a:r>
              <a:rPr lang="pl-PL" sz="2000" smtClean="0">
                <a:latin typeface="Times New Roman" pitchFamily="-106" charset="0"/>
                <a:cs typeface="Times New Roman" pitchFamily="-106" charset="0"/>
              </a:rPr>
              <a:t> &gt; w</a:t>
            </a:r>
            <a:endParaRPr lang="en-US" sz="2000" smtClean="0">
              <a:latin typeface="Times New Roman" pitchFamily="-106" charset="0"/>
              <a:cs typeface="Times New Roman" pitchFamily="-106" charset="0"/>
            </a:endParaRPr>
          </a:p>
        </p:txBody>
      </p:sp>
      <p:sp>
        <p:nvSpPr>
          <p:cNvPr id="26687"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2</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b="1">
                <a:latin typeface="Times New Roman" pitchFamily="-106" charset="0"/>
                <a:cs typeface="Times New Roman" pitchFamily="-106" charset="0"/>
              </a:rPr>
              <a:t>w = 3</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0</a:t>
            </a:r>
          </a:p>
        </p:txBody>
      </p:sp>
      <p:cxnSp>
        <p:nvCxnSpPr>
          <p:cNvPr id="10" name="Straight Arrow Connector 9"/>
          <p:cNvCxnSpPr/>
          <p:nvPr/>
        </p:nvCxnSpPr>
        <p:spPr>
          <a:xfrm>
            <a:off x="2514600" y="2514600"/>
            <a:ext cx="1676400" cy="2286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Rectangle 12"/>
          <p:cNvSpPr/>
          <p:nvPr/>
        </p:nvSpPr>
        <p:spPr>
          <a:xfrm>
            <a:off x="7620000" y="6096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Content Placeholder 7"/>
          <p:cNvSpPr txBox="1">
            <a:spLocks/>
          </p:cNvSpPr>
          <p:nvPr/>
        </p:nvSpPr>
        <p:spPr bwMode="auto">
          <a:xfrm>
            <a:off x="1295400" y="3962400"/>
            <a:ext cx="6477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if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&lt;= w   //item i can be in the solution</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if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&gt; B[i-1,w]</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a:t>
            </a:r>
            <a:r>
              <a:rPr lang="en-US" sz="2000" b="1">
                <a:solidFill>
                  <a:srgbClr val="0070C0"/>
                </a:solidFill>
                <a:latin typeface="Times New Roman" pitchFamily="-106" charset="0"/>
                <a:cs typeface="Times New Roman" pitchFamily="-106" charset="0"/>
              </a:rPr>
              <a:t>B[i,w] = v</a:t>
            </a:r>
            <a:r>
              <a:rPr lang="en-US" sz="2000" b="1" baseline="-25000">
                <a:solidFill>
                  <a:srgbClr val="0070C0"/>
                </a:solidFill>
                <a:latin typeface="Times New Roman" pitchFamily="-106" charset="0"/>
                <a:cs typeface="Times New Roman" pitchFamily="-106" charset="0"/>
              </a:rPr>
              <a:t>i</a:t>
            </a:r>
            <a:r>
              <a:rPr lang="en-US" sz="2000" b="1">
                <a:solidFill>
                  <a:srgbClr val="0070C0"/>
                </a:solidFill>
                <a:latin typeface="Times New Roman" pitchFamily="-106" charset="0"/>
                <a:cs typeface="Times New Roman" pitchFamily="-106" charset="0"/>
              </a:rPr>
              <a:t> + B[i-1,w- w</a:t>
            </a:r>
            <a:r>
              <a:rPr lang="en-US" sz="2000" b="1" baseline="-25000">
                <a:solidFill>
                  <a:srgbClr val="0070C0"/>
                </a:solidFill>
                <a:latin typeface="Times New Roman" pitchFamily="-106" charset="0"/>
                <a:cs typeface="Times New Roman" pitchFamily="-106" charset="0"/>
              </a:rPr>
              <a:t>i</a:t>
            </a:r>
            <a:r>
              <a:rPr lang="en-US" sz="2000" b="1">
                <a:solidFill>
                  <a:srgbClr val="0070C0"/>
                </a:solidFill>
                <a:latin typeface="Times New Roman" pitchFamily="-106" charset="0"/>
                <a:cs typeface="Times New Roman" pitchFamily="-106" charset="0"/>
              </a:rPr>
              <a:t>]</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else</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B[i,w] = B[i-1,w]</a:t>
            </a:r>
          </a:p>
          <a:p>
            <a:pPr>
              <a:spcBef>
                <a:spcPts val="600"/>
              </a:spcBef>
              <a:buClr>
                <a:schemeClr val="accent1"/>
              </a:buClr>
              <a:buSzPct val="80000"/>
              <a:buFont typeface="Wingdings 2" pitchFamily="-106" charset="2"/>
              <a:buNone/>
            </a:pPr>
            <a:r>
              <a:rPr lang="pl-PL" sz="2000">
                <a:latin typeface="Times New Roman" pitchFamily="-106" charset="0"/>
                <a:cs typeface="Times New Roman" pitchFamily="-106" charset="0"/>
              </a:rPr>
              <a:t>else B[i,w] = B[i-1,w] // w</a:t>
            </a:r>
            <a:r>
              <a:rPr lang="pl-PL" sz="2000" baseline="-25000">
                <a:latin typeface="Times New Roman" pitchFamily="-106" charset="0"/>
                <a:cs typeface="Times New Roman" pitchFamily="-106" charset="0"/>
              </a:rPr>
              <a:t>i</a:t>
            </a:r>
            <a:r>
              <a:rPr lang="pl-PL" sz="2000">
                <a:latin typeface="Times New Roman" pitchFamily="-106" charset="0"/>
                <a:cs typeface="Times New Roman" pitchFamily="-106" charset="0"/>
              </a:rPr>
              <a:t> &gt; w</a:t>
            </a:r>
            <a:endParaRPr lang="en-US" sz="2000">
              <a:latin typeface="Times New Roman" pitchFamily="-106" charset="0"/>
              <a:cs typeface="Times New Roman" pitchFamily="-106" charset="0"/>
            </a:endParaRPr>
          </a:p>
        </p:txBody>
      </p:sp>
    </p:spTree>
    <p:extLst>
      <p:ext uri="{BB962C8B-B14F-4D97-AF65-F5344CB8AC3E}">
        <p14:creationId xmlns:p14="http://schemas.microsoft.com/office/powerpoint/2010/main" val="27510142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smtClean="0"/>
              <a:t>Knapsack 0-1 Example</a:t>
            </a:r>
            <a:endParaRPr lang="en-US" u="sng" dirty="0"/>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625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7710"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smtClean="0">
                <a:latin typeface="Times New Roman" pitchFamily="-106" charset="0"/>
                <a:cs typeface="Times New Roman" pitchFamily="-106" charset="0"/>
              </a:rPr>
              <a:t>if  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&lt;= w   //item i can be in the solution</a:t>
            </a:r>
          </a:p>
          <a:p>
            <a:pPr>
              <a:buFont typeface="Wingdings 2" pitchFamily="-106" charset="2"/>
              <a:buNone/>
            </a:pPr>
            <a:r>
              <a:rPr lang="en-US" sz="2000" smtClean="0">
                <a:latin typeface="Times New Roman" pitchFamily="-106" charset="0"/>
                <a:cs typeface="Times New Roman" pitchFamily="-106" charset="0"/>
              </a:rPr>
              <a:t>	     if v</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 B[i-1,w-w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&gt; B[i-1,w]</a:t>
            </a:r>
          </a:p>
          <a:p>
            <a:pPr>
              <a:buFont typeface="Wingdings 2" pitchFamily="-106" charset="2"/>
              <a:buNone/>
            </a:pPr>
            <a:r>
              <a:rPr lang="en-US" sz="2000" smtClean="0">
                <a:latin typeface="Times New Roman" pitchFamily="-106" charset="0"/>
                <a:cs typeface="Times New Roman" pitchFamily="-106" charset="0"/>
              </a:rPr>
              <a:t>		  </a:t>
            </a:r>
            <a:r>
              <a:rPr lang="en-US" sz="2000" b="1" smtClean="0">
                <a:solidFill>
                  <a:srgbClr val="0070C0"/>
                </a:solidFill>
                <a:latin typeface="Times New Roman" pitchFamily="-106" charset="0"/>
                <a:cs typeface="Times New Roman" pitchFamily="-106" charset="0"/>
              </a:rPr>
              <a:t>B[i,w] = v</a:t>
            </a:r>
            <a:r>
              <a:rPr lang="en-US" sz="2000" b="1" baseline="-25000" smtClean="0">
                <a:solidFill>
                  <a:srgbClr val="0070C0"/>
                </a:solidFill>
                <a:latin typeface="Times New Roman" pitchFamily="-106" charset="0"/>
                <a:cs typeface="Times New Roman" pitchFamily="-106" charset="0"/>
              </a:rPr>
              <a:t>i</a:t>
            </a:r>
            <a:r>
              <a:rPr lang="en-US" sz="2000" b="1" smtClean="0">
                <a:solidFill>
                  <a:srgbClr val="0070C0"/>
                </a:solidFill>
                <a:latin typeface="Times New Roman" pitchFamily="-106" charset="0"/>
                <a:cs typeface="Times New Roman" pitchFamily="-106" charset="0"/>
              </a:rPr>
              <a:t> + B[i-1,w- w</a:t>
            </a:r>
            <a:r>
              <a:rPr lang="en-US" sz="2000" b="1" baseline="-25000" smtClean="0">
                <a:solidFill>
                  <a:srgbClr val="0070C0"/>
                </a:solidFill>
                <a:latin typeface="Times New Roman" pitchFamily="-106" charset="0"/>
                <a:cs typeface="Times New Roman" pitchFamily="-106" charset="0"/>
              </a:rPr>
              <a:t>i</a:t>
            </a:r>
            <a:r>
              <a:rPr lang="en-US" sz="2000" b="1" smtClean="0">
                <a:solidFill>
                  <a:srgbClr val="0070C0"/>
                </a:solidFill>
                <a:latin typeface="Times New Roman" pitchFamily="-106" charset="0"/>
                <a:cs typeface="Times New Roman" pitchFamily="-106" charset="0"/>
              </a:rPr>
              <a:t>]</a:t>
            </a:r>
          </a:p>
          <a:p>
            <a:pPr>
              <a:buFont typeface="Wingdings 2" pitchFamily="-106" charset="2"/>
              <a:buNone/>
            </a:pPr>
            <a:r>
              <a:rPr lang="en-US" sz="2000" smtClean="0">
                <a:latin typeface="Times New Roman" pitchFamily="-106" charset="0"/>
                <a:cs typeface="Times New Roman" pitchFamily="-106" charset="0"/>
              </a:rPr>
              <a:t>	     else</a:t>
            </a:r>
          </a:p>
          <a:p>
            <a:pPr>
              <a:buFont typeface="Wingdings 2" pitchFamily="-106" charset="2"/>
              <a:buNone/>
            </a:pPr>
            <a:r>
              <a:rPr lang="en-US" sz="2000" smtClean="0">
                <a:latin typeface="Times New Roman" pitchFamily="-106" charset="0"/>
                <a:cs typeface="Times New Roman" pitchFamily="-106" charset="0"/>
              </a:rPr>
              <a:t>		  B[i,w] = B[i-1,w]</a:t>
            </a:r>
          </a:p>
          <a:p>
            <a:pPr>
              <a:buFont typeface="Wingdings 2" pitchFamily="-106" charset="2"/>
              <a:buNone/>
            </a:pPr>
            <a:r>
              <a:rPr lang="pl-PL" sz="2000" smtClean="0">
                <a:latin typeface="Times New Roman" pitchFamily="-106" charset="0"/>
                <a:cs typeface="Times New Roman" pitchFamily="-106" charset="0"/>
              </a:rPr>
              <a:t>else B[i,w] = B[i-1,w] // w</a:t>
            </a:r>
            <a:r>
              <a:rPr lang="pl-PL" sz="2000" baseline="-25000" smtClean="0">
                <a:latin typeface="Times New Roman" pitchFamily="-106" charset="0"/>
                <a:cs typeface="Times New Roman" pitchFamily="-106" charset="0"/>
              </a:rPr>
              <a:t>i</a:t>
            </a:r>
            <a:r>
              <a:rPr lang="pl-PL" sz="2000" smtClean="0">
                <a:latin typeface="Times New Roman" pitchFamily="-106" charset="0"/>
                <a:cs typeface="Times New Roman" pitchFamily="-106" charset="0"/>
              </a:rPr>
              <a:t> &gt; w</a:t>
            </a:r>
            <a:endParaRPr lang="en-US" sz="2000" smtClean="0">
              <a:latin typeface="Times New Roman" pitchFamily="-106" charset="0"/>
              <a:cs typeface="Times New Roman" pitchFamily="-106" charset="0"/>
            </a:endParaRPr>
          </a:p>
        </p:txBody>
      </p:sp>
      <p:sp>
        <p:nvSpPr>
          <p:cNvPr id="27711"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2</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b="1">
                <a:latin typeface="Times New Roman" pitchFamily="-106" charset="0"/>
                <a:cs typeface="Times New Roman" pitchFamily="-106" charset="0"/>
              </a:rPr>
              <a:t>w = 4</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1</a:t>
            </a:r>
          </a:p>
        </p:txBody>
      </p:sp>
      <p:cxnSp>
        <p:nvCxnSpPr>
          <p:cNvPr id="10" name="Straight Arrow Connector 9"/>
          <p:cNvCxnSpPr/>
          <p:nvPr/>
        </p:nvCxnSpPr>
        <p:spPr>
          <a:xfrm>
            <a:off x="3124200" y="2514600"/>
            <a:ext cx="1676400" cy="2286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Rectangle 12"/>
          <p:cNvSpPr/>
          <p:nvPr/>
        </p:nvSpPr>
        <p:spPr>
          <a:xfrm>
            <a:off x="7620000" y="6096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5086285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smtClean="0"/>
              <a:t>Knapsack 0-1 Example</a:t>
            </a:r>
            <a:endParaRPr lang="en-US" u="sng" dirty="0"/>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625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8734"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smtClean="0">
                <a:latin typeface="Times New Roman" pitchFamily="-106" charset="0"/>
                <a:cs typeface="Times New Roman" pitchFamily="-106" charset="0"/>
              </a:rPr>
              <a:t>if  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&lt;= w   //item i can be in the solution</a:t>
            </a:r>
          </a:p>
          <a:p>
            <a:pPr>
              <a:buFont typeface="Wingdings 2" pitchFamily="-106" charset="2"/>
              <a:buNone/>
            </a:pPr>
            <a:r>
              <a:rPr lang="en-US" sz="2000" smtClean="0">
                <a:latin typeface="Times New Roman" pitchFamily="-106" charset="0"/>
                <a:cs typeface="Times New Roman" pitchFamily="-106" charset="0"/>
              </a:rPr>
              <a:t>	     if v</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 B[i-1,w-w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&gt; B[i-1,w]</a:t>
            </a:r>
          </a:p>
          <a:p>
            <a:pPr>
              <a:buFont typeface="Wingdings 2" pitchFamily="-106" charset="2"/>
              <a:buNone/>
            </a:pPr>
            <a:r>
              <a:rPr lang="en-US" sz="2000" smtClean="0">
                <a:latin typeface="Times New Roman" pitchFamily="-106" charset="0"/>
                <a:cs typeface="Times New Roman" pitchFamily="-106" charset="0"/>
              </a:rPr>
              <a:t>		  </a:t>
            </a:r>
            <a:r>
              <a:rPr lang="en-US" sz="2000" b="1" smtClean="0">
                <a:solidFill>
                  <a:srgbClr val="0070C0"/>
                </a:solidFill>
                <a:latin typeface="Times New Roman" pitchFamily="-106" charset="0"/>
                <a:cs typeface="Times New Roman" pitchFamily="-106" charset="0"/>
              </a:rPr>
              <a:t>B[i,w] = v</a:t>
            </a:r>
            <a:r>
              <a:rPr lang="en-US" sz="2000" b="1" baseline="-25000" smtClean="0">
                <a:solidFill>
                  <a:srgbClr val="0070C0"/>
                </a:solidFill>
                <a:latin typeface="Times New Roman" pitchFamily="-106" charset="0"/>
                <a:cs typeface="Times New Roman" pitchFamily="-106" charset="0"/>
              </a:rPr>
              <a:t>i</a:t>
            </a:r>
            <a:r>
              <a:rPr lang="en-US" sz="2000" b="1" smtClean="0">
                <a:solidFill>
                  <a:srgbClr val="0070C0"/>
                </a:solidFill>
                <a:latin typeface="Times New Roman" pitchFamily="-106" charset="0"/>
                <a:cs typeface="Times New Roman" pitchFamily="-106" charset="0"/>
              </a:rPr>
              <a:t> + B[i-1,w- w</a:t>
            </a:r>
            <a:r>
              <a:rPr lang="en-US" sz="2000" b="1" baseline="-25000" smtClean="0">
                <a:solidFill>
                  <a:srgbClr val="0070C0"/>
                </a:solidFill>
                <a:latin typeface="Times New Roman" pitchFamily="-106" charset="0"/>
                <a:cs typeface="Times New Roman" pitchFamily="-106" charset="0"/>
              </a:rPr>
              <a:t>i</a:t>
            </a:r>
            <a:r>
              <a:rPr lang="en-US" sz="2000" b="1" smtClean="0">
                <a:solidFill>
                  <a:srgbClr val="0070C0"/>
                </a:solidFill>
                <a:latin typeface="Times New Roman" pitchFamily="-106" charset="0"/>
                <a:cs typeface="Times New Roman" pitchFamily="-106" charset="0"/>
              </a:rPr>
              <a:t>]</a:t>
            </a:r>
          </a:p>
          <a:p>
            <a:pPr>
              <a:buFont typeface="Wingdings 2" pitchFamily="-106" charset="2"/>
              <a:buNone/>
            </a:pPr>
            <a:r>
              <a:rPr lang="en-US" sz="2000" smtClean="0">
                <a:latin typeface="Times New Roman" pitchFamily="-106" charset="0"/>
                <a:cs typeface="Times New Roman" pitchFamily="-106" charset="0"/>
              </a:rPr>
              <a:t>	     else</a:t>
            </a:r>
          </a:p>
          <a:p>
            <a:pPr>
              <a:buFont typeface="Wingdings 2" pitchFamily="-106" charset="2"/>
              <a:buNone/>
            </a:pPr>
            <a:r>
              <a:rPr lang="en-US" sz="2000" smtClean="0">
                <a:latin typeface="Times New Roman" pitchFamily="-106" charset="0"/>
                <a:cs typeface="Times New Roman" pitchFamily="-106" charset="0"/>
              </a:rPr>
              <a:t>		  B[i,w] = B[i-1,w]</a:t>
            </a:r>
          </a:p>
          <a:p>
            <a:pPr>
              <a:buFont typeface="Wingdings 2" pitchFamily="-106" charset="2"/>
              <a:buNone/>
            </a:pPr>
            <a:r>
              <a:rPr lang="pl-PL" sz="2000" smtClean="0">
                <a:latin typeface="Times New Roman" pitchFamily="-106" charset="0"/>
                <a:cs typeface="Times New Roman" pitchFamily="-106" charset="0"/>
              </a:rPr>
              <a:t>else B[i,w] = B[i-1,w] // w</a:t>
            </a:r>
            <a:r>
              <a:rPr lang="pl-PL" sz="2000" baseline="-25000" smtClean="0">
                <a:latin typeface="Times New Roman" pitchFamily="-106" charset="0"/>
                <a:cs typeface="Times New Roman" pitchFamily="-106" charset="0"/>
              </a:rPr>
              <a:t>i</a:t>
            </a:r>
            <a:r>
              <a:rPr lang="pl-PL" sz="2000" smtClean="0">
                <a:latin typeface="Times New Roman" pitchFamily="-106" charset="0"/>
                <a:cs typeface="Times New Roman" pitchFamily="-106" charset="0"/>
              </a:rPr>
              <a:t> &gt; w</a:t>
            </a:r>
            <a:endParaRPr lang="en-US" sz="2000" smtClean="0">
              <a:latin typeface="Times New Roman" pitchFamily="-106" charset="0"/>
              <a:cs typeface="Times New Roman" pitchFamily="-106" charset="0"/>
            </a:endParaRPr>
          </a:p>
        </p:txBody>
      </p:sp>
      <p:sp>
        <p:nvSpPr>
          <p:cNvPr id="28735"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2</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b="1">
                <a:latin typeface="Times New Roman" pitchFamily="-106" charset="0"/>
                <a:cs typeface="Times New Roman" pitchFamily="-106" charset="0"/>
              </a:rPr>
              <a:t>w = 5</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2</a:t>
            </a:r>
          </a:p>
        </p:txBody>
      </p:sp>
      <p:cxnSp>
        <p:nvCxnSpPr>
          <p:cNvPr id="10" name="Straight Arrow Connector 9"/>
          <p:cNvCxnSpPr/>
          <p:nvPr/>
        </p:nvCxnSpPr>
        <p:spPr>
          <a:xfrm>
            <a:off x="3733800" y="2438400"/>
            <a:ext cx="1828800" cy="3048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7</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Rectangle 12"/>
          <p:cNvSpPr/>
          <p:nvPr/>
        </p:nvSpPr>
        <p:spPr>
          <a:xfrm>
            <a:off x="7620000" y="6096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9369573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smtClean="0"/>
              <a:t>Knapsack 0-1 Example</a:t>
            </a:r>
            <a:endParaRPr lang="en-US" u="sng" dirty="0"/>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625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7</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9758"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smtClean="0">
                <a:latin typeface="Times New Roman" pitchFamily="-106" charset="0"/>
                <a:cs typeface="Times New Roman" pitchFamily="-106" charset="0"/>
              </a:rPr>
              <a:t>if  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&lt;= w   //item i can be in the solution</a:t>
            </a:r>
          </a:p>
          <a:p>
            <a:pPr>
              <a:buFont typeface="Wingdings 2" pitchFamily="-106" charset="2"/>
              <a:buNone/>
            </a:pPr>
            <a:r>
              <a:rPr lang="en-US" sz="2000" smtClean="0">
                <a:latin typeface="Times New Roman" pitchFamily="-106" charset="0"/>
                <a:cs typeface="Times New Roman" pitchFamily="-106" charset="0"/>
              </a:rPr>
              <a:t>	     if v</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 B[i-1,w-w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&gt; B[i-1,w]</a:t>
            </a:r>
          </a:p>
          <a:p>
            <a:pPr>
              <a:buFont typeface="Wingdings 2" pitchFamily="-106" charset="2"/>
              <a:buNone/>
            </a:pPr>
            <a:r>
              <a:rPr lang="en-US" sz="2000" smtClean="0">
                <a:latin typeface="Times New Roman" pitchFamily="-106" charset="0"/>
                <a:cs typeface="Times New Roman" pitchFamily="-106" charset="0"/>
              </a:rPr>
              <a:t>		  B[i,w] = v</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 B[i-1,w- 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a:t>
            </a:r>
          </a:p>
          <a:p>
            <a:pPr>
              <a:buFont typeface="Wingdings 2" pitchFamily="-106" charset="2"/>
              <a:buNone/>
            </a:pPr>
            <a:r>
              <a:rPr lang="en-US" sz="2000" smtClean="0">
                <a:latin typeface="Times New Roman" pitchFamily="-106" charset="0"/>
                <a:cs typeface="Times New Roman" pitchFamily="-106" charset="0"/>
              </a:rPr>
              <a:t>	     else</a:t>
            </a:r>
          </a:p>
          <a:p>
            <a:pPr>
              <a:buFont typeface="Wingdings 2" pitchFamily="-106" charset="2"/>
              <a:buNone/>
            </a:pPr>
            <a:r>
              <a:rPr lang="en-US" sz="2000" smtClean="0">
                <a:latin typeface="Times New Roman" pitchFamily="-106" charset="0"/>
                <a:cs typeface="Times New Roman" pitchFamily="-106" charset="0"/>
              </a:rPr>
              <a:t>		  B[i,w] = B[i-1,w]</a:t>
            </a:r>
          </a:p>
          <a:p>
            <a:pPr>
              <a:buFont typeface="Wingdings 2" pitchFamily="-106" charset="2"/>
              <a:buNone/>
            </a:pPr>
            <a:r>
              <a:rPr lang="pl-PL" sz="2000" smtClean="0">
                <a:latin typeface="Times New Roman" pitchFamily="-106" charset="0"/>
                <a:cs typeface="Times New Roman" pitchFamily="-106" charset="0"/>
              </a:rPr>
              <a:t>else B[i,w] = B[i-1,w] // w</a:t>
            </a:r>
            <a:r>
              <a:rPr lang="pl-PL" sz="2000" baseline="-25000" smtClean="0">
                <a:latin typeface="Times New Roman" pitchFamily="-106" charset="0"/>
                <a:cs typeface="Times New Roman" pitchFamily="-106" charset="0"/>
              </a:rPr>
              <a:t>i</a:t>
            </a:r>
            <a:r>
              <a:rPr lang="pl-PL" sz="2000" smtClean="0">
                <a:latin typeface="Times New Roman" pitchFamily="-106" charset="0"/>
                <a:cs typeface="Times New Roman" pitchFamily="-106" charset="0"/>
              </a:rPr>
              <a:t> &gt; w</a:t>
            </a:r>
            <a:endParaRPr lang="en-US" sz="2000" smtClean="0">
              <a:latin typeface="Times New Roman" pitchFamily="-106" charset="0"/>
              <a:cs typeface="Times New Roman" pitchFamily="-106" charset="0"/>
            </a:endParaRPr>
          </a:p>
        </p:txBody>
      </p:sp>
      <p:sp>
        <p:nvSpPr>
          <p:cNvPr id="29759" name="TextBox 5"/>
          <p:cNvSpPr txBox="1">
            <a:spLocks noChangeArrowheads="1"/>
          </p:cNvSpPr>
          <p:nvPr/>
        </p:nvSpPr>
        <p:spPr bwMode="auto">
          <a:xfrm>
            <a:off x="6248400" y="1905000"/>
            <a:ext cx="14954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3</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5</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b="1">
                <a:latin typeface="Times New Roman" pitchFamily="-106" charset="0"/>
                <a:cs typeface="Times New Roman" pitchFamily="-106" charset="0"/>
              </a:rPr>
              <a:t>w = 1..3</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-3..-1</a:t>
            </a:r>
          </a:p>
        </p:txBody>
      </p:sp>
      <p:cxnSp>
        <p:nvCxnSpPr>
          <p:cNvPr id="10" name="Straight Arrow Connector 9"/>
          <p:cNvCxnSpPr/>
          <p:nvPr/>
        </p:nvCxnSpPr>
        <p:spPr>
          <a:xfrm rot="5400000">
            <a:off x="2667001" y="2971800"/>
            <a:ext cx="304800" cy="3175"/>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7</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Rectangle 12"/>
          <p:cNvSpPr/>
          <p:nvPr/>
        </p:nvSpPr>
        <p:spPr>
          <a:xfrm>
            <a:off x="7620000" y="9144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6" name="Straight Arrow Connector 15"/>
          <p:cNvCxnSpPr/>
          <p:nvPr/>
        </p:nvCxnSpPr>
        <p:spPr>
          <a:xfrm rot="5400000">
            <a:off x="3275807" y="2971006"/>
            <a:ext cx="304800" cy="1587"/>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3963194" y="29710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2" name="Content Placeholder 7"/>
          <p:cNvSpPr txBox="1">
            <a:spLocks/>
          </p:cNvSpPr>
          <p:nvPr/>
        </p:nvSpPr>
        <p:spPr bwMode="auto">
          <a:xfrm>
            <a:off x="1295400" y="3962400"/>
            <a:ext cx="6477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if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&lt;= w   //item i can be in the solution</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if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&gt; B[i-1,w]</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B[i,w] =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else</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B[i,w] = B[i-1,w]</a:t>
            </a:r>
          </a:p>
          <a:p>
            <a:pPr>
              <a:spcBef>
                <a:spcPts val="600"/>
              </a:spcBef>
              <a:buClr>
                <a:schemeClr val="accent1"/>
              </a:buClr>
              <a:buSzPct val="80000"/>
              <a:buFont typeface="Wingdings 2" pitchFamily="-106" charset="2"/>
              <a:buNone/>
            </a:pPr>
            <a:r>
              <a:rPr lang="pl-PL" sz="2000">
                <a:latin typeface="Times New Roman" pitchFamily="-106" charset="0"/>
                <a:cs typeface="Times New Roman" pitchFamily="-106" charset="0"/>
              </a:rPr>
              <a:t>else </a:t>
            </a:r>
            <a:r>
              <a:rPr lang="pl-PL" sz="2000" b="1">
                <a:solidFill>
                  <a:srgbClr val="0070C0"/>
                </a:solidFill>
                <a:latin typeface="Times New Roman" pitchFamily="-106" charset="0"/>
                <a:cs typeface="Times New Roman" pitchFamily="-106" charset="0"/>
              </a:rPr>
              <a:t>B[i,w] = B[i-1,w] </a:t>
            </a:r>
            <a:r>
              <a:rPr lang="pl-PL" sz="2000">
                <a:latin typeface="Times New Roman" pitchFamily="-106" charset="0"/>
                <a:cs typeface="Times New Roman" pitchFamily="-106" charset="0"/>
              </a:rPr>
              <a:t>// w</a:t>
            </a:r>
            <a:r>
              <a:rPr lang="pl-PL" sz="2000" baseline="-25000">
                <a:latin typeface="Times New Roman" pitchFamily="-106" charset="0"/>
                <a:cs typeface="Times New Roman" pitchFamily="-106" charset="0"/>
              </a:rPr>
              <a:t>i</a:t>
            </a:r>
            <a:r>
              <a:rPr lang="pl-PL" sz="2000">
                <a:latin typeface="Times New Roman" pitchFamily="-106" charset="0"/>
                <a:cs typeface="Times New Roman" pitchFamily="-106" charset="0"/>
              </a:rPr>
              <a:t> &gt; w</a:t>
            </a:r>
            <a:endParaRPr lang="en-US" sz="2000">
              <a:latin typeface="Times New Roman" pitchFamily="-106" charset="0"/>
              <a:cs typeface="Times New Roman" pitchFamily="-106" charset="0"/>
            </a:endParaRPr>
          </a:p>
        </p:txBody>
      </p:sp>
    </p:spTree>
    <p:extLst>
      <p:ext uri="{BB962C8B-B14F-4D97-AF65-F5344CB8AC3E}">
        <p14:creationId xmlns:p14="http://schemas.microsoft.com/office/powerpoint/2010/main" val="27626802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smtClean="0"/>
              <a:t>Knapsack 0-1 Example</a:t>
            </a:r>
            <a:endParaRPr lang="en-US" u="sng" dirty="0"/>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625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7</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782"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smtClean="0">
                <a:latin typeface="Times New Roman" pitchFamily="-106" charset="0"/>
                <a:cs typeface="Times New Roman" pitchFamily="-106" charset="0"/>
              </a:rPr>
              <a:t>if  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&lt;= w   //item i can be in the solution</a:t>
            </a:r>
          </a:p>
          <a:p>
            <a:pPr>
              <a:buFont typeface="Wingdings 2" pitchFamily="-106" charset="2"/>
              <a:buNone/>
            </a:pPr>
            <a:r>
              <a:rPr lang="en-US" sz="2000" smtClean="0">
                <a:latin typeface="Times New Roman" pitchFamily="-106" charset="0"/>
                <a:cs typeface="Times New Roman" pitchFamily="-106" charset="0"/>
              </a:rPr>
              <a:t>	     if v</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 B[i-1,w-w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&gt; B[i-1,w]</a:t>
            </a:r>
          </a:p>
          <a:p>
            <a:pPr>
              <a:buFont typeface="Wingdings 2" pitchFamily="-106" charset="2"/>
              <a:buNone/>
            </a:pPr>
            <a:r>
              <a:rPr lang="en-US" sz="2000" smtClean="0">
                <a:latin typeface="Times New Roman" pitchFamily="-106" charset="0"/>
                <a:cs typeface="Times New Roman" pitchFamily="-106" charset="0"/>
              </a:rPr>
              <a:t>		  B[i,w] = v</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 B[i-1,w- 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a:t>
            </a:r>
          </a:p>
          <a:p>
            <a:pPr>
              <a:buFont typeface="Wingdings 2" pitchFamily="-106" charset="2"/>
              <a:buNone/>
            </a:pPr>
            <a:r>
              <a:rPr lang="en-US" sz="2000" smtClean="0">
                <a:latin typeface="Times New Roman" pitchFamily="-106" charset="0"/>
                <a:cs typeface="Times New Roman" pitchFamily="-106" charset="0"/>
              </a:rPr>
              <a:t>	     else</a:t>
            </a:r>
          </a:p>
          <a:p>
            <a:pPr>
              <a:buFont typeface="Wingdings 2" pitchFamily="-106" charset="2"/>
              <a:buNone/>
            </a:pPr>
            <a:r>
              <a:rPr lang="en-US" sz="2000" smtClean="0">
                <a:latin typeface="Times New Roman" pitchFamily="-106" charset="0"/>
                <a:cs typeface="Times New Roman" pitchFamily="-106" charset="0"/>
              </a:rPr>
              <a:t>		  B[i,w] = B[i-1,w]</a:t>
            </a:r>
          </a:p>
          <a:p>
            <a:pPr>
              <a:buFont typeface="Wingdings 2" pitchFamily="-106" charset="2"/>
              <a:buNone/>
            </a:pPr>
            <a:r>
              <a:rPr lang="pl-PL" sz="2000" smtClean="0">
                <a:latin typeface="Times New Roman" pitchFamily="-106" charset="0"/>
                <a:cs typeface="Times New Roman" pitchFamily="-106" charset="0"/>
              </a:rPr>
              <a:t>else B[i,w] = B[i-1,w] // w</a:t>
            </a:r>
            <a:r>
              <a:rPr lang="pl-PL" sz="2000" baseline="-25000" smtClean="0">
                <a:latin typeface="Times New Roman" pitchFamily="-106" charset="0"/>
                <a:cs typeface="Times New Roman" pitchFamily="-106" charset="0"/>
              </a:rPr>
              <a:t>i</a:t>
            </a:r>
            <a:r>
              <a:rPr lang="pl-PL" sz="2000" smtClean="0">
                <a:latin typeface="Times New Roman" pitchFamily="-106" charset="0"/>
                <a:cs typeface="Times New Roman" pitchFamily="-106" charset="0"/>
              </a:rPr>
              <a:t> &gt; w</a:t>
            </a:r>
            <a:endParaRPr lang="en-US" sz="2000" smtClean="0">
              <a:latin typeface="Times New Roman" pitchFamily="-106" charset="0"/>
              <a:cs typeface="Times New Roman" pitchFamily="-106" charset="0"/>
            </a:endParaRPr>
          </a:p>
        </p:txBody>
      </p:sp>
      <p:sp>
        <p:nvSpPr>
          <p:cNvPr id="30783"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3</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5</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b="1">
                <a:latin typeface="Times New Roman" pitchFamily="-106" charset="0"/>
                <a:cs typeface="Times New Roman" pitchFamily="-106" charset="0"/>
              </a:rPr>
              <a:t>w = 4</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0</a:t>
            </a:r>
          </a:p>
        </p:txBody>
      </p:sp>
      <p:cxnSp>
        <p:nvCxnSpPr>
          <p:cNvPr id="10" name="Straight Arrow Connector 9"/>
          <p:cNvCxnSpPr/>
          <p:nvPr/>
        </p:nvCxnSpPr>
        <p:spPr>
          <a:xfrm>
            <a:off x="2514600" y="2819400"/>
            <a:ext cx="2438400" cy="2286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7</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5</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Rectangle 12"/>
          <p:cNvSpPr/>
          <p:nvPr/>
        </p:nvSpPr>
        <p:spPr>
          <a:xfrm>
            <a:off x="7620000" y="9144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Content Placeholder 7"/>
          <p:cNvSpPr txBox="1">
            <a:spLocks/>
          </p:cNvSpPr>
          <p:nvPr/>
        </p:nvSpPr>
        <p:spPr bwMode="auto">
          <a:xfrm>
            <a:off x="1295400" y="3962400"/>
            <a:ext cx="6477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if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&lt;= w   //item i can be in the solution</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if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&gt; B[i-1,w]</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a:t>
            </a:r>
            <a:r>
              <a:rPr lang="en-US" sz="2000" b="1">
                <a:solidFill>
                  <a:srgbClr val="0070C0"/>
                </a:solidFill>
                <a:latin typeface="Times New Roman" pitchFamily="-106" charset="0"/>
                <a:cs typeface="Times New Roman" pitchFamily="-106" charset="0"/>
              </a:rPr>
              <a:t>B[i,w] = v</a:t>
            </a:r>
            <a:r>
              <a:rPr lang="en-US" sz="2000" b="1" baseline="-25000">
                <a:solidFill>
                  <a:srgbClr val="0070C0"/>
                </a:solidFill>
                <a:latin typeface="Times New Roman" pitchFamily="-106" charset="0"/>
                <a:cs typeface="Times New Roman" pitchFamily="-106" charset="0"/>
              </a:rPr>
              <a:t>i</a:t>
            </a:r>
            <a:r>
              <a:rPr lang="en-US" sz="2000" b="1">
                <a:solidFill>
                  <a:srgbClr val="0070C0"/>
                </a:solidFill>
                <a:latin typeface="Times New Roman" pitchFamily="-106" charset="0"/>
                <a:cs typeface="Times New Roman" pitchFamily="-106" charset="0"/>
              </a:rPr>
              <a:t> + B[i-1,w- w</a:t>
            </a:r>
            <a:r>
              <a:rPr lang="en-US" sz="2000" b="1" baseline="-25000">
                <a:solidFill>
                  <a:srgbClr val="0070C0"/>
                </a:solidFill>
                <a:latin typeface="Times New Roman" pitchFamily="-106" charset="0"/>
                <a:cs typeface="Times New Roman" pitchFamily="-106" charset="0"/>
              </a:rPr>
              <a:t>i</a:t>
            </a:r>
            <a:r>
              <a:rPr lang="en-US" sz="2000" b="1">
                <a:solidFill>
                  <a:srgbClr val="0070C0"/>
                </a:solidFill>
                <a:latin typeface="Times New Roman" pitchFamily="-106" charset="0"/>
                <a:cs typeface="Times New Roman" pitchFamily="-106" charset="0"/>
              </a:rPr>
              <a:t>]</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else</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B[i,w] = B[i-1,w]</a:t>
            </a:r>
          </a:p>
          <a:p>
            <a:pPr>
              <a:spcBef>
                <a:spcPts val="600"/>
              </a:spcBef>
              <a:buClr>
                <a:schemeClr val="accent1"/>
              </a:buClr>
              <a:buSzPct val="80000"/>
              <a:buFont typeface="Wingdings 2" pitchFamily="-106" charset="2"/>
              <a:buNone/>
            </a:pPr>
            <a:r>
              <a:rPr lang="pl-PL" sz="2000">
                <a:latin typeface="Times New Roman" pitchFamily="-106" charset="0"/>
                <a:cs typeface="Times New Roman" pitchFamily="-106" charset="0"/>
              </a:rPr>
              <a:t>else B[i,w] = B[i-1,w] // w</a:t>
            </a:r>
            <a:r>
              <a:rPr lang="pl-PL" sz="2000" baseline="-25000">
                <a:latin typeface="Times New Roman" pitchFamily="-106" charset="0"/>
                <a:cs typeface="Times New Roman" pitchFamily="-106" charset="0"/>
              </a:rPr>
              <a:t>i</a:t>
            </a:r>
            <a:r>
              <a:rPr lang="pl-PL" sz="2000">
                <a:latin typeface="Times New Roman" pitchFamily="-106" charset="0"/>
                <a:cs typeface="Times New Roman" pitchFamily="-106" charset="0"/>
              </a:rPr>
              <a:t> &gt; w</a:t>
            </a:r>
            <a:endParaRPr lang="en-US" sz="2000">
              <a:latin typeface="Times New Roman" pitchFamily="-106" charset="0"/>
              <a:cs typeface="Times New Roman" pitchFamily="-106" charset="0"/>
            </a:endParaRPr>
          </a:p>
        </p:txBody>
      </p:sp>
    </p:spTree>
    <p:extLst>
      <p:ext uri="{BB962C8B-B14F-4D97-AF65-F5344CB8AC3E}">
        <p14:creationId xmlns:p14="http://schemas.microsoft.com/office/powerpoint/2010/main" val="42033253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4"/>
          <p:cNvSpPr>
            <a:spLocks noGrp="1" noChangeArrowheads="1"/>
          </p:cNvSpPr>
          <p:nvPr>
            <p:ph type="dt" sz="quarter" idx="10"/>
          </p:nvPr>
        </p:nvSpPr>
        <p:spPr>
          <a:noFill/>
        </p:spPr>
        <p:txBody>
          <a:bodyPr/>
          <a:lstStyle/>
          <a:p>
            <a:fld id="{65DDCCF3-7BD2-3844-805B-69E8B52EF720}"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98307"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98308" name="Slide Number Placeholder 3"/>
          <p:cNvSpPr>
            <a:spLocks noGrp="1"/>
          </p:cNvSpPr>
          <p:nvPr>
            <p:ph type="sldNum" sz="quarter" idx="12"/>
          </p:nvPr>
        </p:nvSpPr>
        <p:spPr>
          <a:noFill/>
        </p:spPr>
        <p:txBody>
          <a:bodyPr/>
          <a:lstStyle/>
          <a:p>
            <a:fld id="{45972CA8-C401-0F4E-B922-4C2195DDA1EA}" type="slidenum">
              <a:rPr lang="en-US">
                <a:latin typeface="Arial" pitchFamily="-111" charset="0"/>
                <a:ea typeface="ＭＳ Ｐゴシック" pitchFamily="-111" charset="-128"/>
                <a:cs typeface="ＭＳ Ｐゴシック" pitchFamily="-111" charset="-128"/>
              </a:rPr>
              <a:pPr/>
              <a:t>48</a:t>
            </a:fld>
            <a:endParaRPr lang="en-US">
              <a:latin typeface="Arial" pitchFamily="-111" charset="0"/>
              <a:ea typeface="ＭＳ Ｐゴシック" pitchFamily="-111" charset="-128"/>
              <a:cs typeface="ＭＳ Ｐゴシック" pitchFamily="-111" charset="-128"/>
            </a:endParaRPr>
          </a:p>
        </p:txBody>
      </p:sp>
      <p:sp>
        <p:nvSpPr>
          <p:cNvPr id="98309"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Immediate Implications</a:t>
            </a:r>
          </a:p>
        </p:txBody>
      </p:sp>
      <p:sp>
        <p:nvSpPr>
          <p:cNvPr id="98310" name="Rectangle 3"/>
          <p:cNvSpPr>
            <a:spLocks noGrp="1" noChangeArrowheads="1"/>
          </p:cNvSpPr>
          <p:nvPr>
            <p:ph type="body" idx="4294967295"/>
          </p:nvPr>
        </p:nvSpPr>
        <p:spPr/>
        <p:txBody>
          <a:bodyPr/>
          <a:lstStyle/>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solved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solvable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semi-decidable (re).</a:t>
            </a:r>
          </a:p>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non-re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unsolvable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unsolved.</a:t>
            </a:r>
          </a:p>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finite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solvable.</a:t>
            </a:r>
          </a:p>
        </p:txBody>
      </p:sp>
      <p:sp>
        <p:nvSpPr>
          <p:cNvPr id="98311"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9541EF80-2D74-3940-94BF-127CB0B8B16D}" type="slidenum">
              <a:rPr lang="en-US" sz="1400"/>
              <a:pPr algn="r"/>
              <a:t>48</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smtClean="0"/>
              <a:t>Knapsack 0-1 Example</a:t>
            </a:r>
            <a:endParaRPr lang="en-US" u="sng" dirty="0"/>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625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7</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5</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1806" name="Content Placeholder 7"/>
          <p:cNvSpPr>
            <a:spLocks noGrp="1"/>
          </p:cNvSpPr>
          <p:nvPr>
            <p:ph idx="1"/>
          </p:nvPr>
        </p:nvSpPr>
        <p:spPr>
          <a:xfrm>
            <a:off x="1295400" y="3810000"/>
            <a:ext cx="6477000" cy="2514600"/>
          </a:xfrm>
        </p:spPr>
        <p:txBody>
          <a:bodyPr/>
          <a:lstStyle/>
          <a:p>
            <a:pPr>
              <a:buFont typeface="Wingdings 2" pitchFamily="-106" charset="2"/>
              <a:buNone/>
            </a:pPr>
            <a:r>
              <a:rPr lang="en-US" sz="2000" smtClean="0">
                <a:latin typeface="Times New Roman" pitchFamily="-106" charset="0"/>
                <a:cs typeface="Times New Roman" pitchFamily="-106" charset="0"/>
              </a:rPr>
              <a:t>if  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&lt;= w   //item i can be in the solution</a:t>
            </a:r>
          </a:p>
          <a:p>
            <a:pPr>
              <a:buFont typeface="Wingdings 2" pitchFamily="-106" charset="2"/>
              <a:buNone/>
            </a:pPr>
            <a:r>
              <a:rPr lang="en-US" sz="2000" smtClean="0">
                <a:latin typeface="Times New Roman" pitchFamily="-106" charset="0"/>
                <a:cs typeface="Times New Roman" pitchFamily="-106" charset="0"/>
              </a:rPr>
              <a:t>	     if v</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 B[i-1,w-w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&gt; B[i-1,w]</a:t>
            </a:r>
          </a:p>
          <a:p>
            <a:pPr>
              <a:buFont typeface="Wingdings 2" pitchFamily="-106" charset="2"/>
              <a:buNone/>
            </a:pPr>
            <a:r>
              <a:rPr lang="en-US" sz="2000" smtClean="0">
                <a:latin typeface="Times New Roman" pitchFamily="-106" charset="0"/>
                <a:cs typeface="Times New Roman" pitchFamily="-106" charset="0"/>
              </a:rPr>
              <a:t>		  B[i,w] = v</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 B[i-1,w- 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a:t>
            </a:r>
          </a:p>
          <a:p>
            <a:pPr>
              <a:buFont typeface="Wingdings 2" pitchFamily="-106" charset="2"/>
              <a:buNone/>
            </a:pPr>
            <a:r>
              <a:rPr lang="en-US" sz="2000" smtClean="0">
                <a:latin typeface="Times New Roman" pitchFamily="-106" charset="0"/>
                <a:cs typeface="Times New Roman" pitchFamily="-106" charset="0"/>
              </a:rPr>
              <a:t>	     else</a:t>
            </a:r>
          </a:p>
          <a:p>
            <a:pPr>
              <a:buFont typeface="Wingdings 2" pitchFamily="-106" charset="2"/>
              <a:buNone/>
            </a:pPr>
            <a:r>
              <a:rPr lang="en-US" sz="2000" smtClean="0">
                <a:latin typeface="Times New Roman" pitchFamily="-106" charset="0"/>
                <a:cs typeface="Times New Roman" pitchFamily="-106" charset="0"/>
              </a:rPr>
              <a:t>		  B[i,w] = B[i-1,w]</a:t>
            </a:r>
          </a:p>
          <a:p>
            <a:pPr>
              <a:buFont typeface="Wingdings 2" pitchFamily="-106" charset="2"/>
              <a:buNone/>
            </a:pPr>
            <a:r>
              <a:rPr lang="pl-PL" sz="2000" smtClean="0">
                <a:latin typeface="Times New Roman" pitchFamily="-106" charset="0"/>
                <a:cs typeface="Times New Roman" pitchFamily="-106" charset="0"/>
              </a:rPr>
              <a:t>else B[i,w] = B[i-1,w] // w</a:t>
            </a:r>
            <a:r>
              <a:rPr lang="pl-PL" sz="2000" baseline="-25000" smtClean="0">
                <a:latin typeface="Times New Roman" pitchFamily="-106" charset="0"/>
                <a:cs typeface="Times New Roman" pitchFamily="-106" charset="0"/>
              </a:rPr>
              <a:t>i</a:t>
            </a:r>
            <a:r>
              <a:rPr lang="pl-PL" sz="2000" smtClean="0">
                <a:latin typeface="Times New Roman" pitchFamily="-106" charset="0"/>
                <a:cs typeface="Times New Roman" pitchFamily="-106" charset="0"/>
              </a:rPr>
              <a:t> &gt; w</a:t>
            </a:r>
            <a:endParaRPr lang="en-US" sz="2000" smtClean="0">
              <a:latin typeface="Times New Roman" pitchFamily="-106" charset="0"/>
              <a:cs typeface="Times New Roman" pitchFamily="-106" charset="0"/>
            </a:endParaRPr>
          </a:p>
        </p:txBody>
      </p:sp>
      <p:sp>
        <p:nvSpPr>
          <p:cNvPr id="31807"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3</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5</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b="1">
                <a:latin typeface="Times New Roman" pitchFamily="-106" charset="0"/>
                <a:cs typeface="Times New Roman" pitchFamily="-106" charset="0"/>
              </a:rPr>
              <a:t>w = 5</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1</a:t>
            </a:r>
          </a:p>
        </p:txBody>
      </p:sp>
      <p:cxnSp>
        <p:nvCxnSpPr>
          <p:cNvPr id="10" name="Straight Arrow Connector 9"/>
          <p:cNvCxnSpPr/>
          <p:nvPr/>
        </p:nvCxnSpPr>
        <p:spPr>
          <a:xfrm rot="5400000">
            <a:off x="5410201" y="2971800"/>
            <a:ext cx="304800" cy="3175"/>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7</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5</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7</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Rectangle 12"/>
          <p:cNvSpPr/>
          <p:nvPr/>
        </p:nvSpPr>
        <p:spPr>
          <a:xfrm>
            <a:off x="7620000" y="9144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Content Placeholder 7"/>
          <p:cNvSpPr txBox="1">
            <a:spLocks/>
          </p:cNvSpPr>
          <p:nvPr/>
        </p:nvSpPr>
        <p:spPr bwMode="auto">
          <a:xfrm>
            <a:off x="1295400" y="3810000"/>
            <a:ext cx="6477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if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&lt;= w   //item i can be in the solution</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if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&gt; B[i-1,w]</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B[i,w] =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else</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a:t>
            </a:r>
            <a:r>
              <a:rPr lang="en-US" sz="2000" b="1">
                <a:solidFill>
                  <a:srgbClr val="0070C0"/>
                </a:solidFill>
                <a:latin typeface="Times New Roman" pitchFamily="-106" charset="0"/>
                <a:cs typeface="Times New Roman" pitchFamily="-106" charset="0"/>
              </a:rPr>
              <a:t>B[i,w] = B[i-1,w]</a:t>
            </a:r>
          </a:p>
          <a:p>
            <a:pPr>
              <a:spcBef>
                <a:spcPts val="600"/>
              </a:spcBef>
              <a:buClr>
                <a:schemeClr val="accent1"/>
              </a:buClr>
              <a:buSzPct val="80000"/>
              <a:buFont typeface="Wingdings 2" pitchFamily="-106" charset="2"/>
              <a:buNone/>
            </a:pPr>
            <a:r>
              <a:rPr lang="pl-PL" sz="2000">
                <a:latin typeface="Times New Roman" pitchFamily="-106" charset="0"/>
                <a:cs typeface="Times New Roman" pitchFamily="-106" charset="0"/>
              </a:rPr>
              <a:t>else B[i,w] = B[i-1,w] // w</a:t>
            </a:r>
            <a:r>
              <a:rPr lang="pl-PL" sz="2000" baseline="-25000">
                <a:latin typeface="Times New Roman" pitchFamily="-106" charset="0"/>
                <a:cs typeface="Times New Roman" pitchFamily="-106" charset="0"/>
              </a:rPr>
              <a:t>i</a:t>
            </a:r>
            <a:r>
              <a:rPr lang="pl-PL" sz="2000">
                <a:latin typeface="Times New Roman" pitchFamily="-106" charset="0"/>
                <a:cs typeface="Times New Roman" pitchFamily="-106" charset="0"/>
              </a:rPr>
              <a:t> &gt; w</a:t>
            </a:r>
            <a:endParaRPr lang="en-US" sz="2000">
              <a:latin typeface="Times New Roman" pitchFamily="-106" charset="0"/>
              <a:cs typeface="Times New Roman" pitchFamily="-106" charset="0"/>
            </a:endParaRPr>
          </a:p>
        </p:txBody>
      </p:sp>
    </p:spTree>
    <p:extLst>
      <p:ext uri="{BB962C8B-B14F-4D97-AF65-F5344CB8AC3E}">
        <p14:creationId xmlns:p14="http://schemas.microsoft.com/office/powerpoint/2010/main" val="25184836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smtClean="0"/>
              <a:t>Knapsack 0-1 Example</a:t>
            </a:r>
            <a:endParaRPr lang="en-US" u="sng" dirty="0"/>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625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7</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5</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7</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2830"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smtClean="0">
                <a:latin typeface="Times New Roman" pitchFamily="-106" charset="0"/>
                <a:cs typeface="Times New Roman" pitchFamily="-106" charset="0"/>
              </a:rPr>
              <a:t>if  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&lt;= w   //item i can be in the solution</a:t>
            </a:r>
          </a:p>
          <a:p>
            <a:pPr>
              <a:buFont typeface="Wingdings 2" pitchFamily="-106" charset="2"/>
              <a:buNone/>
            </a:pPr>
            <a:r>
              <a:rPr lang="en-US" sz="2000" smtClean="0">
                <a:latin typeface="Times New Roman" pitchFamily="-106" charset="0"/>
                <a:cs typeface="Times New Roman" pitchFamily="-106" charset="0"/>
              </a:rPr>
              <a:t>	     if v</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 B[i-1,w-w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&gt; B[i-1,w]</a:t>
            </a:r>
          </a:p>
          <a:p>
            <a:pPr>
              <a:buFont typeface="Wingdings 2" pitchFamily="-106" charset="2"/>
              <a:buNone/>
            </a:pPr>
            <a:r>
              <a:rPr lang="en-US" sz="2000" smtClean="0">
                <a:latin typeface="Times New Roman" pitchFamily="-106" charset="0"/>
                <a:cs typeface="Times New Roman" pitchFamily="-106" charset="0"/>
              </a:rPr>
              <a:t>		  B[i,w] = v</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 B[i-1,w- 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a:t>
            </a:r>
          </a:p>
          <a:p>
            <a:pPr>
              <a:buFont typeface="Wingdings 2" pitchFamily="-106" charset="2"/>
              <a:buNone/>
            </a:pPr>
            <a:r>
              <a:rPr lang="en-US" sz="2000" smtClean="0">
                <a:latin typeface="Times New Roman" pitchFamily="-106" charset="0"/>
                <a:cs typeface="Times New Roman" pitchFamily="-106" charset="0"/>
              </a:rPr>
              <a:t>	     else</a:t>
            </a:r>
          </a:p>
          <a:p>
            <a:pPr>
              <a:buFont typeface="Wingdings 2" pitchFamily="-106" charset="2"/>
              <a:buNone/>
            </a:pPr>
            <a:r>
              <a:rPr lang="en-US" sz="2000" smtClean="0">
                <a:latin typeface="Times New Roman" pitchFamily="-106" charset="0"/>
                <a:cs typeface="Times New Roman" pitchFamily="-106" charset="0"/>
              </a:rPr>
              <a:t>		  B[i,w] = B[i-1,w]</a:t>
            </a:r>
          </a:p>
          <a:p>
            <a:pPr>
              <a:buFont typeface="Wingdings 2" pitchFamily="-106" charset="2"/>
              <a:buNone/>
            </a:pPr>
            <a:r>
              <a:rPr lang="pl-PL" sz="2000" smtClean="0">
                <a:latin typeface="Times New Roman" pitchFamily="-106" charset="0"/>
                <a:cs typeface="Times New Roman" pitchFamily="-106" charset="0"/>
              </a:rPr>
              <a:t>else B[i,w] = B[i-1,w] // w</a:t>
            </a:r>
            <a:r>
              <a:rPr lang="pl-PL" sz="2000" baseline="-25000" smtClean="0">
                <a:latin typeface="Times New Roman" pitchFamily="-106" charset="0"/>
                <a:cs typeface="Times New Roman" pitchFamily="-106" charset="0"/>
              </a:rPr>
              <a:t>i</a:t>
            </a:r>
            <a:r>
              <a:rPr lang="pl-PL" sz="2000" smtClean="0">
                <a:latin typeface="Times New Roman" pitchFamily="-106" charset="0"/>
                <a:cs typeface="Times New Roman" pitchFamily="-106" charset="0"/>
              </a:rPr>
              <a:t> &gt; w</a:t>
            </a:r>
            <a:endParaRPr lang="en-US" sz="2000" smtClean="0">
              <a:latin typeface="Times New Roman" pitchFamily="-106" charset="0"/>
              <a:cs typeface="Times New Roman" pitchFamily="-106" charset="0"/>
            </a:endParaRPr>
          </a:p>
        </p:txBody>
      </p:sp>
      <p:sp>
        <p:nvSpPr>
          <p:cNvPr id="32831" name="TextBox 5"/>
          <p:cNvSpPr txBox="1">
            <a:spLocks noChangeArrowheads="1"/>
          </p:cNvSpPr>
          <p:nvPr/>
        </p:nvSpPr>
        <p:spPr bwMode="auto">
          <a:xfrm>
            <a:off x="6248400" y="1905000"/>
            <a:ext cx="14954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4</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6</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5</a:t>
            </a:r>
          </a:p>
          <a:p>
            <a:pPr eaLnBrk="1" hangingPunct="1"/>
            <a:r>
              <a:rPr lang="en-US" sz="2000" b="1">
                <a:latin typeface="Times New Roman" pitchFamily="-106" charset="0"/>
                <a:cs typeface="Times New Roman" pitchFamily="-106" charset="0"/>
              </a:rPr>
              <a:t>w = 1..4</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-4..-1</a:t>
            </a:r>
          </a:p>
        </p:txBody>
      </p:sp>
      <p:cxnSp>
        <p:nvCxnSpPr>
          <p:cNvPr id="10" name="Straight Arrow Connector 9"/>
          <p:cNvCxnSpPr/>
          <p:nvPr/>
        </p:nvCxnSpPr>
        <p:spPr>
          <a:xfrm rot="5400000">
            <a:off x="2591594" y="32758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7</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5</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7</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5</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Rectangle 12"/>
          <p:cNvSpPr/>
          <p:nvPr/>
        </p:nvSpPr>
        <p:spPr>
          <a:xfrm>
            <a:off x="7620000" y="1145628"/>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Arrow Connector 11"/>
          <p:cNvCxnSpPr/>
          <p:nvPr/>
        </p:nvCxnSpPr>
        <p:spPr>
          <a:xfrm rot="5400000">
            <a:off x="3353594" y="32758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4039394" y="32758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4725194" y="32758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6" name="Content Placeholder 7"/>
          <p:cNvSpPr txBox="1">
            <a:spLocks/>
          </p:cNvSpPr>
          <p:nvPr/>
        </p:nvSpPr>
        <p:spPr bwMode="auto">
          <a:xfrm>
            <a:off x="1295400" y="3962400"/>
            <a:ext cx="6477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if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&lt;= w   //item i can be in the solution</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if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&gt; B[i-1,w]</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B[i,w] =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else</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B[i,w] = B[i-1,w]</a:t>
            </a:r>
          </a:p>
          <a:p>
            <a:pPr>
              <a:spcBef>
                <a:spcPts val="600"/>
              </a:spcBef>
              <a:buClr>
                <a:schemeClr val="accent1"/>
              </a:buClr>
              <a:buSzPct val="80000"/>
              <a:buFont typeface="Wingdings 2" pitchFamily="-106" charset="2"/>
              <a:buNone/>
            </a:pPr>
            <a:r>
              <a:rPr lang="pl-PL" sz="2000">
                <a:latin typeface="Times New Roman" pitchFamily="-106" charset="0"/>
                <a:cs typeface="Times New Roman" pitchFamily="-106" charset="0"/>
              </a:rPr>
              <a:t>else </a:t>
            </a:r>
            <a:r>
              <a:rPr lang="pl-PL" sz="2000" b="1">
                <a:solidFill>
                  <a:srgbClr val="0070C0"/>
                </a:solidFill>
                <a:latin typeface="Times New Roman" pitchFamily="-106" charset="0"/>
                <a:cs typeface="Times New Roman" pitchFamily="-106" charset="0"/>
              </a:rPr>
              <a:t>B[i,w] = B[i-1,w] </a:t>
            </a:r>
            <a:r>
              <a:rPr lang="pl-PL" sz="2000">
                <a:latin typeface="Times New Roman" pitchFamily="-106" charset="0"/>
                <a:cs typeface="Times New Roman" pitchFamily="-106" charset="0"/>
              </a:rPr>
              <a:t>// w</a:t>
            </a:r>
            <a:r>
              <a:rPr lang="pl-PL" sz="2000" baseline="-25000">
                <a:latin typeface="Times New Roman" pitchFamily="-106" charset="0"/>
                <a:cs typeface="Times New Roman" pitchFamily="-106" charset="0"/>
              </a:rPr>
              <a:t>i</a:t>
            </a:r>
            <a:r>
              <a:rPr lang="pl-PL" sz="2000">
                <a:latin typeface="Times New Roman" pitchFamily="-106" charset="0"/>
                <a:cs typeface="Times New Roman" pitchFamily="-106" charset="0"/>
              </a:rPr>
              <a:t> &gt; w</a:t>
            </a:r>
            <a:endParaRPr lang="en-US" sz="2000">
              <a:latin typeface="Times New Roman" pitchFamily="-106" charset="0"/>
              <a:cs typeface="Times New Roman" pitchFamily="-106" charset="0"/>
            </a:endParaRPr>
          </a:p>
        </p:txBody>
      </p:sp>
    </p:spTree>
    <p:extLst>
      <p:ext uri="{BB962C8B-B14F-4D97-AF65-F5344CB8AC3E}">
        <p14:creationId xmlns:p14="http://schemas.microsoft.com/office/powerpoint/2010/main" val="35259533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smtClean="0"/>
              <a:t>Knapsack 0-1 Example</a:t>
            </a:r>
            <a:endParaRPr lang="en-US" u="sng" dirty="0"/>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625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7</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5</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7</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5</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3854"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smtClean="0">
                <a:latin typeface="Times New Roman" pitchFamily="-106" charset="0"/>
                <a:cs typeface="Times New Roman" pitchFamily="-106" charset="0"/>
              </a:rPr>
              <a:t>if  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&lt;= w   //item i can be in the solution</a:t>
            </a:r>
          </a:p>
          <a:p>
            <a:pPr>
              <a:buFont typeface="Wingdings 2" pitchFamily="-106" charset="2"/>
              <a:buNone/>
            </a:pPr>
            <a:r>
              <a:rPr lang="en-US" sz="2000" smtClean="0">
                <a:latin typeface="Times New Roman" pitchFamily="-106" charset="0"/>
                <a:cs typeface="Times New Roman" pitchFamily="-106" charset="0"/>
              </a:rPr>
              <a:t>	     if v</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 B[i-1,w-w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&gt; B[i-1,w]</a:t>
            </a:r>
          </a:p>
          <a:p>
            <a:pPr>
              <a:buFont typeface="Wingdings 2" pitchFamily="-106" charset="2"/>
              <a:buNone/>
            </a:pPr>
            <a:r>
              <a:rPr lang="en-US" sz="2000" smtClean="0">
                <a:latin typeface="Times New Roman" pitchFamily="-106" charset="0"/>
                <a:cs typeface="Times New Roman" pitchFamily="-106" charset="0"/>
              </a:rPr>
              <a:t>		  B[i,w] = v</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 B[i-1,w- 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a:t>
            </a:r>
          </a:p>
          <a:p>
            <a:pPr>
              <a:buFont typeface="Wingdings 2" pitchFamily="-106" charset="2"/>
              <a:buNone/>
            </a:pPr>
            <a:r>
              <a:rPr lang="en-US" sz="2000" smtClean="0">
                <a:latin typeface="Times New Roman" pitchFamily="-106" charset="0"/>
                <a:cs typeface="Times New Roman" pitchFamily="-106" charset="0"/>
              </a:rPr>
              <a:t>	     else</a:t>
            </a:r>
          </a:p>
          <a:p>
            <a:pPr>
              <a:buFont typeface="Wingdings 2" pitchFamily="-106" charset="2"/>
              <a:buNone/>
            </a:pPr>
            <a:r>
              <a:rPr lang="en-US" sz="2000" smtClean="0">
                <a:latin typeface="Times New Roman" pitchFamily="-106" charset="0"/>
                <a:cs typeface="Times New Roman" pitchFamily="-106" charset="0"/>
              </a:rPr>
              <a:t>		  B[i,w] = B[i-1,w]</a:t>
            </a:r>
          </a:p>
          <a:p>
            <a:pPr>
              <a:buFont typeface="Wingdings 2" pitchFamily="-106" charset="2"/>
              <a:buNone/>
            </a:pPr>
            <a:r>
              <a:rPr lang="pl-PL" sz="2000" smtClean="0">
                <a:latin typeface="Times New Roman" pitchFamily="-106" charset="0"/>
                <a:cs typeface="Times New Roman" pitchFamily="-106" charset="0"/>
              </a:rPr>
              <a:t>else B[i,w] = B[i-1,w] // w</a:t>
            </a:r>
            <a:r>
              <a:rPr lang="pl-PL" sz="2000" baseline="-25000" smtClean="0">
                <a:latin typeface="Times New Roman" pitchFamily="-106" charset="0"/>
                <a:cs typeface="Times New Roman" pitchFamily="-106" charset="0"/>
              </a:rPr>
              <a:t>i</a:t>
            </a:r>
            <a:r>
              <a:rPr lang="pl-PL" sz="2000" smtClean="0">
                <a:latin typeface="Times New Roman" pitchFamily="-106" charset="0"/>
                <a:cs typeface="Times New Roman" pitchFamily="-106" charset="0"/>
              </a:rPr>
              <a:t> &gt; w</a:t>
            </a:r>
            <a:endParaRPr lang="en-US" sz="2000" smtClean="0">
              <a:latin typeface="Times New Roman" pitchFamily="-106" charset="0"/>
              <a:cs typeface="Times New Roman" pitchFamily="-106" charset="0"/>
            </a:endParaRPr>
          </a:p>
        </p:txBody>
      </p:sp>
      <p:sp>
        <p:nvSpPr>
          <p:cNvPr id="33855"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4</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6</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5</a:t>
            </a:r>
          </a:p>
          <a:p>
            <a:pPr eaLnBrk="1" hangingPunct="1"/>
            <a:r>
              <a:rPr lang="en-US" sz="2000" b="1">
                <a:latin typeface="Times New Roman" pitchFamily="-106" charset="0"/>
                <a:cs typeface="Times New Roman" pitchFamily="-106" charset="0"/>
              </a:rPr>
              <a:t>w = 5</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0</a:t>
            </a:r>
          </a:p>
        </p:txBody>
      </p:sp>
      <p:cxnSp>
        <p:nvCxnSpPr>
          <p:cNvPr id="10" name="Straight Arrow Connector 9"/>
          <p:cNvCxnSpPr/>
          <p:nvPr/>
        </p:nvCxnSpPr>
        <p:spPr>
          <a:xfrm rot="5400000">
            <a:off x="5334794" y="32758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7</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5</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7</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5</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7</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Rectangle 12"/>
          <p:cNvSpPr/>
          <p:nvPr/>
        </p:nvSpPr>
        <p:spPr>
          <a:xfrm>
            <a:off x="7620000" y="1145628"/>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Content Placeholder 7"/>
          <p:cNvSpPr txBox="1">
            <a:spLocks/>
          </p:cNvSpPr>
          <p:nvPr/>
        </p:nvSpPr>
        <p:spPr bwMode="auto">
          <a:xfrm>
            <a:off x="1295400" y="3962400"/>
            <a:ext cx="6477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if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&lt;= w   //item i can be in the solution</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if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&gt; B[i-1,w]</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B[i,w] =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else</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a:t>
            </a:r>
            <a:r>
              <a:rPr lang="en-US" sz="2000" b="1">
                <a:solidFill>
                  <a:srgbClr val="0070C0"/>
                </a:solidFill>
                <a:latin typeface="Times New Roman" pitchFamily="-106" charset="0"/>
                <a:cs typeface="Times New Roman" pitchFamily="-106" charset="0"/>
              </a:rPr>
              <a:t>B[i,w] = B[i-1,w]</a:t>
            </a:r>
          </a:p>
          <a:p>
            <a:pPr>
              <a:spcBef>
                <a:spcPts val="600"/>
              </a:spcBef>
              <a:buClr>
                <a:schemeClr val="accent1"/>
              </a:buClr>
              <a:buSzPct val="80000"/>
              <a:buFont typeface="Wingdings 2" pitchFamily="-106" charset="2"/>
              <a:buNone/>
            </a:pPr>
            <a:r>
              <a:rPr lang="pl-PL" sz="2000">
                <a:latin typeface="Times New Roman" pitchFamily="-106" charset="0"/>
                <a:cs typeface="Times New Roman" pitchFamily="-106" charset="0"/>
              </a:rPr>
              <a:t>else B[i,w] = B[i-1,w] // w</a:t>
            </a:r>
            <a:r>
              <a:rPr lang="pl-PL" sz="2000" baseline="-25000">
                <a:latin typeface="Times New Roman" pitchFamily="-106" charset="0"/>
                <a:cs typeface="Times New Roman" pitchFamily="-106" charset="0"/>
              </a:rPr>
              <a:t>i</a:t>
            </a:r>
            <a:r>
              <a:rPr lang="pl-PL" sz="2000">
                <a:latin typeface="Times New Roman" pitchFamily="-106" charset="0"/>
                <a:cs typeface="Times New Roman" pitchFamily="-106" charset="0"/>
              </a:rPr>
              <a:t> &gt; w</a:t>
            </a:r>
            <a:endParaRPr lang="en-US" sz="2000">
              <a:latin typeface="Times New Roman" pitchFamily="-106" charset="0"/>
              <a:cs typeface="Times New Roman" pitchFamily="-106" charset="0"/>
            </a:endParaRPr>
          </a:p>
        </p:txBody>
      </p:sp>
    </p:spTree>
    <p:extLst>
      <p:ext uri="{BB962C8B-B14F-4D97-AF65-F5344CB8AC3E}">
        <p14:creationId xmlns:p14="http://schemas.microsoft.com/office/powerpoint/2010/main" val="2514755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smtClean="0"/>
              <a:t>Knapsack 0-1 Example</a:t>
            </a:r>
            <a:endParaRPr lang="en-US" u="sng" dirty="0"/>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625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7</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5</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7</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5</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smtClean="0">
                          <a:solidFill>
                            <a:srgbClr val="C00000"/>
                          </a:solidFill>
                          <a:latin typeface="Times New Roman"/>
                          <a:ea typeface="Times New Roman"/>
                          <a:cs typeface="Times New Roman"/>
                        </a:rPr>
                        <a:t>7</a:t>
                      </a:r>
                      <a:endParaRPr lang="en-US" sz="2000" b="1" dirty="0">
                        <a:solidFill>
                          <a:srgbClr val="C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4878" name="Content Placeholder 7"/>
          <p:cNvSpPr>
            <a:spLocks noGrp="1"/>
          </p:cNvSpPr>
          <p:nvPr>
            <p:ph idx="1"/>
          </p:nvPr>
        </p:nvSpPr>
        <p:spPr>
          <a:xfrm>
            <a:off x="1295400" y="3962400"/>
            <a:ext cx="7162800" cy="2514600"/>
          </a:xfrm>
        </p:spPr>
        <p:txBody>
          <a:bodyPr/>
          <a:lstStyle/>
          <a:p>
            <a:pPr>
              <a:buFont typeface="Wingdings 2" pitchFamily="-106" charset="2"/>
              <a:buNone/>
            </a:pPr>
            <a:r>
              <a:rPr lang="en-US" sz="2000" smtClean="0">
                <a:latin typeface="Times New Roman" pitchFamily="-106" charset="0"/>
                <a:cs typeface="Times New Roman" pitchFamily="-106" charset="0"/>
              </a:rPr>
              <a:t>We’re DONE!!  </a:t>
            </a:r>
          </a:p>
          <a:p>
            <a:pPr>
              <a:buFont typeface="Wingdings 2" pitchFamily="-106" charset="2"/>
              <a:buNone/>
            </a:pPr>
            <a:r>
              <a:rPr lang="en-US" sz="2000" smtClean="0">
                <a:latin typeface="Times New Roman" pitchFamily="-106" charset="0"/>
                <a:cs typeface="Times New Roman" pitchFamily="-106" charset="0"/>
              </a:rPr>
              <a:t>The max possible value that can be carried in this knapsack is </a:t>
            </a:r>
            <a:r>
              <a:rPr lang="en-US" sz="2000" b="1" i="1" smtClean="0">
                <a:latin typeface="Times New Roman" pitchFamily="-106" charset="0"/>
                <a:cs typeface="Times New Roman" pitchFamily="-106" charset="0"/>
              </a:rPr>
              <a:t>$7</a:t>
            </a:r>
          </a:p>
        </p:txBody>
      </p:sp>
      <p:sp>
        <p:nvSpPr>
          <p:cNvPr id="13" name="Rectangle 12"/>
          <p:cNvSpPr/>
          <p:nvPr/>
        </p:nvSpPr>
        <p:spPr>
          <a:xfrm>
            <a:off x="7620000" y="1177159"/>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836452216"/>
      </p:ext>
    </p:extLst>
  </p:cSld>
  <p:clrMapOvr>
    <a:masterClrMapping/>
  </p:clrMapOvr>
  <p:timing>
    <p:tnLst>
      <p:par>
        <p:cTn xmlns:p14="http://schemas.microsoft.com/office/powerpoint/2010/main" id="1" dur="indefinite" restart="never" nodeType="tmRoot"/>
      </p:par>
    </p:tnLst>
  </p:timing>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Knapsack 0-1 Problem – Run Time</a:t>
            </a:r>
            <a:endParaRPr lang="en-US" dirty="0"/>
          </a:p>
        </p:txBody>
      </p:sp>
      <p:sp>
        <p:nvSpPr>
          <p:cNvPr id="3" name="Content Placeholder 2"/>
          <p:cNvSpPr>
            <a:spLocks noGrp="1"/>
          </p:cNvSpPr>
          <p:nvPr>
            <p:ph idx="1"/>
          </p:nvPr>
        </p:nvSpPr>
        <p:spPr>
          <a:xfrm>
            <a:off x="1066800" y="1219200"/>
            <a:ext cx="8077200" cy="5638800"/>
          </a:xfrm>
        </p:spPr>
        <p:txBody>
          <a:bodyPr>
            <a:normAutofit fontScale="70000" lnSpcReduction="20000"/>
          </a:bodyPr>
          <a:lstStyle/>
          <a:p>
            <a:pPr>
              <a:buFont typeface="Wingdings 2" pitchFamily="18" charset="2"/>
              <a:buNone/>
              <a:defRPr/>
            </a:pPr>
            <a:r>
              <a:rPr lang="pl-PL" dirty="0" smtClean="0">
                <a:latin typeface="Times New Roman" pitchFamily="18" charset="0"/>
                <a:cs typeface="Times New Roman" pitchFamily="18" charset="0"/>
              </a:rPr>
              <a:t>for w = 0 to W</a:t>
            </a:r>
          </a:p>
          <a:p>
            <a:pPr>
              <a:buFont typeface="Wingdings 2" pitchFamily="18" charset="2"/>
              <a:buNone/>
              <a:defRPr/>
            </a:pPr>
            <a:r>
              <a:rPr lang="en-US" dirty="0" smtClean="0">
                <a:latin typeface="Times New Roman" pitchFamily="18" charset="0"/>
                <a:cs typeface="Times New Roman" pitchFamily="18" charset="0"/>
              </a:rPr>
              <a:t>	B[0,w] = 0</a:t>
            </a:r>
          </a:p>
          <a:p>
            <a:pPr>
              <a:buFont typeface="Wingdings 2" pitchFamily="18" charset="2"/>
              <a:buNone/>
              <a:defRPr/>
            </a:pPr>
            <a:endParaRPr lang="en-US" dirty="0" smtClean="0">
              <a:latin typeface="Times New Roman" pitchFamily="18" charset="0"/>
              <a:cs typeface="Times New Roman" pitchFamily="18" charset="0"/>
            </a:endParaRPr>
          </a:p>
          <a:p>
            <a:pPr>
              <a:buFont typeface="Wingdings 2" pitchFamily="18" charset="2"/>
              <a:buNone/>
              <a:defRPr/>
            </a:pPr>
            <a:r>
              <a:rPr lang="en-US" dirty="0" smtClean="0">
                <a:latin typeface="Times New Roman" pitchFamily="18" charset="0"/>
                <a:cs typeface="Times New Roman" pitchFamily="18" charset="0"/>
              </a:rPr>
              <a:t>for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 1 to n</a:t>
            </a:r>
          </a:p>
          <a:p>
            <a:pPr>
              <a:buFont typeface="Wingdings 2" pitchFamily="18" charset="2"/>
              <a:buNone/>
              <a:defRPr/>
            </a:pPr>
            <a:r>
              <a:rPr lang="en-US" dirty="0" smtClean="0">
                <a:latin typeface="Times New Roman" pitchFamily="18" charset="0"/>
                <a:cs typeface="Times New Roman" pitchFamily="18" charset="0"/>
              </a:rPr>
              <a:t>	B[i,0] = 0</a:t>
            </a:r>
          </a:p>
          <a:p>
            <a:pPr>
              <a:buFont typeface="Wingdings 2" pitchFamily="18" charset="2"/>
              <a:buNone/>
              <a:defRPr/>
            </a:pPr>
            <a:endParaRPr lang="en-US" dirty="0" smtClean="0">
              <a:latin typeface="Times New Roman" pitchFamily="18" charset="0"/>
              <a:cs typeface="Times New Roman" pitchFamily="18" charset="0"/>
            </a:endParaRPr>
          </a:p>
          <a:p>
            <a:pPr>
              <a:buFont typeface="Wingdings 2" pitchFamily="18" charset="2"/>
              <a:buNone/>
              <a:defRPr/>
            </a:pPr>
            <a:r>
              <a:rPr lang="en-US" dirty="0" smtClean="0">
                <a:latin typeface="Times New Roman" pitchFamily="18" charset="0"/>
                <a:cs typeface="Times New Roman" pitchFamily="18" charset="0"/>
              </a:rPr>
              <a:t>for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 1 to n</a:t>
            </a:r>
          </a:p>
          <a:p>
            <a:pPr>
              <a:buFont typeface="Wingdings 2" pitchFamily="18" charset="2"/>
              <a:buNone/>
              <a:defRPr/>
            </a:pPr>
            <a:r>
              <a:rPr lang="en-US" dirty="0" smtClean="0">
                <a:latin typeface="Times New Roman" pitchFamily="18" charset="0"/>
                <a:cs typeface="Times New Roman" pitchFamily="18" charset="0"/>
              </a:rPr>
              <a:t>	</a:t>
            </a:r>
            <a:r>
              <a:rPr lang="pl-PL" dirty="0" smtClean="0">
                <a:latin typeface="Times New Roman" pitchFamily="18" charset="0"/>
                <a:cs typeface="Times New Roman" pitchFamily="18" charset="0"/>
              </a:rPr>
              <a:t>for w = 0 to W</a:t>
            </a:r>
          </a:p>
          <a:p>
            <a:pPr>
              <a:buFont typeface="Wingdings 2" pitchFamily="18" charset="2"/>
              <a:buNone/>
              <a:defRPr/>
            </a:pPr>
            <a:r>
              <a:rPr lang="en-US" dirty="0" smtClean="0">
                <a:latin typeface="Times New Roman" pitchFamily="18" charset="0"/>
                <a:cs typeface="Times New Roman" pitchFamily="18" charset="0"/>
              </a:rPr>
              <a:t>		&lt; the rest of the code &gt;</a:t>
            </a:r>
          </a:p>
          <a:p>
            <a:pPr>
              <a:buFont typeface="Wingdings 2" pitchFamily="18" charset="2"/>
              <a:buNone/>
              <a:defRPr/>
            </a:pPr>
            <a:endParaRPr lang="en-US" dirty="0" smtClean="0">
              <a:latin typeface="Times New Roman" pitchFamily="18" charset="0"/>
              <a:cs typeface="Times New Roman" pitchFamily="18" charset="0"/>
            </a:endParaRPr>
          </a:p>
          <a:p>
            <a:pPr>
              <a:buFont typeface="Wingdings 2" pitchFamily="18" charset="2"/>
              <a:buNone/>
              <a:defRPr/>
            </a:pPr>
            <a:r>
              <a:rPr lang="en-US" dirty="0" smtClean="0">
                <a:latin typeface="Times New Roman" pitchFamily="18" charset="0"/>
                <a:cs typeface="Times New Roman" pitchFamily="18" charset="0"/>
              </a:rPr>
              <a:t>What is the running time of this algorithm?</a:t>
            </a:r>
          </a:p>
          <a:p>
            <a:pPr>
              <a:buFont typeface="Wingdings 2" pitchFamily="18" charset="2"/>
              <a:buNone/>
              <a:defRPr/>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O(</a:t>
            </a:r>
            <a:r>
              <a:rPr lang="en-US" b="1" i="1" dirty="0" smtClean="0">
                <a:latin typeface="Times New Roman" pitchFamily="18" charset="0"/>
                <a:cs typeface="Times New Roman" pitchFamily="18" charset="0"/>
              </a:rPr>
              <a:t>n*W</a:t>
            </a:r>
            <a:r>
              <a:rPr lang="en-US" b="1" dirty="0" smtClean="0">
                <a:latin typeface="Times New Roman" pitchFamily="18" charset="0"/>
                <a:cs typeface="Times New Roman" pitchFamily="18" charset="0"/>
              </a:rPr>
              <a:t>) – </a:t>
            </a:r>
            <a:r>
              <a:rPr lang="en-US" b="1" i="1" dirty="0" smtClean="0">
                <a:latin typeface="Times New Roman" pitchFamily="18" charset="0"/>
                <a:cs typeface="Times New Roman" pitchFamily="18" charset="0"/>
              </a:rPr>
              <a:t>of course, W can be mighty big</a:t>
            </a:r>
          </a:p>
          <a:p>
            <a:pPr>
              <a:buFont typeface="Wingdings 2" pitchFamily="18" charset="2"/>
              <a:buNone/>
              <a:defRPr/>
            </a:pP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What is an analogy in world of sorting?</a:t>
            </a:r>
          </a:p>
          <a:p>
            <a:pPr>
              <a:buFont typeface="Wingdings 2" pitchFamily="18" charset="2"/>
              <a:buNone/>
              <a:defRPr/>
            </a:pPr>
            <a:endParaRPr lang="en-US" dirty="0" smtClean="0">
              <a:latin typeface="Times New Roman" pitchFamily="18" charset="0"/>
              <a:cs typeface="Times New Roman" pitchFamily="18" charset="0"/>
            </a:endParaRPr>
          </a:p>
          <a:p>
            <a:pPr>
              <a:buFont typeface="Wingdings 2" pitchFamily="18" charset="2"/>
              <a:buNone/>
              <a:defRPr/>
            </a:pPr>
            <a:r>
              <a:rPr lang="en-US" dirty="0" smtClean="0">
                <a:latin typeface="Times New Roman" pitchFamily="18" charset="0"/>
                <a:cs typeface="Times New Roman" pitchFamily="18" charset="0"/>
              </a:rPr>
              <a:t>Remember that the brute-force algorithm takes: 	</a:t>
            </a:r>
            <a:r>
              <a:rPr lang="en-US" b="1" dirty="0" smtClean="0">
                <a:latin typeface="Times New Roman" pitchFamily="18" charset="0"/>
                <a:cs typeface="Times New Roman" pitchFamily="18" charset="0"/>
              </a:rPr>
              <a:t>O(2</a:t>
            </a:r>
            <a:r>
              <a:rPr lang="en-US" b="1" baseline="30000" dirty="0" smtClean="0">
                <a:latin typeface="Times New Roman" pitchFamily="18" charset="0"/>
                <a:cs typeface="Times New Roman" pitchFamily="18" charset="0"/>
              </a:rPr>
              <a:t>n</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
        <p:nvSpPr>
          <p:cNvPr id="4" name="TextBox 3"/>
          <p:cNvSpPr txBox="1">
            <a:spLocks noChangeArrowheads="1"/>
          </p:cNvSpPr>
          <p:nvPr/>
        </p:nvSpPr>
        <p:spPr bwMode="auto">
          <a:xfrm>
            <a:off x="3733800" y="1295400"/>
            <a:ext cx="1022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06" charset="0"/>
                <a:cs typeface="Times New Roman" pitchFamily="-106" charset="0"/>
              </a:rPr>
              <a:t>O(</a:t>
            </a:r>
            <a:r>
              <a:rPr lang="en-US" sz="2800" b="1" i="1">
                <a:latin typeface="Times New Roman" pitchFamily="-106" charset="0"/>
                <a:cs typeface="Times New Roman" pitchFamily="-106" charset="0"/>
              </a:rPr>
              <a:t>W</a:t>
            </a:r>
            <a:r>
              <a:rPr lang="en-US" sz="2800" b="1">
                <a:latin typeface="Times New Roman" pitchFamily="-106" charset="0"/>
                <a:cs typeface="Times New Roman" pitchFamily="-106" charset="0"/>
              </a:rPr>
              <a:t>)</a:t>
            </a:r>
          </a:p>
        </p:txBody>
      </p:sp>
      <p:sp>
        <p:nvSpPr>
          <p:cNvPr id="5" name="TextBox 4"/>
          <p:cNvSpPr txBox="1">
            <a:spLocks noChangeArrowheads="1"/>
          </p:cNvSpPr>
          <p:nvPr/>
        </p:nvSpPr>
        <p:spPr bwMode="auto">
          <a:xfrm>
            <a:off x="4692650" y="3743325"/>
            <a:ext cx="1022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06" charset="0"/>
                <a:cs typeface="Times New Roman" pitchFamily="-106" charset="0"/>
              </a:rPr>
              <a:t>O(</a:t>
            </a:r>
            <a:r>
              <a:rPr lang="en-US" sz="2800" b="1" i="1">
                <a:latin typeface="Times New Roman" pitchFamily="-106" charset="0"/>
                <a:cs typeface="Times New Roman" pitchFamily="-106" charset="0"/>
              </a:rPr>
              <a:t>W</a:t>
            </a:r>
            <a:r>
              <a:rPr lang="en-US" sz="2800" b="1">
                <a:latin typeface="Times New Roman" pitchFamily="-106" charset="0"/>
                <a:cs typeface="Times New Roman" pitchFamily="-106" charset="0"/>
              </a:rPr>
              <a:t>)</a:t>
            </a:r>
          </a:p>
        </p:txBody>
      </p:sp>
      <p:sp>
        <p:nvSpPr>
          <p:cNvPr id="6" name="TextBox 5"/>
          <p:cNvSpPr txBox="1">
            <a:spLocks noChangeArrowheads="1"/>
          </p:cNvSpPr>
          <p:nvPr/>
        </p:nvSpPr>
        <p:spPr bwMode="auto">
          <a:xfrm>
            <a:off x="3581400" y="3286125"/>
            <a:ext cx="2459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06" charset="0"/>
                <a:cs typeface="Times New Roman" pitchFamily="-106" charset="0"/>
              </a:rPr>
              <a:t>Repeat </a:t>
            </a:r>
            <a:r>
              <a:rPr lang="en-US" sz="2800" b="1" i="1">
                <a:latin typeface="Times New Roman" pitchFamily="-106" charset="0"/>
                <a:cs typeface="Times New Roman" pitchFamily="-106" charset="0"/>
              </a:rPr>
              <a:t>n </a:t>
            </a:r>
            <a:r>
              <a:rPr lang="en-US" sz="2800" b="1">
                <a:latin typeface="Times New Roman" pitchFamily="-106" charset="0"/>
                <a:cs typeface="Times New Roman" pitchFamily="-106" charset="0"/>
              </a:rPr>
              <a:t>times</a:t>
            </a:r>
          </a:p>
        </p:txBody>
      </p:sp>
      <p:sp>
        <p:nvSpPr>
          <p:cNvPr id="7" name="TextBox 6"/>
          <p:cNvSpPr txBox="1">
            <a:spLocks noChangeArrowheads="1"/>
          </p:cNvSpPr>
          <p:nvPr/>
        </p:nvSpPr>
        <p:spPr bwMode="auto">
          <a:xfrm>
            <a:off x="3733800" y="2447925"/>
            <a:ext cx="904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06" charset="0"/>
                <a:cs typeface="Times New Roman" pitchFamily="-106" charset="0"/>
              </a:rPr>
              <a:t>O(</a:t>
            </a:r>
            <a:r>
              <a:rPr lang="en-US" sz="2800" b="1" i="1">
                <a:latin typeface="Times New Roman" pitchFamily="-106" charset="0"/>
                <a:cs typeface="Times New Roman" pitchFamily="-106" charset="0"/>
              </a:rPr>
              <a:t>n</a:t>
            </a:r>
            <a:r>
              <a:rPr lang="en-US" sz="2800" b="1">
                <a:latin typeface="Times New Roman" pitchFamily="-106" charset="0"/>
                <a:cs typeface="Times New Roman" pitchFamily="-106" charset="0"/>
              </a:rPr>
              <a:t>)</a:t>
            </a:r>
          </a:p>
        </p:txBody>
      </p:sp>
    </p:spTree>
    <p:extLst>
      <p:ext uri="{BB962C8B-B14F-4D97-AF65-F5344CB8AC3E}">
        <p14:creationId xmlns:p14="http://schemas.microsoft.com/office/powerpoint/2010/main" val="32163991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defRPr/>
            </a:pPr>
            <a:r>
              <a:rPr lang="en-US" sz="3200" i="1" smtClean="0">
                <a:solidFill>
                  <a:schemeClr val="bg2"/>
                </a:solidFill>
              </a:rPr>
              <a:t>Polynomial Transformations</a:t>
            </a:r>
          </a:p>
        </p:txBody>
      </p:sp>
      <p:sp>
        <p:nvSpPr>
          <p:cNvPr id="490499" name="Rectangle 3"/>
          <p:cNvSpPr>
            <a:spLocks noGrp="1" noChangeArrowheads="1"/>
          </p:cNvSpPr>
          <p:nvPr>
            <p:ph type="body" idx="1"/>
          </p:nvPr>
        </p:nvSpPr>
        <p:spPr/>
        <p:txBody>
          <a:bodyPr/>
          <a:lstStyle/>
          <a:p>
            <a:pPr eaLnBrk="1" hangingPunct="1">
              <a:buFont typeface="Times" charset="0"/>
              <a:buNone/>
              <a:defRPr/>
            </a:pPr>
            <a:r>
              <a:rPr lang="en-US" sz="2000" b="1"/>
              <a:t>	Polynomial transformations are also known as </a:t>
            </a:r>
            <a:r>
              <a:rPr lang="en-US" sz="2000" b="1" i="1"/>
              <a:t>Karp Reductions</a:t>
            </a:r>
            <a:endParaRPr lang="en-US" sz="2000" b="1"/>
          </a:p>
          <a:p>
            <a:pPr eaLnBrk="1" hangingPunct="1">
              <a:buFont typeface="Times" charset="0"/>
              <a:buChar char="•"/>
              <a:defRPr/>
            </a:pPr>
            <a:endParaRPr lang="en-US" sz="2000" b="1"/>
          </a:p>
          <a:p>
            <a:pPr eaLnBrk="1" hangingPunct="1">
              <a:buFont typeface="Times" charset="0"/>
              <a:buNone/>
              <a:defRPr/>
            </a:pPr>
            <a:r>
              <a:rPr lang="en-US" sz="2000" b="1"/>
              <a:t>	When a reduction is a polynomial transformation, we subscript the symbol with a "p" as follows:</a:t>
            </a:r>
          </a:p>
          <a:p>
            <a:pPr eaLnBrk="1" hangingPunct="1">
              <a:buFont typeface="Times" charset="0"/>
              <a:buChar char="•"/>
              <a:defRPr/>
            </a:pPr>
            <a:endParaRPr lang="en-US" sz="2000" b="1"/>
          </a:p>
          <a:p>
            <a:pPr eaLnBrk="1" hangingPunct="1">
              <a:buFont typeface="Times" charset="0"/>
              <a:buNone/>
              <a:defRPr/>
            </a:pPr>
            <a:r>
              <a:rPr lang="en-US" sz="2400" b="1">
                <a:latin typeface="Times New Roman" charset="0"/>
              </a:rPr>
              <a:t>			A </a:t>
            </a:r>
            <a:r>
              <a:rPr lang="en-US" sz="2400" b="1">
                <a:latin typeface="Times New Roman" charset="0"/>
                <a:sym typeface="Zapf Dingbats" charset="2"/>
              </a:rPr>
              <a:t></a:t>
            </a:r>
            <a:r>
              <a:rPr lang="en-US" sz="2400" b="1" baseline="-25000">
                <a:latin typeface="Times New Roman" charset="0"/>
                <a:sym typeface="Zapf Dingbats" charset="2"/>
              </a:rPr>
              <a:t>P</a:t>
            </a:r>
            <a:r>
              <a:rPr lang="en-US" sz="2400" b="1">
                <a:latin typeface="Times New Roman" charset="0"/>
              </a:rPr>
              <a:t> B</a:t>
            </a:r>
            <a:endParaRPr lang="en-US" sz="2400" b="1"/>
          </a:p>
          <a:p>
            <a:pPr eaLnBrk="1" hangingPunct="1">
              <a:buFont typeface="Times" charset="0"/>
              <a:buChar char="•"/>
              <a:defRPr/>
            </a:pPr>
            <a:endParaRPr lang="en-US" sz="2000"/>
          </a:p>
          <a:p>
            <a:pPr eaLnBrk="1" hangingPunct="1">
              <a:buFont typeface="Times" charset="0"/>
              <a:buChar char="•"/>
              <a:defRPr/>
            </a:pPr>
            <a:endParaRPr lang="en-US" sz="2000"/>
          </a:p>
        </p:txBody>
      </p:sp>
    </p:spTree>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defRPr/>
            </a:pPr>
            <a:r>
              <a:rPr lang="en-US" sz="3200" i="1" smtClean="0">
                <a:solidFill>
                  <a:schemeClr val="bg2"/>
                </a:solidFill>
              </a:rPr>
              <a:t>Polynomial Transformations</a:t>
            </a:r>
          </a:p>
        </p:txBody>
      </p:sp>
      <p:sp>
        <p:nvSpPr>
          <p:cNvPr id="491523" name="Rectangle 3"/>
          <p:cNvSpPr>
            <a:spLocks noGrp="1" noChangeArrowheads="1"/>
          </p:cNvSpPr>
          <p:nvPr>
            <p:ph type="body" idx="1"/>
          </p:nvPr>
        </p:nvSpPr>
        <p:spPr>
          <a:xfrm>
            <a:off x="1371600" y="2133600"/>
            <a:ext cx="6553200" cy="2971800"/>
          </a:xfrm>
        </p:spPr>
        <p:txBody>
          <a:bodyPr/>
          <a:lstStyle/>
          <a:p>
            <a:pPr>
              <a:buFont typeface="Times" charset="0"/>
              <a:buNone/>
              <a:defRPr/>
            </a:pPr>
            <a:r>
              <a:rPr lang="en-US" sz="2000" b="1"/>
              <a:t>	Following Garey and Johnson, we recognize three forms of polynomial transformations.</a:t>
            </a:r>
          </a:p>
          <a:p>
            <a:pPr>
              <a:buFont typeface="Times" charset="0"/>
              <a:buChar char="•"/>
              <a:defRPr/>
            </a:pPr>
            <a:endParaRPr lang="en-US" sz="2000" b="1"/>
          </a:p>
          <a:p>
            <a:pPr>
              <a:buFont typeface="Times" charset="0"/>
              <a:buNone/>
              <a:defRPr/>
            </a:pPr>
            <a:r>
              <a:rPr lang="en-US" sz="2000" b="1"/>
              <a:t>		(a) restriction,</a:t>
            </a:r>
          </a:p>
          <a:p>
            <a:pPr>
              <a:buFont typeface="Times" charset="0"/>
              <a:buNone/>
              <a:defRPr/>
            </a:pPr>
            <a:r>
              <a:rPr lang="en-US" sz="2000" b="1"/>
              <a:t>		(b) local replacement, and</a:t>
            </a:r>
          </a:p>
          <a:p>
            <a:pPr>
              <a:buFont typeface="Times" charset="0"/>
              <a:buNone/>
              <a:defRPr/>
            </a:pPr>
            <a:r>
              <a:rPr lang="en-US" sz="2000" b="1"/>
              <a:t>		(c) component design.</a:t>
            </a:r>
          </a:p>
        </p:txBody>
      </p:sp>
    </p:spTree>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219200"/>
            <a:ext cx="7162800" cy="914400"/>
          </a:xfrm>
        </p:spPr>
        <p:txBody>
          <a:bodyPr/>
          <a:lstStyle/>
          <a:p>
            <a:pPr>
              <a:defRPr/>
            </a:pPr>
            <a:r>
              <a:rPr lang="en-US" sz="3200" i="1">
                <a:solidFill>
                  <a:schemeClr val="bg2"/>
                </a:solidFill>
              </a:rPr>
              <a:t>Polynomial Transformations</a:t>
            </a:r>
            <a:endParaRPr lang="en-US" sz="3200"/>
          </a:p>
        </p:txBody>
      </p:sp>
      <p:sp>
        <p:nvSpPr>
          <p:cNvPr id="492547" name="Content Placeholder 2"/>
          <p:cNvSpPr>
            <a:spLocks noGrp="1"/>
          </p:cNvSpPr>
          <p:nvPr>
            <p:ph idx="1"/>
          </p:nvPr>
        </p:nvSpPr>
        <p:spPr>
          <a:xfrm>
            <a:off x="1371600" y="2133600"/>
            <a:ext cx="7543800" cy="3733800"/>
          </a:xfrm>
        </p:spPr>
        <p:txBody>
          <a:bodyPr/>
          <a:lstStyle/>
          <a:p>
            <a:pPr>
              <a:buFont typeface="Times" charset="0"/>
              <a:buNone/>
              <a:defRPr/>
            </a:pPr>
            <a:r>
              <a:rPr lang="en-US" sz="2400" b="1"/>
              <a:t>	</a:t>
            </a:r>
            <a:r>
              <a:rPr lang="en-US" sz="2400" b="1" i="1" u="sng"/>
              <a:t>Restriction</a:t>
            </a:r>
            <a:r>
              <a:rPr lang="en-US" sz="2400" b="1"/>
              <a:t> allows nothing much more complex than renaming the objects in I</a:t>
            </a:r>
            <a:r>
              <a:rPr lang="en-US" sz="2400" b="1" baseline="-25000"/>
              <a:t>A</a:t>
            </a:r>
            <a:r>
              <a:rPr lang="en-US" sz="2400" b="1"/>
              <a:t> so that they are, in a straightforward manner, objects in I</a:t>
            </a:r>
            <a:r>
              <a:rPr lang="en-US" sz="2400" b="1" baseline="-25000"/>
              <a:t>B</a:t>
            </a:r>
            <a:r>
              <a:rPr lang="en-US" sz="2400" b="1"/>
              <a:t>. </a:t>
            </a:r>
          </a:p>
          <a:p>
            <a:pPr>
              <a:buFont typeface="Times" charset="0"/>
              <a:buNone/>
              <a:defRPr/>
            </a:pPr>
            <a:r>
              <a:rPr lang="en-US" sz="2400" b="1"/>
              <a:t>	</a:t>
            </a:r>
          </a:p>
          <a:p>
            <a:pPr>
              <a:buFont typeface="Times" charset="0"/>
              <a:buNone/>
              <a:defRPr/>
            </a:pPr>
            <a:r>
              <a:rPr lang="en-US" sz="2400" b="1"/>
              <a:t>	For example, objects in I</a:t>
            </a:r>
            <a:r>
              <a:rPr lang="en-US" sz="2400" b="1" baseline="-25000"/>
              <a:t>A</a:t>
            </a:r>
            <a:r>
              <a:rPr lang="en-US" sz="2400" b="1"/>
              <a:t> could be a collection of cities with distances between certain pairs of cities. In I</a:t>
            </a:r>
            <a:r>
              <a:rPr lang="en-US" sz="2400" b="1" baseline="-25000"/>
              <a:t>B</a:t>
            </a:r>
            <a:r>
              <a:rPr lang="en-US" sz="2400" b="1"/>
              <a:t>, these might correspond to vertices in a graph and weighted edges.</a:t>
            </a:r>
          </a:p>
        </p:txBody>
      </p:sp>
    </p:spTree>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i="1">
                <a:solidFill>
                  <a:schemeClr val="bg2"/>
                </a:solidFill>
              </a:rPr>
              <a:t>Polynomial Transformations</a:t>
            </a:r>
            <a:endParaRPr lang="en-US" sz="3200"/>
          </a:p>
        </p:txBody>
      </p:sp>
      <p:sp>
        <p:nvSpPr>
          <p:cNvPr id="493571" name="Content Placeholder 2"/>
          <p:cNvSpPr>
            <a:spLocks noGrp="1"/>
          </p:cNvSpPr>
          <p:nvPr>
            <p:ph idx="1"/>
          </p:nvPr>
        </p:nvSpPr>
        <p:spPr>
          <a:xfrm>
            <a:off x="1143000" y="2438400"/>
            <a:ext cx="7772400" cy="3429000"/>
          </a:xfrm>
        </p:spPr>
        <p:txBody>
          <a:bodyPr/>
          <a:lstStyle/>
          <a:p>
            <a:pPr>
              <a:buFont typeface="Times" charset="0"/>
              <a:buNone/>
              <a:defRPr/>
            </a:pPr>
            <a:r>
              <a:rPr lang="en-US" sz="2000"/>
              <a:t>	</a:t>
            </a:r>
            <a:r>
              <a:rPr lang="en-US" sz="2000" b="1"/>
              <a:t>The term 'restriction' alludes to the fact that a proof of correctness often is simply describing the subset of instances of problem B that are essentially identical (isomorphic) to the instances of problem A, that is, the instances of B are restricted to those that are instances of A. To apply restriction, the relevant instances in Problem B must be identifiable in polynomial time. </a:t>
            </a:r>
          </a:p>
          <a:p>
            <a:pPr>
              <a:buFont typeface="Times" charset="0"/>
              <a:buNone/>
              <a:defRPr/>
            </a:pPr>
            <a:endParaRPr lang="en-US" sz="2000" b="1"/>
          </a:p>
          <a:p>
            <a:pPr>
              <a:buFont typeface="Times" charset="0"/>
              <a:buNone/>
              <a:defRPr/>
            </a:pPr>
            <a:r>
              <a:rPr lang="en-US" sz="2000" b="1"/>
              <a:t>	For example, if P ≠ NP and B is defined over the set of all graphs, we can not restrict to the instances that possess a Hamiltonian Circuit.</a:t>
            </a:r>
          </a:p>
          <a:p>
            <a:pPr>
              <a:buFont typeface="Times" charset="0"/>
              <a:buChar char="•"/>
              <a:defRPr/>
            </a:pPr>
            <a:endParaRPr lang="en-US" sz="2000" b="1"/>
          </a:p>
        </p:txBody>
      </p:sp>
    </p:spTree>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i="1">
                <a:solidFill>
                  <a:schemeClr val="bg2"/>
                </a:solidFill>
              </a:rPr>
              <a:t>Polynomial Transformations</a:t>
            </a:r>
            <a:endParaRPr lang="en-US" sz="3200"/>
          </a:p>
        </p:txBody>
      </p:sp>
      <p:sp>
        <p:nvSpPr>
          <p:cNvPr id="494595" name="Content Placeholder 2"/>
          <p:cNvSpPr>
            <a:spLocks noGrp="1"/>
          </p:cNvSpPr>
          <p:nvPr>
            <p:ph idx="1"/>
          </p:nvPr>
        </p:nvSpPr>
        <p:spPr>
          <a:xfrm>
            <a:off x="1219200" y="2667000"/>
            <a:ext cx="7696200" cy="3200400"/>
          </a:xfrm>
        </p:spPr>
        <p:txBody>
          <a:bodyPr/>
          <a:lstStyle/>
          <a:p>
            <a:pPr>
              <a:buFont typeface="Times" charset="0"/>
              <a:buNone/>
              <a:defRPr/>
            </a:pPr>
            <a:r>
              <a:rPr lang="en-US" sz="2000" b="1"/>
              <a:t>	</a:t>
            </a:r>
            <a:r>
              <a:rPr lang="en-US" sz="2000" b="1" i="1" u="sng"/>
              <a:t>Local Replacement </a:t>
            </a:r>
            <a:r>
              <a:rPr lang="en-US" sz="2000" b="1"/>
              <a:t>is more complex because there is usually not an obvious map between instance I</a:t>
            </a:r>
            <a:r>
              <a:rPr lang="en-US" sz="2000" b="1" baseline="-25000"/>
              <a:t>A</a:t>
            </a:r>
            <a:r>
              <a:rPr lang="en-US" sz="2000" b="1"/>
              <a:t> and instance I</a:t>
            </a:r>
            <a:r>
              <a:rPr lang="en-US" sz="2000" b="1" baseline="-25000"/>
              <a:t>B</a:t>
            </a:r>
            <a:r>
              <a:rPr lang="en-US" sz="2000" b="1"/>
              <a:t>. But, by modifying objects or small groups of objects a transformation often results. Sometimes the alterations are such that some feature or property of problem A that is not a part of all instances of problem B can be enforced in problem B. As in (a), the instances of problem B are usually of the same type as of problem A. </a:t>
            </a:r>
          </a:p>
          <a:p>
            <a:pPr>
              <a:buFont typeface="Times" charset="0"/>
              <a:buChar char="•"/>
              <a:defRPr/>
            </a:pPr>
            <a:endParaRPr lang="en-US" sz="20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Slightly Harder Implications</a:t>
            </a:r>
          </a:p>
        </p:txBody>
      </p:sp>
      <p:sp>
        <p:nvSpPr>
          <p:cNvPr id="100355" name="Rectangle 3"/>
          <p:cNvSpPr>
            <a:spLocks noGrp="1" noChangeArrowheads="1"/>
          </p:cNvSpPr>
          <p:nvPr>
            <p:ph idx="1"/>
          </p:nvPr>
        </p:nvSpPr>
        <p:spPr/>
        <p:txBody>
          <a:bodyPr/>
          <a:lstStyle/>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enumerable </a:t>
            </a:r>
            <a:r>
              <a:rPr lang="en-US" dirty="0" err="1">
                <a:ea typeface="ＭＳ Ｐゴシック" pitchFamily="-111" charset="-128"/>
                <a:cs typeface="ＭＳ Ｐゴシック" pitchFamily="-111" charset="-128"/>
              </a:rPr>
              <a:t>iff</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semi-decidable.</a:t>
            </a:r>
          </a:p>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solvable </a:t>
            </a:r>
            <a:r>
              <a:rPr lang="en-US" dirty="0" err="1">
                <a:ea typeface="ＭＳ Ｐゴシック" pitchFamily="-111" charset="-128"/>
                <a:cs typeface="ＭＳ Ｐゴシック" pitchFamily="-111" charset="-128"/>
              </a:rPr>
              <a:t>iff</a:t>
            </a:r>
            <a:r>
              <a:rPr lang="en-US" dirty="0">
                <a:ea typeface="ＭＳ Ｐゴシック" pitchFamily="-111" charset="-128"/>
                <a:cs typeface="ＭＳ Ｐゴシック" pitchFamily="-111" charset="-128"/>
              </a:rPr>
              <a:t> both </a:t>
            </a:r>
            <a:r>
              <a:rPr lang="en-US" b="1" dirty="0">
                <a:ea typeface="ＭＳ Ｐゴシック" pitchFamily="-111" charset="-128"/>
                <a:cs typeface="ＭＳ Ｐゴシック" pitchFamily="-111" charset="-128"/>
              </a:rPr>
              <a:t>S</a:t>
            </a:r>
            <a:r>
              <a:rPr lang="en-US" b="1" baseline="-25000"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and (</a:t>
            </a:r>
            <a:r>
              <a:rPr lang="en-US" b="1" dirty="0">
                <a:ea typeface="ＭＳ Ｐゴシック" pitchFamily="-111" charset="-128"/>
                <a:cs typeface="ＭＳ Ｐゴシック" pitchFamily="-111" charset="-128"/>
              </a:rPr>
              <a:t>U — S</a:t>
            </a:r>
            <a:r>
              <a:rPr lang="en-US" b="1" baseline="-25000"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are re (semi-decidable).</a:t>
            </a:r>
          </a:p>
          <a:p>
            <a:pPr eaLnBrk="1" hangingPunct="1"/>
            <a:endParaRPr lang="en-US" dirty="0">
              <a:ea typeface="ＭＳ Ｐゴシック" pitchFamily="-111" charset="-128"/>
              <a:cs typeface="ＭＳ Ｐゴシック" pitchFamily="-111" charset="-128"/>
            </a:endParaRPr>
          </a:p>
          <a:p>
            <a:pPr eaLnBrk="1" hangingPunct="1"/>
            <a:r>
              <a:rPr lang="en-US" dirty="0">
                <a:solidFill>
                  <a:srgbClr val="CC3300"/>
                </a:solidFill>
                <a:ea typeface="ＭＳ Ｐゴシック" pitchFamily="-111" charset="-128"/>
                <a:cs typeface="ＭＳ Ｐゴシック" pitchFamily="-111" charset="-128"/>
              </a:rPr>
              <a:t>We will prove these later.</a:t>
            </a:r>
          </a:p>
          <a:p>
            <a:pPr eaLnBrk="1" hangingPunct="1"/>
            <a:endParaRPr lang="en-US" dirty="0">
              <a:solidFill>
                <a:srgbClr val="CC3300"/>
              </a:solidFill>
              <a:ea typeface="ＭＳ Ｐゴシック" pitchFamily="-111" charset="-128"/>
              <a:cs typeface="ＭＳ Ｐゴシック" pitchFamily="-111" charset="-128"/>
            </a:endParaRPr>
          </a:p>
        </p:txBody>
      </p:sp>
      <p:sp>
        <p:nvSpPr>
          <p:cNvPr id="100356" name="Rectangle 4"/>
          <p:cNvSpPr>
            <a:spLocks noGrp="1" noChangeArrowheads="1"/>
          </p:cNvSpPr>
          <p:nvPr>
            <p:ph type="dt" sz="quarter" idx="10"/>
          </p:nvPr>
        </p:nvSpPr>
        <p:spPr>
          <a:noFill/>
        </p:spPr>
        <p:txBody>
          <a:bodyPr/>
          <a:lstStyle/>
          <a:p>
            <a:fld id="{FDBAF8B3-7C72-6342-8D71-9CAB7B5987FD}"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0035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00358" name="Slide Number Placeholder 5"/>
          <p:cNvSpPr>
            <a:spLocks noGrp="1"/>
          </p:cNvSpPr>
          <p:nvPr>
            <p:ph type="sldNum" sz="quarter" idx="12"/>
          </p:nvPr>
        </p:nvSpPr>
        <p:spPr>
          <a:noFill/>
        </p:spPr>
        <p:txBody>
          <a:bodyPr/>
          <a:lstStyle/>
          <a:p>
            <a:fld id="{A461504E-C2EB-1745-9A9B-2CF893B0E27A}" type="slidenum">
              <a:rPr lang="en-US">
                <a:latin typeface="Arial" pitchFamily="-111" charset="0"/>
                <a:ea typeface="ＭＳ Ｐゴシック" pitchFamily="-111" charset="-128"/>
                <a:cs typeface="ＭＳ Ｐゴシック" pitchFamily="-111" charset="-128"/>
              </a:rPr>
              <a:pPr/>
              <a:t>49</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i="1">
                <a:solidFill>
                  <a:schemeClr val="bg2"/>
                </a:solidFill>
              </a:rPr>
              <a:t>Polynomial Transformations</a:t>
            </a:r>
            <a:endParaRPr lang="en-US" sz="3200"/>
          </a:p>
        </p:txBody>
      </p:sp>
      <p:sp>
        <p:nvSpPr>
          <p:cNvPr id="495619" name="Content Placeholder 2"/>
          <p:cNvSpPr>
            <a:spLocks noGrp="1"/>
          </p:cNvSpPr>
          <p:nvPr>
            <p:ph idx="1"/>
          </p:nvPr>
        </p:nvSpPr>
        <p:spPr>
          <a:xfrm>
            <a:off x="1600200" y="2819400"/>
            <a:ext cx="6324600" cy="3048000"/>
          </a:xfrm>
        </p:spPr>
        <p:txBody>
          <a:bodyPr/>
          <a:lstStyle/>
          <a:p>
            <a:pPr>
              <a:buFont typeface="Times" charset="0"/>
              <a:buNone/>
              <a:defRPr/>
            </a:pPr>
            <a:r>
              <a:rPr lang="en-US" sz="2000" b="1"/>
              <a:t>	In a sense, Local Replacement might be viewed as a form of Restriction. In Local Replacement, we describe how to </a:t>
            </a:r>
            <a:r>
              <a:rPr lang="en-US" sz="2000" b="1" i="1"/>
              <a:t>construct</a:t>
            </a:r>
            <a:r>
              <a:rPr lang="en-US" sz="2000" b="1"/>
              <a:t> the instances of B that are isomorphic to the instances of A, and in Restriction we describe how to </a:t>
            </a:r>
            <a:r>
              <a:rPr lang="en-US" sz="2000" b="1" i="1"/>
              <a:t>eliminate</a:t>
            </a:r>
            <a:r>
              <a:rPr lang="en-US" sz="2000" b="1"/>
              <a:t> instances of B that are not isomorphic to instances of A.</a:t>
            </a:r>
          </a:p>
          <a:p>
            <a:pPr>
              <a:buFont typeface="Times" charset="0"/>
              <a:buChar char="•"/>
              <a:defRPr/>
            </a:pPr>
            <a:endParaRPr lang="en-US" sz="2000" b="1"/>
          </a:p>
        </p:txBody>
      </p:sp>
    </p:spTree>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i="1">
                <a:solidFill>
                  <a:schemeClr val="bg2"/>
                </a:solidFill>
              </a:rPr>
              <a:t>Polynomial Transformations</a:t>
            </a:r>
            <a:endParaRPr lang="en-US" sz="3200"/>
          </a:p>
        </p:txBody>
      </p:sp>
      <p:sp>
        <p:nvSpPr>
          <p:cNvPr id="496643" name="Content Placeholder 2"/>
          <p:cNvSpPr>
            <a:spLocks noGrp="1"/>
          </p:cNvSpPr>
          <p:nvPr>
            <p:ph idx="1"/>
          </p:nvPr>
        </p:nvSpPr>
        <p:spPr>
          <a:xfrm>
            <a:off x="1828800" y="2667000"/>
            <a:ext cx="6172200" cy="3200400"/>
          </a:xfrm>
        </p:spPr>
        <p:txBody>
          <a:bodyPr/>
          <a:lstStyle/>
          <a:p>
            <a:pPr>
              <a:buFont typeface="Times" pitchFamily="-108" charset="0"/>
              <a:buNone/>
              <a:defRPr/>
            </a:pPr>
            <a:r>
              <a:rPr lang="en-US" sz="2400" b="1" smtClean="0"/>
              <a:t>	Component Design is when instances of problem B are essentially constructed "from scratch," and there may be little resemblance between instances of A and those of B. 3SAT to SubsetSum falls into this category. </a:t>
            </a:r>
          </a:p>
        </p:txBody>
      </p:sp>
    </p:spTree>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Title 1"/>
          <p:cNvSpPr>
            <a:spLocks noGrp="1"/>
          </p:cNvSpPr>
          <p:nvPr>
            <p:ph type="title"/>
          </p:nvPr>
        </p:nvSpPr>
        <p:spPr/>
        <p:txBody>
          <a:bodyPr/>
          <a:lstStyle/>
          <a:p>
            <a:r>
              <a:rPr lang="en-US" smtClean="0">
                <a:ea typeface="ＭＳ Ｐゴシック" pitchFamily="-111" charset="-128"/>
                <a:cs typeface="ＭＳ Ｐゴシック" pitchFamily="-111" charset="-128"/>
              </a:rPr>
              <a:t>3SAT to Vertex Cover</a:t>
            </a:r>
          </a:p>
        </p:txBody>
      </p:sp>
      <p:sp>
        <p:nvSpPr>
          <p:cNvPr id="885763" name="Content Placeholder 2"/>
          <p:cNvSpPr>
            <a:spLocks noGrp="1"/>
          </p:cNvSpPr>
          <p:nvPr>
            <p:ph idx="1"/>
          </p:nvPr>
        </p:nvSpPr>
        <p:spPr/>
        <p:txBody>
          <a:bodyPr/>
          <a:lstStyle/>
          <a:p>
            <a:r>
              <a:rPr lang="en-US" sz="1600" dirty="0">
                <a:ea typeface="ＭＳ Ｐゴシック" pitchFamily="-111" charset="-128"/>
                <a:cs typeface="ＭＳ Ｐゴシック" pitchFamily="-111" charset="-128"/>
              </a:rPr>
              <a:t>Vertex cover seeks a set of vertices that cover every edge in some graph</a:t>
            </a:r>
          </a:p>
          <a:p>
            <a:r>
              <a:rPr lang="en-US" sz="1600" dirty="0">
                <a:ea typeface="ＭＳ Ｐゴシック" pitchFamily="-111" charset="-128"/>
                <a:cs typeface="ＭＳ Ｐゴシック" pitchFamily="-111" charset="-128"/>
              </a:rPr>
              <a:t>Let I</a:t>
            </a:r>
            <a:r>
              <a:rPr lang="en-US" sz="1600" baseline="-25000" dirty="0">
                <a:ea typeface="ＭＳ Ｐゴシック" pitchFamily="-111" charset="-128"/>
                <a:cs typeface="ＭＳ Ｐゴシック" pitchFamily="-111" charset="-128"/>
              </a:rPr>
              <a:t>3-SAT</a:t>
            </a:r>
            <a:r>
              <a:rPr lang="en-US" sz="1600" dirty="0">
                <a:ea typeface="ＭＳ Ｐゴシック" pitchFamily="-111" charset="-128"/>
                <a:cs typeface="ＭＳ Ｐゴシック" pitchFamily="-111" charset="-128"/>
              </a:rPr>
              <a:t> be an arbitrary instance of 3-SAT. For integers n and m, U = {u</a:t>
            </a:r>
            <a:r>
              <a:rPr lang="en-US" sz="1600" baseline="-25000" dirty="0">
                <a:ea typeface="ＭＳ Ｐゴシック" pitchFamily="-111" charset="-128"/>
                <a:cs typeface="ＭＳ Ｐゴシック" pitchFamily="-111" charset="-128"/>
              </a:rPr>
              <a:t>1</a:t>
            </a:r>
            <a:r>
              <a:rPr lang="en-US" sz="1600" dirty="0">
                <a:ea typeface="ＭＳ Ｐゴシック" pitchFamily="-111" charset="-128"/>
                <a:cs typeface="ＭＳ Ｐゴシック" pitchFamily="-111" charset="-128"/>
              </a:rPr>
              <a:t>, u</a:t>
            </a:r>
            <a:r>
              <a:rPr lang="en-US" sz="1600" baseline="-25000" dirty="0">
                <a:ea typeface="ＭＳ Ｐゴシック" pitchFamily="-111" charset="-128"/>
                <a:cs typeface="ＭＳ Ｐゴシック" pitchFamily="-111" charset="-128"/>
              </a:rPr>
              <a:t>2</a:t>
            </a:r>
            <a:r>
              <a:rPr lang="en-US" sz="1600" dirty="0">
                <a:ea typeface="ＭＳ Ｐゴシック" pitchFamily="-111" charset="-128"/>
                <a:cs typeface="ＭＳ Ｐゴシック" pitchFamily="-111" charset="-128"/>
              </a:rPr>
              <a:t>, …, u</a:t>
            </a:r>
            <a:r>
              <a:rPr lang="en-US" sz="1600" baseline="-25000" dirty="0">
                <a:ea typeface="ＭＳ Ｐゴシック" pitchFamily="-111" charset="-128"/>
                <a:cs typeface="ＭＳ Ｐゴシック" pitchFamily="-111" charset="-128"/>
              </a:rPr>
              <a:t>n</a:t>
            </a:r>
            <a:r>
              <a:rPr lang="en-US" sz="1600" dirty="0">
                <a:ea typeface="ＭＳ Ｐゴシック" pitchFamily="-111" charset="-128"/>
                <a:cs typeface="ＭＳ Ｐゴシック" pitchFamily="-111" charset="-128"/>
              </a:rPr>
              <a:t>} and </a:t>
            </a:r>
            <a:r>
              <a:rPr lang="en-US" sz="1600" dirty="0" err="1">
                <a:ea typeface="ＭＳ Ｐゴシック" pitchFamily="-111" charset="-128"/>
                <a:cs typeface="ＭＳ Ｐゴシック" pitchFamily="-111" charset="-128"/>
              </a:rPr>
              <a:t>C</a:t>
            </a:r>
            <a:r>
              <a:rPr lang="en-US" sz="1600" baseline="-25000" dirty="0" err="1">
                <a:ea typeface="ＭＳ Ｐゴシック" pitchFamily="-111" charset="-128"/>
                <a:cs typeface="ＭＳ Ｐゴシック" pitchFamily="-111" charset="-128"/>
              </a:rPr>
              <a:t>i</a:t>
            </a:r>
            <a:r>
              <a:rPr lang="en-US" sz="1600" dirty="0">
                <a:ea typeface="ＭＳ Ｐゴシック" pitchFamily="-111" charset="-128"/>
                <a:cs typeface="ＭＳ Ｐゴシック" pitchFamily="-111" charset="-128"/>
              </a:rPr>
              <a:t> = [z</a:t>
            </a:r>
            <a:r>
              <a:rPr lang="en-US" sz="1600" baseline="-25000" dirty="0">
                <a:ea typeface="ＭＳ Ｐゴシック" pitchFamily="-111" charset="-128"/>
                <a:cs typeface="ＭＳ Ｐゴシック" pitchFamily="-111" charset="-128"/>
              </a:rPr>
              <a:t>i1</a:t>
            </a:r>
            <a:r>
              <a:rPr lang="en-US" sz="1600" dirty="0">
                <a:ea typeface="ＭＳ Ｐゴシック" pitchFamily="-111" charset="-128"/>
                <a:cs typeface="ＭＳ Ｐゴシック" pitchFamily="-111" charset="-128"/>
              </a:rPr>
              <a:t>, z</a:t>
            </a:r>
            <a:r>
              <a:rPr lang="en-US" sz="1600" baseline="-25000" dirty="0">
                <a:ea typeface="ＭＳ Ｐゴシック" pitchFamily="-111" charset="-128"/>
                <a:cs typeface="ＭＳ Ｐゴシック" pitchFamily="-111" charset="-128"/>
              </a:rPr>
              <a:t>i2</a:t>
            </a:r>
            <a:r>
              <a:rPr lang="en-US" sz="1600" dirty="0">
                <a:ea typeface="ＭＳ Ｐゴシック" pitchFamily="-111" charset="-128"/>
                <a:cs typeface="ＭＳ Ｐゴシック" pitchFamily="-111" charset="-128"/>
              </a:rPr>
              <a:t>, z</a:t>
            </a:r>
            <a:r>
              <a:rPr lang="en-US" sz="1600" baseline="-25000" dirty="0">
                <a:ea typeface="ＭＳ Ｐゴシック" pitchFamily="-111" charset="-128"/>
                <a:cs typeface="ＭＳ Ｐゴシック" pitchFamily="-111" charset="-128"/>
              </a:rPr>
              <a:t>i3</a:t>
            </a:r>
            <a:r>
              <a:rPr lang="en-US" sz="1600" dirty="0">
                <a:ea typeface="ＭＳ Ｐゴシック" pitchFamily="-111" charset="-128"/>
                <a:cs typeface="ＭＳ Ｐゴシック" pitchFamily="-111" charset="-128"/>
              </a:rPr>
              <a:t>} for 1 ≤ </a:t>
            </a:r>
            <a:r>
              <a:rPr lang="en-US" sz="1600" dirty="0" err="1">
                <a:ea typeface="ＭＳ Ｐゴシック" pitchFamily="-111" charset="-128"/>
                <a:cs typeface="ＭＳ Ｐゴシック" pitchFamily="-111" charset="-128"/>
              </a:rPr>
              <a:t>i</a:t>
            </a:r>
            <a:r>
              <a:rPr lang="en-US" sz="1600" dirty="0">
                <a:ea typeface="ＭＳ Ｐゴシック" pitchFamily="-111" charset="-128"/>
                <a:cs typeface="ＭＳ Ｐゴシック" pitchFamily="-111" charset="-128"/>
              </a:rPr>
              <a:t> ≤ m, where each </a:t>
            </a:r>
            <a:r>
              <a:rPr lang="en-US" sz="1600" dirty="0" err="1">
                <a:ea typeface="ＭＳ Ｐゴシック" pitchFamily="-111" charset="-128"/>
                <a:cs typeface="ＭＳ Ｐゴシック" pitchFamily="-111" charset="-128"/>
              </a:rPr>
              <a:t>z</a:t>
            </a:r>
            <a:r>
              <a:rPr lang="en-US" sz="1600" baseline="-25000" dirty="0" err="1">
                <a:ea typeface="ＭＳ Ｐゴシック" pitchFamily="-111" charset="-128"/>
                <a:cs typeface="ＭＳ Ｐゴシック" pitchFamily="-111" charset="-128"/>
              </a:rPr>
              <a:t>ij</a:t>
            </a:r>
            <a:r>
              <a:rPr lang="en-US" sz="1600" dirty="0">
                <a:ea typeface="ＭＳ Ｐゴシック" pitchFamily="-111" charset="-128"/>
                <a:cs typeface="ＭＳ Ｐゴシック" pitchFamily="-111" charset="-128"/>
              </a:rPr>
              <a:t> is either a </a:t>
            </a:r>
            <a:r>
              <a:rPr lang="en-US" sz="1600" dirty="0" err="1">
                <a:ea typeface="ＭＳ Ｐゴシック" pitchFamily="-111" charset="-128"/>
                <a:cs typeface="ＭＳ Ｐゴシック" pitchFamily="-111" charset="-128"/>
              </a:rPr>
              <a:t>u</a:t>
            </a:r>
            <a:r>
              <a:rPr lang="en-US" sz="1600" baseline="-25000" dirty="0" err="1">
                <a:ea typeface="ＭＳ Ｐゴシック" pitchFamily="-111" charset="-128"/>
                <a:cs typeface="ＭＳ Ｐゴシック" pitchFamily="-111" charset="-128"/>
              </a:rPr>
              <a:t>k</a:t>
            </a:r>
            <a:r>
              <a:rPr lang="en-US" sz="1600" dirty="0">
                <a:ea typeface="ＭＳ Ｐゴシック" pitchFamily="-111" charset="-128"/>
                <a:cs typeface="ＭＳ Ｐゴシック" pitchFamily="-111" charset="-128"/>
              </a:rPr>
              <a:t> or </a:t>
            </a:r>
            <a:r>
              <a:rPr lang="en-US" sz="1600" dirty="0" err="1">
                <a:ea typeface="ＭＳ Ｐゴシック" pitchFamily="-111" charset="-128"/>
                <a:cs typeface="ＭＳ Ｐゴシック" pitchFamily="-111" charset="-128"/>
              </a:rPr>
              <a:t>u</a:t>
            </a:r>
            <a:r>
              <a:rPr lang="en-US" sz="1600" baseline="-25000" dirty="0" err="1">
                <a:ea typeface="ＭＳ Ｐゴシック" pitchFamily="-111" charset="-128"/>
                <a:cs typeface="ＭＳ Ｐゴシック" pitchFamily="-111" charset="-128"/>
              </a:rPr>
              <a:t>k</a:t>
            </a:r>
            <a:r>
              <a:rPr lang="en-US" sz="1600" dirty="0">
                <a:ea typeface="ＭＳ Ｐゴシック" pitchFamily="-111" charset="-128"/>
                <a:cs typeface="ＭＳ Ｐゴシック" pitchFamily="-111" charset="-128"/>
              </a:rPr>
              <a:t>' for some k.</a:t>
            </a:r>
          </a:p>
          <a:p>
            <a:pPr>
              <a:buFontTx/>
              <a:buNone/>
            </a:pPr>
            <a:endParaRPr lang="en-US" sz="1600" dirty="0">
              <a:ea typeface="ＭＳ Ｐゴシック" pitchFamily="-111" charset="-128"/>
              <a:cs typeface="ＭＳ Ｐゴシック" pitchFamily="-111" charset="-128"/>
            </a:endParaRPr>
          </a:p>
          <a:p>
            <a:r>
              <a:rPr lang="en-US" sz="1600" dirty="0">
                <a:ea typeface="ＭＳ Ｐゴシック" pitchFamily="-111" charset="-128"/>
                <a:cs typeface="ＭＳ Ｐゴシック" pitchFamily="-111" charset="-128"/>
              </a:rPr>
              <a:t>Construct an instance of VC as follows.</a:t>
            </a:r>
          </a:p>
          <a:p>
            <a:r>
              <a:rPr lang="en-US" sz="1600" dirty="0">
                <a:ea typeface="ＭＳ Ｐゴシック" pitchFamily="-111" charset="-128"/>
                <a:cs typeface="ＭＳ Ｐゴシック" pitchFamily="-111" charset="-128"/>
              </a:rPr>
              <a:t>For each </a:t>
            </a:r>
            <a:r>
              <a:rPr lang="en-US" sz="1600" dirty="0" err="1">
                <a:ea typeface="ＭＳ Ｐゴシック" pitchFamily="-111" charset="-128"/>
                <a:cs typeface="ＭＳ Ｐゴシック" pitchFamily="-111" charset="-128"/>
              </a:rPr>
              <a:t>i</a:t>
            </a:r>
            <a:r>
              <a:rPr lang="en-US" sz="1600" dirty="0">
                <a:ea typeface="ＭＳ Ｐゴシック" pitchFamily="-111" charset="-128"/>
                <a:cs typeface="ＭＳ Ｐゴシック" pitchFamily="-111" charset="-128"/>
              </a:rPr>
              <a:t>, 1 ≤ </a:t>
            </a:r>
            <a:r>
              <a:rPr lang="en-US" sz="1600" dirty="0" err="1">
                <a:ea typeface="ＭＳ Ｐゴシック" pitchFamily="-111" charset="-128"/>
                <a:cs typeface="ＭＳ Ｐゴシック" pitchFamily="-111" charset="-128"/>
              </a:rPr>
              <a:t>i</a:t>
            </a:r>
            <a:r>
              <a:rPr lang="en-US" sz="1600" dirty="0">
                <a:ea typeface="ＭＳ Ｐゴシック" pitchFamily="-111" charset="-128"/>
                <a:cs typeface="ＭＳ Ｐゴシック" pitchFamily="-111" charset="-128"/>
              </a:rPr>
              <a:t> ≤ n, construct two vertices, </a:t>
            </a:r>
            <a:r>
              <a:rPr lang="en-US" sz="1600" dirty="0" err="1">
                <a:ea typeface="ＭＳ Ｐゴシック" pitchFamily="-111" charset="-128"/>
                <a:cs typeface="ＭＳ Ｐゴシック" pitchFamily="-111" charset="-128"/>
              </a:rPr>
              <a:t>u</a:t>
            </a:r>
            <a:r>
              <a:rPr lang="en-US" sz="1600" baseline="-25000" dirty="0" err="1">
                <a:ea typeface="ＭＳ Ｐゴシック" pitchFamily="-111" charset="-128"/>
                <a:cs typeface="ＭＳ Ｐゴシック" pitchFamily="-111" charset="-128"/>
              </a:rPr>
              <a:t>i</a:t>
            </a:r>
            <a:r>
              <a:rPr lang="en-US" sz="1600" dirty="0">
                <a:ea typeface="ＭＳ Ｐゴシック" pitchFamily="-111" charset="-128"/>
                <a:cs typeface="ＭＳ Ｐゴシック" pitchFamily="-111" charset="-128"/>
              </a:rPr>
              <a:t> and </a:t>
            </a:r>
            <a:r>
              <a:rPr lang="en-US" sz="1600" dirty="0" err="1">
                <a:ea typeface="ＭＳ Ｐゴシック" pitchFamily="-111" charset="-128"/>
                <a:cs typeface="ＭＳ Ｐゴシック" pitchFamily="-111" charset="-128"/>
              </a:rPr>
              <a:t>u</a:t>
            </a:r>
            <a:r>
              <a:rPr lang="en-US" sz="1600" baseline="-25000" dirty="0" err="1">
                <a:ea typeface="ＭＳ Ｐゴシック" pitchFamily="-111" charset="-128"/>
                <a:cs typeface="ＭＳ Ｐゴシック" pitchFamily="-111" charset="-128"/>
              </a:rPr>
              <a:t>i</a:t>
            </a:r>
            <a:r>
              <a:rPr lang="en-US" sz="1600" dirty="0">
                <a:ea typeface="ＭＳ Ｐゴシック" pitchFamily="-111" charset="-128"/>
                <a:cs typeface="ＭＳ Ｐゴシック" pitchFamily="-111" charset="-128"/>
              </a:rPr>
              <a:t>' with an edge between them.</a:t>
            </a:r>
          </a:p>
          <a:p>
            <a:r>
              <a:rPr lang="en-US" sz="1600" dirty="0">
                <a:ea typeface="ＭＳ Ｐゴシック" pitchFamily="-111" charset="-128"/>
                <a:cs typeface="ＭＳ Ｐゴシック" pitchFamily="-111" charset="-128"/>
              </a:rPr>
              <a:t>For each clause </a:t>
            </a:r>
            <a:r>
              <a:rPr lang="en-US" sz="1600" dirty="0" err="1">
                <a:ea typeface="ＭＳ Ｐゴシック" pitchFamily="-111" charset="-128"/>
                <a:cs typeface="ＭＳ Ｐゴシック" pitchFamily="-111" charset="-128"/>
              </a:rPr>
              <a:t>C</a:t>
            </a:r>
            <a:r>
              <a:rPr lang="en-US" sz="1600" baseline="-25000" dirty="0" err="1">
                <a:ea typeface="ＭＳ Ｐゴシック" pitchFamily="-111" charset="-128"/>
                <a:cs typeface="ＭＳ Ｐゴシック" pitchFamily="-111" charset="-128"/>
              </a:rPr>
              <a:t>i</a:t>
            </a:r>
            <a:r>
              <a:rPr lang="en-US" sz="1600" dirty="0">
                <a:ea typeface="ＭＳ Ｐゴシック" pitchFamily="-111" charset="-128"/>
                <a:cs typeface="ＭＳ Ｐゴシック" pitchFamily="-111" charset="-128"/>
              </a:rPr>
              <a:t> = [z</a:t>
            </a:r>
            <a:r>
              <a:rPr lang="en-US" sz="1600" baseline="-25000" dirty="0">
                <a:ea typeface="ＭＳ Ｐゴシック" pitchFamily="-111" charset="-128"/>
                <a:cs typeface="ＭＳ Ｐゴシック" pitchFamily="-111" charset="-128"/>
              </a:rPr>
              <a:t>i1</a:t>
            </a:r>
            <a:r>
              <a:rPr lang="en-US" sz="1600" dirty="0">
                <a:ea typeface="ＭＳ Ｐゴシック" pitchFamily="-111" charset="-128"/>
                <a:cs typeface="ＭＳ Ｐゴシック" pitchFamily="-111" charset="-128"/>
              </a:rPr>
              <a:t>, z</a:t>
            </a:r>
            <a:r>
              <a:rPr lang="en-US" sz="1600" baseline="-25000" dirty="0">
                <a:ea typeface="ＭＳ Ｐゴシック" pitchFamily="-111" charset="-128"/>
                <a:cs typeface="ＭＳ Ｐゴシック" pitchFamily="-111" charset="-128"/>
              </a:rPr>
              <a:t>i2</a:t>
            </a:r>
            <a:r>
              <a:rPr lang="en-US" sz="1600" dirty="0">
                <a:ea typeface="ＭＳ Ｐゴシック" pitchFamily="-111" charset="-128"/>
                <a:cs typeface="ＭＳ Ｐゴシック" pitchFamily="-111" charset="-128"/>
              </a:rPr>
              <a:t>, z</a:t>
            </a:r>
            <a:r>
              <a:rPr lang="en-US" sz="1600" baseline="-25000" dirty="0">
                <a:ea typeface="ＭＳ Ｐゴシック" pitchFamily="-111" charset="-128"/>
                <a:cs typeface="ＭＳ Ｐゴシック" pitchFamily="-111" charset="-128"/>
              </a:rPr>
              <a:t>i3</a:t>
            </a:r>
            <a:r>
              <a:rPr lang="en-US" sz="1600" dirty="0">
                <a:ea typeface="ＭＳ Ｐゴシック" pitchFamily="-111" charset="-128"/>
                <a:cs typeface="ＭＳ Ｐゴシック" pitchFamily="-111" charset="-128"/>
              </a:rPr>
              <a:t>}, 1 ≤ </a:t>
            </a:r>
            <a:r>
              <a:rPr lang="en-US" sz="1600" dirty="0" err="1">
                <a:ea typeface="ＭＳ Ｐゴシック" pitchFamily="-111" charset="-128"/>
                <a:cs typeface="ＭＳ Ｐゴシック" pitchFamily="-111" charset="-128"/>
              </a:rPr>
              <a:t>i</a:t>
            </a:r>
            <a:r>
              <a:rPr lang="en-US" sz="1600" dirty="0">
                <a:ea typeface="ＭＳ Ｐゴシック" pitchFamily="-111" charset="-128"/>
                <a:cs typeface="ＭＳ Ｐゴシック" pitchFamily="-111" charset="-128"/>
              </a:rPr>
              <a:t> ≤ m, construct three vertices z</a:t>
            </a:r>
            <a:r>
              <a:rPr lang="en-US" sz="1600" baseline="-25000" dirty="0">
                <a:ea typeface="ＭＳ Ｐゴシック" pitchFamily="-111" charset="-128"/>
                <a:cs typeface="ＭＳ Ｐゴシック" pitchFamily="-111" charset="-128"/>
              </a:rPr>
              <a:t>i1</a:t>
            </a:r>
            <a:r>
              <a:rPr lang="en-US" sz="1600" dirty="0">
                <a:ea typeface="ＭＳ Ｐゴシック" pitchFamily="-111" charset="-128"/>
                <a:cs typeface="ＭＳ Ｐゴシック" pitchFamily="-111" charset="-128"/>
              </a:rPr>
              <a:t>, z</a:t>
            </a:r>
            <a:r>
              <a:rPr lang="en-US" sz="1600" baseline="-25000" dirty="0">
                <a:ea typeface="ＭＳ Ｐゴシック" pitchFamily="-111" charset="-128"/>
                <a:cs typeface="ＭＳ Ｐゴシック" pitchFamily="-111" charset="-128"/>
              </a:rPr>
              <a:t>i2</a:t>
            </a:r>
            <a:r>
              <a:rPr lang="en-US" sz="1600" dirty="0">
                <a:ea typeface="ＭＳ Ｐゴシック" pitchFamily="-111" charset="-128"/>
                <a:cs typeface="ＭＳ Ｐゴシック" pitchFamily="-111" charset="-128"/>
              </a:rPr>
              <a:t>, and z</a:t>
            </a:r>
            <a:r>
              <a:rPr lang="en-US" sz="1600" baseline="-25000" dirty="0">
                <a:ea typeface="ＭＳ Ｐゴシック" pitchFamily="-111" charset="-128"/>
                <a:cs typeface="ＭＳ Ｐゴシック" pitchFamily="-111" charset="-128"/>
              </a:rPr>
              <a:t>i3</a:t>
            </a:r>
            <a:r>
              <a:rPr lang="en-US" sz="1600" dirty="0">
                <a:ea typeface="ＭＳ Ｐゴシック" pitchFamily="-111" charset="-128"/>
                <a:cs typeface="ＭＳ Ｐゴシック" pitchFamily="-111" charset="-128"/>
              </a:rPr>
              <a:t> and form a "triangle on them. Each </a:t>
            </a:r>
            <a:r>
              <a:rPr lang="en-US" sz="1600" dirty="0" err="1">
                <a:ea typeface="ＭＳ Ｐゴシック" pitchFamily="-111" charset="-128"/>
                <a:cs typeface="ＭＳ Ｐゴシック" pitchFamily="-111" charset="-128"/>
              </a:rPr>
              <a:t>z</a:t>
            </a:r>
            <a:r>
              <a:rPr lang="en-US" sz="1600" baseline="-25000" dirty="0" err="1">
                <a:ea typeface="ＭＳ Ｐゴシック" pitchFamily="-111" charset="-128"/>
                <a:cs typeface="ＭＳ Ｐゴシック" pitchFamily="-111" charset="-128"/>
              </a:rPr>
              <a:t>ij</a:t>
            </a:r>
            <a:r>
              <a:rPr lang="en-US" sz="1600" dirty="0">
                <a:ea typeface="ＭＳ Ｐゴシック" pitchFamily="-111" charset="-128"/>
                <a:cs typeface="ＭＳ Ｐゴシック" pitchFamily="-111" charset="-128"/>
              </a:rPr>
              <a:t> is one of the Boolean variables </a:t>
            </a:r>
            <a:r>
              <a:rPr lang="en-US" sz="1600" dirty="0" err="1">
                <a:ea typeface="ＭＳ Ｐゴシック" pitchFamily="-111" charset="-128"/>
                <a:cs typeface="ＭＳ Ｐゴシック" pitchFamily="-111" charset="-128"/>
              </a:rPr>
              <a:t>u</a:t>
            </a:r>
            <a:r>
              <a:rPr lang="en-US" sz="1600" baseline="-25000" dirty="0" err="1">
                <a:ea typeface="ＭＳ Ｐゴシック" pitchFamily="-111" charset="-128"/>
                <a:cs typeface="ＭＳ Ｐゴシック" pitchFamily="-111" charset="-128"/>
              </a:rPr>
              <a:t>k</a:t>
            </a:r>
            <a:r>
              <a:rPr lang="en-US" sz="1600" dirty="0">
                <a:ea typeface="ＭＳ Ｐゴシック" pitchFamily="-111" charset="-128"/>
                <a:cs typeface="ＭＳ Ｐゴシック" pitchFamily="-111" charset="-128"/>
              </a:rPr>
              <a:t> or its complement </a:t>
            </a:r>
            <a:r>
              <a:rPr lang="en-US" sz="1600" dirty="0" err="1">
                <a:ea typeface="ＭＳ Ｐゴシック" pitchFamily="-111" charset="-128"/>
                <a:cs typeface="ＭＳ Ｐゴシック" pitchFamily="-111" charset="-128"/>
              </a:rPr>
              <a:t>u</a:t>
            </a:r>
            <a:r>
              <a:rPr lang="en-US" sz="1600" baseline="-25000" dirty="0" err="1">
                <a:ea typeface="ＭＳ Ｐゴシック" pitchFamily="-111" charset="-128"/>
                <a:cs typeface="ＭＳ Ｐゴシック" pitchFamily="-111" charset="-128"/>
              </a:rPr>
              <a:t>k</a:t>
            </a:r>
            <a:r>
              <a:rPr lang="en-US" sz="1600" dirty="0">
                <a:ea typeface="ＭＳ Ｐゴシック" pitchFamily="-111" charset="-128"/>
                <a:cs typeface="ＭＳ Ｐゴシック" pitchFamily="-111" charset="-128"/>
              </a:rPr>
              <a:t>'. Draw an edge between </a:t>
            </a:r>
            <a:r>
              <a:rPr lang="en-US" sz="1600" dirty="0" err="1">
                <a:ea typeface="ＭＳ Ｐゴシック" pitchFamily="-111" charset="-128"/>
                <a:cs typeface="ＭＳ Ｐゴシック" pitchFamily="-111" charset="-128"/>
              </a:rPr>
              <a:t>z</a:t>
            </a:r>
            <a:r>
              <a:rPr lang="en-US" sz="1600" baseline="-25000" dirty="0" err="1">
                <a:ea typeface="ＭＳ Ｐゴシック" pitchFamily="-111" charset="-128"/>
                <a:cs typeface="ＭＳ Ｐゴシック" pitchFamily="-111" charset="-128"/>
              </a:rPr>
              <a:t>ij</a:t>
            </a:r>
            <a:r>
              <a:rPr lang="en-US" sz="1600" dirty="0">
                <a:ea typeface="ＭＳ Ｐゴシック" pitchFamily="-111" charset="-128"/>
                <a:cs typeface="ＭＳ Ｐゴシック" pitchFamily="-111" charset="-128"/>
              </a:rPr>
              <a:t> and the Boolean variable (whichever it is) Each </a:t>
            </a:r>
            <a:r>
              <a:rPr lang="en-US" sz="1600" dirty="0" err="1">
                <a:ea typeface="ＭＳ Ｐゴシック" pitchFamily="-111" charset="-128"/>
                <a:cs typeface="ＭＳ Ｐゴシック" pitchFamily="-111" charset="-128"/>
              </a:rPr>
              <a:t>z</a:t>
            </a:r>
            <a:r>
              <a:rPr lang="en-US" sz="1600" baseline="-25000" dirty="0" err="1">
                <a:ea typeface="ＭＳ Ｐゴシック" pitchFamily="-111" charset="-128"/>
                <a:cs typeface="ＭＳ Ｐゴシック" pitchFamily="-111" charset="-128"/>
              </a:rPr>
              <a:t>ij</a:t>
            </a:r>
            <a:r>
              <a:rPr lang="en-US" sz="1600" dirty="0">
                <a:ea typeface="ＭＳ Ｐゴシック" pitchFamily="-111" charset="-128"/>
                <a:cs typeface="ＭＳ Ｐゴシック" pitchFamily="-111" charset="-128"/>
              </a:rPr>
              <a:t> has degree 3. Finally, set k = n+2m.</a:t>
            </a:r>
            <a:r>
              <a:rPr lang="en-US" sz="1600" b="1" dirty="0">
                <a:ea typeface="ＭＳ Ｐゴシック" pitchFamily="-111" charset="-128"/>
                <a:cs typeface="ＭＳ Ｐゴシック" pitchFamily="-111" charset="-128"/>
              </a:rPr>
              <a:t> </a:t>
            </a:r>
          </a:p>
          <a:p>
            <a:endParaRPr lang="en-US" sz="1600" b="1" dirty="0">
              <a:ea typeface="ＭＳ Ｐゴシック" pitchFamily="-111" charset="-128"/>
              <a:cs typeface="ＭＳ Ｐゴシック" pitchFamily="-111" charset="-128"/>
            </a:endParaRPr>
          </a:p>
          <a:p>
            <a:r>
              <a:rPr lang="en-US" sz="1600" b="1" dirty="0">
                <a:ea typeface="ＭＳ Ｐゴシック" pitchFamily="-111" charset="-128"/>
                <a:cs typeface="ＭＳ Ｐゴシック" pitchFamily="-111" charset="-128"/>
              </a:rPr>
              <a:t>Theorem. </a:t>
            </a:r>
            <a:r>
              <a:rPr lang="en-US" sz="1600" dirty="0">
                <a:ea typeface="ＭＳ Ｐゴシック" pitchFamily="-111" charset="-128"/>
                <a:cs typeface="ＭＳ Ｐゴシック" pitchFamily="-111" charset="-128"/>
              </a:rPr>
              <a:t>The given instance of 3-SAT is </a:t>
            </a:r>
            <a:r>
              <a:rPr lang="en-US" sz="1600" dirty="0" err="1">
                <a:ea typeface="ＭＳ Ｐゴシック" pitchFamily="-111" charset="-128"/>
                <a:cs typeface="ＭＳ Ｐゴシック" pitchFamily="-111" charset="-128"/>
              </a:rPr>
              <a:t>satisfiable</a:t>
            </a:r>
            <a:r>
              <a:rPr lang="en-US" sz="1600">
                <a:ea typeface="ＭＳ Ｐゴシック" pitchFamily="-111" charset="-128"/>
                <a:cs typeface="ＭＳ Ｐゴシック" pitchFamily="-111" charset="-128"/>
              </a:rPr>
              <a:t> if and only if the constructed instance of VC has a vertex cover with at most k vertices</a:t>
            </a:r>
            <a:r>
              <a:rPr lang="en-US" sz="1600" smtClean="0">
                <a:ea typeface="ＭＳ Ｐゴシック" pitchFamily="-111" charset="-128"/>
                <a:cs typeface="ＭＳ Ｐゴシック" pitchFamily="-111" charset="-128"/>
              </a:rPr>
              <a:t>.</a:t>
            </a:r>
            <a:endParaRPr lang="en-US" sz="1600" dirty="0" smtClean="0">
              <a:ea typeface="ＭＳ Ｐゴシック" pitchFamily="-111" charset="-128"/>
              <a:cs typeface="ＭＳ Ｐゴシック" pitchFamily="-111" charset="-128"/>
            </a:endParaRPr>
          </a:p>
          <a:p>
            <a:endParaRPr lang="en-US" sz="1600" dirty="0" smtClean="0">
              <a:ea typeface="ＭＳ Ｐゴシック" pitchFamily="-111" charset="-128"/>
              <a:cs typeface="ＭＳ Ｐゴシック" pitchFamily="-111" charset="-128"/>
            </a:endParaRPr>
          </a:p>
        </p:txBody>
      </p:sp>
      <p:sp>
        <p:nvSpPr>
          <p:cNvPr id="885764" name="Date Placeholder 3"/>
          <p:cNvSpPr>
            <a:spLocks noGrp="1"/>
          </p:cNvSpPr>
          <p:nvPr>
            <p:ph type="dt" sz="quarter" idx="10"/>
          </p:nvPr>
        </p:nvSpPr>
        <p:spPr>
          <a:noFill/>
        </p:spPr>
        <p:txBody>
          <a:bodyPr/>
          <a:lstStyle/>
          <a:p>
            <a:fld id="{3493339D-AB4A-034F-BDB1-77244821FA2C}"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88576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85766" name="Slide Number Placeholder 5"/>
          <p:cNvSpPr>
            <a:spLocks noGrp="1"/>
          </p:cNvSpPr>
          <p:nvPr>
            <p:ph type="sldNum" sz="quarter" idx="12"/>
          </p:nvPr>
        </p:nvSpPr>
        <p:spPr>
          <a:noFill/>
        </p:spPr>
        <p:txBody>
          <a:bodyPr/>
          <a:lstStyle/>
          <a:p>
            <a:fld id="{52FF62D3-A1BB-E34E-94B1-47454C2D5976}" type="slidenum">
              <a:rPr lang="en-US">
                <a:latin typeface="Arial" pitchFamily="-111" charset="0"/>
                <a:ea typeface="ＭＳ Ｐゴシック" pitchFamily="-111" charset="-128"/>
                <a:cs typeface="ＭＳ Ｐゴシック" pitchFamily="-111" charset="-128"/>
              </a:rPr>
              <a:pPr/>
              <a:t>492</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819400"/>
            <a:ext cx="8610600" cy="1362075"/>
          </a:xfrm>
        </p:spPr>
        <p:txBody>
          <a:bodyPr/>
          <a:lstStyle/>
          <a:p>
            <a:pPr algn="ctr"/>
            <a:r>
              <a:rPr lang="en-US" dirty="0" smtClean="0"/>
              <a:t>VERTEX COVERING (VC) Decision Problem is NP-Hard</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4/8/14</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493</a:t>
            </a:fld>
            <a:endParaRPr lang="en-US">
              <a:solidFill>
                <a:srgbClr val="000000"/>
              </a:solidFill>
            </a:endParaRPr>
          </a:p>
        </p:txBody>
      </p:sp>
    </p:spTree>
    <p:extLst>
      <p:ext uri="{BB962C8B-B14F-4D97-AF65-F5344CB8AC3E}">
        <p14:creationId xmlns:p14="http://schemas.microsoft.com/office/powerpoint/2010/main" val="1347875283"/>
      </p:ext>
    </p:extLst>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VC Variable Gadget</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4/8/14</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494</a:t>
            </a:fld>
            <a:endParaRPr lang="en-US">
              <a:solidFill>
                <a:srgbClr val="000000"/>
              </a:solidFill>
            </a:endParaRPr>
          </a:p>
        </p:txBody>
      </p:sp>
      <p:cxnSp>
        <p:nvCxnSpPr>
          <p:cNvPr id="9" name="Straight Connector 8"/>
          <p:cNvCxnSpPr/>
          <p:nvPr/>
        </p:nvCxnSpPr>
        <p:spPr bwMode="auto">
          <a:xfrm>
            <a:off x="3733800" y="3505200"/>
            <a:ext cx="20574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 name="Oval 10"/>
          <p:cNvSpPr/>
          <p:nvPr/>
        </p:nvSpPr>
        <p:spPr bwMode="auto">
          <a:xfrm>
            <a:off x="5791200" y="30480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2" name="Oval 11"/>
          <p:cNvSpPr/>
          <p:nvPr/>
        </p:nvSpPr>
        <p:spPr bwMode="auto">
          <a:xfrm>
            <a:off x="2819400" y="30480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3" name="TextBox 12"/>
          <p:cNvSpPr txBox="1"/>
          <p:nvPr/>
        </p:nvSpPr>
        <p:spPr>
          <a:xfrm>
            <a:off x="3048000" y="3276600"/>
            <a:ext cx="415636" cy="461665"/>
          </a:xfrm>
          <a:prstGeom prst="rect">
            <a:avLst/>
          </a:prstGeom>
          <a:noFill/>
        </p:spPr>
        <p:txBody>
          <a:bodyPr wrap="square" rtlCol="0">
            <a:spAutoFit/>
          </a:bodyPr>
          <a:lstStyle/>
          <a:p>
            <a:r>
              <a:rPr lang="en-US" b="1" dirty="0" smtClean="0"/>
              <a:t>X</a:t>
            </a:r>
            <a:endParaRPr lang="en-US" b="1" dirty="0"/>
          </a:p>
        </p:txBody>
      </p:sp>
      <p:sp>
        <p:nvSpPr>
          <p:cNvPr id="14" name="TextBox 13"/>
          <p:cNvSpPr txBox="1"/>
          <p:nvPr/>
        </p:nvSpPr>
        <p:spPr>
          <a:xfrm>
            <a:off x="5943600" y="3276600"/>
            <a:ext cx="685800" cy="461665"/>
          </a:xfrm>
          <a:prstGeom prst="rect">
            <a:avLst/>
          </a:prstGeom>
          <a:noFill/>
        </p:spPr>
        <p:txBody>
          <a:bodyPr wrap="square" rtlCol="0">
            <a:spAutoFit/>
          </a:bodyPr>
          <a:lstStyle/>
          <a:p>
            <a:r>
              <a:rPr lang="en-US" b="1" dirty="0" smtClean="0"/>
              <a:t>~X</a:t>
            </a:r>
            <a:endParaRPr lang="en-US" b="1" dirty="0"/>
          </a:p>
        </p:txBody>
      </p:sp>
    </p:spTree>
    <p:extLst>
      <p:ext uri="{BB962C8B-B14F-4D97-AF65-F5344CB8AC3E}">
        <p14:creationId xmlns:p14="http://schemas.microsoft.com/office/powerpoint/2010/main" val="937538634"/>
      </p:ext>
    </p:extLst>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VC Clause Gadget</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4/8/14</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495</a:t>
            </a:fld>
            <a:endParaRPr lang="en-US">
              <a:solidFill>
                <a:srgbClr val="000000"/>
              </a:solidFill>
            </a:endParaRPr>
          </a:p>
        </p:txBody>
      </p:sp>
      <p:cxnSp>
        <p:nvCxnSpPr>
          <p:cNvPr id="9" name="Straight Connector 8"/>
          <p:cNvCxnSpPr>
            <a:stCxn id="15" idx="6"/>
          </p:cNvCxnSpPr>
          <p:nvPr/>
        </p:nvCxnSpPr>
        <p:spPr bwMode="auto">
          <a:xfrm>
            <a:off x="3429000" y="4139624"/>
            <a:ext cx="2133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 name="Oval 10"/>
          <p:cNvSpPr/>
          <p:nvPr/>
        </p:nvSpPr>
        <p:spPr bwMode="auto">
          <a:xfrm>
            <a:off x="5562600" y="36824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2" name="Oval 11"/>
          <p:cNvSpPr/>
          <p:nvPr/>
        </p:nvSpPr>
        <p:spPr bwMode="auto">
          <a:xfrm>
            <a:off x="3886200" y="20822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3" name="TextBox 12"/>
          <p:cNvSpPr txBox="1"/>
          <p:nvPr/>
        </p:nvSpPr>
        <p:spPr>
          <a:xfrm>
            <a:off x="2819400" y="3911024"/>
            <a:ext cx="415636" cy="461665"/>
          </a:xfrm>
          <a:prstGeom prst="rect">
            <a:avLst/>
          </a:prstGeom>
          <a:noFill/>
        </p:spPr>
        <p:txBody>
          <a:bodyPr wrap="square" rtlCol="0">
            <a:spAutoFit/>
          </a:bodyPr>
          <a:lstStyle/>
          <a:p>
            <a:r>
              <a:rPr lang="en-US" b="1" dirty="0" smtClean="0"/>
              <a:t>a</a:t>
            </a:r>
            <a:endParaRPr lang="en-US" b="1" dirty="0"/>
          </a:p>
        </p:txBody>
      </p:sp>
      <p:sp>
        <p:nvSpPr>
          <p:cNvPr id="14" name="TextBox 13"/>
          <p:cNvSpPr txBox="1"/>
          <p:nvPr/>
        </p:nvSpPr>
        <p:spPr>
          <a:xfrm>
            <a:off x="5715000" y="3911024"/>
            <a:ext cx="685800" cy="461665"/>
          </a:xfrm>
          <a:prstGeom prst="rect">
            <a:avLst/>
          </a:prstGeom>
          <a:noFill/>
        </p:spPr>
        <p:txBody>
          <a:bodyPr wrap="square" rtlCol="0">
            <a:spAutoFit/>
          </a:bodyPr>
          <a:lstStyle/>
          <a:p>
            <a:r>
              <a:rPr lang="en-US" b="1" dirty="0" smtClean="0"/>
              <a:t>~c</a:t>
            </a:r>
            <a:endParaRPr lang="en-US" b="1" dirty="0"/>
          </a:p>
        </p:txBody>
      </p:sp>
      <p:sp>
        <p:nvSpPr>
          <p:cNvPr id="15" name="Oval 14"/>
          <p:cNvSpPr/>
          <p:nvPr/>
        </p:nvSpPr>
        <p:spPr bwMode="auto">
          <a:xfrm>
            <a:off x="2514600" y="36824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8" name="Straight Connector 7"/>
          <p:cNvCxnSpPr/>
          <p:nvPr/>
        </p:nvCxnSpPr>
        <p:spPr bwMode="auto">
          <a:xfrm flipH="1">
            <a:off x="3124200" y="2768024"/>
            <a:ext cx="7620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bwMode="auto">
          <a:xfrm>
            <a:off x="4724400" y="2768024"/>
            <a:ext cx="1029822" cy="95362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4156364" y="2234624"/>
            <a:ext cx="415636" cy="461665"/>
          </a:xfrm>
          <a:prstGeom prst="rect">
            <a:avLst/>
          </a:prstGeom>
          <a:noFill/>
        </p:spPr>
        <p:txBody>
          <a:bodyPr wrap="square" rtlCol="0">
            <a:spAutoFit/>
          </a:bodyPr>
          <a:lstStyle/>
          <a:p>
            <a:r>
              <a:rPr lang="en-US" b="1" dirty="0" smtClean="0"/>
              <a:t>b</a:t>
            </a:r>
            <a:endParaRPr lang="en-US" b="1" dirty="0"/>
          </a:p>
        </p:txBody>
      </p:sp>
      <p:sp>
        <p:nvSpPr>
          <p:cNvPr id="22" name="TextBox 21"/>
          <p:cNvSpPr txBox="1"/>
          <p:nvPr/>
        </p:nvSpPr>
        <p:spPr>
          <a:xfrm>
            <a:off x="3505200" y="4673024"/>
            <a:ext cx="2133600" cy="584776"/>
          </a:xfrm>
          <a:prstGeom prst="rect">
            <a:avLst/>
          </a:prstGeom>
          <a:noFill/>
        </p:spPr>
        <p:txBody>
          <a:bodyPr wrap="square" rtlCol="0">
            <a:spAutoFit/>
          </a:bodyPr>
          <a:lstStyle/>
          <a:p>
            <a:r>
              <a:rPr lang="en-US" sz="3200" b="1" dirty="0" smtClean="0"/>
              <a:t>a + b + ~c</a:t>
            </a:r>
            <a:endParaRPr lang="en-US" sz="3200" b="1" dirty="0"/>
          </a:p>
        </p:txBody>
      </p:sp>
    </p:spTree>
    <p:extLst>
      <p:ext uri="{BB962C8B-B14F-4D97-AF65-F5344CB8AC3E}">
        <p14:creationId xmlns:p14="http://schemas.microsoft.com/office/powerpoint/2010/main" val="2339164151"/>
      </p:ext>
    </p:extLst>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VC Gadgets Combined</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4/8/14</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496</a:t>
            </a:fld>
            <a:endParaRPr lang="en-US">
              <a:solidFill>
                <a:srgbClr val="000000"/>
              </a:solidFill>
            </a:endParaRPr>
          </a:p>
        </p:txBody>
      </p:sp>
      <p:pic>
        <p:nvPicPr>
          <p:cNvPr id="9" name="Picture 8"/>
          <p:cNvPicPr>
            <a:picLocks noChangeAspect="1"/>
          </p:cNvPicPr>
          <p:nvPr/>
        </p:nvPicPr>
        <p:blipFill>
          <a:blip r:embed="rId2"/>
          <a:stretch>
            <a:fillRect/>
          </a:stretch>
        </p:blipFill>
        <p:spPr>
          <a:xfrm>
            <a:off x="533400" y="1189177"/>
            <a:ext cx="8153400" cy="4983993"/>
          </a:xfrm>
          <a:prstGeom prst="rect">
            <a:avLst/>
          </a:prstGeom>
        </p:spPr>
      </p:pic>
    </p:spTree>
    <p:extLst>
      <p:ext uri="{BB962C8B-B14F-4D97-AF65-F5344CB8AC3E}">
        <p14:creationId xmlns:p14="http://schemas.microsoft.com/office/powerpoint/2010/main" val="1495034574"/>
      </p:ext>
    </p:extLst>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819400"/>
            <a:ext cx="8610600" cy="1362075"/>
          </a:xfrm>
        </p:spPr>
        <p:txBody>
          <a:bodyPr/>
          <a:lstStyle/>
          <a:p>
            <a:pPr algn="ctr"/>
            <a:r>
              <a:rPr lang="en-US" dirty="0" smtClean="0"/>
              <a:t>K-Color (KC) Decision Problem is NP-Hard</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4/8/14</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497</a:t>
            </a:fld>
            <a:endParaRPr lang="en-US">
              <a:solidFill>
                <a:srgbClr val="000000"/>
              </a:solidFill>
            </a:endParaRPr>
          </a:p>
        </p:txBody>
      </p:sp>
    </p:spTree>
    <p:extLst>
      <p:ext uri="{BB962C8B-B14F-4D97-AF65-F5344CB8AC3E}">
        <p14:creationId xmlns:p14="http://schemas.microsoft.com/office/powerpoint/2010/main" val="291804782"/>
      </p:ext>
    </p:extLst>
  </p:cSld>
  <p:clrMapOvr>
    <a:masterClrMapping/>
  </p:clrMapOvr>
  <p:timing>
    <p:tnLst>
      <p:par>
        <p:cTn xmlns:p14="http://schemas.microsoft.com/office/powerpoint/2010/main" id="1" dur="indefinite" restart="never" nodeType="tmRoot"/>
      </p:par>
    </p:tnLst>
  </p:timing>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3C Super Gadget</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4/8/14</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498</a:t>
            </a:fld>
            <a:endParaRPr lang="en-US">
              <a:solidFill>
                <a:srgbClr val="000000"/>
              </a:solidFill>
            </a:endParaRPr>
          </a:p>
        </p:txBody>
      </p:sp>
      <p:grpSp>
        <p:nvGrpSpPr>
          <p:cNvPr id="23" name="Group 22"/>
          <p:cNvGrpSpPr/>
          <p:nvPr/>
        </p:nvGrpSpPr>
        <p:grpSpPr>
          <a:xfrm>
            <a:off x="2514600" y="2096622"/>
            <a:ext cx="3962400" cy="2780178"/>
            <a:chOff x="2514600" y="2096622"/>
            <a:chExt cx="3962400" cy="2780178"/>
          </a:xfrm>
        </p:grpSpPr>
        <p:cxnSp>
          <p:nvCxnSpPr>
            <p:cNvPr id="9" name="Straight Connector 8"/>
            <p:cNvCxnSpPr>
              <a:stCxn id="15" idx="6"/>
            </p:cNvCxnSpPr>
            <p:nvPr/>
          </p:nvCxnSpPr>
          <p:spPr bwMode="auto">
            <a:xfrm>
              <a:off x="3429000" y="2553822"/>
              <a:ext cx="2133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 name="Oval 10"/>
            <p:cNvSpPr/>
            <p:nvPr/>
          </p:nvSpPr>
          <p:spPr bwMode="auto">
            <a:xfrm>
              <a:off x="5562600" y="2096622"/>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2" name="Oval 11"/>
            <p:cNvSpPr/>
            <p:nvPr/>
          </p:nvSpPr>
          <p:spPr bwMode="auto">
            <a:xfrm>
              <a:off x="3886200" y="39624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3" name="TextBox 12"/>
            <p:cNvSpPr txBox="1"/>
            <p:nvPr/>
          </p:nvSpPr>
          <p:spPr>
            <a:xfrm>
              <a:off x="2819400" y="2325222"/>
              <a:ext cx="415636" cy="461665"/>
            </a:xfrm>
            <a:prstGeom prst="rect">
              <a:avLst/>
            </a:prstGeom>
            <a:noFill/>
          </p:spPr>
          <p:txBody>
            <a:bodyPr wrap="square" rtlCol="0">
              <a:spAutoFit/>
            </a:bodyPr>
            <a:lstStyle/>
            <a:p>
              <a:r>
                <a:rPr lang="en-US" b="1" dirty="0" smtClean="0"/>
                <a:t>T</a:t>
              </a:r>
              <a:endParaRPr lang="en-US" b="1" dirty="0"/>
            </a:p>
          </p:txBody>
        </p:sp>
        <p:sp>
          <p:nvSpPr>
            <p:cNvPr id="14" name="TextBox 13"/>
            <p:cNvSpPr txBox="1"/>
            <p:nvPr/>
          </p:nvSpPr>
          <p:spPr>
            <a:xfrm>
              <a:off x="5791200" y="2325222"/>
              <a:ext cx="685800" cy="461665"/>
            </a:xfrm>
            <a:prstGeom prst="rect">
              <a:avLst/>
            </a:prstGeom>
            <a:noFill/>
          </p:spPr>
          <p:txBody>
            <a:bodyPr wrap="square" rtlCol="0">
              <a:spAutoFit/>
            </a:bodyPr>
            <a:lstStyle/>
            <a:p>
              <a:r>
                <a:rPr lang="en-US" b="1" dirty="0" smtClean="0"/>
                <a:t>F</a:t>
              </a:r>
              <a:endParaRPr lang="en-US" b="1" dirty="0"/>
            </a:p>
          </p:txBody>
        </p:sp>
        <p:sp>
          <p:nvSpPr>
            <p:cNvPr id="15" name="Oval 14"/>
            <p:cNvSpPr/>
            <p:nvPr/>
          </p:nvSpPr>
          <p:spPr bwMode="auto">
            <a:xfrm>
              <a:off x="2514600" y="2096622"/>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8" name="Straight Connector 7"/>
            <p:cNvCxnSpPr>
              <a:endCxn id="15" idx="4"/>
            </p:cNvCxnSpPr>
            <p:nvPr/>
          </p:nvCxnSpPr>
          <p:spPr bwMode="auto">
            <a:xfrm flipH="1" flipV="1">
              <a:off x="2971800" y="3011022"/>
              <a:ext cx="914400" cy="12192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0" name="Straight Connector 19"/>
            <p:cNvCxnSpPr>
              <a:endCxn id="11" idx="4"/>
            </p:cNvCxnSpPr>
            <p:nvPr/>
          </p:nvCxnSpPr>
          <p:spPr bwMode="auto">
            <a:xfrm flipV="1">
              <a:off x="4800600" y="3011022"/>
              <a:ext cx="1219200" cy="12192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4156364" y="4114800"/>
              <a:ext cx="415636" cy="461665"/>
            </a:xfrm>
            <a:prstGeom prst="rect">
              <a:avLst/>
            </a:prstGeom>
            <a:noFill/>
          </p:spPr>
          <p:txBody>
            <a:bodyPr wrap="square" rtlCol="0">
              <a:spAutoFit/>
            </a:bodyPr>
            <a:lstStyle/>
            <a:p>
              <a:r>
                <a:rPr lang="en-US" b="1" dirty="0" smtClean="0"/>
                <a:t>B</a:t>
              </a:r>
              <a:endParaRPr lang="en-US" b="1" dirty="0"/>
            </a:p>
          </p:txBody>
        </p:sp>
      </p:grpSp>
    </p:spTree>
    <p:extLst>
      <p:ext uri="{BB962C8B-B14F-4D97-AF65-F5344CB8AC3E}">
        <p14:creationId xmlns:p14="http://schemas.microsoft.com/office/powerpoint/2010/main" val="22203271"/>
      </p:ext>
    </p:extLst>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KC Super + Variables Gadget</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4/8/14</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499</a:t>
            </a:fld>
            <a:endParaRPr lang="en-US">
              <a:solidFill>
                <a:srgbClr val="000000"/>
              </a:solidFill>
            </a:endParaRPr>
          </a:p>
        </p:txBody>
      </p:sp>
      <p:pic>
        <p:nvPicPr>
          <p:cNvPr id="8" name="Picture 7"/>
          <p:cNvPicPr>
            <a:picLocks noChangeAspect="1"/>
          </p:cNvPicPr>
          <p:nvPr/>
        </p:nvPicPr>
        <p:blipFill>
          <a:blip r:embed="rId2"/>
          <a:stretch>
            <a:fillRect/>
          </a:stretch>
        </p:blipFill>
        <p:spPr>
          <a:xfrm>
            <a:off x="1600200" y="1184031"/>
            <a:ext cx="5715000" cy="4835769"/>
          </a:xfrm>
          <a:prstGeom prst="rect">
            <a:avLst/>
          </a:prstGeom>
        </p:spPr>
      </p:pic>
    </p:spTree>
    <p:extLst>
      <p:ext uri="{BB962C8B-B14F-4D97-AF65-F5344CB8AC3E}">
        <p14:creationId xmlns:p14="http://schemas.microsoft.com/office/powerpoint/2010/main" val="59898876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dt" sz="quarter" idx="10"/>
          </p:nvPr>
        </p:nvSpPr>
        <p:spPr>
          <a:noFill/>
        </p:spPr>
        <p:txBody>
          <a:bodyPr/>
          <a:lstStyle/>
          <a:p>
            <a:fld id="{CC209B87-1AC2-4B4A-84EC-F3D1EAF676EF}"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29699"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9700" name="Slide Number Placeholder 3"/>
          <p:cNvSpPr>
            <a:spLocks noGrp="1"/>
          </p:cNvSpPr>
          <p:nvPr>
            <p:ph type="sldNum" sz="quarter" idx="12"/>
          </p:nvPr>
        </p:nvSpPr>
        <p:spPr>
          <a:noFill/>
        </p:spPr>
        <p:txBody>
          <a:bodyPr/>
          <a:lstStyle/>
          <a:p>
            <a:fld id="{F038AAF5-E4ED-7145-8AE4-6229D5B05D45}" type="slidenum">
              <a:rPr lang="en-US">
                <a:latin typeface="Arial" pitchFamily="-111" charset="0"/>
                <a:ea typeface="ＭＳ Ｐゴシック" pitchFamily="-111" charset="-128"/>
                <a:cs typeface="ＭＳ Ｐゴシック" pitchFamily="-111" charset="-128"/>
              </a:rPr>
              <a:pPr/>
              <a:t>5</a:t>
            </a:fld>
            <a:endParaRPr lang="en-US">
              <a:latin typeface="Arial" pitchFamily="-111" charset="0"/>
              <a:ea typeface="ＭＳ Ｐゴシック" pitchFamily="-111" charset="-128"/>
              <a:cs typeface="ＭＳ Ｐゴシック" pitchFamily="-111" charset="-128"/>
            </a:endParaRPr>
          </a:p>
        </p:txBody>
      </p:sp>
      <p:sp>
        <p:nvSpPr>
          <p:cNvPr id="29701"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Expected Outcomes</a:t>
            </a:r>
          </a:p>
        </p:txBody>
      </p:sp>
      <p:sp>
        <p:nvSpPr>
          <p:cNvPr id="29702" name="Rectangle 3"/>
          <p:cNvSpPr>
            <a:spLocks noGrp="1" noChangeArrowheads="1"/>
          </p:cNvSpPr>
          <p:nvPr>
            <p:ph type="body" idx="4294967295"/>
          </p:nvPr>
        </p:nvSpPr>
        <p:spPr/>
        <p:txBody>
          <a:bodyPr/>
          <a:lstStyle/>
          <a:p>
            <a:pPr eaLnBrk="1" hangingPunct="1">
              <a:lnSpc>
                <a:spcPct val="90000"/>
              </a:lnSpc>
            </a:pPr>
            <a:r>
              <a:rPr lang="en-US" sz="2400">
                <a:ea typeface="ＭＳ Ｐゴシック" pitchFamily="-111" charset="-128"/>
                <a:cs typeface="ＭＳ Ｐゴシック" pitchFamily="-111" charset="-128"/>
              </a:rPr>
              <a:t>You will gain a solid understanding of various types of computational models and their relations to one another.</a:t>
            </a:r>
          </a:p>
          <a:p>
            <a:pPr eaLnBrk="1" hangingPunct="1">
              <a:lnSpc>
                <a:spcPct val="90000"/>
              </a:lnSpc>
            </a:pPr>
            <a:r>
              <a:rPr lang="en-US" sz="2400">
                <a:ea typeface="ＭＳ Ｐゴシック" pitchFamily="-111" charset="-128"/>
                <a:cs typeface="ＭＳ Ｐゴシック" pitchFamily="-111" charset="-128"/>
              </a:rPr>
              <a:t>You will have a strong sense of the limits that are imposed by the very nature of computation, and the ubiquity of unsolvable problems throughout CS. </a:t>
            </a:r>
          </a:p>
          <a:p>
            <a:pPr eaLnBrk="1" hangingPunct="1">
              <a:lnSpc>
                <a:spcPct val="90000"/>
              </a:lnSpc>
            </a:pPr>
            <a:r>
              <a:rPr lang="en-US" sz="2400">
                <a:ea typeface="ＭＳ Ｐゴシック" pitchFamily="-111" charset="-128"/>
                <a:cs typeface="ＭＳ Ｐゴシック" pitchFamily="-111" charset="-128"/>
              </a:rPr>
              <a:t>You will understand the notion of computational complexity and especially of the classes of problems known as P, NP, co-NP, NP-complete and NP-Hard.</a:t>
            </a:r>
          </a:p>
          <a:p>
            <a:pPr eaLnBrk="1" hangingPunct="1">
              <a:lnSpc>
                <a:spcPct val="90000"/>
              </a:lnSpc>
            </a:pPr>
            <a:r>
              <a:rPr lang="en-US" sz="2400">
                <a:ea typeface="ＭＳ Ｐゴシック" pitchFamily="-111" charset="-128"/>
                <a:cs typeface="ＭＳ Ｐゴシック" pitchFamily="-111" charset="-128"/>
              </a:rPr>
              <a:t>You will (hopefully) come away with stronger formal proof skills and a better appreciation of the importance of discrete mathematics to all aspects of CS. </a:t>
            </a:r>
          </a:p>
        </p:txBody>
      </p:sp>
      <p:sp>
        <p:nvSpPr>
          <p:cNvPr id="29703"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0B48CE20-5160-9A47-8644-B41392C940F4}" type="slidenum">
              <a:rPr lang="en-US" sz="1400"/>
              <a:pPr algn="r"/>
              <a:t>5</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p:txBody>
          <a:bodyPr/>
          <a:lstStyle/>
          <a:p>
            <a:pPr eaLnBrk="1" hangingPunct="1"/>
            <a:r>
              <a:rPr lang="en-US">
                <a:ea typeface="ＭＳ Ｐゴシック" pitchFamily="-111" charset="-128"/>
                <a:cs typeface="ＭＳ Ｐゴシック" pitchFamily="-111" charset="-128"/>
              </a:rPr>
              <a:t>Hilbert’s Tenth</a:t>
            </a:r>
          </a:p>
        </p:txBody>
      </p:sp>
      <p:sp>
        <p:nvSpPr>
          <p:cNvPr id="102403" name="Rectangle 3"/>
          <p:cNvSpPr>
            <a:spLocks noGrp="1" noChangeArrowheads="1"/>
          </p:cNvSpPr>
          <p:nvPr>
            <p:ph type="subTitle" idx="1"/>
          </p:nvPr>
        </p:nvSpPr>
        <p:spPr/>
        <p:txBody>
          <a:bodyPr/>
          <a:lstStyle/>
          <a:p>
            <a:pPr eaLnBrk="1" hangingPunct="1"/>
            <a:r>
              <a:rPr lang="en-US">
                <a:ea typeface="ＭＳ Ｐゴシック" pitchFamily="-111" charset="-128"/>
                <a:cs typeface="ＭＳ Ｐゴシック" pitchFamily="-111" charset="-128"/>
              </a:rPr>
              <a:t>Diophantine Equations are Unsolvable</a:t>
            </a:r>
          </a:p>
          <a:p>
            <a:pPr eaLnBrk="1" hangingPunct="1"/>
            <a:r>
              <a:rPr lang="en-US">
                <a:ea typeface="ＭＳ Ｐゴシック" pitchFamily="-111" charset="-128"/>
                <a:cs typeface="ＭＳ Ｐゴシック" pitchFamily="-111" charset="-128"/>
              </a:rPr>
              <a:t> One Variable Diophantine Equations are Solvable</a:t>
            </a:r>
          </a:p>
        </p:txBody>
      </p:sp>
    </p:spTree>
  </p:cSld>
  <p:clrMapOvr>
    <a:masterClrMapping/>
  </p:clrMapOvr>
  <p:timing>
    <p:tnLst>
      <p:par>
        <p:cTn xmlns:p14="http://schemas.microsoft.com/office/powerpoint/2010/main" id="1" dur="indefinite" restart="never" nodeType="tmRoot"/>
      </p:par>
    </p:tnLst>
  </p:timing>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KC Clause Gadget</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4/8/14</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500</a:t>
            </a:fld>
            <a:endParaRPr lang="en-US">
              <a:solidFill>
                <a:srgbClr val="000000"/>
              </a:solidFill>
            </a:endParaRP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Tree>
    <p:extLst>
      <p:ext uri="{BB962C8B-B14F-4D97-AF65-F5344CB8AC3E}">
        <p14:creationId xmlns:p14="http://schemas.microsoft.com/office/powerpoint/2010/main" val="3451545394"/>
      </p:ext>
    </p:extLst>
  </p:cSld>
  <p:clrMapOvr>
    <a:masterClrMapping/>
  </p:clrMapOvr>
  <p:timing>
    <p:tnLst>
      <p:par>
        <p:cTn xmlns:p14="http://schemas.microsoft.com/office/powerpoint/2010/main" id="1" dur="indefinite" restart="never" nodeType="tmRoot"/>
      </p:par>
    </p:tnLst>
  </p:timing>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KC Gadgets Combined</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4/8/14</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501</a:t>
            </a:fld>
            <a:endParaRPr lang="en-US">
              <a:solidFill>
                <a:srgbClr val="000000"/>
              </a:solidFill>
            </a:endParaRPr>
          </a:p>
        </p:txBody>
      </p:sp>
      <p:pic>
        <p:nvPicPr>
          <p:cNvPr id="7" name="Picture 6"/>
          <p:cNvPicPr>
            <a:picLocks noChangeAspect="1"/>
          </p:cNvPicPr>
          <p:nvPr/>
        </p:nvPicPr>
        <p:blipFill rotWithShape="1">
          <a:blip r:embed="rId2"/>
          <a:srcRect l="15297" t="8182" r="8125" b="5759"/>
          <a:stretch/>
        </p:blipFill>
        <p:spPr>
          <a:xfrm>
            <a:off x="533400" y="1219200"/>
            <a:ext cx="8153400" cy="4577615"/>
          </a:xfrm>
          <a:prstGeom prst="rect">
            <a:avLst/>
          </a:prstGeom>
        </p:spPr>
      </p:pic>
      <p:sp>
        <p:nvSpPr>
          <p:cNvPr id="3" name="TextBox 2"/>
          <p:cNvSpPr txBox="1"/>
          <p:nvPr/>
        </p:nvSpPr>
        <p:spPr>
          <a:xfrm>
            <a:off x="2286000" y="5791200"/>
            <a:ext cx="4724400" cy="461665"/>
          </a:xfrm>
          <a:prstGeom prst="rect">
            <a:avLst/>
          </a:prstGeom>
          <a:noFill/>
        </p:spPr>
        <p:txBody>
          <a:bodyPr wrap="square" rtlCol="0">
            <a:spAutoFit/>
          </a:bodyPr>
          <a:lstStyle/>
          <a:p>
            <a:pPr algn="ctr"/>
            <a:r>
              <a:rPr lang="en-US" b="1" dirty="0" smtClean="0"/>
              <a:t>K = 3</a:t>
            </a:r>
            <a:endParaRPr lang="en-US" b="1" dirty="0"/>
          </a:p>
        </p:txBody>
      </p:sp>
    </p:spTree>
    <p:extLst>
      <p:ext uri="{BB962C8B-B14F-4D97-AF65-F5344CB8AC3E}">
        <p14:creationId xmlns:p14="http://schemas.microsoft.com/office/powerpoint/2010/main" val="1760635859"/>
      </p:ext>
    </p:extLst>
  </p:cSld>
  <p:clrMapOvr>
    <a:masterClrMapping/>
  </p:clrMapOvr>
  <p:timing>
    <p:tnLst>
      <p:par>
        <p:cTn xmlns:p14="http://schemas.microsoft.com/office/powerpoint/2010/main" id="1" dur="indefinite" restart="never" nodeType="tmRoot"/>
      </p:par>
    </p:tnLst>
  </p:timing>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Title 1"/>
          <p:cNvSpPr>
            <a:spLocks noGrp="1"/>
          </p:cNvSpPr>
          <p:nvPr>
            <p:ph type="title"/>
          </p:nvPr>
        </p:nvSpPr>
        <p:spPr/>
        <p:txBody>
          <a:bodyPr/>
          <a:lstStyle/>
          <a:p>
            <a:r>
              <a:rPr lang="en-US" smtClean="0">
                <a:ea typeface="ＭＳ Ｐゴシック" pitchFamily="-111" charset="-128"/>
                <a:cs typeface="ＭＳ Ｐゴシック" pitchFamily="-111" charset="-128"/>
              </a:rPr>
              <a:t>Register allocation</a:t>
            </a:r>
          </a:p>
        </p:txBody>
      </p:sp>
      <p:sp>
        <p:nvSpPr>
          <p:cNvPr id="881667" name="Content Placeholder 2"/>
          <p:cNvSpPr>
            <a:spLocks noGrp="1"/>
          </p:cNvSpPr>
          <p:nvPr>
            <p:ph idx="1"/>
          </p:nvPr>
        </p:nvSpPr>
        <p:spPr/>
        <p:txBody>
          <a:bodyPr/>
          <a:lstStyle/>
          <a:p>
            <a:r>
              <a:rPr lang="en-US" sz="1800" smtClean="0">
                <a:ea typeface="ＭＳ Ｐゴシック" pitchFamily="-111" charset="-128"/>
                <a:cs typeface="ＭＳ Ｐゴシック" pitchFamily="-111" charset="-128"/>
              </a:rPr>
              <a:t>Liveness: A variable is live if its current assignment may be used at some future point in a program’s flow</a:t>
            </a:r>
          </a:p>
          <a:p>
            <a:r>
              <a:rPr lang="en-US" sz="1800" smtClean="0">
                <a:ea typeface="ＭＳ Ｐゴシック" pitchFamily="-111" charset="-128"/>
                <a:cs typeface="ＭＳ Ｐゴシック" pitchFamily="-111" charset="-128"/>
              </a:rPr>
              <a:t>Optimizers often try to keep live variables in registers</a:t>
            </a:r>
          </a:p>
          <a:p>
            <a:r>
              <a:rPr lang="en-US" sz="1800" smtClean="0">
                <a:ea typeface="ＭＳ Ｐゴシック" pitchFamily="-111" charset="-128"/>
                <a:cs typeface="ＭＳ Ｐゴシック" pitchFamily="-111" charset="-128"/>
              </a:rPr>
              <a:t>If two variables are simultaneously live, they need to be kept in separate registers</a:t>
            </a:r>
          </a:p>
          <a:p>
            <a:r>
              <a:rPr lang="en-US" sz="1800" smtClean="0">
                <a:ea typeface="ＭＳ Ｐゴシック" pitchFamily="-111" charset="-128"/>
                <a:cs typeface="ＭＳ Ｐゴシック" pitchFamily="-111" charset="-128"/>
              </a:rPr>
              <a:t>Consider the K-coloring problem (can the nodes of a graph be colored with at most K colors under the constraint that adjacent nodes must have different colors?</a:t>
            </a:r>
          </a:p>
          <a:p>
            <a:r>
              <a:rPr lang="en-US" sz="1800" smtClean="0">
                <a:ea typeface="ＭＳ Ｐゴシック" pitchFamily="-111" charset="-128"/>
                <a:cs typeface="ＭＳ Ｐゴシック" pitchFamily="-111" charset="-128"/>
              </a:rPr>
              <a:t>Register Allocation reduces to K-coloring by mapping each variable to a node and inserting an edge between variables that are simultaneously live</a:t>
            </a:r>
          </a:p>
          <a:p>
            <a:r>
              <a:rPr lang="en-US" sz="1800" smtClean="0">
                <a:ea typeface="ＭＳ Ｐゴシック" pitchFamily="-111" charset="-128"/>
                <a:cs typeface="ＭＳ Ｐゴシック" pitchFamily="-111" charset="-128"/>
              </a:rPr>
              <a:t>K-coloring reduces to Register Allocation by interpreting nodes as variables and edges as indicating concurrent liveness</a:t>
            </a:r>
          </a:p>
          <a:p>
            <a:r>
              <a:rPr lang="en-US" sz="1800" smtClean="0">
                <a:ea typeface="ＭＳ Ｐゴシック" pitchFamily="-111" charset="-128"/>
                <a:cs typeface="ＭＳ Ｐゴシック" pitchFamily="-111" charset="-128"/>
              </a:rPr>
              <a:t>This is a simple because it’s an isomorphism</a:t>
            </a:r>
          </a:p>
          <a:p>
            <a:endParaRPr lang="en-US" sz="1600" smtClean="0">
              <a:ea typeface="ＭＳ Ｐゴシック" pitchFamily="-111" charset="-128"/>
              <a:cs typeface="ＭＳ Ｐゴシック" pitchFamily="-111" charset="-128"/>
            </a:endParaRPr>
          </a:p>
        </p:txBody>
      </p:sp>
      <p:sp>
        <p:nvSpPr>
          <p:cNvPr id="881668" name="Date Placeholder 3"/>
          <p:cNvSpPr>
            <a:spLocks noGrp="1"/>
          </p:cNvSpPr>
          <p:nvPr>
            <p:ph type="dt" sz="quarter" idx="10"/>
          </p:nvPr>
        </p:nvSpPr>
        <p:spPr>
          <a:noFill/>
        </p:spPr>
        <p:txBody>
          <a:bodyPr/>
          <a:lstStyle/>
          <a:p>
            <a:fld id="{45315DD7-38FF-8644-8E33-FAD5E0C1CC85}"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88166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81670" name="Slide Number Placeholder 5"/>
          <p:cNvSpPr>
            <a:spLocks noGrp="1"/>
          </p:cNvSpPr>
          <p:nvPr>
            <p:ph type="sldNum" sz="quarter" idx="12"/>
          </p:nvPr>
        </p:nvSpPr>
        <p:spPr>
          <a:noFill/>
        </p:spPr>
        <p:txBody>
          <a:bodyPr/>
          <a:lstStyle/>
          <a:p>
            <a:fld id="{9B911769-BDFC-864F-8A8D-35E9EBEF0705}" type="slidenum">
              <a:rPr lang="en-US">
                <a:latin typeface="Arial" pitchFamily="-111" charset="0"/>
                <a:ea typeface="ＭＳ Ｐゴシック" pitchFamily="-111" charset="-128"/>
                <a:cs typeface="ＭＳ Ｐゴシック" pitchFamily="-111" charset="-128"/>
              </a:rPr>
              <a:pPr/>
              <a:t>502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51188930"/>
      </p:ext>
    </p:extLst>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819400"/>
            <a:ext cx="8610600" cy="1362075"/>
          </a:xfrm>
        </p:spPr>
        <p:txBody>
          <a:bodyPr/>
          <a:lstStyle/>
          <a:p>
            <a:pPr algn="ctr"/>
            <a:r>
              <a:rPr lang="en-US" dirty="0"/>
              <a:t>Hamiltonian </a:t>
            </a:r>
            <a:r>
              <a:rPr lang="en-US" dirty="0" smtClean="0"/>
              <a:t>Circuit (HC) Decision Problem is NP-Hard</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4/8/14</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503</a:t>
            </a:fld>
            <a:endParaRPr lang="en-US">
              <a:solidFill>
                <a:srgbClr val="000000"/>
              </a:solidFill>
            </a:endParaRPr>
          </a:p>
        </p:txBody>
      </p:sp>
    </p:spTree>
    <p:extLst>
      <p:ext uri="{BB962C8B-B14F-4D97-AF65-F5344CB8AC3E}">
        <p14:creationId xmlns:p14="http://schemas.microsoft.com/office/powerpoint/2010/main" val="274391747"/>
      </p:ext>
    </p:extLst>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 Variable Gadget</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4/8/14</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504</a:t>
            </a:fld>
            <a:endParaRPr lang="en-US">
              <a:solidFill>
                <a:srgbClr val="000000"/>
              </a:solidFill>
            </a:endParaRPr>
          </a:p>
        </p:txBody>
      </p:sp>
      <p:pic>
        <p:nvPicPr>
          <p:cNvPr id="7" name="Picture 6"/>
          <p:cNvPicPr>
            <a:picLocks noChangeAspect="1"/>
          </p:cNvPicPr>
          <p:nvPr/>
        </p:nvPicPr>
        <p:blipFill rotWithShape="1">
          <a:blip r:embed="rId2"/>
          <a:srcRect l="5681" t="13230" r="7873" b="6334"/>
          <a:stretch/>
        </p:blipFill>
        <p:spPr>
          <a:xfrm>
            <a:off x="111399" y="1524000"/>
            <a:ext cx="9047277" cy="4114800"/>
          </a:xfrm>
          <a:prstGeom prst="rect">
            <a:avLst/>
          </a:prstGeom>
        </p:spPr>
      </p:pic>
    </p:spTree>
    <p:extLst>
      <p:ext uri="{BB962C8B-B14F-4D97-AF65-F5344CB8AC3E}">
        <p14:creationId xmlns:p14="http://schemas.microsoft.com/office/powerpoint/2010/main" val="2424773279"/>
      </p:ext>
    </p:extLst>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 Gadgets Combined</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4/8/14</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505</a:t>
            </a:fld>
            <a:endParaRPr lang="en-US">
              <a:solidFill>
                <a:srgbClr val="000000"/>
              </a:solidFill>
            </a:endParaRPr>
          </a:p>
        </p:txBody>
      </p:sp>
      <p:pic>
        <p:nvPicPr>
          <p:cNvPr id="8" name="Picture 7"/>
          <p:cNvPicPr>
            <a:picLocks noChangeAspect="1"/>
          </p:cNvPicPr>
          <p:nvPr/>
        </p:nvPicPr>
        <p:blipFill>
          <a:blip r:embed="rId2"/>
          <a:stretch>
            <a:fillRect/>
          </a:stretch>
        </p:blipFill>
        <p:spPr>
          <a:xfrm>
            <a:off x="340833" y="1524000"/>
            <a:ext cx="8626194" cy="4343400"/>
          </a:xfrm>
          <a:prstGeom prst="rect">
            <a:avLst/>
          </a:prstGeom>
        </p:spPr>
      </p:pic>
    </p:spTree>
    <p:extLst>
      <p:ext uri="{BB962C8B-B14F-4D97-AF65-F5344CB8AC3E}">
        <p14:creationId xmlns:p14="http://schemas.microsoft.com/office/powerpoint/2010/main" val="2063113919"/>
      </p:ext>
    </p:extLst>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Hamiltonian Path</a:t>
            </a:r>
            <a:endParaRPr lang="en-US" dirty="0"/>
          </a:p>
        </p:txBody>
      </p:sp>
      <p:sp>
        <p:nvSpPr>
          <p:cNvPr id="3" name="Content Placeholder 2"/>
          <p:cNvSpPr>
            <a:spLocks noGrp="1"/>
          </p:cNvSpPr>
          <p:nvPr>
            <p:ph idx="1"/>
          </p:nvPr>
        </p:nvSpPr>
        <p:spPr/>
        <p:txBody>
          <a:bodyPr/>
          <a:lstStyle/>
          <a:p>
            <a:r>
              <a:rPr lang="en-US" dirty="0"/>
              <a:t>Note we can split an arbitrary node, v, into two (</a:t>
            </a:r>
            <a:r>
              <a:rPr lang="en-US" dirty="0" err="1"/>
              <a:t>v’,v</a:t>
            </a:r>
            <a:r>
              <a:rPr lang="en-US" dirty="0"/>
              <a:t>’’ – one, v’, has in-edges of v, other, v’’, has out-edges. Path (not cycle) must start at v’’ and end at v’ and goal is still K</a:t>
            </a:r>
            <a:r>
              <a:rPr lang="en-US" dirty="0" smtClean="0"/>
              <a:t>.</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4/8/14</a:t>
            </a:fld>
            <a:endParaRPr lang="en-US"/>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506</a:t>
            </a:fld>
            <a:endParaRPr lang="en-US"/>
          </a:p>
        </p:txBody>
      </p:sp>
    </p:spTree>
    <p:extLst>
      <p:ext uri="{BB962C8B-B14F-4D97-AF65-F5344CB8AC3E}">
        <p14:creationId xmlns:p14="http://schemas.microsoft.com/office/powerpoint/2010/main" val="2201681781"/>
      </p:ext>
    </p:extLst>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Travelling Salesman</a:t>
            </a:r>
            <a:endParaRPr lang="en-US" dirty="0"/>
          </a:p>
        </p:txBody>
      </p:sp>
      <p:sp>
        <p:nvSpPr>
          <p:cNvPr id="3" name="Content Placeholder 2"/>
          <p:cNvSpPr>
            <a:spLocks noGrp="1"/>
          </p:cNvSpPr>
          <p:nvPr>
            <p:ph idx="1"/>
          </p:nvPr>
        </p:nvSpPr>
        <p:spPr/>
        <p:txBody>
          <a:bodyPr/>
          <a:lstStyle/>
          <a:p>
            <a:r>
              <a:rPr lang="en-US" dirty="0" smtClean="0"/>
              <a:t>Start with HC = (V,E), K=|V|</a:t>
            </a:r>
          </a:p>
          <a:p>
            <a:r>
              <a:rPr lang="en-US" dirty="0" smtClean="0"/>
              <a:t>Set edges from HC instance to 1</a:t>
            </a:r>
          </a:p>
          <a:p>
            <a:r>
              <a:rPr lang="en-US" dirty="0" smtClean="0"/>
              <a:t>Add edges between pairs that lack such edges and make those weights 2 (often people make these K+1); this means that the reverse of unidirectional links also get weight 2</a:t>
            </a:r>
          </a:p>
          <a:p>
            <a:r>
              <a:rPr lang="en-US" dirty="0" smtClean="0"/>
              <a:t>Goal weight is K for cycle</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4/8/14</a:t>
            </a:fld>
            <a:endParaRPr lang="en-US" dirty="0"/>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507</a:t>
            </a:fld>
            <a:endParaRPr lang="en-US"/>
          </a:p>
        </p:txBody>
      </p:sp>
    </p:spTree>
    <p:extLst>
      <p:ext uri="{BB962C8B-B14F-4D97-AF65-F5344CB8AC3E}">
        <p14:creationId xmlns:p14="http://schemas.microsoft.com/office/powerpoint/2010/main" val="741439556"/>
      </p:ext>
    </p:extLst>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819400"/>
            <a:ext cx="8610600" cy="1362075"/>
          </a:xfrm>
        </p:spPr>
        <p:txBody>
          <a:bodyPr/>
          <a:lstStyle/>
          <a:p>
            <a:pPr algn="ctr"/>
            <a:r>
              <a:rPr lang="en-US" dirty="0" smtClean="0"/>
              <a:t>Processor Scheduling</a:t>
            </a:r>
            <a:br>
              <a:rPr lang="en-US" dirty="0" smtClean="0"/>
            </a:br>
            <a:r>
              <a:rPr lang="en-US" dirty="0" smtClean="0"/>
              <a:t>is NP-Hard</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4/8/14</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508</a:t>
            </a:fld>
            <a:endParaRPr lang="en-US">
              <a:solidFill>
                <a:srgbClr val="000000"/>
              </a:solidFill>
            </a:endParaRPr>
          </a:p>
        </p:txBody>
      </p:sp>
    </p:spTree>
    <p:extLst>
      <p:ext uri="{BB962C8B-B14F-4D97-AF65-F5344CB8AC3E}">
        <p14:creationId xmlns:p14="http://schemas.microsoft.com/office/powerpoint/2010/main" val="2157961860"/>
      </p:ext>
    </p:extLst>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Title 1"/>
          <p:cNvSpPr>
            <a:spLocks noGrp="1"/>
          </p:cNvSpPr>
          <p:nvPr>
            <p:ph type="title"/>
          </p:nvPr>
        </p:nvSpPr>
        <p:spPr/>
        <p:txBody>
          <a:bodyPr/>
          <a:lstStyle/>
          <a:p>
            <a:r>
              <a:rPr lang="en-US" smtClean="0">
                <a:ea typeface="ＭＳ Ｐゴシック" pitchFamily="-111" charset="-128"/>
                <a:cs typeface="ＭＳ Ｐゴシック" pitchFamily="-111" charset="-128"/>
              </a:rPr>
              <a:t>Processor scheduling</a:t>
            </a:r>
          </a:p>
        </p:txBody>
      </p:sp>
      <p:sp>
        <p:nvSpPr>
          <p:cNvPr id="886787" name="Content Placeholder 2"/>
          <p:cNvSpPr>
            <a:spLocks noGrp="1"/>
          </p:cNvSpPr>
          <p:nvPr>
            <p:ph idx="1"/>
          </p:nvPr>
        </p:nvSpPr>
        <p:spPr/>
        <p:txBody>
          <a:bodyPr/>
          <a:lstStyle/>
          <a:p>
            <a:r>
              <a:rPr lang="en-US" sz="2400" smtClean="0">
                <a:ea typeface="ＭＳ Ｐゴシック" pitchFamily="-111" charset="-128"/>
                <a:cs typeface="ＭＳ Ｐゴシック" pitchFamily="-111" charset="-128"/>
              </a:rPr>
              <a:t>A Process Scheduling Problem can be described by </a:t>
            </a:r>
          </a:p>
          <a:p>
            <a:pPr lvl="1"/>
            <a:r>
              <a:rPr lang="en-US" sz="1800" smtClean="0"/>
              <a:t>m processors P</a:t>
            </a:r>
            <a:r>
              <a:rPr lang="en-US" sz="1800" baseline="-25000" smtClean="0"/>
              <a:t>1</a:t>
            </a:r>
            <a:r>
              <a:rPr lang="en-US" sz="1800" smtClean="0"/>
              <a:t>, P</a:t>
            </a:r>
            <a:r>
              <a:rPr lang="en-US" sz="1800" baseline="-25000" smtClean="0"/>
              <a:t>2</a:t>
            </a:r>
            <a:r>
              <a:rPr lang="en-US" sz="1800" smtClean="0"/>
              <a:t>, …, P</a:t>
            </a:r>
            <a:r>
              <a:rPr lang="en-US" sz="1800" baseline="-25000" smtClean="0"/>
              <a:t>m</a:t>
            </a:r>
            <a:r>
              <a:rPr lang="en-US" sz="1800" smtClean="0"/>
              <a:t>,</a:t>
            </a:r>
          </a:p>
          <a:p>
            <a:pPr lvl="1"/>
            <a:r>
              <a:rPr lang="en-US" sz="1800" smtClean="0"/>
              <a:t>processor timing functions S</a:t>
            </a:r>
            <a:r>
              <a:rPr lang="en-US" sz="1800" baseline="-25000" smtClean="0"/>
              <a:t>1</a:t>
            </a:r>
            <a:r>
              <a:rPr lang="en-US" sz="1800" smtClean="0"/>
              <a:t>, S</a:t>
            </a:r>
            <a:r>
              <a:rPr lang="en-US" sz="1800" baseline="-25000" smtClean="0"/>
              <a:t>2</a:t>
            </a:r>
            <a:r>
              <a:rPr lang="en-US" sz="1800" smtClean="0"/>
              <a:t>, …, S</a:t>
            </a:r>
            <a:r>
              <a:rPr lang="en-US" sz="1800" baseline="-25000" smtClean="0"/>
              <a:t>m</a:t>
            </a:r>
            <a:r>
              <a:rPr lang="en-US" sz="1800" smtClean="0"/>
              <a:t>, each describing how the corresponding processor responds to an execution profile,</a:t>
            </a:r>
          </a:p>
          <a:p>
            <a:pPr lvl="1"/>
            <a:r>
              <a:rPr lang="en-US" sz="1800" smtClean="0"/>
              <a:t>additional resources R</a:t>
            </a:r>
            <a:r>
              <a:rPr lang="en-US" sz="1800" baseline="-25000" smtClean="0"/>
              <a:t>1</a:t>
            </a:r>
            <a:r>
              <a:rPr lang="en-US" sz="1800" smtClean="0"/>
              <a:t>, R</a:t>
            </a:r>
            <a:r>
              <a:rPr lang="en-US" sz="1800" baseline="-25000" smtClean="0"/>
              <a:t>2</a:t>
            </a:r>
            <a:r>
              <a:rPr lang="en-US" sz="1800" smtClean="0"/>
              <a:t>, …, R</a:t>
            </a:r>
            <a:r>
              <a:rPr lang="en-US" sz="1800" baseline="-25000" smtClean="0"/>
              <a:t>k</a:t>
            </a:r>
            <a:r>
              <a:rPr lang="en-US" sz="1800" smtClean="0"/>
              <a:t>, e.g., memory</a:t>
            </a:r>
          </a:p>
          <a:p>
            <a:pPr lvl="1"/>
            <a:r>
              <a:rPr lang="en-US" sz="1800" smtClean="0"/>
              <a:t>transmission cost matrix C</a:t>
            </a:r>
            <a:r>
              <a:rPr lang="en-US" sz="1800" baseline="-25000" smtClean="0"/>
              <a:t>ij</a:t>
            </a:r>
            <a:r>
              <a:rPr lang="en-US" sz="1800" smtClean="0"/>
              <a:t> (1 </a:t>
            </a:r>
            <a:r>
              <a:rPr lang="en-US" sz="1800" smtClean="0">
                <a:sym typeface="Symbol" pitchFamily="-111" charset="2"/>
              </a:rPr>
              <a:t></a:t>
            </a:r>
            <a:r>
              <a:rPr lang="en-US" sz="1800" smtClean="0"/>
              <a:t> i , j </a:t>
            </a:r>
            <a:r>
              <a:rPr lang="en-US" sz="1800" smtClean="0">
                <a:sym typeface="Symbol" pitchFamily="-111" charset="2"/>
              </a:rPr>
              <a:t></a:t>
            </a:r>
            <a:r>
              <a:rPr lang="en-US" sz="1800" smtClean="0"/>
              <a:t> m), based on proc. data sharing,</a:t>
            </a:r>
          </a:p>
          <a:p>
            <a:pPr lvl="1"/>
            <a:r>
              <a:rPr lang="en-US" sz="1800" smtClean="0"/>
              <a:t>tasks to be executed T</a:t>
            </a:r>
            <a:r>
              <a:rPr lang="en-US" sz="1800" baseline="-25000" smtClean="0"/>
              <a:t>1</a:t>
            </a:r>
            <a:r>
              <a:rPr lang="en-US" sz="1800" smtClean="0"/>
              <a:t>, T</a:t>
            </a:r>
            <a:r>
              <a:rPr lang="en-US" sz="1800" baseline="-25000" smtClean="0"/>
              <a:t>2</a:t>
            </a:r>
            <a:r>
              <a:rPr lang="en-US" sz="1800" smtClean="0"/>
              <a:t>, …, T</a:t>
            </a:r>
            <a:r>
              <a:rPr lang="en-US" sz="1800" baseline="-25000" smtClean="0"/>
              <a:t>n</a:t>
            </a:r>
            <a:r>
              <a:rPr lang="en-US" sz="1800" smtClean="0"/>
              <a:t>,</a:t>
            </a:r>
          </a:p>
          <a:p>
            <a:pPr lvl="1"/>
            <a:r>
              <a:rPr lang="en-US" sz="1800" smtClean="0"/>
              <a:t>task execution profiles A</a:t>
            </a:r>
            <a:r>
              <a:rPr lang="en-US" sz="1800" baseline="-25000" smtClean="0"/>
              <a:t>1</a:t>
            </a:r>
            <a:r>
              <a:rPr lang="en-US" sz="1800" smtClean="0"/>
              <a:t>, A</a:t>
            </a:r>
            <a:r>
              <a:rPr lang="en-US" sz="1800" baseline="-25000" smtClean="0"/>
              <a:t>2</a:t>
            </a:r>
            <a:r>
              <a:rPr lang="en-US" sz="1800" smtClean="0"/>
              <a:t>, …, A</a:t>
            </a:r>
            <a:r>
              <a:rPr lang="en-US" sz="1800" baseline="-25000" smtClean="0"/>
              <a:t>n</a:t>
            </a:r>
            <a:r>
              <a:rPr lang="en-US" sz="1800" smtClean="0"/>
              <a:t>,</a:t>
            </a:r>
          </a:p>
          <a:p>
            <a:pPr lvl="1"/>
            <a:r>
              <a:rPr lang="en-US" sz="1800" smtClean="0"/>
              <a:t>a partial order defined on the tasks such that T</a:t>
            </a:r>
            <a:r>
              <a:rPr lang="en-US" sz="1800" baseline="-25000" smtClean="0"/>
              <a:t>i</a:t>
            </a:r>
            <a:r>
              <a:rPr lang="en-US" sz="1800" smtClean="0"/>
              <a:t> &lt; T</a:t>
            </a:r>
            <a:r>
              <a:rPr lang="en-US" sz="1800" baseline="-25000" smtClean="0"/>
              <a:t>j</a:t>
            </a:r>
            <a:r>
              <a:rPr lang="en-US" sz="1800" smtClean="0"/>
              <a:t> means that T</a:t>
            </a:r>
            <a:r>
              <a:rPr lang="en-US" sz="1800" baseline="-25000" smtClean="0"/>
              <a:t>i</a:t>
            </a:r>
            <a:r>
              <a:rPr lang="en-US" sz="1800" smtClean="0"/>
              <a:t> must complete before T</a:t>
            </a:r>
            <a:r>
              <a:rPr lang="en-US" sz="1800" baseline="-25000" smtClean="0"/>
              <a:t>j</a:t>
            </a:r>
            <a:r>
              <a:rPr lang="en-US" sz="1800" smtClean="0"/>
              <a:t> can start execution,</a:t>
            </a:r>
          </a:p>
          <a:p>
            <a:pPr lvl="1"/>
            <a:r>
              <a:rPr lang="en-US" sz="1800" smtClean="0"/>
              <a:t>communication matrix D</a:t>
            </a:r>
            <a:r>
              <a:rPr lang="en-US" sz="1800" baseline="-25000" smtClean="0"/>
              <a:t>ij</a:t>
            </a:r>
            <a:r>
              <a:rPr lang="en-US" sz="1800" smtClean="0"/>
              <a:t> (1 </a:t>
            </a:r>
            <a:r>
              <a:rPr lang="en-US" sz="1800" smtClean="0">
                <a:sym typeface="Symbol" pitchFamily="-111" charset="2"/>
              </a:rPr>
              <a:t></a:t>
            </a:r>
            <a:r>
              <a:rPr lang="en-US" sz="1800" smtClean="0"/>
              <a:t> i , j </a:t>
            </a:r>
            <a:r>
              <a:rPr lang="en-US" sz="1800" smtClean="0">
                <a:sym typeface="Symbol" pitchFamily="-111" charset="2"/>
              </a:rPr>
              <a:t></a:t>
            </a:r>
            <a:r>
              <a:rPr lang="en-US" sz="1800" smtClean="0"/>
              <a:t> n); D</a:t>
            </a:r>
            <a:r>
              <a:rPr lang="en-US" sz="1800" baseline="-25000" smtClean="0"/>
              <a:t>ij</a:t>
            </a:r>
            <a:r>
              <a:rPr lang="en-US" sz="1800" smtClean="0"/>
              <a:t> can be non-zero only if T</a:t>
            </a:r>
            <a:r>
              <a:rPr lang="en-US" sz="1800" baseline="-25000" smtClean="0"/>
              <a:t>i</a:t>
            </a:r>
            <a:r>
              <a:rPr lang="en-US" sz="1800" smtClean="0"/>
              <a:t> &lt; T</a:t>
            </a:r>
            <a:r>
              <a:rPr lang="en-US" sz="1800" baseline="-25000" smtClean="0"/>
              <a:t>j</a:t>
            </a:r>
            <a:r>
              <a:rPr lang="en-US" sz="1800" smtClean="0"/>
              <a:t>,</a:t>
            </a:r>
          </a:p>
          <a:p>
            <a:pPr lvl="1"/>
            <a:r>
              <a:rPr lang="en-US" sz="1800" smtClean="0"/>
              <a:t>weights W</a:t>
            </a:r>
            <a:r>
              <a:rPr lang="en-US" sz="1800" baseline="-25000" smtClean="0"/>
              <a:t>1</a:t>
            </a:r>
            <a:r>
              <a:rPr lang="en-US" sz="1800" smtClean="0"/>
              <a:t>, W</a:t>
            </a:r>
            <a:r>
              <a:rPr lang="en-US" sz="1800" baseline="-25000" smtClean="0"/>
              <a:t>2</a:t>
            </a:r>
            <a:r>
              <a:rPr lang="en-US" sz="1800" smtClean="0"/>
              <a:t>, …, W</a:t>
            </a:r>
            <a:r>
              <a:rPr lang="en-US" sz="1800" baseline="-25000" smtClean="0"/>
              <a:t>n</a:t>
            </a:r>
            <a:r>
              <a:rPr lang="en-US" sz="1800" smtClean="0"/>
              <a:t> -- cost of deferring execution of task.</a:t>
            </a:r>
            <a:endParaRPr lang="en-US" sz="1600" smtClean="0"/>
          </a:p>
        </p:txBody>
      </p:sp>
      <p:sp>
        <p:nvSpPr>
          <p:cNvPr id="886788" name="Date Placeholder 3"/>
          <p:cNvSpPr>
            <a:spLocks noGrp="1"/>
          </p:cNvSpPr>
          <p:nvPr>
            <p:ph type="dt" sz="quarter" idx="10"/>
          </p:nvPr>
        </p:nvSpPr>
        <p:spPr>
          <a:noFill/>
        </p:spPr>
        <p:txBody>
          <a:bodyPr/>
          <a:lstStyle/>
          <a:p>
            <a:fld id="{6FBF0438-EC74-D548-9988-298867AC13D8}"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88678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86790" name="Slide Number Placeholder 5"/>
          <p:cNvSpPr>
            <a:spLocks noGrp="1"/>
          </p:cNvSpPr>
          <p:nvPr>
            <p:ph type="sldNum" sz="quarter" idx="12"/>
          </p:nvPr>
        </p:nvSpPr>
        <p:spPr>
          <a:noFill/>
        </p:spPr>
        <p:txBody>
          <a:bodyPr/>
          <a:lstStyle/>
          <a:p>
            <a:fld id="{09EF7015-3E02-2B44-851B-062B1085199C}" type="slidenum">
              <a:rPr lang="en-US">
                <a:latin typeface="Arial" pitchFamily="-111" charset="0"/>
                <a:ea typeface="ＭＳ Ｐゴシック" pitchFamily="-111" charset="-128"/>
                <a:cs typeface="ＭＳ Ｐゴシック" pitchFamily="-111" charset="-128"/>
              </a:rPr>
              <a:pPr/>
              <a:t>509</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ChangeArrowheads="1"/>
          </p:cNvSpPr>
          <p:nvPr>
            <p:ph type="dt" sz="quarter" idx="10"/>
          </p:nvPr>
        </p:nvSpPr>
        <p:spPr>
          <a:noFill/>
        </p:spPr>
        <p:txBody>
          <a:bodyPr/>
          <a:lstStyle/>
          <a:p>
            <a:fld id="{8D9E34A0-B059-B64D-98C7-B202E7BAA4F1}"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04451"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04452" name="Slide Number Placeholder 3"/>
          <p:cNvSpPr>
            <a:spLocks noGrp="1"/>
          </p:cNvSpPr>
          <p:nvPr>
            <p:ph type="sldNum" sz="quarter" idx="12"/>
          </p:nvPr>
        </p:nvSpPr>
        <p:spPr>
          <a:noFill/>
        </p:spPr>
        <p:txBody>
          <a:bodyPr/>
          <a:lstStyle/>
          <a:p>
            <a:fld id="{7B1FC9AE-FEEF-5045-A6C3-6BF8DD0CF9F9}" type="slidenum">
              <a:rPr lang="en-US">
                <a:latin typeface="Arial" pitchFamily="-111" charset="0"/>
                <a:ea typeface="ＭＳ Ｐゴシック" pitchFamily="-111" charset="-128"/>
                <a:cs typeface="ＭＳ Ｐゴシック" pitchFamily="-111" charset="-128"/>
              </a:rPr>
              <a:pPr/>
              <a:t>51</a:t>
            </a:fld>
            <a:endParaRPr lang="en-US">
              <a:latin typeface="Arial" pitchFamily="-111" charset="0"/>
              <a:ea typeface="ＭＳ Ｐゴシック" pitchFamily="-111" charset="-128"/>
              <a:cs typeface="ＭＳ Ｐゴシック" pitchFamily="-111" charset="-128"/>
            </a:endParaRPr>
          </a:p>
        </p:txBody>
      </p:sp>
      <p:sp>
        <p:nvSpPr>
          <p:cNvPr id="104453" name="Rectangle 2"/>
          <p:cNvSpPr>
            <a:spLocks noGrp="1" noChangeArrowheads="1"/>
          </p:cNvSpPr>
          <p:nvPr>
            <p:ph type="title" idx="4294967295"/>
          </p:nvPr>
        </p:nvSpPr>
        <p:spPr/>
        <p:txBody>
          <a:bodyPr/>
          <a:lstStyle/>
          <a:p>
            <a:pPr eaLnBrk="1" hangingPunct="1"/>
            <a:r>
              <a:rPr lang="en-US" sz="4000" dirty="0" smtClean="0">
                <a:ea typeface="ＭＳ Ｐゴシック" pitchFamily="-111" charset="-128"/>
                <a:cs typeface="ＭＳ Ｐゴシック" pitchFamily="-111" charset="-128"/>
              </a:rPr>
              <a:t>Diophantine Equations</a:t>
            </a:r>
            <a:endParaRPr lang="en-US" sz="4000" dirty="0">
              <a:ea typeface="ＭＳ Ｐゴシック" pitchFamily="-111" charset="-128"/>
              <a:cs typeface="ＭＳ Ｐゴシック" pitchFamily="-111" charset="-128"/>
            </a:endParaRPr>
          </a:p>
        </p:txBody>
      </p:sp>
      <p:sp>
        <p:nvSpPr>
          <p:cNvPr id="104454" name="Rectangle 3"/>
          <p:cNvSpPr>
            <a:spLocks noGrp="1" noChangeArrowheads="1"/>
          </p:cNvSpPr>
          <p:nvPr>
            <p:ph type="body" idx="4294967295"/>
          </p:nvPr>
        </p:nvSpPr>
        <p:spPr/>
        <p:txBody>
          <a:bodyPr/>
          <a:lstStyle/>
          <a:p>
            <a:pPr eaLnBrk="1" hangingPunct="1"/>
            <a:r>
              <a:rPr lang="en-US" sz="2800" dirty="0" smtClean="0">
                <a:ea typeface="ＭＳ Ｐゴシック" pitchFamily="-111" charset="-128"/>
                <a:cs typeface="ＭＳ Ｐゴシック" pitchFamily="-111" charset="-128"/>
              </a:rPr>
              <a:t>Polynomial equation: </a:t>
            </a:r>
            <a:r>
              <a:rPr lang="en-US" sz="2800" b="1" dirty="0" smtClean="0">
                <a:ea typeface="ＭＳ Ｐゴシック" pitchFamily="-111" charset="-128"/>
                <a:cs typeface="ＭＳ Ｐゴシック" pitchFamily="-111" charset="-128"/>
              </a:rPr>
              <a:t>P(x</a:t>
            </a:r>
            <a:r>
              <a:rPr lang="en-US" sz="2800" b="1" baseline="-25000" dirty="0" smtClean="0">
                <a:ea typeface="ＭＳ Ｐゴシック" pitchFamily="-111" charset="-128"/>
                <a:cs typeface="ＭＳ Ｐゴシック" pitchFamily="-111" charset="-128"/>
              </a:rPr>
              <a:t>1</a:t>
            </a:r>
            <a:r>
              <a:rPr lang="en-US" sz="2800" b="1" dirty="0" smtClean="0">
                <a:ea typeface="ＭＳ Ｐゴシック" pitchFamily="-111" charset="-128"/>
                <a:cs typeface="ＭＳ Ｐゴシック" pitchFamily="-111" charset="-128"/>
              </a:rPr>
              <a:t>, x</a:t>
            </a:r>
            <a:r>
              <a:rPr lang="en-US" sz="2800" b="1" baseline="-25000" dirty="0" smtClean="0">
                <a:ea typeface="ＭＳ Ｐゴシック" pitchFamily="-111" charset="-128"/>
                <a:cs typeface="ＭＳ Ｐゴシック" pitchFamily="-111" charset="-128"/>
              </a:rPr>
              <a:t>2</a:t>
            </a:r>
            <a:r>
              <a:rPr lang="en-US" sz="2800" b="1" dirty="0" smtClean="0">
                <a:ea typeface="ＭＳ Ｐゴシック" pitchFamily="-111" charset="-128"/>
                <a:cs typeface="ＭＳ Ｐゴシック" pitchFamily="-111" charset="-128"/>
              </a:rPr>
              <a:t>, …, </a:t>
            </a:r>
            <a:r>
              <a:rPr lang="en-US" sz="2800" b="1" dirty="0" err="1" smtClean="0">
                <a:ea typeface="ＭＳ Ｐゴシック" pitchFamily="-111" charset="-128"/>
                <a:cs typeface="ＭＳ Ｐゴシック" pitchFamily="-111" charset="-128"/>
              </a:rPr>
              <a:t>x</a:t>
            </a:r>
            <a:r>
              <a:rPr lang="en-US" sz="2800" b="1" baseline="-25000" dirty="0" err="1" smtClean="0">
                <a:ea typeface="ＭＳ Ｐゴシック" pitchFamily="-111" charset="-128"/>
                <a:cs typeface="ＭＳ Ｐゴシック" pitchFamily="-111" charset="-128"/>
              </a:rPr>
              <a:t>n</a:t>
            </a:r>
            <a:r>
              <a:rPr lang="en-US" sz="2800" b="1" dirty="0" smtClean="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 0</a:t>
            </a:r>
          </a:p>
          <a:p>
            <a:pPr eaLnBrk="1" hangingPunct="1"/>
            <a:r>
              <a:rPr lang="en-US" sz="2800" dirty="0" smtClean="0">
                <a:ea typeface="ＭＳ Ｐゴシック" pitchFamily="-111" charset="-128"/>
                <a:cs typeface="ＭＳ Ｐゴシック" pitchFamily="-111" charset="-128"/>
              </a:rPr>
              <a:t>Coefficients and exponents </a:t>
            </a:r>
            <a:r>
              <a:rPr lang="en-US" sz="2800" dirty="0">
                <a:ea typeface="ＭＳ Ｐゴシック" pitchFamily="-111" charset="-128"/>
                <a:cs typeface="ＭＳ Ｐゴシック" pitchFamily="-111" charset="-128"/>
              </a:rPr>
              <a:t>in </a:t>
            </a:r>
            <a:r>
              <a:rPr lang="en-US" sz="2800" b="1" dirty="0">
                <a:ea typeface="ＭＳ Ｐゴシック" pitchFamily="-111" charset="-128"/>
                <a:cs typeface="ＭＳ Ｐゴシック" pitchFamily="-111" charset="-128"/>
              </a:rPr>
              <a:t>P </a:t>
            </a:r>
            <a:r>
              <a:rPr lang="en-US" sz="2800" dirty="0">
                <a:ea typeface="ＭＳ Ｐゴシック" pitchFamily="-111" charset="-128"/>
                <a:cs typeface="ＭＳ Ｐゴシック" pitchFamily="-111" charset="-128"/>
              </a:rPr>
              <a:t>must be </a:t>
            </a:r>
            <a:r>
              <a:rPr lang="en-US" sz="2800" dirty="0" smtClean="0">
                <a:ea typeface="ＭＳ Ｐゴシック" pitchFamily="-111" charset="-128"/>
                <a:cs typeface="ＭＳ Ｐゴシック" pitchFamily="-111" charset="-128"/>
              </a:rPr>
              <a:t>positive integer constants</a:t>
            </a:r>
            <a:endParaRPr lang="en-US" sz="2800" dirty="0">
              <a:ea typeface="ＭＳ Ｐゴシック" pitchFamily="-111" charset="-128"/>
              <a:cs typeface="ＭＳ Ｐゴシック" pitchFamily="-111" charset="-128"/>
            </a:endParaRPr>
          </a:p>
          <a:p>
            <a:pPr eaLnBrk="1" hangingPunct="1"/>
            <a:r>
              <a:rPr lang="en-US" sz="2800" dirty="0" smtClean="0">
                <a:ea typeface="ＭＳ Ｐゴシック" pitchFamily="-111" charset="-128"/>
                <a:cs typeface="ＭＳ Ｐゴシック" pitchFamily="-111" charset="-128"/>
              </a:rPr>
              <a:t>Implied </a:t>
            </a:r>
            <a:r>
              <a:rPr lang="en-US" sz="2800" dirty="0">
                <a:ea typeface="ＭＳ Ｐゴシック" pitchFamily="-111" charset="-128"/>
                <a:cs typeface="ＭＳ Ｐゴシック" pitchFamily="-111" charset="-128"/>
              </a:rPr>
              <a:t>existential </a:t>
            </a:r>
            <a:r>
              <a:rPr lang="en-US" sz="2800" dirty="0" smtClean="0">
                <a:ea typeface="ＭＳ Ｐゴシック" pitchFamily="-111" charset="-128"/>
                <a:cs typeface="ＭＳ Ｐゴシック" pitchFamily="-111" charset="-128"/>
              </a:rPr>
              <a:t>quantifier </a:t>
            </a:r>
            <a:r>
              <a:rPr lang="en-US" sz="2800" dirty="0">
                <a:ea typeface="ＭＳ Ｐゴシック" pitchFamily="-111" charset="-128"/>
                <a:cs typeface="ＭＳ Ｐゴシック" pitchFamily="-111" charset="-128"/>
              </a:rPr>
              <a:t>for each </a:t>
            </a:r>
            <a:r>
              <a:rPr lang="en-US" sz="2800" dirty="0" smtClean="0">
                <a:ea typeface="ＭＳ Ｐゴシック" pitchFamily="-111" charset="-128"/>
                <a:cs typeface="ＭＳ Ｐゴシック" pitchFamily="-111" charset="-128"/>
              </a:rPr>
              <a:t>variable, indicating a selection of integral values for each of </a:t>
            </a:r>
            <a:r>
              <a:rPr lang="en-US" sz="2800" b="1" dirty="0">
                <a:ea typeface="ＭＳ Ｐゴシック" pitchFamily="-111" charset="-128"/>
                <a:cs typeface="ＭＳ Ｐゴシック" pitchFamily="-111" charset="-128"/>
              </a:rPr>
              <a:t>x</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 x</a:t>
            </a:r>
            <a:r>
              <a:rPr lang="en-US" sz="2800" b="1" baseline="-25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 …, </a:t>
            </a:r>
            <a:r>
              <a:rPr lang="en-US" sz="2800" b="1" dirty="0" err="1" smtClean="0">
                <a:ea typeface="ＭＳ Ｐゴシック" pitchFamily="-111" charset="-128"/>
                <a:cs typeface="ＭＳ Ｐゴシック" pitchFamily="-111" charset="-128"/>
              </a:rPr>
              <a:t>x</a:t>
            </a:r>
            <a:r>
              <a:rPr lang="en-US" sz="2800" b="1" baseline="-25000" dirty="0" err="1" smtClean="0">
                <a:ea typeface="ＭＳ Ｐゴシック" pitchFamily="-111" charset="-128"/>
                <a:cs typeface="ＭＳ Ｐゴシック" pitchFamily="-111" charset="-128"/>
              </a:rPr>
              <a:t>n</a:t>
            </a:r>
            <a:endParaRPr lang="en-US" sz="2800" dirty="0">
              <a:ea typeface="ＭＳ Ｐゴシック" pitchFamily="-111" charset="-128"/>
              <a:cs typeface="ＭＳ Ｐゴシック" pitchFamily="-111" charset="-128"/>
            </a:endParaRPr>
          </a:p>
          <a:p>
            <a:pPr eaLnBrk="1" hangingPunct="1"/>
            <a:r>
              <a:rPr lang="en-US" sz="2800" dirty="0" smtClean="0">
                <a:ea typeface="ＭＳ Ｐゴシック" pitchFamily="-111" charset="-128"/>
                <a:cs typeface="ＭＳ Ｐゴシック" pitchFamily="-111" charset="-128"/>
              </a:rPr>
              <a:t>Answer is “yes</a:t>
            </a:r>
            <a:r>
              <a:rPr lang="en-US" sz="2800" dirty="0">
                <a:ea typeface="ＭＳ Ｐゴシック" pitchFamily="-111" charset="-128"/>
                <a:cs typeface="ＭＳ Ｐゴシック" pitchFamily="-111" charset="-128"/>
              </a:rPr>
              <a:t>” if </a:t>
            </a:r>
            <a:r>
              <a:rPr lang="en-US" sz="2800" b="1" dirty="0" smtClean="0">
                <a:ea typeface="ＭＳ Ｐゴシック" pitchFamily="-111" charset="-128"/>
                <a:cs typeface="ＭＳ Ｐゴシック" pitchFamily="-111" charset="-128"/>
              </a:rPr>
              <a:t>P(a</a:t>
            </a:r>
            <a:r>
              <a:rPr lang="en-US" sz="2800" b="1" baseline="-25000" dirty="0" smtClean="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 </a:t>
            </a:r>
            <a:r>
              <a:rPr lang="en-US" sz="2800" b="1" dirty="0" smtClean="0">
                <a:ea typeface="ＭＳ Ｐゴシック" pitchFamily="-111" charset="-128"/>
                <a:cs typeface="ＭＳ Ｐゴシック" pitchFamily="-111" charset="-128"/>
              </a:rPr>
              <a:t>a</a:t>
            </a:r>
            <a:r>
              <a:rPr lang="en-US" sz="2800" b="1" baseline="-25000" dirty="0" smtClean="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 …, </a:t>
            </a:r>
            <a:r>
              <a:rPr lang="en-US" sz="2800" b="1" dirty="0" smtClean="0">
                <a:ea typeface="ＭＳ Ｐゴシック" pitchFamily="-111" charset="-128"/>
                <a:cs typeface="ＭＳ Ｐゴシック" pitchFamily="-111" charset="-128"/>
              </a:rPr>
              <a:t>a</a:t>
            </a:r>
            <a:r>
              <a:rPr lang="en-US" sz="2800" b="1" baseline="-25000" dirty="0" smtClean="0">
                <a:ea typeface="ＭＳ Ｐゴシック" pitchFamily="-111" charset="-128"/>
                <a:cs typeface="ＭＳ Ｐゴシック" pitchFamily="-111" charset="-128"/>
              </a:rPr>
              <a:t>n</a:t>
            </a:r>
            <a:r>
              <a:rPr lang="en-US" sz="2800" b="1" dirty="0">
                <a:ea typeface="ＭＳ Ｐゴシック" pitchFamily="-111" charset="-128"/>
                <a:cs typeface="ＭＳ Ｐゴシック" pitchFamily="-111" charset="-128"/>
              </a:rPr>
              <a:t>)</a:t>
            </a:r>
            <a:r>
              <a:rPr lang="en-US" sz="2800" dirty="0" smtClean="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evaluates to </a:t>
            </a:r>
            <a:r>
              <a:rPr lang="en-US" sz="2800" b="1" dirty="0">
                <a:ea typeface="ＭＳ Ｐゴシック" pitchFamily="-111" charset="-128"/>
                <a:cs typeface="ＭＳ Ｐゴシック" pitchFamily="-111" charset="-128"/>
              </a:rPr>
              <a:t>0</a:t>
            </a:r>
            <a:r>
              <a:rPr lang="en-US" sz="2800" dirty="0">
                <a:ea typeface="ＭＳ Ｐゴシック" pitchFamily="-111" charset="-128"/>
                <a:cs typeface="ＭＳ Ｐゴシック" pitchFamily="-111" charset="-128"/>
              </a:rPr>
              <a:t>, </a:t>
            </a:r>
            <a:r>
              <a:rPr lang="en-US" sz="2800" dirty="0" smtClean="0">
                <a:ea typeface="ＭＳ Ｐゴシック" pitchFamily="-111" charset="-128"/>
                <a:cs typeface="ＭＳ Ｐゴシック" pitchFamily="-111" charset="-128"/>
              </a:rPr>
              <a:t>for some integer assignment </a:t>
            </a:r>
            <a:r>
              <a:rPr lang="en-US" sz="2800" b="1" dirty="0" smtClean="0">
                <a:ea typeface="ＭＳ Ｐゴシック" pitchFamily="-111" charset="-128"/>
                <a:cs typeface="ＭＳ Ｐゴシック" pitchFamily="-111" charset="-128"/>
              </a:rPr>
              <a:t>x</a:t>
            </a:r>
            <a:r>
              <a:rPr lang="en-US" sz="2800" b="1" baseline="-25000" dirty="0" smtClean="0">
                <a:ea typeface="ＭＳ Ｐゴシック" pitchFamily="-111" charset="-128"/>
                <a:cs typeface="ＭＳ Ｐゴシック" pitchFamily="-111" charset="-128"/>
              </a:rPr>
              <a:t>1</a:t>
            </a:r>
            <a:r>
              <a:rPr lang="en-US" sz="2800" b="1" dirty="0" smtClean="0">
                <a:ea typeface="ＭＳ Ｐゴシック" pitchFamily="-111" charset="-128"/>
                <a:cs typeface="ＭＳ Ｐゴシック" pitchFamily="-111" charset="-128"/>
              </a:rPr>
              <a:t>=a</a:t>
            </a:r>
            <a:r>
              <a:rPr lang="en-US" sz="2800" b="1" baseline="-25000" dirty="0" smtClean="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 </a:t>
            </a:r>
            <a:r>
              <a:rPr lang="en-US" sz="2800" b="1" dirty="0" smtClean="0">
                <a:ea typeface="ＭＳ Ｐゴシック" pitchFamily="-111" charset="-128"/>
                <a:cs typeface="ＭＳ Ｐゴシック" pitchFamily="-111" charset="-128"/>
              </a:rPr>
              <a:t>x</a:t>
            </a:r>
            <a:r>
              <a:rPr lang="en-US" sz="2800" b="1" baseline="-25000" dirty="0" smtClean="0">
                <a:ea typeface="ＭＳ Ｐゴシック" pitchFamily="-111" charset="-128"/>
                <a:cs typeface="ＭＳ Ｐゴシック" pitchFamily="-111" charset="-128"/>
              </a:rPr>
              <a:t>2</a:t>
            </a:r>
            <a:r>
              <a:rPr lang="en-US" sz="2800" b="1" dirty="0" smtClean="0">
                <a:ea typeface="ＭＳ Ｐゴシック" pitchFamily="-111" charset="-128"/>
                <a:cs typeface="ＭＳ Ｐゴシック" pitchFamily="-111" charset="-128"/>
              </a:rPr>
              <a:t>=a</a:t>
            </a:r>
            <a:r>
              <a:rPr lang="en-US" sz="2800" b="1" baseline="-25000" dirty="0" smtClean="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 …, </a:t>
            </a:r>
            <a:r>
              <a:rPr lang="en-US" sz="2800" b="1" dirty="0" err="1" smtClean="0">
                <a:ea typeface="ＭＳ Ｐゴシック" pitchFamily="-111" charset="-128"/>
                <a:cs typeface="ＭＳ Ｐゴシック" pitchFamily="-111" charset="-128"/>
              </a:rPr>
              <a:t>x</a:t>
            </a:r>
            <a:r>
              <a:rPr lang="en-US" sz="2800" b="1" baseline="-25000" dirty="0" err="1" smtClean="0">
                <a:ea typeface="ＭＳ Ｐゴシック" pitchFamily="-111" charset="-128"/>
                <a:cs typeface="ＭＳ Ｐゴシック" pitchFamily="-111" charset="-128"/>
              </a:rPr>
              <a:t>n</a:t>
            </a:r>
            <a:r>
              <a:rPr lang="en-US" sz="2800" b="1" dirty="0" smtClean="0">
                <a:ea typeface="ＭＳ Ｐゴシック" pitchFamily="-111" charset="-128"/>
                <a:cs typeface="ＭＳ Ｐゴシック" pitchFamily="-111" charset="-128"/>
              </a:rPr>
              <a:t>=a</a:t>
            </a:r>
            <a:r>
              <a:rPr lang="en-US" sz="2800" b="1" baseline="-25000" dirty="0" smtClean="0">
                <a:ea typeface="ＭＳ Ｐゴシック" pitchFamily="-111" charset="-128"/>
                <a:cs typeface="ＭＳ Ｐゴシック" pitchFamily="-111" charset="-128"/>
              </a:rPr>
              <a:t>n</a:t>
            </a:r>
            <a:endParaRPr lang="en-US" sz="2800" dirty="0">
              <a:ea typeface="ＭＳ Ｐゴシック" pitchFamily="-111" charset="-128"/>
              <a:cs typeface="ＭＳ Ｐゴシック" pitchFamily="-111" charset="-128"/>
            </a:endParaRPr>
          </a:p>
        </p:txBody>
      </p:sp>
      <p:sp>
        <p:nvSpPr>
          <p:cNvPr id="10445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C8F37391-5809-D745-9287-56E44AD27BBA}" type="slidenum">
              <a:rPr lang="en-US" sz="1400"/>
              <a:pPr algn="r"/>
              <a:t>51</a:t>
            </a:fld>
            <a:endParaRPr lang="en-US" sz="1400"/>
          </a:p>
        </p:txBody>
      </p:sp>
    </p:spTree>
    <p:extLst>
      <p:ext uri="{BB962C8B-B14F-4D97-AF65-F5344CB8AC3E}">
        <p14:creationId xmlns:p14="http://schemas.microsoft.com/office/powerpoint/2010/main" val="452900781"/>
      </p:ext>
    </p:extLst>
  </p:cSld>
  <p:clrMapOvr>
    <a:masterClrMapping/>
  </p:clrMapOvr>
  <p:timing>
    <p:tnLst>
      <p:par>
        <p:cTn xmlns:p14="http://schemas.microsoft.com/office/powerpoint/2010/main" id="1" dur="indefinite" restart="never" nodeType="tmRoot"/>
      </p:par>
    </p:tnLst>
  </p:timing>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Title 1"/>
          <p:cNvSpPr>
            <a:spLocks noGrp="1"/>
          </p:cNvSpPr>
          <p:nvPr>
            <p:ph type="title"/>
          </p:nvPr>
        </p:nvSpPr>
        <p:spPr/>
        <p:txBody>
          <a:bodyPr/>
          <a:lstStyle/>
          <a:p>
            <a:r>
              <a:rPr lang="en-US" smtClean="0">
                <a:ea typeface="ＭＳ Ｐゴシック" pitchFamily="-111" charset="-128"/>
                <a:cs typeface="ＭＳ Ｐゴシック" pitchFamily="-111" charset="-128"/>
              </a:rPr>
              <a:t>Complexity overview</a:t>
            </a:r>
          </a:p>
        </p:txBody>
      </p:sp>
      <p:sp>
        <p:nvSpPr>
          <p:cNvPr id="887811" name="Content Placeholder 2"/>
          <p:cNvSpPr>
            <a:spLocks noGrp="1"/>
          </p:cNvSpPr>
          <p:nvPr>
            <p:ph idx="1"/>
          </p:nvPr>
        </p:nvSpPr>
        <p:spPr/>
        <p:txBody>
          <a:bodyPr/>
          <a:lstStyle/>
          <a:p>
            <a:r>
              <a:rPr lang="en-US" sz="2000" smtClean="0">
                <a:ea typeface="ＭＳ Ｐゴシック" pitchFamily="-111" charset="-128"/>
                <a:cs typeface="ＭＳ Ｐゴシック" pitchFamily="-111" charset="-128"/>
              </a:rPr>
              <a:t>The intent of a scheduling algorithm is to minimize the sum of the weighted completion times of all tasks, while obeying the constraints of the task system. Weights can be made large to impose deadlines.</a:t>
            </a:r>
            <a:endParaRPr lang="en-US" sz="1400" smtClean="0">
              <a:ea typeface="ＭＳ Ｐゴシック" pitchFamily="-111" charset="-128"/>
              <a:cs typeface="ＭＳ Ｐゴシック" pitchFamily="-111" charset="-128"/>
            </a:endParaRPr>
          </a:p>
          <a:p>
            <a:r>
              <a:rPr lang="en-US" sz="2000" smtClean="0">
                <a:ea typeface="ＭＳ Ｐゴシック" pitchFamily="-111" charset="-128"/>
                <a:cs typeface="ＭＳ Ｐゴシック" pitchFamily="-111" charset="-128"/>
              </a:rPr>
              <a:t>The general scheduling problem is quite complex, but even simpler instances, where the processors are uniform, there are no additional resources, there is no data transmission, the execution profile is just processor time and the weights are uniform, are very hard.</a:t>
            </a:r>
            <a:endParaRPr lang="en-US" sz="1400" smtClean="0">
              <a:ea typeface="ＭＳ Ｐゴシック" pitchFamily="-111" charset="-128"/>
              <a:cs typeface="ＭＳ Ｐゴシック" pitchFamily="-111" charset="-128"/>
            </a:endParaRPr>
          </a:p>
          <a:p>
            <a:r>
              <a:rPr lang="en-US" sz="2000" smtClean="0">
                <a:ea typeface="ＭＳ Ｐゴシック" pitchFamily="-111" charset="-128"/>
                <a:cs typeface="ＭＳ Ｐゴシック" pitchFamily="-111" charset="-128"/>
              </a:rPr>
              <a:t>In fact, if we just specify the time to complete each task and we have no partial ordering, then finding an optimal schedule on two processors is an NP-complete problem. It is essentially the subset-sum problem. I will discuss this a bit more at a later time.</a:t>
            </a:r>
            <a:endParaRPr lang="en-US" sz="2800" smtClean="0">
              <a:ea typeface="ＭＳ Ｐゴシック" pitchFamily="-111" charset="-128"/>
              <a:cs typeface="ＭＳ Ｐゴシック" pitchFamily="-111" charset="-128"/>
            </a:endParaRPr>
          </a:p>
        </p:txBody>
      </p:sp>
      <p:sp>
        <p:nvSpPr>
          <p:cNvPr id="887812" name="Date Placeholder 3"/>
          <p:cNvSpPr>
            <a:spLocks noGrp="1"/>
          </p:cNvSpPr>
          <p:nvPr>
            <p:ph type="dt" sz="quarter" idx="10"/>
          </p:nvPr>
        </p:nvSpPr>
        <p:spPr>
          <a:noFill/>
        </p:spPr>
        <p:txBody>
          <a:bodyPr/>
          <a:lstStyle/>
          <a:p>
            <a:fld id="{7C85F989-D91D-4346-BEA8-DE5404ACE6F8}"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88781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87814" name="Slide Number Placeholder 5"/>
          <p:cNvSpPr>
            <a:spLocks noGrp="1"/>
          </p:cNvSpPr>
          <p:nvPr>
            <p:ph type="sldNum" sz="quarter" idx="12"/>
          </p:nvPr>
        </p:nvSpPr>
        <p:spPr>
          <a:noFill/>
        </p:spPr>
        <p:txBody>
          <a:bodyPr/>
          <a:lstStyle/>
          <a:p>
            <a:fld id="{CA472D5B-67C0-6540-AD5B-AD052E186AEB}" type="slidenum">
              <a:rPr lang="en-US">
                <a:latin typeface="Arial" pitchFamily="-111" charset="0"/>
                <a:ea typeface="ＭＳ Ｐゴシック" pitchFamily="-111" charset="-128"/>
                <a:cs typeface="ＭＳ Ｐゴシック" pitchFamily="-111" charset="-128"/>
              </a:rPr>
              <a:pPr/>
              <a:t>510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Title 1"/>
          <p:cNvSpPr>
            <a:spLocks noGrp="1"/>
          </p:cNvSpPr>
          <p:nvPr>
            <p:ph type="title"/>
          </p:nvPr>
        </p:nvSpPr>
        <p:spPr/>
        <p:txBody>
          <a:bodyPr/>
          <a:lstStyle/>
          <a:p>
            <a:r>
              <a:rPr lang="en-US" smtClean="0">
                <a:ea typeface="ＭＳ Ｐゴシック" pitchFamily="-111" charset="-128"/>
                <a:cs typeface="ＭＳ Ｐゴシック" pitchFamily="-111" charset="-128"/>
              </a:rPr>
              <a:t>2 Processor scheduling</a:t>
            </a:r>
          </a:p>
        </p:txBody>
      </p:sp>
      <p:sp>
        <p:nvSpPr>
          <p:cNvPr id="888835" name="Content Placeholder 2"/>
          <p:cNvSpPr>
            <a:spLocks noGrp="1"/>
          </p:cNvSpPr>
          <p:nvPr>
            <p:ph idx="1"/>
          </p:nvPr>
        </p:nvSpPr>
        <p:spPr/>
        <p:txBody>
          <a:bodyPr/>
          <a:lstStyle/>
          <a:p>
            <a:pPr>
              <a:buFontTx/>
              <a:buNone/>
            </a:pPr>
            <a:r>
              <a:rPr lang="en-US" sz="1600" smtClean="0">
                <a:ea typeface="ＭＳ Ｐゴシック" pitchFamily="-111" charset="-128"/>
                <a:cs typeface="ＭＳ Ｐゴシック" pitchFamily="-111" charset="-128"/>
              </a:rPr>
              <a:t>	</a:t>
            </a:r>
            <a:r>
              <a:rPr lang="en-US" sz="1800" smtClean="0">
                <a:ea typeface="ＭＳ Ｐゴシック" pitchFamily="-111" charset="-128"/>
                <a:cs typeface="ＭＳ Ｐゴシック" pitchFamily="-111" charset="-128"/>
              </a:rPr>
              <a:t>The problem of optimally scheduling n tasks T</a:t>
            </a:r>
            <a:r>
              <a:rPr lang="en-US" sz="1800" baseline="-25000" smtClean="0">
                <a:ea typeface="ＭＳ Ｐゴシック" pitchFamily="-111" charset="-128"/>
                <a:cs typeface="ＭＳ Ｐゴシック" pitchFamily="-111" charset="-128"/>
              </a:rPr>
              <a:t>1</a:t>
            </a:r>
            <a:r>
              <a:rPr lang="en-US" sz="1800" smtClean="0">
                <a:ea typeface="ＭＳ Ｐゴシック" pitchFamily="-111" charset="-128"/>
                <a:cs typeface="ＭＳ Ｐゴシック" pitchFamily="-111" charset="-128"/>
              </a:rPr>
              <a:t>, T</a:t>
            </a:r>
            <a:r>
              <a:rPr lang="en-US" sz="1800" baseline="-25000" smtClean="0">
                <a:ea typeface="ＭＳ Ｐゴシック" pitchFamily="-111" charset="-128"/>
                <a:cs typeface="ＭＳ Ｐゴシック" pitchFamily="-111" charset="-128"/>
              </a:rPr>
              <a:t>2</a:t>
            </a:r>
            <a:r>
              <a:rPr lang="en-US" sz="1800" smtClean="0">
                <a:ea typeface="ＭＳ Ｐゴシック" pitchFamily="-111" charset="-128"/>
                <a:cs typeface="ＭＳ Ｐゴシック" pitchFamily="-111" charset="-128"/>
              </a:rPr>
              <a:t>, …, T</a:t>
            </a:r>
            <a:r>
              <a:rPr lang="en-US" sz="1800" baseline="-25000" smtClean="0">
                <a:ea typeface="ＭＳ Ｐゴシック" pitchFamily="-111" charset="-128"/>
                <a:cs typeface="ＭＳ Ｐゴシック" pitchFamily="-111" charset="-128"/>
              </a:rPr>
              <a:t>n</a:t>
            </a:r>
            <a:r>
              <a:rPr lang="en-US" sz="1800" smtClean="0">
                <a:ea typeface="ＭＳ Ｐゴシック" pitchFamily="-111" charset="-128"/>
                <a:cs typeface="ＭＳ Ｐゴシック" pitchFamily="-111" charset="-128"/>
              </a:rPr>
              <a:t> onto 2 processors with an empty partial order &lt; is the same as that of dividing a set of positive whole numbers into two subsets, such that the numbers are as close to evenly divided.  So, for example, given the numbers</a:t>
            </a:r>
          </a:p>
          <a:p>
            <a:pPr>
              <a:buFontTx/>
              <a:buNone/>
            </a:pPr>
            <a:r>
              <a:rPr lang="en-US" sz="1800" smtClean="0">
                <a:ea typeface="ＭＳ Ｐゴシック" pitchFamily="-111" charset="-128"/>
                <a:cs typeface="ＭＳ Ｐゴシック" pitchFamily="-111" charset="-128"/>
              </a:rPr>
              <a:t>	3, 2, 4, 1</a:t>
            </a:r>
          </a:p>
          <a:p>
            <a:pPr>
              <a:buFontTx/>
              <a:buNone/>
            </a:pPr>
            <a:r>
              <a:rPr lang="en-US" sz="1800" smtClean="0">
                <a:ea typeface="ＭＳ Ｐゴシック" pitchFamily="-111" charset="-128"/>
                <a:cs typeface="ＭＳ Ｐゴシック" pitchFamily="-111" charset="-128"/>
              </a:rPr>
              <a:t>	we could try a “greedy” approach as follows:</a:t>
            </a:r>
          </a:p>
          <a:p>
            <a:pPr>
              <a:buFontTx/>
              <a:buNone/>
            </a:pPr>
            <a:r>
              <a:rPr lang="en-US" sz="1800" smtClean="0">
                <a:ea typeface="ＭＳ Ｐゴシック" pitchFamily="-111" charset="-128"/>
                <a:cs typeface="ＭＳ Ｐゴシック" pitchFamily="-111" charset="-128"/>
              </a:rPr>
              <a:t>	put 3 in set 1</a:t>
            </a:r>
          </a:p>
          <a:p>
            <a:pPr>
              <a:buFontTx/>
              <a:buNone/>
            </a:pPr>
            <a:r>
              <a:rPr lang="en-US" sz="1800" smtClean="0">
                <a:ea typeface="ＭＳ Ｐゴシック" pitchFamily="-111" charset="-128"/>
                <a:cs typeface="ＭＳ Ｐゴシック" pitchFamily="-111" charset="-128"/>
              </a:rPr>
              <a:t>	put 2 in set 2</a:t>
            </a:r>
          </a:p>
          <a:p>
            <a:pPr>
              <a:buFontTx/>
              <a:buNone/>
            </a:pPr>
            <a:r>
              <a:rPr lang="en-US" sz="1800" smtClean="0">
                <a:ea typeface="ＭＳ Ｐゴシック" pitchFamily="-111" charset="-128"/>
                <a:cs typeface="ＭＳ Ｐゴシック" pitchFamily="-111" charset="-128"/>
              </a:rPr>
              <a:t>	put 4 in set 2 (total is now 6)</a:t>
            </a:r>
          </a:p>
          <a:p>
            <a:pPr>
              <a:buFontTx/>
              <a:buNone/>
            </a:pPr>
            <a:r>
              <a:rPr lang="en-US" sz="1800" smtClean="0">
                <a:ea typeface="ＭＳ Ｐゴシック" pitchFamily="-111" charset="-128"/>
                <a:cs typeface="ＭＳ Ｐゴシック" pitchFamily="-111" charset="-128"/>
              </a:rPr>
              <a:t>	put 1 in set 1 (total is now 4) </a:t>
            </a:r>
          </a:p>
          <a:p>
            <a:pPr>
              <a:buFontTx/>
              <a:buNone/>
            </a:pPr>
            <a:r>
              <a:rPr lang="en-US" sz="1800" smtClean="0">
                <a:ea typeface="ＭＳ Ｐゴシック" pitchFamily="-111" charset="-128"/>
                <a:cs typeface="ＭＳ Ｐゴシック" pitchFamily="-111" charset="-128"/>
              </a:rPr>
              <a:t>	This is not the best solution.  A better option is to put 3 and 2 in one set and 4 and 1 in the other.  Such a solution would have been attained if we did a greedy solution on a sorted version of the original numbers.  In general, however, sorting doesn’t work. </a:t>
            </a:r>
            <a:endParaRPr lang="en-US" sz="2400" smtClean="0">
              <a:ea typeface="ＭＳ Ｐゴシック" pitchFamily="-111" charset="-128"/>
              <a:cs typeface="ＭＳ Ｐゴシック" pitchFamily="-111" charset="-128"/>
            </a:endParaRPr>
          </a:p>
        </p:txBody>
      </p:sp>
      <p:sp>
        <p:nvSpPr>
          <p:cNvPr id="888836" name="Date Placeholder 3"/>
          <p:cNvSpPr>
            <a:spLocks noGrp="1"/>
          </p:cNvSpPr>
          <p:nvPr>
            <p:ph type="dt" sz="quarter" idx="10"/>
          </p:nvPr>
        </p:nvSpPr>
        <p:spPr>
          <a:noFill/>
        </p:spPr>
        <p:txBody>
          <a:bodyPr/>
          <a:lstStyle/>
          <a:p>
            <a:fld id="{55E3EC8D-6023-4D4C-B553-2B11FF573198}"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88883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88838" name="Slide Number Placeholder 5"/>
          <p:cNvSpPr>
            <a:spLocks noGrp="1"/>
          </p:cNvSpPr>
          <p:nvPr>
            <p:ph type="sldNum" sz="quarter" idx="12"/>
          </p:nvPr>
        </p:nvSpPr>
        <p:spPr>
          <a:noFill/>
        </p:spPr>
        <p:txBody>
          <a:bodyPr/>
          <a:lstStyle/>
          <a:p>
            <a:fld id="{27CF06CE-B36D-544A-956C-037B840A3228}" type="slidenum">
              <a:rPr lang="en-US">
                <a:latin typeface="Arial" pitchFamily="-111" charset="0"/>
                <a:ea typeface="ＭＳ Ｐゴシック" pitchFamily="-111" charset="-128"/>
                <a:cs typeface="ＭＳ Ｐゴシック" pitchFamily="-111" charset="-128"/>
              </a:rPr>
              <a:pPr/>
              <a:t>511</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Title 1"/>
          <p:cNvSpPr>
            <a:spLocks noGrp="1"/>
          </p:cNvSpPr>
          <p:nvPr>
            <p:ph type="title"/>
          </p:nvPr>
        </p:nvSpPr>
        <p:spPr/>
        <p:txBody>
          <a:bodyPr/>
          <a:lstStyle/>
          <a:p>
            <a:r>
              <a:rPr lang="en-US" smtClean="0">
                <a:ea typeface="ＭＳ Ｐゴシック" pitchFamily="-111" charset="-128"/>
                <a:cs typeface="ＭＳ Ｐゴシック" pitchFamily="-111" charset="-128"/>
              </a:rPr>
              <a:t>2 Processor nastiness</a:t>
            </a:r>
          </a:p>
        </p:txBody>
      </p:sp>
      <p:sp>
        <p:nvSpPr>
          <p:cNvPr id="889859" name="Content Placeholder 2"/>
          <p:cNvSpPr>
            <a:spLocks noGrp="1"/>
          </p:cNvSpPr>
          <p:nvPr>
            <p:ph idx="1"/>
          </p:nvPr>
        </p:nvSpPr>
        <p:spPr/>
        <p:txBody>
          <a:bodyPr/>
          <a:lstStyle/>
          <a:p>
            <a:pPr>
              <a:buFontTx/>
              <a:buNone/>
            </a:pPr>
            <a:r>
              <a:rPr lang="en-US" sz="1600" smtClean="0">
                <a:ea typeface="ＭＳ Ｐゴシック" pitchFamily="-111" charset="-128"/>
                <a:cs typeface="ＭＳ Ｐゴシック" pitchFamily="-111" charset="-128"/>
              </a:rPr>
              <a:t>	</a:t>
            </a:r>
            <a:r>
              <a:rPr lang="en-US" sz="1800" smtClean="0">
                <a:ea typeface="ＭＳ Ｐゴシック" pitchFamily="-111" charset="-128"/>
                <a:cs typeface="ＭＳ Ｐゴシック" pitchFamily="-111" charset="-128"/>
              </a:rPr>
              <a:t>Try the unsorted list</a:t>
            </a:r>
          </a:p>
          <a:p>
            <a:pPr>
              <a:buFontTx/>
              <a:buNone/>
            </a:pPr>
            <a:r>
              <a:rPr lang="en-US" sz="1800" smtClean="0">
                <a:ea typeface="ＭＳ Ｐゴシック" pitchFamily="-111" charset="-128"/>
                <a:cs typeface="ＭＳ Ｐゴシック" pitchFamily="-111" charset="-128"/>
              </a:rPr>
              <a:t>	7, 7, 6, 6, 5, 4, 4, 5, 4</a:t>
            </a:r>
          </a:p>
          <a:p>
            <a:pPr>
              <a:buFontTx/>
              <a:buNone/>
            </a:pPr>
            <a:r>
              <a:rPr lang="en-US" sz="1800" smtClean="0">
                <a:ea typeface="ＭＳ Ｐゴシック" pitchFamily="-111" charset="-128"/>
                <a:cs typeface="ＭＳ Ｐゴシック" pitchFamily="-111" charset="-128"/>
              </a:rPr>
              <a:t>	Greedy (Always in one that is least used)</a:t>
            </a:r>
          </a:p>
          <a:p>
            <a:pPr>
              <a:buFontTx/>
              <a:buNone/>
            </a:pPr>
            <a:r>
              <a:rPr lang="en-US" sz="1800" smtClean="0">
                <a:ea typeface="ＭＳ Ｐゴシック" pitchFamily="-111" charset="-128"/>
                <a:cs typeface="ＭＳ Ｐゴシック" pitchFamily="-111" charset="-128"/>
              </a:rPr>
              <a:t>	7, 6, 5, 5 = 23</a:t>
            </a:r>
          </a:p>
          <a:p>
            <a:pPr>
              <a:buFontTx/>
              <a:buNone/>
            </a:pPr>
            <a:r>
              <a:rPr lang="en-US" sz="1800" smtClean="0">
                <a:ea typeface="ＭＳ Ｐゴシック" pitchFamily="-111" charset="-128"/>
                <a:cs typeface="ＭＳ Ｐゴシック" pitchFamily="-111" charset="-128"/>
              </a:rPr>
              <a:t>	7, 6, 4, 4, 4 = 25 </a:t>
            </a:r>
          </a:p>
          <a:p>
            <a:pPr>
              <a:buFontTx/>
              <a:buNone/>
            </a:pPr>
            <a:r>
              <a:rPr lang="en-US" sz="1800" smtClean="0">
                <a:ea typeface="ＭＳ Ｐゴシック" pitchFamily="-111" charset="-128"/>
                <a:cs typeface="ＭＳ Ｐゴシック" pitchFamily="-111" charset="-128"/>
              </a:rPr>
              <a:t>	Optimal</a:t>
            </a:r>
          </a:p>
          <a:p>
            <a:pPr>
              <a:buFontTx/>
              <a:buNone/>
            </a:pPr>
            <a:r>
              <a:rPr lang="en-US" sz="1800" smtClean="0">
                <a:ea typeface="ＭＳ Ｐゴシック" pitchFamily="-111" charset="-128"/>
                <a:cs typeface="ＭＳ Ｐゴシック" pitchFamily="-111" charset="-128"/>
              </a:rPr>
              <a:t>	7, 6, 6, 5 = 24</a:t>
            </a:r>
          </a:p>
          <a:p>
            <a:pPr>
              <a:buFontTx/>
              <a:buNone/>
            </a:pPr>
            <a:r>
              <a:rPr lang="en-US" sz="1800" smtClean="0">
                <a:ea typeface="ＭＳ Ｐゴシック" pitchFamily="-111" charset="-128"/>
                <a:cs typeface="ＭＳ Ｐゴシック" pitchFamily="-111" charset="-128"/>
              </a:rPr>
              <a:t>	7, 4, 4, 4, 5 = 24</a:t>
            </a:r>
          </a:p>
          <a:p>
            <a:pPr>
              <a:buFontTx/>
              <a:buNone/>
            </a:pPr>
            <a:r>
              <a:rPr lang="en-US" sz="1800" smtClean="0">
                <a:ea typeface="ＭＳ Ｐゴシック" pitchFamily="-111" charset="-128"/>
                <a:cs typeface="ＭＳ Ｐゴシック" pitchFamily="-111" charset="-128"/>
              </a:rPr>
              <a:t>	Sort it</a:t>
            </a:r>
          </a:p>
          <a:p>
            <a:pPr>
              <a:buFontTx/>
              <a:buNone/>
            </a:pPr>
            <a:r>
              <a:rPr lang="en-US" sz="1800" smtClean="0">
                <a:ea typeface="ＭＳ Ｐゴシック" pitchFamily="-111" charset="-128"/>
                <a:cs typeface="ＭＳ Ｐゴシック" pitchFamily="-111" charset="-128"/>
              </a:rPr>
              <a:t>	7, 7, 6, 6, 5, 5, 4, 4, 4 </a:t>
            </a:r>
          </a:p>
          <a:p>
            <a:pPr>
              <a:buFontTx/>
              <a:buNone/>
            </a:pPr>
            <a:r>
              <a:rPr lang="en-US" sz="1800" smtClean="0">
                <a:ea typeface="ＭＳ Ｐゴシック" pitchFamily="-111" charset="-128"/>
                <a:cs typeface="ＭＳ Ｐゴシック" pitchFamily="-111" charset="-128"/>
              </a:rPr>
              <a:t>	7, 6, 5, 4, 4 = 26</a:t>
            </a:r>
          </a:p>
          <a:p>
            <a:pPr>
              <a:buFontTx/>
              <a:buNone/>
            </a:pPr>
            <a:r>
              <a:rPr lang="en-US" sz="1800" smtClean="0">
                <a:ea typeface="ＭＳ Ｐゴシック" pitchFamily="-111" charset="-128"/>
                <a:cs typeface="ＭＳ Ｐゴシック" pitchFamily="-111" charset="-128"/>
              </a:rPr>
              <a:t>	7, 6, 5, 4 = 22</a:t>
            </a:r>
          </a:p>
          <a:p>
            <a:pPr>
              <a:buFontTx/>
              <a:buNone/>
            </a:pPr>
            <a:r>
              <a:rPr lang="en-US" sz="1800" smtClean="0">
                <a:ea typeface="ＭＳ Ｐゴシック" pitchFamily="-111" charset="-128"/>
                <a:cs typeface="ＭＳ Ｐゴシック" pitchFamily="-111" charset="-128"/>
              </a:rPr>
              <a:t> 	Even worse than greedy unsorted </a:t>
            </a:r>
            <a:endParaRPr lang="en-US" sz="2400" smtClean="0">
              <a:ea typeface="ＭＳ Ｐゴシック" pitchFamily="-111" charset="-128"/>
              <a:cs typeface="ＭＳ Ｐゴシック" pitchFamily="-111" charset="-128"/>
            </a:endParaRPr>
          </a:p>
        </p:txBody>
      </p:sp>
      <p:sp>
        <p:nvSpPr>
          <p:cNvPr id="889860" name="Date Placeholder 3"/>
          <p:cNvSpPr>
            <a:spLocks noGrp="1"/>
          </p:cNvSpPr>
          <p:nvPr>
            <p:ph type="dt" sz="quarter" idx="10"/>
          </p:nvPr>
        </p:nvSpPr>
        <p:spPr>
          <a:noFill/>
        </p:spPr>
        <p:txBody>
          <a:bodyPr/>
          <a:lstStyle/>
          <a:p>
            <a:fld id="{45B9C883-051A-AF49-8061-C2431386E5DB}"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88986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89862" name="Slide Number Placeholder 5"/>
          <p:cNvSpPr>
            <a:spLocks noGrp="1"/>
          </p:cNvSpPr>
          <p:nvPr>
            <p:ph type="sldNum" sz="quarter" idx="12"/>
          </p:nvPr>
        </p:nvSpPr>
        <p:spPr>
          <a:noFill/>
        </p:spPr>
        <p:txBody>
          <a:bodyPr/>
          <a:lstStyle/>
          <a:p>
            <a:fld id="{D764EB30-99CC-9547-BD85-6F11CBC5E379}" type="slidenum">
              <a:rPr lang="en-US">
                <a:latin typeface="Arial" pitchFamily="-111" charset="0"/>
                <a:ea typeface="ＭＳ Ｐゴシック" pitchFamily="-111" charset="-128"/>
                <a:cs typeface="ＭＳ Ｐゴシック" pitchFamily="-111" charset="-128"/>
              </a:rPr>
              <a:pPr/>
              <a:t>512</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3" name="Title 1"/>
          <p:cNvSpPr>
            <a:spLocks noGrp="1"/>
          </p:cNvSpPr>
          <p:nvPr>
            <p:ph type="title"/>
          </p:nvPr>
        </p:nvSpPr>
        <p:spPr/>
        <p:txBody>
          <a:bodyPr/>
          <a:lstStyle/>
          <a:p>
            <a:r>
              <a:rPr lang="en-US" smtClean="0">
                <a:ea typeface="ＭＳ Ｐゴシック" pitchFamily="-111" charset="-128"/>
                <a:cs typeface="ＭＳ Ｐゴシック" pitchFamily="-111" charset="-128"/>
              </a:rPr>
              <a:t>2 Processor with partial order</a:t>
            </a:r>
          </a:p>
        </p:txBody>
      </p:sp>
      <p:sp>
        <p:nvSpPr>
          <p:cNvPr id="890884" name="Date Placeholder 3"/>
          <p:cNvSpPr>
            <a:spLocks noGrp="1"/>
          </p:cNvSpPr>
          <p:nvPr>
            <p:ph type="dt" sz="quarter" idx="10"/>
          </p:nvPr>
        </p:nvSpPr>
        <p:spPr>
          <a:noFill/>
        </p:spPr>
        <p:txBody>
          <a:bodyPr/>
          <a:lstStyle/>
          <a:p>
            <a:fld id="{833F8A37-8789-A940-A43F-E299C017FEC5}"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89088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90886" name="Slide Number Placeholder 5"/>
          <p:cNvSpPr>
            <a:spLocks noGrp="1"/>
          </p:cNvSpPr>
          <p:nvPr>
            <p:ph type="sldNum" sz="quarter" idx="12"/>
          </p:nvPr>
        </p:nvSpPr>
        <p:spPr>
          <a:noFill/>
        </p:spPr>
        <p:txBody>
          <a:bodyPr/>
          <a:lstStyle/>
          <a:p>
            <a:fld id="{AC374613-134E-DB4A-9726-EF6EA3E05B99}" type="slidenum">
              <a:rPr lang="en-US">
                <a:latin typeface="Arial" pitchFamily="-111" charset="0"/>
                <a:ea typeface="ＭＳ Ｐゴシック" pitchFamily="-111" charset="-128"/>
                <a:cs typeface="ＭＳ Ｐゴシック" pitchFamily="-111" charset="-128"/>
              </a:rPr>
              <a:pPr/>
              <a:t>513</a:t>
            </a:fld>
            <a:endParaRPr lang="en-US">
              <a:latin typeface="Arial" pitchFamily="-111" charset="0"/>
              <a:ea typeface="ＭＳ Ｐゴシック" pitchFamily="-111" charset="-128"/>
              <a:cs typeface="ＭＳ Ｐゴシック" pitchFamily="-111" charset="-128"/>
            </a:endParaRPr>
          </a:p>
        </p:txBody>
      </p:sp>
      <p:graphicFrame>
        <p:nvGraphicFramePr>
          <p:cNvPr id="890882" name="Object 2"/>
          <p:cNvGraphicFramePr>
            <a:graphicFrameLocks noChangeAspect="1"/>
          </p:cNvGraphicFramePr>
          <p:nvPr>
            <p:extLst>
              <p:ext uri="{D42A27DB-BD31-4B8C-83A1-F6EECF244321}">
                <p14:modId xmlns:p14="http://schemas.microsoft.com/office/powerpoint/2010/main" val="4181447319"/>
              </p:ext>
            </p:extLst>
          </p:nvPr>
        </p:nvGraphicFramePr>
        <p:xfrm>
          <a:off x="533400" y="1143000"/>
          <a:ext cx="8001000" cy="5068888"/>
        </p:xfrm>
        <a:graphic>
          <a:graphicData uri="http://schemas.openxmlformats.org/presentationml/2006/ole">
            <mc:AlternateContent xmlns:mc="http://schemas.openxmlformats.org/markup-compatibility/2006">
              <mc:Choice xmlns:v="urn:schemas-microsoft-com:vml" Requires="v">
                <p:oleObj spid="_x0000_s890999" name="Document" r:id="rId3" imgW="5486198" imgH="5829085" progId="Word.Document.12">
                  <p:link updateAutomatic="1"/>
                </p:oleObj>
              </mc:Choice>
              <mc:Fallback>
                <p:oleObj name="Document" r:id="rId3" imgW="5486198" imgH="5829085" progId="Word.Document.12">
                  <p:link updateAutomatic="1"/>
                  <p:pic>
                    <p:nvPicPr>
                      <p:cNvPr id="0" name="Picture 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143000"/>
                        <a:ext cx="8001000" cy="506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oleObj>
              </mc:Fallback>
            </mc:AlternateContent>
          </a:graphicData>
        </a:graphic>
      </p:graphicFrame>
    </p:spTree>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7" name="Title 1"/>
          <p:cNvSpPr>
            <a:spLocks noGrp="1"/>
          </p:cNvSpPr>
          <p:nvPr>
            <p:ph type="title"/>
          </p:nvPr>
        </p:nvSpPr>
        <p:spPr/>
        <p:txBody>
          <a:bodyPr/>
          <a:lstStyle/>
          <a:p>
            <a:r>
              <a:rPr lang="en-US" smtClean="0">
                <a:ea typeface="ＭＳ Ｐゴシック" pitchFamily="-111" charset="-128"/>
                <a:cs typeface="ＭＳ Ｐゴシック" pitchFamily="-111" charset="-128"/>
              </a:rPr>
              <a:t>Anomalies everywhere</a:t>
            </a:r>
          </a:p>
        </p:txBody>
      </p:sp>
      <p:sp>
        <p:nvSpPr>
          <p:cNvPr id="891908" name="Date Placeholder 3"/>
          <p:cNvSpPr>
            <a:spLocks noGrp="1"/>
          </p:cNvSpPr>
          <p:nvPr>
            <p:ph type="dt" sz="quarter" idx="10"/>
          </p:nvPr>
        </p:nvSpPr>
        <p:spPr>
          <a:noFill/>
        </p:spPr>
        <p:txBody>
          <a:bodyPr/>
          <a:lstStyle/>
          <a:p>
            <a:fld id="{0CC95801-FD4F-414E-A7CE-D9CA7050A3E4}"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89190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91910" name="Slide Number Placeholder 5"/>
          <p:cNvSpPr>
            <a:spLocks noGrp="1"/>
          </p:cNvSpPr>
          <p:nvPr>
            <p:ph type="sldNum" sz="quarter" idx="12"/>
          </p:nvPr>
        </p:nvSpPr>
        <p:spPr>
          <a:noFill/>
        </p:spPr>
        <p:txBody>
          <a:bodyPr/>
          <a:lstStyle/>
          <a:p>
            <a:fld id="{41DA9125-2761-744C-B8C6-698ADCD70268}" type="slidenum">
              <a:rPr lang="en-US">
                <a:latin typeface="Arial" pitchFamily="-111" charset="0"/>
                <a:ea typeface="ＭＳ Ｐゴシック" pitchFamily="-111" charset="-128"/>
                <a:cs typeface="ＭＳ Ｐゴシック" pitchFamily="-111" charset="-128"/>
              </a:rPr>
              <a:pPr/>
              <a:t>514</a:t>
            </a:fld>
            <a:endParaRPr lang="en-US">
              <a:latin typeface="Arial" pitchFamily="-111" charset="0"/>
              <a:ea typeface="ＭＳ Ｐゴシック" pitchFamily="-111" charset="-128"/>
              <a:cs typeface="ＭＳ Ｐゴシック" pitchFamily="-111" charset="-128"/>
            </a:endParaRPr>
          </a:p>
        </p:txBody>
      </p:sp>
      <p:graphicFrame>
        <p:nvGraphicFramePr>
          <p:cNvPr id="891906" name="Object 2"/>
          <p:cNvGraphicFramePr>
            <a:graphicFrameLocks noChangeAspect="1"/>
          </p:cNvGraphicFramePr>
          <p:nvPr>
            <p:extLst>
              <p:ext uri="{D42A27DB-BD31-4B8C-83A1-F6EECF244321}">
                <p14:modId xmlns:p14="http://schemas.microsoft.com/office/powerpoint/2010/main" val="831077079"/>
              </p:ext>
            </p:extLst>
          </p:nvPr>
        </p:nvGraphicFramePr>
        <p:xfrm>
          <a:off x="1368425" y="1301750"/>
          <a:ext cx="6175375" cy="4946650"/>
        </p:xfrm>
        <a:graphic>
          <a:graphicData uri="http://schemas.openxmlformats.org/presentationml/2006/ole">
            <mc:AlternateContent xmlns:mc="http://schemas.openxmlformats.org/markup-compatibility/2006">
              <mc:Choice xmlns:v="urn:schemas-microsoft-com:vml" Requires="v">
                <p:oleObj spid="_x0000_s892023" name="Document" r:id="rId3" imgW="3936855" imgH="5752888" progId="Word.Document.12">
                  <p:link updateAutomatic="1"/>
                </p:oleObj>
              </mc:Choice>
              <mc:Fallback>
                <p:oleObj name="Document" r:id="rId3" imgW="3936855" imgH="5752888" progId="Word.Document.12">
                  <p:link updateAutomatic="1"/>
                  <p:pic>
                    <p:nvPicPr>
                      <p:cNvPr id="0" name="Picture 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425" y="1301750"/>
                        <a:ext cx="6175375" cy="494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oleObj>
              </mc:Fallback>
            </mc:AlternateContent>
          </a:graphicData>
        </a:graphic>
      </p:graphicFrame>
    </p:spTree>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1" name="Title 1"/>
          <p:cNvSpPr>
            <a:spLocks noGrp="1"/>
          </p:cNvSpPr>
          <p:nvPr>
            <p:ph type="title"/>
          </p:nvPr>
        </p:nvSpPr>
        <p:spPr/>
        <p:txBody>
          <a:bodyPr/>
          <a:lstStyle/>
          <a:p>
            <a:r>
              <a:rPr lang="en-US" smtClean="0">
                <a:ea typeface="ＭＳ Ｐゴシック" pitchFamily="-111" charset="-128"/>
                <a:cs typeface="ＭＳ Ｐゴシック" pitchFamily="-111" charset="-128"/>
              </a:rPr>
              <a:t>More anomalies</a:t>
            </a:r>
          </a:p>
        </p:txBody>
      </p:sp>
      <p:sp>
        <p:nvSpPr>
          <p:cNvPr id="892932" name="Date Placeholder 3"/>
          <p:cNvSpPr>
            <a:spLocks noGrp="1"/>
          </p:cNvSpPr>
          <p:nvPr>
            <p:ph type="dt" sz="quarter" idx="10"/>
          </p:nvPr>
        </p:nvSpPr>
        <p:spPr>
          <a:noFill/>
        </p:spPr>
        <p:txBody>
          <a:bodyPr/>
          <a:lstStyle/>
          <a:p>
            <a:fld id="{1D509647-9383-AF42-9F08-30AF965A8CAE}"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89293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92934" name="Slide Number Placeholder 5"/>
          <p:cNvSpPr>
            <a:spLocks noGrp="1"/>
          </p:cNvSpPr>
          <p:nvPr>
            <p:ph type="sldNum" sz="quarter" idx="12"/>
          </p:nvPr>
        </p:nvSpPr>
        <p:spPr>
          <a:noFill/>
        </p:spPr>
        <p:txBody>
          <a:bodyPr/>
          <a:lstStyle/>
          <a:p>
            <a:fld id="{ED53E906-06EC-0F4D-B2A2-76F1187EC8FA}" type="slidenum">
              <a:rPr lang="en-US">
                <a:latin typeface="Arial" pitchFamily="-111" charset="0"/>
                <a:ea typeface="ＭＳ Ｐゴシック" pitchFamily="-111" charset="-128"/>
                <a:cs typeface="ＭＳ Ｐゴシック" pitchFamily="-111" charset="-128"/>
              </a:rPr>
              <a:pPr/>
              <a:t>515</a:t>
            </a:fld>
            <a:endParaRPr lang="en-US">
              <a:latin typeface="Arial" pitchFamily="-111" charset="0"/>
              <a:ea typeface="ＭＳ Ｐゴシック" pitchFamily="-111" charset="-128"/>
              <a:cs typeface="ＭＳ Ｐゴシック" pitchFamily="-111" charset="-128"/>
            </a:endParaRPr>
          </a:p>
        </p:txBody>
      </p:sp>
      <p:graphicFrame>
        <p:nvGraphicFramePr>
          <p:cNvPr id="892930" name="Object 2"/>
          <p:cNvGraphicFramePr>
            <a:graphicFrameLocks noChangeAspect="1"/>
          </p:cNvGraphicFramePr>
          <p:nvPr>
            <p:extLst>
              <p:ext uri="{D42A27DB-BD31-4B8C-83A1-F6EECF244321}">
                <p14:modId xmlns:p14="http://schemas.microsoft.com/office/powerpoint/2010/main" val="1148374177"/>
              </p:ext>
            </p:extLst>
          </p:nvPr>
        </p:nvGraphicFramePr>
        <p:xfrm>
          <a:off x="1371600" y="1752600"/>
          <a:ext cx="6477000" cy="3911600"/>
        </p:xfrm>
        <a:graphic>
          <a:graphicData uri="http://schemas.openxmlformats.org/presentationml/2006/ole">
            <mc:AlternateContent xmlns:mc="http://schemas.openxmlformats.org/markup-compatibility/2006">
              <mc:Choice xmlns:v="urn:schemas-microsoft-com:vml" Requires="v">
                <p:oleObj spid="_x0000_s893047" name="Document" r:id="rId3" imgW="4902020" imgH="3911456" progId="Word.Document.12">
                  <p:link updateAutomatic="1"/>
                </p:oleObj>
              </mc:Choice>
              <mc:Fallback>
                <p:oleObj name="Document" r:id="rId3" imgW="4902020" imgH="3911456" progId="Word.Document.12">
                  <p:link updateAutomatic="1"/>
                  <p:pic>
                    <p:nvPicPr>
                      <p:cNvPr id="0" name="Picture 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752600"/>
                        <a:ext cx="6477000" cy="391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oleObj>
              </mc:Fallback>
            </mc:AlternateContent>
          </a:graphicData>
        </a:graphic>
      </p:graphicFrame>
    </p:spTree>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Title 1"/>
          <p:cNvSpPr>
            <a:spLocks noGrp="1"/>
          </p:cNvSpPr>
          <p:nvPr>
            <p:ph type="title"/>
          </p:nvPr>
        </p:nvSpPr>
        <p:spPr/>
        <p:txBody>
          <a:bodyPr/>
          <a:lstStyle/>
          <a:p>
            <a:r>
              <a:rPr lang="en-US" smtClean="0">
                <a:ea typeface="ＭＳ Ｐゴシック" pitchFamily="-111" charset="-128"/>
                <a:cs typeface="ＭＳ Ｐゴシック" pitchFamily="-111" charset="-128"/>
              </a:rPr>
              <a:t>Heuristics</a:t>
            </a:r>
          </a:p>
        </p:txBody>
      </p:sp>
      <p:sp>
        <p:nvSpPr>
          <p:cNvPr id="893955" name="Content Placeholder 2"/>
          <p:cNvSpPr>
            <a:spLocks noGrp="1"/>
          </p:cNvSpPr>
          <p:nvPr>
            <p:ph idx="1"/>
          </p:nvPr>
        </p:nvSpPr>
        <p:spPr/>
        <p:txBody>
          <a:bodyPr/>
          <a:lstStyle/>
          <a:p>
            <a:pPr>
              <a:buFontTx/>
              <a:buNone/>
            </a:pPr>
            <a:r>
              <a:rPr lang="en-US" sz="2800" smtClean="0">
                <a:ea typeface="ＭＳ Ｐゴシック" pitchFamily="-111" charset="-128"/>
                <a:cs typeface="ＭＳ Ｐゴシック" pitchFamily="-111" charset="-128"/>
              </a:rPr>
              <a:t>	While it is not known whether or not P = NP?, it is clear that we need to “solve” problems that are NP-complete since many practical scheduling and networking problems are in this class.  For this reason we often choose to find good “</a:t>
            </a:r>
            <a:r>
              <a:rPr lang="en-US" sz="2800" u="sng" smtClean="0">
                <a:ea typeface="ＭＳ Ｐゴシック" pitchFamily="-111" charset="-128"/>
                <a:cs typeface="ＭＳ Ｐゴシック" pitchFamily="-111" charset="-128"/>
              </a:rPr>
              <a:t>heuristics</a:t>
            </a:r>
            <a:r>
              <a:rPr lang="en-US" sz="2800" smtClean="0">
                <a:ea typeface="ＭＳ Ｐゴシック" pitchFamily="-111" charset="-128"/>
                <a:cs typeface="ＭＳ Ｐゴシック" pitchFamily="-111" charset="-128"/>
              </a:rPr>
              <a:t>” which are fast and provide acceptable, though not perfect, answers.  The First Fit and Best Fit algorithms we previously discussed are examples of such acceptable, imperfect solutions.</a:t>
            </a:r>
          </a:p>
        </p:txBody>
      </p:sp>
      <p:sp>
        <p:nvSpPr>
          <p:cNvPr id="893956" name="Date Placeholder 3"/>
          <p:cNvSpPr>
            <a:spLocks noGrp="1"/>
          </p:cNvSpPr>
          <p:nvPr>
            <p:ph type="dt" sz="quarter" idx="10"/>
          </p:nvPr>
        </p:nvSpPr>
        <p:spPr>
          <a:noFill/>
        </p:spPr>
        <p:txBody>
          <a:bodyPr/>
          <a:lstStyle/>
          <a:p>
            <a:fld id="{FF84B411-E964-5B44-820C-328AABBDB629}" type="datetime1">
              <a:rPr lang="en-US" smtClean="0">
                <a:latin typeface="Arial" pitchFamily="-111" charset="0"/>
                <a:ea typeface="ＭＳ Ｐゴシック" pitchFamily="-111" charset="-128"/>
                <a:cs typeface="ＭＳ Ｐゴシック" pitchFamily="-111" charset="-128"/>
              </a:rPr>
              <a:pPr/>
              <a:t>4/8/14</a:t>
            </a:fld>
            <a:endParaRPr lang="en-US" smtClean="0">
              <a:latin typeface="Arial" pitchFamily="-111" charset="0"/>
              <a:ea typeface="ＭＳ Ｐゴシック" pitchFamily="-111" charset="-128"/>
              <a:cs typeface="ＭＳ Ｐゴシック" pitchFamily="-111" charset="-128"/>
            </a:endParaRPr>
          </a:p>
        </p:txBody>
      </p:sp>
      <p:sp>
        <p:nvSpPr>
          <p:cNvPr id="893957" name="Footer Placeholder 4"/>
          <p:cNvSpPr>
            <a:spLocks noGrp="1"/>
          </p:cNvSpPr>
          <p:nvPr>
            <p:ph type="ftr" sz="quarter" idx="11"/>
          </p:nvPr>
        </p:nvSpPr>
        <p:spPr>
          <a:noFill/>
        </p:spPr>
        <p:txBody>
          <a:bodyPr/>
          <a:lstStyle/>
          <a:p>
            <a:r>
              <a:rPr lang="en-US" smtClean="0">
                <a:latin typeface="Arial" pitchFamily="-111" charset="0"/>
                <a:ea typeface="ＭＳ Ｐゴシック" pitchFamily="-111" charset="-128"/>
                <a:cs typeface="ＭＳ Ｐゴシック" pitchFamily="-111" charset="-128"/>
              </a:rPr>
              <a:t>© UCF EECS</a:t>
            </a:r>
          </a:p>
        </p:txBody>
      </p:sp>
      <p:sp>
        <p:nvSpPr>
          <p:cNvPr id="893958" name="Slide Number Placeholder 5"/>
          <p:cNvSpPr>
            <a:spLocks noGrp="1"/>
          </p:cNvSpPr>
          <p:nvPr>
            <p:ph type="sldNum" sz="quarter" idx="12"/>
          </p:nvPr>
        </p:nvSpPr>
        <p:spPr>
          <a:noFill/>
        </p:spPr>
        <p:txBody>
          <a:bodyPr/>
          <a:lstStyle/>
          <a:p>
            <a:fld id="{16E5D4E8-95AE-D342-9D65-63677AE13E1A}" type="slidenum">
              <a:rPr lang="en-US" smtClean="0">
                <a:latin typeface="Arial" pitchFamily="-111" charset="0"/>
                <a:ea typeface="ＭＳ Ｐゴシック" pitchFamily="-111" charset="-128"/>
                <a:cs typeface="ＭＳ Ｐゴシック" pitchFamily="-111" charset="-128"/>
              </a:rPr>
              <a:pPr/>
              <a:t>516</a:t>
            </a:fld>
            <a:endParaRPr lang="en-US" smtClean="0">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Title 1"/>
          <p:cNvSpPr>
            <a:spLocks noGrp="1"/>
          </p:cNvSpPr>
          <p:nvPr>
            <p:ph type="title"/>
          </p:nvPr>
        </p:nvSpPr>
        <p:spPr/>
        <p:txBody>
          <a:bodyPr/>
          <a:lstStyle/>
          <a:p>
            <a:r>
              <a:rPr lang="en-US" smtClean="0">
                <a:ea typeface="ＭＳ Ｐゴシック" pitchFamily="-111" charset="-128"/>
                <a:cs typeface="ＭＳ Ｐゴシック" pitchFamily="-111" charset="-128"/>
              </a:rPr>
              <a:t>Critical path or level strategy</a:t>
            </a:r>
          </a:p>
        </p:txBody>
      </p:sp>
      <p:sp>
        <p:nvSpPr>
          <p:cNvPr id="894979" name="Content Placeholder 2"/>
          <p:cNvSpPr>
            <a:spLocks noGrp="1"/>
          </p:cNvSpPr>
          <p:nvPr>
            <p:ph idx="1"/>
          </p:nvPr>
        </p:nvSpPr>
        <p:spPr/>
        <p:txBody>
          <a:bodyPr/>
          <a:lstStyle/>
          <a:p>
            <a:pPr>
              <a:buFontTx/>
              <a:buNone/>
            </a:pPr>
            <a:r>
              <a:rPr lang="en-US" sz="2000" smtClean="0">
                <a:ea typeface="ＭＳ Ｐゴシック" pitchFamily="-111" charset="-128"/>
                <a:cs typeface="ＭＳ Ｐゴシック" pitchFamily="-111" charset="-128"/>
              </a:rPr>
              <a:t>	A UET is a Unit Execution Tree.  Our Tree is funny.  It has a single leaf by standard graph definitions.</a:t>
            </a:r>
          </a:p>
          <a:p>
            <a:pPr>
              <a:buFontTx/>
              <a:buNone/>
            </a:pPr>
            <a:r>
              <a:rPr lang="en-US" sz="2000" smtClean="0">
                <a:ea typeface="ＭＳ Ｐゴシック" pitchFamily="-111" charset="-128"/>
                <a:cs typeface="ＭＳ Ｐゴシック" pitchFamily="-111" charset="-128"/>
              </a:rPr>
              <a:t>1.	Assign L(T) = 1, for the leaf task T</a:t>
            </a:r>
          </a:p>
          <a:p>
            <a:pPr>
              <a:buFontTx/>
              <a:buNone/>
            </a:pPr>
            <a:r>
              <a:rPr lang="en-US" sz="2000" smtClean="0">
                <a:ea typeface="ＭＳ Ｐゴシック" pitchFamily="-111" charset="-128"/>
                <a:cs typeface="ＭＳ Ｐゴシック" pitchFamily="-111" charset="-128"/>
              </a:rPr>
              <a:t>2.	Let labels 1, …, k-1 be assigned.  If T is a task with lowest numbered immediate successor then define L(T) = k (non-deterministic)</a:t>
            </a:r>
          </a:p>
          <a:p>
            <a:pPr>
              <a:buFontTx/>
              <a:buNone/>
            </a:pPr>
            <a:r>
              <a:rPr lang="en-US" sz="2000" smtClean="0">
                <a:ea typeface="ＭＳ Ｐゴシック" pitchFamily="-111" charset="-128"/>
                <a:cs typeface="ＭＳ Ｐゴシック" pitchFamily="-111" charset="-128"/>
              </a:rPr>
              <a:t>	This is an order n labeling algorithm that can easily be implemented using a breadth first search.</a:t>
            </a:r>
          </a:p>
          <a:p>
            <a:pPr>
              <a:buFontTx/>
              <a:buNone/>
            </a:pPr>
            <a:r>
              <a:rPr lang="en-US" sz="2000" smtClean="0">
                <a:ea typeface="ＭＳ Ｐゴシック" pitchFamily="-111" charset="-128"/>
                <a:cs typeface="ＭＳ Ｐゴシック" pitchFamily="-111" charset="-128"/>
              </a:rPr>
              <a:t>Note: This can be used for a forest as well as a tree.  Just add a new leaf.  Connect all the old leafs to be immediate successors of the new one.  Use the above to get priorities, starting at 0, rather than 1.  Then delete the new node completely.</a:t>
            </a:r>
          </a:p>
          <a:p>
            <a:pPr>
              <a:buFontTx/>
              <a:buNone/>
            </a:pPr>
            <a:r>
              <a:rPr lang="en-US" sz="2000" smtClean="0">
                <a:ea typeface="ＭＳ Ｐゴシック" pitchFamily="-111" charset="-128"/>
                <a:cs typeface="ＭＳ Ｐゴシック" pitchFamily="-111" charset="-128"/>
              </a:rPr>
              <a:t>Note: This whole thing can also be used for anti-trees.  Make a schedule, then read it backwards.  You cannot just reverse priorities. </a:t>
            </a:r>
          </a:p>
        </p:txBody>
      </p:sp>
      <p:sp>
        <p:nvSpPr>
          <p:cNvPr id="894980" name="Date Placeholder 3"/>
          <p:cNvSpPr>
            <a:spLocks noGrp="1"/>
          </p:cNvSpPr>
          <p:nvPr>
            <p:ph type="dt" sz="quarter" idx="10"/>
          </p:nvPr>
        </p:nvSpPr>
        <p:spPr>
          <a:noFill/>
        </p:spPr>
        <p:txBody>
          <a:bodyPr/>
          <a:lstStyle/>
          <a:p>
            <a:fld id="{56F72769-4660-064B-A9B6-4866F0006BAC}" type="datetime1">
              <a:rPr lang="en-US" smtClean="0">
                <a:latin typeface="Arial" pitchFamily="-111" charset="0"/>
                <a:ea typeface="ＭＳ Ｐゴシック" pitchFamily="-111" charset="-128"/>
                <a:cs typeface="ＭＳ Ｐゴシック" pitchFamily="-111" charset="-128"/>
              </a:rPr>
              <a:pPr/>
              <a:t>4/8/14</a:t>
            </a:fld>
            <a:endParaRPr lang="en-US" smtClean="0">
              <a:latin typeface="Arial" pitchFamily="-111" charset="0"/>
              <a:ea typeface="ＭＳ Ｐゴシック" pitchFamily="-111" charset="-128"/>
              <a:cs typeface="ＭＳ Ｐゴシック" pitchFamily="-111" charset="-128"/>
            </a:endParaRPr>
          </a:p>
        </p:txBody>
      </p:sp>
      <p:sp>
        <p:nvSpPr>
          <p:cNvPr id="894981" name="Footer Placeholder 4"/>
          <p:cNvSpPr>
            <a:spLocks noGrp="1"/>
          </p:cNvSpPr>
          <p:nvPr>
            <p:ph type="ftr" sz="quarter" idx="11"/>
          </p:nvPr>
        </p:nvSpPr>
        <p:spPr>
          <a:noFill/>
        </p:spPr>
        <p:txBody>
          <a:bodyPr/>
          <a:lstStyle/>
          <a:p>
            <a:r>
              <a:rPr lang="en-US" smtClean="0">
                <a:latin typeface="Arial" pitchFamily="-111" charset="0"/>
                <a:ea typeface="ＭＳ Ｐゴシック" pitchFamily="-111" charset="-128"/>
                <a:cs typeface="ＭＳ Ｐゴシック" pitchFamily="-111" charset="-128"/>
              </a:rPr>
              <a:t>© UCF EECS</a:t>
            </a:r>
          </a:p>
        </p:txBody>
      </p:sp>
      <p:sp>
        <p:nvSpPr>
          <p:cNvPr id="894982" name="Slide Number Placeholder 5"/>
          <p:cNvSpPr>
            <a:spLocks noGrp="1"/>
          </p:cNvSpPr>
          <p:nvPr>
            <p:ph type="sldNum" sz="quarter" idx="12"/>
          </p:nvPr>
        </p:nvSpPr>
        <p:spPr>
          <a:noFill/>
        </p:spPr>
        <p:txBody>
          <a:bodyPr/>
          <a:lstStyle/>
          <a:p>
            <a:fld id="{A5B4419D-0AAB-3C4D-91FF-6826E5A1AE63}" type="slidenum">
              <a:rPr lang="en-US" smtClean="0">
                <a:latin typeface="Arial" pitchFamily="-111" charset="0"/>
                <a:ea typeface="ＭＳ Ｐゴシック" pitchFamily="-111" charset="-128"/>
                <a:cs typeface="ＭＳ Ｐゴシック" pitchFamily="-111" charset="-128"/>
              </a:rPr>
              <a:pPr/>
              <a:t>517</a:t>
            </a:fld>
            <a:endParaRPr lang="en-US" smtClean="0">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3" name="Title 1"/>
          <p:cNvSpPr>
            <a:spLocks noGrp="1"/>
          </p:cNvSpPr>
          <p:nvPr>
            <p:ph type="title"/>
          </p:nvPr>
        </p:nvSpPr>
        <p:spPr/>
        <p:txBody>
          <a:bodyPr/>
          <a:lstStyle/>
          <a:p>
            <a:r>
              <a:rPr lang="en-US" smtClean="0">
                <a:ea typeface="ＭＳ Ｐゴシック" pitchFamily="-111" charset="-128"/>
                <a:cs typeface="ＭＳ Ｐゴシック" pitchFamily="-111" charset="-128"/>
              </a:rPr>
              <a:t>Level strategy and UET</a:t>
            </a:r>
          </a:p>
        </p:txBody>
      </p:sp>
      <p:sp>
        <p:nvSpPr>
          <p:cNvPr id="896004" name="Date Placeholder 3"/>
          <p:cNvSpPr>
            <a:spLocks noGrp="1"/>
          </p:cNvSpPr>
          <p:nvPr>
            <p:ph type="dt" sz="quarter" idx="10"/>
          </p:nvPr>
        </p:nvSpPr>
        <p:spPr>
          <a:noFill/>
        </p:spPr>
        <p:txBody>
          <a:bodyPr/>
          <a:lstStyle/>
          <a:p>
            <a:fld id="{F8D5D540-DAEE-1F4D-8A3F-7C20A95FB7C2}" type="datetime1">
              <a:rPr lang="en-US" smtClean="0">
                <a:latin typeface="Arial" pitchFamily="-111" charset="0"/>
                <a:ea typeface="ＭＳ Ｐゴシック" pitchFamily="-111" charset="-128"/>
                <a:cs typeface="ＭＳ Ｐゴシック" pitchFamily="-111" charset="-128"/>
              </a:rPr>
              <a:pPr/>
              <a:t>4/8/14</a:t>
            </a:fld>
            <a:endParaRPr lang="en-US" smtClean="0">
              <a:latin typeface="Arial" pitchFamily="-111" charset="0"/>
              <a:ea typeface="ＭＳ Ｐゴシック" pitchFamily="-111" charset="-128"/>
              <a:cs typeface="ＭＳ Ｐゴシック" pitchFamily="-111" charset="-128"/>
            </a:endParaRPr>
          </a:p>
        </p:txBody>
      </p:sp>
      <p:sp>
        <p:nvSpPr>
          <p:cNvPr id="896005" name="Footer Placeholder 4"/>
          <p:cNvSpPr>
            <a:spLocks noGrp="1"/>
          </p:cNvSpPr>
          <p:nvPr>
            <p:ph type="ftr" sz="quarter" idx="11"/>
          </p:nvPr>
        </p:nvSpPr>
        <p:spPr>
          <a:noFill/>
        </p:spPr>
        <p:txBody>
          <a:bodyPr/>
          <a:lstStyle/>
          <a:p>
            <a:r>
              <a:rPr lang="en-US" smtClean="0">
                <a:latin typeface="Arial" pitchFamily="-111" charset="0"/>
                <a:ea typeface="ＭＳ Ｐゴシック" pitchFamily="-111" charset="-128"/>
                <a:cs typeface="ＭＳ Ｐゴシック" pitchFamily="-111" charset="-128"/>
              </a:rPr>
              <a:t>© UCF EECS</a:t>
            </a:r>
          </a:p>
        </p:txBody>
      </p:sp>
      <p:sp>
        <p:nvSpPr>
          <p:cNvPr id="896006" name="Slide Number Placeholder 5"/>
          <p:cNvSpPr>
            <a:spLocks noGrp="1"/>
          </p:cNvSpPr>
          <p:nvPr>
            <p:ph type="sldNum" sz="quarter" idx="12"/>
          </p:nvPr>
        </p:nvSpPr>
        <p:spPr>
          <a:noFill/>
        </p:spPr>
        <p:txBody>
          <a:bodyPr/>
          <a:lstStyle/>
          <a:p>
            <a:fld id="{6A53488D-BF2A-D449-9264-DE1F351AE5D0}" type="slidenum">
              <a:rPr lang="en-US" smtClean="0">
                <a:latin typeface="Arial" pitchFamily="-111" charset="0"/>
                <a:ea typeface="ＭＳ Ｐゴシック" pitchFamily="-111" charset="-128"/>
                <a:cs typeface="ＭＳ Ｐゴシック" pitchFamily="-111" charset="-128"/>
              </a:rPr>
              <a:pPr/>
              <a:t>518</a:t>
            </a:fld>
            <a:endParaRPr lang="en-US" smtClean="0">
              <a:latin typeface="Arial" pitchFamily="-111" charset="0"/>
              <a:ea typeface="ＭＳ Ｐゴシック" pitchFamily="-111" charset="-128"/>
              <a:cs typeface="ＭＳ Ｐゴシック" pitchFamily="-111" charset="-128"/>
            </a:endParaRPr>
          </a:p>
        </p:txBody>
      </p:sp>
      <p:graphicFrame>
        <p:nvGraphicFramePr>
          <p:cNvPr id="896002" name="Object 2"/>
          <p:cNvGraphicFramePr>
            <a:graphicFrameLocks noChangeAspect="1"/>
          </p:cNvGraphicFramePr>
          <p:nvPr>
            <p:extLst>
              <p:ext uri="{D42A27DB-BD31-4B8C-83A1-F6EECF244321}">
                <p14:modId xmlns:p14="http://schemas.microsoft.com/office/powerpoint/2010/main" val="1135256125"/>
              </p:ext>
            </p:extLst>
          </p:nvPr>
        </p:nvGraphicFramePr>
        <p:xfrm>
          <a:off x="2012950" y="1295400"/>
          <a:ext cx="5118100" cy="4267200"/>
        </p:xfrm>
        <a:graphic>
          <a:graphicData uri="http://schemas.openxmlformats.org/presentationml/2006/ole">
            <mc:AlternateContent xmlns:mc="http://schemas.openxmlformats.org/markup-compatibility/2006">
              <mc:Choice xmlns:v="urn:schemas-microsoft-com:vml" Requires="v">
                <p:oleObj spid="_x0000_s896119" name="Document" r:id="rId3" imgW="5117912" imgH="4267043" progId="Word.Document.12">
                  <p:link updateAutomatic="1"/>
                </p:oleObj>
              </mc:Choice>
              <mc:Fallback>
                <p:oleObj name="Document" r:id="rId3" imgW="5117912" imgH="4267043" progId="Word.Document.12">
                  <p:link updateAutomatic="1"/>
                  <p:pic>
                    <p:nvPicPr>
                      <p:cNvPr id="0" name="Picture 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2950" y="1295400"/>
                        <a:ext cx="51181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oleObj>
              </mc:Fallback>
            </mc:AlternateContent>
          </a:graphicData>
        </a:graphic>
      </p:graphicFrame>
      <p:sp>
        <p:nvSpPr>
          <p:cNvPr id="896007" name="Rectangle 7"/>
          <p:cNvSpPr>
            <a:spLocks noChangeArrowheads="1"/>
          </p:cNvSpPr>
          <p:nvPr/>
        </p:nvSpPr>
        <p:spPr bwMode="auto">
          <a:xfrm>
            <a:off x="457200" y="5526088"/>
            <a:ext cx="8153400" cy="646112"/>
          </a:xfrm>
          <a:prstGeom prst="rect">
            <a:avLst/>
          </a:prstGeom>
          <a:noFill/>
          <a:ln w="9525">
            <a:noFill/>
            <a:miter lim="800000"/>
            <a:headEnd/>
            <a:tailEnd/>
          </a:ln>
        </p:spPr>
        <p:txBody>
          <a:bodyPr>
            <a:prstTxWarp prst="textNoShape">
              <a:avLst/>
            </a:prstTxWarp>
            <a:spAutoFit/>
          </a:bodyPr>
          <a:lstStyle/>
          <a:p>
            <a:pPr eaLnBrk="0" hangingPunct="0"/>
            <a:r>
              <a:rPr lang="en-US" sz="1800" b="1"/>
              <a:t>Theorem:  </a:t>
            </a:r>
            <a:r>
              <a:rPr lang="en-US" sz="1800"/>
              <a:t>Level Strategy is optimal for unit execution, m arbitrary, forest precedence </a:t>
            </a:r>
          </a:p>
        </p:txBody>
      </p:sp>
    </p:spTree>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Title 1"/>
          <p:cNvSpPr>
            <a:spLocks noGrp="1"/>
          </p:cNvSpPr>
          <p:nvPr>
            <p:ph type="title"/>
          </p:nvPr>
        </p:nvSpPr>
        <p:spPr/>
        <p:txBody>
          <a:bodyPr/>
          <a:lstStyle/>
          <a:p>
            <a:r>
              <a:rPr lang="en-US" smtClean="0">
                <a:ea typeface="ＭＳ Ｐゴシック" pitchFamily="-111" charset="-128"/>
                <a:cs typeface="ＭＳ Ｐゴシック" pitchFamily="-111" charset="-128"/>
              </a:rPr>
              <a:t>Level – DAG with unit time </a:t>
            </a:r>
          </a:p>
        </p:txBody>
      </p:sp>
      <p:sp>
        <p:nvSpPr>
          <p:cNvPr id="897027" name="Content Placeholder 2"/>
          <p:cNvSpPr>
            <a:spLocks noGrp="1"/>
          </p:cNvSpPr>
          <p:nvPr>
            <p:ph idx="1"/>
          </p:nvPr>
        </p:nvSpPr>
        <p:spPr/>
        <p:txBody>
          <a:bodyPr/>
          <a:lstStyle/>
          <a:p>
            <a:pPr>
              <a:buFontTx/>
              <a:buNone/>
            </a:pPr>
            <a:r>
              <a:rPr lang="en-US" sz="1800" smtClean="0">
                <a:ea typeface="ＭＳ Ｐゴシック" pitchFamily="-111" charset="-128"/>
                <a:cs typeface="ＭＳ Ｐゴシック" pitchFamily="-111" charset="-128"/>
              </a:rPr>
              <a:t>1.	Assign L(T) = 1, for an arbitrary leaf task T</a:t>
            </a:r>
          </a:p>
          <a:p>
            <a:pPr>
              <a:buFontTx/>
              <a:buNone/>
            </a:pPr>
            <a:r>
              <a:rPr lang="en-US" sz="1800" smtClean="0">
                <a:ea typeface="ＭＳ Ｐゴシック" pitchFamily="-111" charset="-128"/>
                <a:cs typeface="ＭＳ Ｐゴシック" pitchFamily="-111" charset="-128"/>
              </a:rPr>
              <a:t>2.	Let labels 1, …, k-1 be assigned.  For each task T such that</a:t>
            </a:r>
            <a:br>
              <a:rPr lang="en-US" sz="1800" smtClean="0">
                <a:ea typeface="ＭＳ Ｐゴシック" pitchFamily="-111" charset="-128"/>
                <a:cs typeface="ＭＳ Ｐゴシック" pitchFamily="-111" charset="-128"/>
              </a:rPr>
            </a:br>
            <a:r>
              <a:rPr lang="en-US" sz="1800" smtClean="0">
                <a:ea typeface="ＭＳ Ｐゴシック" pitchFamily="-111" charset="-128"/>
                <a:cs typeface="ＭＳ Ｐゴシック" pitchFamily="-111" charset="-128"/>
              </a:rPr>
              <a:t/>
            </a:r>
            <a:br>
              <a:rPr lang="en-US" sz="1800" smtClean="0">
                <a:ea typeface="ＭＳ Ｐゴシック" pitchFamily="-111" charset="-128"/>
                <a:cs typeface="ＭＳ Ｐゴシック" pitchFamily="-111" charset="-128"/>
              </a:rPr>
            </a:br>
            <a:r>
              <a:rPr lang="en-US" sz="1800" smtClean="0">
                <a:ea typeface="ＭＳ Ｐゴシック" pitchFamily="-111" charset="-128"/>
                <a:cs typeface="ＭＳ Ｐゴシック" pitchFamily="-111" charset="-128"/>
              </a:rPr>
              <a:t>{ L(T’) is defined for all T’ in Successor(T) }</a:t>
            </a:r>
            <a:br>
              <a:rPr lang="en-US" sz="1800" smtClean="0">
                <a:ea typeface="ＭＳ Ｐゴシック" pitchFamily="-111" charset="-128"/>
                <a:cs typeface="ＭＳ Ｐゴシック" pitchFamily="-111" charset="-128"/>
              </a:rPr>
            </a:br>
            <a:r>
              <a:rPr lang="en-US" sz="1800" smtClean="0">
                <a:ea typeface="ＭＳ Ｐゴシック" pitchFamily="-111" charset="-128"/>
                <a:cs typeface="ＭＳ Ｐゴシック" pitchFamily="-111" charset="-128"/>
              </a:rPr>
              <a:t/>
            </a:r>
            <a:br>
              <a:rPr lang="en-US" sz="1800" smtClean="0">
                <a:ea typeface="ＭＳ Ｐゴシック" pitchFamily="-111" charset="-128"/>
                <a:cs typeface="ＭＳ Ｐゴシック" pitchFamily="-111" charset="-128"/>
              </a:rPr>
            </a:br>
            <a:r>
              <a:rPr lang="en-US" sz="1800" smtClean="0">
                <a:ea typeface="ＭＳ Ｐゴシック" pitchFamily="-111" charset="-128"/>
                <a:cs typeface="ＭＳ Ｐゴシック" pitchFamily="-111" charset="-128"/>
              </a:rPr>
              <a:t>Let N(T) be decreasing sequence of set members in</a:t>
            </a:r>
            <a:br>
              <a:rPr lang="en-US" sz="1800" smtClean="0">
                <a:ea typeface="ＭＳ Ｐゴシック" pitchFamily="-111" charset="-128"/>
                <a:cs typeface="ＭＳ Ｐゴシック" pitchFamily="-111" charset="-128"/>
              </a:rPr>
            </a:br>
            <a:r>
              <a:rPr lang="en-US" sz="1800" smtClean="0">
                <a:ea typeface="ＭＳ Ｐゴシック" pitchFamily="-111" charset="-128"/>
                <a:cs typeface="ＭＳ Ｐゴシック" pitchFamily="-111" charset="-128"/>
              </a:rPr>
              <a:t>{S(T’) | T’ is in S(T)}</a:t>
            </a:r>
            <a:br>
              <a:rPr lang="en-US" sz="1800" smtClean="0">
                <a:ea typeface="ＭＳ Ｐゴシック" pitchFamily="-111" charset="-128"/>
                <a:cs typeface="ＭＳ Ｐゴシック" pitchFamily="-111" charset="-128"/>
              </a:rPr>
            </a:br>
            <a:r>
              <a:rPr lang="en-US" sz="1800" smtClean="0">
                <a:ea typeface="ＭＳ Ｐゴシック" pitchFamily="-111" charset="-128"/>
                <a:cs typeface="ＭＳ Ｐゴシック" pitchFamily="-111" charset="-128"/>
              </a:rPr>
              <a:t/>
            </a:r>
            <a:br>
              <a:rPr lang="en-US" sz="1800" smtClean="0">
                <a:ea typeface="ＭＳ Ｐゴシック" pitchFamily="-111" charset="-128"/>
                <a:cs typeface="ＭＳ Ｐゴシック" pitchFamily="-111" charset="-128"/>
              </a:rPr>
            </a:br>
            <a:r>
              <a:rPr lang="en-US" sz="1800" smtClean="0">
                <a:ea typeface="ＭＳ Ｐゴシック" pitchFamily="-111" charset="-128"/>
                <a:cs typeface="ＭＳ Ｐゴシック" pitchFamily="-111" charset="-128"/>
              </a:rPr>
              <a:t>Choose T* with least N(T*).</a:t>
            </a:r>
            <a:br>
              <a:rPr lang="en-US" sz="1800" smtClean="0">
                <a:ea typeface="ＭＳ Ｐゴシック" pitchFamily="-111" charset="-128"/>
                <a:cs typeface="ＭＳ Ｐゴシック" pitchFamily="-111" charset="-128"/>
              </a:rPr>
            </a:br>
            <a:r>
              <a:rPr lang="en-US" sz="1800" smtClean="0">
                <a:ea typeface="ＭＳ Ｐゴシック" pitchFamily="-111" charset="-128"/>
                <a:cs typeface="ＭＳ Ｐゴシック" pitchFamily="-111" charset="-128"/>
              </a:rPr>
              <a:t>Define L(T*) = K.</a:t>
            </a:r>
          </a:p>
          <a:p>
            <a:pPr>
              <a:buFontTx/>
              <a:buNone/>
            </a:pPr>
            <a:r>
              <a:rPr lang="en-US" sz="1800" smtClean="0">
                <a:ea typeface="ＭＳ Ｐゴシック" pitchFamily="-111" charset="-128"/>
                <a:cs typeface="ＭＳ Ｐゴシック" pitchFamily="-111" charset="-128"/>
              </a:rPr>
              <a:t>	This is an order n</a:t>
            </a:r>
            <a:r>
              <a:rPr lang="en-US" sz="1800" baseline="30000" smtClean="0">
                <a:ea typeface="ＭＳ Ｐゴシック" pitchFamily="-111" charset="-128"/>
                <a:cs typeface="ＭＳ Ｐゴシック" pitchFamily="-111" charset="-128"/>
              </a:rPr>
              <a:t>2</a:t>
            </a:r>
            <a:r>
              <a:rPr lang="en-US" sz="1800" smtClean="0">
                <a:ea typeface="ＭＳ Ｐゴシック" pitchFamily="-111" charset="-128"/>
                <a:cs typeface="ＭＳ Ｐゴシック" pitchFamily="-111" charset="-128"/>
              </a:rPr>
              <a:t> labeling algorithm. Scheduling with it involves n union / find style operations.  Such operations have been shown to be implementable in nearly constant time using an “amortization” algorithm.</a:t>
            </a:r>
          </a:p>
          <a:p>
            <a:pPr>
              <a:buFontTx/>
              <a:buNone/>
            </a:pPr>
            <a:endParaRPr lang="en-US" sz="1800" b="1" smtClean="0">
              <a:ea typeface="ＭＳ Ｐゴシック" pitchFamily="-111" charset="-128"/>
              <a:cs typeface="ＭＳ Ｐゴシック" pitchFamily="-111" charset="-128"/>
            </a:endParaRPr>
          </a:p>
          <a:p>
            <a:pPr>
              <a:buFontTx/>
              <a:buNone/>
            </a:pPr>
            <a:r>
              <a:rPr lang="en-US" sz="1800" b="1" smtClean="0">
                <a:ea typeface="ＭＳ Ｐゴシック" pitchFamily="-111" charset="-128"/>
                <a:cs typeface="ＭＳ Ｐゴシック" pitchFamily="-111" charset="-128"/>
              </a:rPr>
              <a:t>Theorem</a:t>
            </a:r>
            <a:r>
              <a:rPr lang="en-US" sz="1800" smtClean="0">
                <a:ea typeface="ＭＳ Ｐゴシック" pitchFamily="-111" charset="-128"/>
                <a:cs typeface="ＭＳ Ｐゴシック" pitchFamily="-111" charset="-128"/>
              </a:rPr>
              <a:t>: Level Strategy is optimal for unit execution, m=2, dag precedence. </a:t>
            </a:r>
          </a:p>
        </p:txBody>
      </p:sp>
      <p:sp>
        <p:nvSpPr>
          <p:cNvPr id="897028" name="Date Placeholder 3"/>
          <p:cNvSpPr>
            <a:spLocks noGrp="1"/>
          </p:cNvSpPr>
          <p:nvPr>
            <p:ph type="dt" sz="quarter" idx="10"/>
          </p:nvPr>
        </p:nvSpPr>
        <p:spPr>
          <a:noFill/>
        </p:spPr>
        <p:txBody>
          <a:bodyPr/>
          <a:lstStyle/>
          <a:p>
            <a:fld id="{7119DE8F-A1A5-7E45-8B93-822CD48557DC}" type="datetime1">
              <a:rPr lang="en-US" smtClean="0">
                <a:latin typeface="Arial" pitchFamily="-111" charset="0"/>
                <a:ea typeface="ＭＳ Ｐゴシック" pitchFamily="-111" charset="-128"/>
                <a:cs typeface="ＭＳ Ｐゴシック" pitchFamily="-111" charset="-128"/>
              </a:rPr>
              <a:pPr/>
              <a:t>4/8/14</a:t>
            </a:fld>
            <a:endParaRPr lang="en-US" smtClean="0">
              <a:latin typeface="Arial" pitchFamily="-111" charset="0"/>
              <a:ea typeface="ＭＳ Ｐゴシック" pitchFamily="-111" charset="-128"/>
              <a:cs typeface="ＭＳ Ｐゴシック" pitchFamily="-111" charset="-128"/>
            </a:endParaRPr>
          </a:p>
        </p:txBody>
      </p:sp>
      <p:sp>
        <p:nvSpPr>
          <p:cNvPr id="897029" name="Footer Placeholder 4"/>
          <p:cNvSpPr>
            <a:spLocks noGrp="1"/>
          </p:cNvSpPr>
          <p:nvPr>
            <p:ph type="ftr" sz="quarter" idx="11"/>
          </p:nvPr>
        </p:nvSpPr>
        <p:spPr>
          <a:noFill/>
        </p:spPr>
        <p:txBody>
          <a:bodyPr/>
          <a:lstStyle/>
          <a:p>
            <a:r>
              <a:rPr lang="en-US" smtClean="0">
                <a:latin typeface="Arial" pitchFamily="-111" charset="0"/>
                <a:ea typeface="ＭＳ Ｐゴシック" pitchFamily="-111" charset="-128"/>
                <a:cs typeface="ＭＳ Ｐゴシック" pitchFamily="-111" charset="-128"/>
              </a:rPr>
              <a:t>© UCF EECS</a:t>
            </a:r>
          </a:p>
        </p:txBody>
      </p:sp>
      <p:sp>
        <p:nvSpPr>
          <p:cNvPr id="897030" name="Slide Number Placeholder 5"/>
          <p:cNvSpPr>
            <a:spLocks noGrp="1"/>
          </p:cNvSpPr>
          <p:nvPr>
            <p:ph type="sldNum" sz="quarter" idx="12"/>
          </p:nvPr>
        </p:nvSpPr>
        <p:spPr>
          <a:noFill/>
        </p:spPr>
        <p:txBody>
          <a:bodyPr/>
          <a:lstStyle/>
          <a:p>
            <a:fld id="{682787CB-2B6C-F64F-AC1F-0C5CDF2FB1A4}" type="slidenum">
              <a:rPr lang="en-US" smtClean="0">
                <a:latin typeface="Arial" pitchFamily="-111" charset="0"/>
                <a:ea typeface="ＭＳ Ｐゴシック" pitchFamily="-111" charset="-128"/>
                <a:cs typeface="ＭＳ Ｐゴシック" pitchFamily="-111" charset="-128"/>
              </a:rPr>
              <a:pPr/>
              <a:t>519</a:t>
            </a:fld>
            <a:endParaRPr lang="en-US" smtClean="0">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ChangeArrowheads="1"/>
          </p:cNvSpPr>
          <p:nvPr>
            <p:ph type="dt" sz="quarter" idx="10"/>
          </p:nvPr>
        </p:nvSpPr>
        <p:spPr>
          <a:noFill/>
        </p:spPr>
        <p:txBody>
          <a:bodyPr/>
          <a:lstStyle/>
          <a:p>
            <a:fld id="{8D9E34A0-B059-B64D-98C7-B202E7BAA4F1}"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04451"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04452" name="Slide Number Placeholder 3"/>
          <p:cNvSpPr>
            <a:spLocks noGrp="1"/>
          </p:cNvSpPr>
          <p:nvPr>
            <p:ph type="sldNum" sz="quarter" idx="12"/>
          </p:nvPr>
        </p:nvSpPr>
        <p:spPr>
          <a:noFill/>
        </p:spPr>
        <p:txBody>
          <a:bodyPr/>
          <a:lstStyle/>
          <a:p>
            <a:fld id="{7B1FC9AE-FEEF-5045-A6C3-6BF8DD0CF9F9}" type="slidenum">
              <a:rPr lang="en-US">
                <a:latin typeface="Arial" pitchFamily="-111" charset="0"/>
                <a:ea typeface="ＭＳ Ｐゴシック" pitchFamily="-111" charset="-128"/>
                <a:cs typeface="ＭＳ Ｐゴシック" pitchFamily="-111" charset="-128"/>
              </a:rPr>
              <a:pPr/>
              <a:t>52</a:t>
            </a:fld>
            <a:endParaRPr lang="en-US">
              <a:latin typeface="Arial" pitchFamily="-111" charset="0"/>
              <a:ea typeface="ＭＳ Ｐゴシック" pitchFamily="-111" charset="-128"/>
              <a:cs typeface="ＭＳ Ｐゴシック" pitchFamily="-111" charset="-128"/>
            </a:endParaRPr>
          </a:p>
        </p:txBody>
      </p:sp>
      <p:sp>
        <p:nvSpPr>
          <p:cNvPr id="104453" name="Rectangle 2"/>
          <p:cNvSpPr>
            <a:spLocks noGrp="1" noChangeArrowheads="1"/>
          </p:cNvSpPr>
          <p:nvPr>
            <p:ph type="title" idx="4294967295"/>
          </p:nvPr>
        </p:nvSpPr>
        <p:spPr/>
        <p:txBody>
          <a:bodyPr/>
          <a:lstStyle/>
          <a:p>
            <a:pPr eaLnBrk="1" hangingPunct="1"/>
            <a:r>
              <a:rPr lang="en-US" sz="4000">
                <a:ea typeface="ＭＳ Ｐゴシック" pitchFamily="-111" charset="-128"/>
                <a:cs typeface="ＭＳ Ｐゴシック" pitchFamily="-111" charset="-128"/>
              </a:rPr>
              <a:t>Hilbert’s 10</a:t>
            </a:r>
            <a:r>
              <a:rPr lang="en-US" sz="4000" baseline="30000">
                <a:ea typeface="ＭＳ Ｐゴシック" pitchFamily="-111" charset="-128"/>
                <a:cs typeface="ＭＳ Ｐゴシック" pitchFamily="-111" charset="-128"/>
              </a:rPr>
              <a:t>th</a:t>
            </a:r>
            <a:r>
              <a:rPr lang="en-US" sz="4000">
                <a:ea typeface="ＭＳ Ｐゴシック" pitchFamily="-111" charset="-128"/>
                <a:cs typeface="ＭＳ Ｐゴシック" pitchFamily="-111" charset="-128"/>
              </a:rPr>
              <a:t> is Semi-Decidable</a:t>
            </a:r>
          </a:p>
        </p:txBody>
      </p:sp>
      <p:sp>
        <p:nvSpPr>
          <p:cNvPr id="104454" name="Rectangle 3"/>
          <p:cNvSpPr>
            <a:spLocks noGrp="1" noChangeArrowheads="1"/>
          </p:cNvSpPr>
          <p:nvPr>
            <p:ph type="body" idx="4294967295"/>
          </p:nvPr>
        </p:nvSpPr>
        <p:spPr/>
        <p:txBody>
          <a:bodyPr/>
          <a:lstStyle/>
          <a:p>
            <a:pPr eaLnBrk="1" hangingPunct="1"/>
            <a:r>
              <a:rPr lang="en-US" sz="2800" dirty="0">
                <a:ea typeface="ＭＳ Ｐゴシック" pitchFamily="-111" charset="-128"/>
                <a:cs typeface="ＭＳ Ｐゴシック" pitchFamily="-111" charset="-128"/>
              </a:rPr>
              <a:t>Consider over one variable: </a:t>
            </a:r>
            <a:r>
              <a:rPr lang="en-US" sz="2800" b="1" dirty="0">
                <a:ea typeface="ＭＳ Ｐゴシック" pitchFamily="-111" charset="-128"/>
                <a:cs typeface="ＭＳ Ｐゴシック" pitchFamily="-111" charset="-128"/>
              </a:rPr>
              <a:t>P(x) = 0</a:t>
            </a:r>
          </a:p>
          <a:p>
            <a:pPr eaLnBrk="1" hangingPunct="1"/>
            <a:r>
              <a:rPr lang="en-US" sz="2800" dirty="0">
                <a:ea typeface="ＭＳ Ｐゴシック" pitchFamily="-111" charset="-128"/>
                <a:cs typeface="ＭＳ Ｐゴシック" pitchFamily="-111" charset="-128"/>
              </a:rPr>
              <a:t>Can semi-decide by plugging in </a:t>
            </a:r>
            <a:br>
              <a:rPr lang="en-US" sz="2800"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0, 1, -1, 2, -2, 3, -3, …</a:t>
            </a:r>
          </a:p>
          <a:p>
            <a:pPr eaLnBrk="1" hangingPunct="1"/>
            <a:r>
              <a:rPr lang="en-US" sz="2800" dirty="0">
                <a:ea typeface="ＭＳ Ｐゴシック" pitchFamily="-111" charset="-128"/>
                <a:cs typeface="ＭＳ Ｐゴシック" pitchFamily="-111" charset="-128"/>
              </a:rPr>
              <a:t>This terminates and says “yes” if </a:t>
            </a:r>
            <a:r>
              <a:rPr lang="en-US" sz="2800" b="1" dirty="0">
                <a:ea typeface="ＭＳ Ｐゴシック" pitchFamily="-111" charset="-128"/>
                <a:cs typeface="ＭＳ Ｐゴシック" pitchFamily="-111" charset="-128"/>
              </a:rPr>
              <a:t>P(x)</a:t>
            </a:r>
            <a:r>
              <a:rPr lang="en-US" sz="2800" dirty="0">
                <a:ea typeface="ＭＳ Ｐゴシック" pitchFamily="-111" charset="-128"/>
                <a:cs typeface="ＭＳ Ｐゴシック" pitchFamily="-111" charset="-128"/>
              </a:rPr>
              <a:t> evaluates to </a:t>
            </a:r>
            <a:r>
              <a:rPr lang="en-US" sz="2800" b="1" dirty="0">
                <a:ea typeface="ＭＳ Ｐゴシック" pitchFamily="-111" charset="-128"/>
                <a:cs typeface="ＭＳ Ｐゴシック" pitchFamily="-111" charset="-128"/>
              </a:rPr>
              <a:t>0</a:t>
            </a:r>
            <a:r>
              <a:rPr lang="en-US" sz="2800" dirty="0">
                <a:ea typeface="ＭＳ Ｐゴシック" pitchFamily="-111" charset="-128"/>
                <a:cs typeface="ＭＳ Ｐゴシック" pitchFamily="-111" charset="-128"/>
              </a:rPr>
              <a:t>, eventually. Unfortunately, it never terminates if there is no </a:t>
            </a:r>
            <a:r>
              <a:rPr lang="en-US" sz="2800" b="1" dirty="0">
                <a:ea typeface="ＭＳ Ｐゴシック" pitchFamily="-111" charset="-128"/>
                <a:cs typeface="ＭＳ Ｐゴシック" pitchFamily="-111" charset="-128"/>
              </a:rPr>
              <a:t>x</a:t>
            </a:r>
            <a:r>
              <a:rPr lang="en-US" sz="2800" dirty="0">
                <a:ea typeface="ＭＳ Ｐゴシック" pitchFamily="-111" charset="-128"/>
                <a:cs typeface="ＭＳ Ｐゴシック" pitchFamily="-111" charset="-128"/>
              </a:rPr>
              <a:t> such that </a:t>
            </a:r>
            <a:r>
              <a:rPr lang="en-US" sz="2800" b="1" dirty="0">
                <a:ea typeface="ＭＳ Ｐゴシック" pitchFamily="-111" charset="-128"/>
                <a:cs typeface="ＭＳ Ｐゴシック" pitchFamily="-111" charset="-128"/>
              </a:rPr>
              <a:t>P(x) =</a:t>
            </a:r>
            <a:r>
              <a:rPr lang="en-US" sz="2800" b="1" dirty="0" smtClean="0">
                <a:ea typeface="ＭＳ Ｐゴシック" pitchFamily="-111" charset="-128"/>
                <a:cs typeface="ＭＳ Ｐゴシック" pitchFamily="-111" charset="-128"/>
              </a:rPr>
              <a:t>0</a:t>
            </a:r>
            <a:endParaRPr lang="en-US" sz="2800" dirty="0">
              <a:ea typeface="ＭＳ Ｐゴシック" pitchFamily="-111" charset="-128"/>
              <a:cs typeface="ＭＳ Ｐゴシック" pitchFamily="-111" charset="-128"/>
            </a:endParaRPr>
          </a:p>
          <a:p>
            <a:pPr eaLnBrk="1" hangingPunct="1"/>
            <a:r>
              <a:rPr lang="en-US" sz="2800" dirty="0">
                <a:ea typeface="ＭＳ Ｐゴシック" pitchFamily="-111" charset="-128"/>
                <a:cs typeface="ＭＳ Ｐゴシック" pitchFamily="-111" charset="-128"/>
              </a:rPr>
              <a:t>Can easily extend to </a:t>
            </a:r>
            <a:r>
              <a:rPr lang="en-US" sz="2800" b="1" dirty="0">
                <a:ea typeface="ＭＳ Ｐゴシック" pitchFamily="-111" charset="-128"/>
                <a:cs typeface="ＭＳ Ｐゴシック" pitchFamily="-111" charset="-128"/>
              </a:rPr>
              <a:t>P(x</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,x</a:t>
            </a:r>
            <a:r>
              <a:rPr lang="en-US" sz="2800" b="1" baseline="-25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,..,x</a:t>
            </a:r>
            <a:r>
              <a:rPr lang="en-US" sz="2800" b="1" baseline="-25000" dirty="0">
                <a:ea typeface="ＭＳ Ｐゴシック" pitchFamily="-111" charset="-128"/>
                <a:cs typeface="ＭＳ Ｐゴシック" pitchFamily="-111" charset="-128"/>
              </a:rPr>
              <a:t>k</a:t>
            </a:r>
            <a:r>
              <a:rPr lang="en-US" sz="2800" b="1" dirty="0">
                <a:ea typeface="ＭＳ Ｐゴシック" pitchFamily="-111" charset="-128"/>
                <a:cs typeface="ＭＳ Ｐゴシック" pitchFamily="-111" charset="-128"/>
              </a:rPr>
              <a:t>) = </a:t>
            </a:r>
            <a:r>
              <a:rPr lang="en-US" sz="2800" b="1" dirty="0" smtClean="0">
                <a:ea typeface="ＭＳ Ｐゴシック" pitchFamily="-111" charset="-128"/>
                <a:cs typeface="ＭＳ Ｐゴシック" pitchFamily="-111" charset="-128"/>
              </a:rPr>
              <a:t>0</a:t>
            </a:r>
            <a:br>
              <a:rPr lang="en-US" sz="2800" b="1" dirty="0" smtClean="0">
                <a:ea typeface="ＭＳ Ｐゴシック" pitchFamily="-111" charset="-128"/>
                <a:cs typeface="ＭＳ Ｐゴシック" pitchFamily="-111" charset="-128"/>
              </a:rPr>
            </a:br>
            <a:r>
              <a:rPr lang="en-US" sz="2800" b="1" dirty="0" smtClean="0">
                <a:solidFill>
                  <a:srgbClr val="FF0000"/>
                </a:solidFill>
                <a:ea typeface="ＭＳ Ｐゴシック" pitchFamily="-111" charset="-128"/>
                <a:cs typeface="ＭＳ Ｐゴシック" pitchFamily="-111" charset="-128"/>
              </a:rPr>
              <a:t>Think about how to do this correctly and what the pitfalls are</a:t>
            </a:r>
            <a:endParaRPr lang="en-US" sz="2800" dirty="0">
              <a:solidFill>
                <a:srgbClr val="FF0000"/>
              </a:solidFill>
              <a:ea typeface="ＭＳ Ｐゴシック" pitchFamily="-111" charset="-128"/>
              <a:cs typeface="ＭＳ Ｐゴシック" pitchFamily="-111" charset="-128"/>
            </a:endParaRPr>
          </a:p>
        </p:txBody>
      </p:sp>
      <p:sp>
        <p:nvSpPr>
          <p:cNvPr id="10445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C8F37391-5809-D745-9287-56E44AD27BBA}" type="slidenum">
              <a:rPr lang="en-US" sz="1400"/>
              <a:pPr algn="r"/>
              <a:t>52</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3" name="Title 1"/>
          <p:cNvSpPr>
            <a:spLocks noGrp="1"/>
          </p:cNvSpPr>
          <p:nvPr>
            <p:ph type="title"/>
          </p:nvPr>
        </p:nvSpPr>
        <p:spPr/>
        <p:txBody>
          <a:bodyPr/>
          <a:lstStyle/>
          <a:p>
            <a:r>
              <a:rPr lang="en-US" dirty="0" smtClean="0">
                <a:ea typeface="ＭＳ Ｐゴシック" pitchFamily="-111" charset="-128"/>
                <a:cs typeface="ＭＳ Ｐゴシック" pitchFamily="-111" charset="-128"/>
              </a:rPr>
              <a:t>Assignment#8.1</a:t>
            </a:r>
          </a:p>
        </p:txBody>
      </p:sp>
      <p:sp>
        <p:nvSpPr>
          <p:cNvPr id="898054" name="Content Placeholder 2"/>
          <p:cNvSpPr>
            <a:spLocks noGrp="1"/>
          </p:cNvSpPr>
          <p:nvPr>
            <p:ph idx="1"/>
          </p:nvPr>
        </p:nvSpPr>
        <p:spPr/>
        <p:txBody>
          <a:bodyPr/>
          <a:lstStyle/>
          <a:p>
            <a:pPr>
              <a:buFontTx/>
              <a:buNone/>
            </a:pPr>
            <a:r>
              <a:rPr lang="en-US" sz="1600" dirty="0" smtClean="0">
                <a:ea typeface="ＭＳ Ｐゴシック" pitchFamily="-111" charset="-128"/>
                <a:cs typeface="ＭＳ Ｐゴシック" pitchFamily="-111" charset="-128"/>
              </a:rPr>
              <a:t>1.	Consider the simple scheduling problem where we have a set of independent tasks running on a fixed number of processors, and we wish to minimize finishing time.</a:t>
            </a:r>
          </a:p>
          <a:p>
            <a:pPr>
              <a:buFontTx/>
              <a:buNone/>
            </a:pPr>
            <a:r>
              <a:rPr lang="en-US" sz="1600" dirty="0" smtClean="0">
                <a:ea typeface="ＭＳ Ｐゴシック" pitchFamily="-111" charset="-128"/>
                <a:cs typeface="ＭＳ Ｐゴシック" pitchFamily="-111" charset="-128"/>
              </a:rPr>
              <a:t>	How would a </a:t>
            </a:r>
            <a:r>
              <a:rPr lang="en-US" sz="1600" u="sng" dirty="0" smtClean="0">
                <a:ea typeface="ＭＳ Ｐゴシック" pitchFamily="-111" charset="-128"/>
                <a:cs typeface="ＭＳ Ｐゴシック" pitchFamily="-111" charset="-128"/>
              </a:rPr>
              <a:t>list</a:t>
            </a:r>
            <a:r>
              <a:rPr lang="en-US" sz="1600" dirty="0" smtClean="0">
                <a:ea typeface="ＭＳ Ｐゴシック" pitchFamily="-111" charset="-128"/>
                <a:cs typeface="ＭＳ Ｐゴシック" pitchFamily="-111" charset="-128"/>
              </a:rPr>
              <a:t> (</a:t>
            </a:r>
            <a:r>
              <a:rPr lang="en-US" sz="1600" u="sng" dirty="0" smtClean="0">
                <a:ea typeface="ＭＳ Ｐゴシック" pitchFamily="-111" charset="-128"/>
                <a:cs typeface="ＭＳ Ｐゴシック" pitchFamily="-111" charset="-128"/>
              </a:rPr>
              <a:t>first fit,</a:t>
            </a:r>
            <a:r>
              <a:rPr lang="en-US" sz="1600" dirty="0" smtClean="0">
                <a:ea typeface="ＭＳ Ｐゴシック" pitchFamily="-111" charset="-128"/>
                <a:cs typeface="ＭＳ Ｐゴシック" pitchFamily="-111" charset="-128"/>
              </a:rPr>
              <a:t> </a:t>
            </a:r>
            <a:r>
              <a:rPr lang="en-US" sz="1600" u="sng" dirty="0" smtClean="0">
                <a:ea typeface="ＭＳ Ｐゴシック" pitchFamily="-111" charset="-128"/>
                <a:cs typeface="ＭＳ Ｐゴシック" pitchFamily="-111" charset="-128"/>
              </a:rPr>
              <a:t>no preemption)</a:t>
            </a:r>
            <a:r>
              <a:rPr lang="en-US" sz="1600" dirty="0" smtClean="0">
                <a:ea typeface="ＭＳ Ｐゴシック" pitchFamily="-111" charset="-128"/>
                <a:cs typeface="ＭＳ Ｐゴシック" pitchFamily="-111" charset="-128"/>
              </a:rPr>
              <a:t> strategy schedule tasks with the following IDs and execution times onto four processors?  Answer using Gantt chart.</a:t>
            </a:r>
          </a:p>
          <a:p>
            <a:pPr>
              <a:buFontTx/>
              <a:buNone/>
            </a:pPr>
            <a:r>
              <a:rPr lang="en-US" sz="1600" b="1" dirty="0" smtClean="0">
                <a:ea typeface="ＭＳ Ｐゴシック" pitchFamily="-111" charset="-128"/>
                <a:cs typeface="ＭＳ Ｐゴシック" pitchFamily="-111" charset="-128"/>
              </a:rPr>
              <a:t>(T1,4) (T2,1) (T3,3) (T4,6) (T5,2) (T6,1) (T7,4) (T8,5) (T9,7) (T10,3) (T11,4)</a:t>
            </a:r>
          </a:p>
          <a:p>
            <a:pPr>
              <a:buFontTx/>
              <a:buNone/>
            </a:pPr>
            <a:endParaRPr lang="en-US" sz="1600" b="1" dirty="0" smtClean="0">
              <a:ea typeface="ＭＳ Ｐゴシック" pitchFamily="-111" charset="-128"/>
              <a:cs typeface="ＭＳ Ｐゴシック" pitchFamily="-111" charset="-128"/>
            </a:endParaRPr>
          </a:p>
          <a:p>
            <a:pPr>
              <a:buFontTx/>
              <a:buNone/>
            </a:pPr>
            <a:endParaRPr lang="en-US" sz="1600" dirty="0" smtClean="0">
              <a:ea typeface="ＭＳ Ｐゴシック" pitchFamily="-111" charset="-128"/>
              <a:cs typeface="ＭＳ Ｐゴシック" pitchFamily="-111" charset="-128"/>
            </a:endParaRPr>
          </a:p>
          <a:p>
            <a:pPr>
              <a:buFontTx/>
              <a:buNone/>
            </a:pPr>
            <a:r>
              <a:rPr lang="en-US" sz="1600" b="1" dirty="0" smtClean="0">
                <a:ea typeface="ＭＳ Ｐゴシック" pitchFamily="-111" charset="-128"/>
                <a:cs typeface="ＭＳ Ｐゴシック" pitchFamily="-111" charset="-128"/>
              </a:rPr>
              <a:t>				 </a:t>
            </a:r>
            <a:endParaRPr lang="en-US" sz="1600" dirty="0" smtClean="0">
              <a:ea typeface="ＭＳ Ｐゴシック" pitchFamily="-111" charset="-128"/>
              <a:cs typeface="ＭＳ Ｐゴシック" pitchFamily="-111" charset="-128"/>
            </a:endParaRPr>
          </a:p>
          <a:p>
            <a:pPr>
              <a:buFontTx/>
              <a:buNone/>
            </a:pPr>
            <a:r>
              <a:rPr lang="en-US" sz="1600" dirty="0" smtClean="0">
                <a:ea typeface="ＭＳ Ｐゴシック" pitchFamily="-111" charset="-128"/>
                <a:cs typeface="ＭＳ Ｐゴシック" pitchFamily="-111" charset="-128"/>
              </a:rPr>
              <a:t>	Now show what would happen if the times were sorted non-decreasing.</a:t>
            </a:r>
          </a:p>
          <a:p>
            <a:pPr>
              <a:buFontTx/>
              <a:buNone/>
            </a:pPr>
            <a:endParaRPr lang="en-US" sz="1600" dirty="0" smtClean="0">
              <a:ea typeface="ＭＳ Ｐゴシック" pitchFamily="-111" charset="-128"/>
              <a:cs typeface="ＭＳ Ｐゴシック" pitchFamily="-111" charset="-128"/>
            </a:endParaRPr>
          </a:p>
          <a:p>
            <a:pPr>
              <a:buFontTx/>
              <a:buNone/>
            </a:pPr>
            <a:r>
              <a:rPr lang="en-US" sz="1600" b="1" dirty="0" smtClean="0">
                <a:ea typeface="ＭＳ Ｐゴシック" pitchFamily="-111" charset="-128"/>
                <a:cs typeface="ＭＳ Ｐゴシック" pitchFamily="-111" charset="-128"/>
              </a:rPr>
              <a:t>		 </a:t>
            </a:r>
            <a:endParaRPr lang="en-US" sz="1600" dirty="0" smtClean="0">
              <a:ea typeface="ＭＳ Ｐゴシック" pitchFamily="-111" charset="-128"/>
              <a:cs typeface="ＭＳ Ｐゴシック" pitchFamily="-111" charset="-128"/>
            </a:endParaRPr>
          </a:p>
          <a:p>
            <a:pPr>
              <a:buFontTx/>
              <a:buNone/>
            </a:pPr>
            <a:r>
              <a:rPr lang="en-US" sz="1600" dirty="0" smtClean="0">
                <a:ea typeface="ＭＳ Ｐゴシック" pitchFamily="-111" charset="-128"/>
                <a:cs typeface="ＭＳ Ｐゴシック" pitchFamily="-111" charset="-128"/>
              </a:rPr>
              <a:t>	</a:t>
            </a:r>
          </a:p>
          <a:p>
            <a:pPr>
              <a:buFontTx/>
              <a:buNone/>
            </a:pPr>
            <a:r>
              <a:rPr lang="en-US" sz="1600" dirty="0" smtClean="0">
                <a:ea typeface="ＭＳ Ｐゴシック" pitchFamily="-111" charset="-128"/>
                <a:cs typeface="ＭＳ Ｐゴシック" pitchFamily="-111" charset="-128"/>
              </a:rPr>
              <a:t>	Now show what would happen if the times were sorted non-increasing.</a:t>
            </a:r>
          </a:p>
          <a:p>
            <a:pPr>
              <a:buFontTx/>
              <a:buNone/>
            </a:pPr>
            <a:r>
              <a:rPr lang="en-US" sz="1600" b="1" dirty="0" smtClean="0">
                <a:ea typeface="ＭＳ Ｐゴシック" pitchFamily="-111" charset="-128"/>
                <a:cs typeface="ＭＳ Ｐゴシック" pitchFamily="-111" charset="-128"/>
              </a:rPr>
              <a:t>				 </a:t>
            </a:r>
            <a:endParaRPr lang="en-US" sz="1600" dirty="0" smtClean="0">
              <a:ea typeface="ＭＳ Ｐゴシック" pitchFamily="-111" charset="-128"/>
              <a:cs typeface="ＭＳ Ｐゴシック" pitchFamily="-111" charset="-128"/>
            </a:endParaRPr>
          </a:p>
          <a:p>
            <a:pPr>
              <a:buFontTx/>
              <a:buNone/>
            </a:pPr>
            <a:endParaRPr lang="en-US" sz="1600" dirty="0" smtClean="0">
              <a:ea typeface="ＭＳ Ｐゴシック" pitchFamily="-111" charset="-128"/>
              <a:cs typeface="ＭＳ Ｐゴシック" pitchFamily="-111" charset="-128"/>
            </a:endParaRPr>
          </a:p>
          <a:p>
            <a:endParaRPr lang="en-US" sz="1600" dirty="0" smtClean="0">
              <a:ea typeface="ＭＳ Ｐゴシック" pitchFamily="-111" charset="-128"/>
              <a:cs typeface="ＭＳ Ｐゴシック" pitchFamily="-111" charset="-128"/>
            </a:endParaRPr>
          </a:p>
        </p:txBody>
      </p:sp>
      <p:sp>
        <p:nvSpPr>
          <p:cNvPr id="898055" name="Date Placeholder 3"/>
          <p:cNvSpPr>
            <a:spLocks noGrp="1"/>
          </p:cNvSpPr>
          <p:nvPr>
            <p:ph type="dt" sz="quarter" idx="10"/>
          </p:nvPr>
        </p:nvSpPr>
        <p:spPr>
          <a:noFill/>
        </p:spPr>
        <p:txBody>
          <a:bodyPr/>
          <a:lstStyle/>
          <a:p>
            <a:fld id="{379A7D97-F5B6-8E40-9ED0-8BDCC0B475CF}" type="datetime1">
              <a:rPr lang="en-US" smtClean="0">
                <a:latin typeface="Arial" pitchFamily="-111" charset="0"/>
                <a:ea typeface="ＭＳ Ｐゴシック" pitchFamily="-111" charset="-128"/>
                <a:cs typeface="ＭＳ Ｐゴシック" pitchFamily="-111" charset="-128"/>
              </a:rPr>
              <a:pPr/>
              <a:t>4/8/14</a:t>
            </a:fld>
            <a:endParaRPr lang="en-US" smtClean="0">
              <a:latin typeface="Arial" pitchFamily="-111" charset="0"/>
              <a:ea typeface="ＭＳ Ｐゴシック" pitchFamily="-111" charset="-128"/>
              <a:cs typeface="ＭＳ Ｐゴシック" pitchFamily="-111" charset="-128"/>
            </a:endParaRPr>
          </a:p>
        </p:txBody>
      </p:sp>
      <p:sp>
        <p:nvSpPr>
          <p:cNvPr id="898056" name="Footer Placeholder 4"/>
          <p:cNvSpPr>
            <a:spLocks noGrp="1"/>
          </p:cNvSpPr>
          <p:nvPr>
            <p:ph type="ftr" sz="quarter" idx="11"/>
          </p:nvPr>
        </p:nvSpPr>
        <p:spPr>
          <a:noFill/>
        </p:spPr>
        <p:txBody>
          <a:bodyPr/>
          <a:lstStyle/>
          <a:p>
            <a:r>
              <a:rPr lang="en-US" smtClean="0">
                <a:latin typeface="Arial" pitchFamily="-111" charset="0"/>
                <a:ea typeface="ＭＳ Ｐゴシック" pitchFamily="-111" charset="-128"/>
                <a:cs typeface="ＭＳ Ｐゴシック" pitchFamily="-111" charset="-128"/>
              </a:rPr>
              <a:t>© UCF EECS</a:t>
            </a:r>
          </a:p>
        </p:txBody>
      </p:sp>
      <p:sp>
        <p:nvSpPr>
          <p:cNvPr id="898057" name="Slide Number Placeholder 5"/>
          <p:cNvSpPr>
            <a:spLocks noGrp="1"/>
          </p:cNvSpPr>
          <p:nvPr>
            <p:ph type="sldNum" sz="quarter" idx="12"/>
          </p:nvPr>
        </p:nvSpPr>
        <p:spPr>
          <a:noFill/>
        </p:spPr>
        <p:txBody>
          <a:bodyPr/>
          <a:lstStyle/>
          <a:p>
            <a:fld id="{3AA989EA-C204-5D41-99A8-BB2A6952454F}" type="slidenum">
              <a:rPr lang="en-US" smtClean="0">
                <a:latin typeface="Arial" pitchFamily="-111" charset="0"/>
                <a:ea typeface="ＭＳ Ｐゴシック" pitchFamily="-111" charset="-128"/>
                <a:cs typeface="ＭＳ Ｐゴシック" pitchFamily="-111" charset="-128"/>
              </a:rPr>
              <a:pPr/>
              <a:t>520</a:t>
            </a:fld>
            <a:endParaRPr lang="en-US" dirty="0" smtClean="0">
              <a:latin typeface="Arial" pitchFamily="-111" charset="0"/>
              <a:ea typeface="ＭＳ Ｐゴシック" pitchFamily="-111" charset="-128"/>
              <a:cs typeface="ＭＳ Ｐゴシック" pitchFamily="-111" charset="-128"/>
            </a:endParaRPr>
          </a:p>
        </p:txBody>
      </p:sp>
      <p:graphicFrame>
        <p:nvGraphicFramePr>
          <p:cNvPr id="898050" name="Object 2"/>
          <p:cNvGraphicFramePr>
            <a:graphicFrameLocks noChangeAspect="1"/>
          </p:cNvGraphicFramePr>
          <p:nvPr>
            <p:extLst>
              <p:ext uri="{D42A27DB-BD31-4B8C-83A1-F6EECF244321}">
                <p14:modId xmlns:p14="http://schemas.microsoft.com/office/powerpoint/2010/main" val="2673288203"/>
              </p:ext>
            </p:extLst>
          </p:nvPr>
        </p:nvGraphicFramePr>
        <p:xfrm>
          <a:off x="914400" y="3098800"/>
          <a:ext cx="5715000" cy="787400"/>
        </p:xfrm>
        <a:graphic>
          <a:graphicData uri="http://schemas.openxmlformats.org/presentationml/2006/ole">
            <mc:AlternateContent xmlns:mc="http://schemas.openxmlformats.org/markup-compatibility/2006">
              <mc:Choice xmlns:v="urn:schemas-microsoft-com:vml" Requires="v">
                <p:oleObj spid="_x0000_s898384" name="Document" r:id="rId3" imgW="3111385" imgH="787371" progId="Word.Document.12">
                  <p:link updateAutomatic="1"/>
                </p:oleObj>
              </mc:Choice>
              <mc:Fallback>
                <p:oleObj name="Document" r:id="rId3" imgW="3111385" imgH="787371" progId="Word.Document.12">
                  <p:link updateAutomatic="1"/>
                  <p:pic>
                    <p:nvPicPr>
                      <p:cNvPr id="0" name="Picture 1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098800"/>
                        <a:ext cx="57150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oleObj>
              </mc:Fallback>
            </mc:AlternateContent>
          </a:graphicData>
        </a:graphic>
      </p:graphicFrame>
      <p:graphicFrame>
        <p:nvGraphicFramePr>
          <p:cNvPr id="898051" name="Object 3"/>
          <p:cNvGraphicFramePr>
            <a:graphicFrameLocks noChangeAspect="1"/>
          </p:cNvGraphicFramePr>
          <p:nvPr>
            <p:extLst>
              <p:ext uri="{D42A27DB-BD31-4B8C-83A1-F6EECF244321}">
                <p14:modId xmlns:p14="http://schemas.microsoft.com/office/powerpoint/2010/main" val="2263628256"/>
              </p:ext>
            </p:extLst>
          </p:nvPr>
        </p:nvGraphicFramePr>
        <p:xfrm>
          <a:off x="914400" y="4165600"/>
          <a:ext cx="5715000" cy="787400"/>
        </p:xfrm>
        <a:graphic>
          <a:graphicData uri="http://schemas.openxmlformats.org/presentationml/2006/ole">
            <mc:AlternateContent xmlns:mc="http://schemas.openxmlformats.org/markup-compatibility/2006">
              <mc:Choice xmlns:v="urn:schemas-microsoft-com:vml" Requires="v">
                <p:oleObj spid="_x0000_s898385" name="Document" r:id="rId3" imgW="3111385" imgH="787371" progId="Word.Document.12">
                  <p:link updateAutomatic="1"/>
                </p:oleObj>
              </mc:Choice>
              <mc:Fallback>
                <p:oleObj name="Document" r:id="rId3" imgW="3111385" imgH="787371" progId="Word.Document.12">
                  <p:link updateAutomatic="1"/>
                  <p:pic>
                    <p:nvPicPr>
                      <p:cNvPr id="0" name="Picture 1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165600"/>
                        <a:ext cx="57150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oleObj>
              </mc:Fallback>
            </mc:AlternateContent>
          </a:graphicData>
        </a:graphic>
      </p:graphicFrame>
      <p:graphicFrame>
        <p:nvGraphicFramePr>
          <p:cNvPr id="898052" name="Object 4"/>
          <p:cNvGraphicFramePr>
            <a:graphicFrameLocks noChangeAspect="1"/>
          </p:cNvGraphicFramePr>
          <p:nvPr>
            <p:extLst>
              <p:ext uri="{D42A27DB-BD31-4B8C-83A1-F6EECF244321}">
                <p14:modId xmlns:p14="http://schemas.microsoft.com/office/powerpoint/2010/main" val="4185740754"/>
              </p:ext>
            </p:extLst>
          </p:nvPr>
        </p:nvGraphicFramePr>
        <p:xfrm>
          <a:off x="914400" y="5384800"/>
          <a:ext cx="5715000" cy="787400"/>
        </p:xfrm>
        <a:graphic>
          <a:graphicData uri="http://schemas.openxmlformats.org/presentationml/2006/ole">
            <mc:AlternateContent xmlns:mc="http://schemas.openxmlformats.org/markup-compatibility/2006">
              <mc:Choice xmlns:v="urn:schemas-microsoft-com:vml" Requires="v">
                <p:oleObj spid="_x0000_s898386" name="Document" r:id="rId3" imgW="3111385" imgH="787371" progId="Word.Document.12">
                  <p:link updateAutomatic="1"/>
                </p:oleObj>
              </mc:Choice>
              <mc:Fallback>
                <p:oleObj name="Document" r:id="rId3" imgW="3111385" imgH="787371" progId="Word.Document.12">
                  <p:link updateAutomatic="1"/>
                  <p:pic>
                    <p:nvPicPr>
                      <p:cNvPr id="0" name="Picture 1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384800"/>
                        <a:ext cx="57150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oleObj>
              </mc:Fallback>
            </mc:AlternateContent>
          </a:graphicData>
        </a:graphic>
      </p:graphicFrame>
    </p:spTree>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5" name="Title 1"/>
          <p:cNvSpPr>
            <a:spLocks noGrp="1"/>
          </p:cNvSpPr>
          <p:nvPr>
            <p:ph type="title"/>
          </p:nvPr>
        </p:nvSpPr>
        <p:spPr/>
        <p:txBody>
          <a:bodyPr/>
          <a:lstStyle/>
          <a:p>
            <a:r>
              <a:rPr lang="en-US" dirty="0" smtClean="0">
                <a:ea typeface="ＭＳ Ｐゴシック" pitchFamily="-111" charset="-128"/>
                <a:cs typeface="ＭＳ Ｐゴシック" pitchFamily="-111" charset="-128"/>
              </a:rPr>
              <a:t>Assignment#8.2</a:t>
            </a:r>
          </a:p>
        </p:txBody>
      </p:sp>
      <p:sp>
        <p:nvSpPr>
          <p:cNvPr id="899076" name="Content Placeholder 2"/>
          <p:cNvSpPr>
            <a:spLocks noGrp="1"/>
          </p:cNvSpPr>
          <p:nvPr>
            <p:ph idx="1"/>
          </p:nvPr>
        </p:nvSpPr>
        <p:spPr/>
        <p:txBody>
          <a:bodyPr/>
          <a:lstStyle/>
          <a:p>
            <a:pPr marL="457200" indent="-457200">
              <a:buFontTx/>
              <a:buAutoNum type="arabicPeriod" startAt="2"/>
            </a:pPr>
            <a:r>
              <a:rPr lang="en-US" sz="2000" dirty="0" smtClean="0">
                <a:ea typeface="ＭＳ Ｐゴシック" pitchFamily="-111" charset="-128"/>
                <a:cs typeface="ＭＳ Ｐゴシック" pitchFamily="-111" charset="-128"/>
              </a:rPr>
              <a:t>Looking back at </a:t>
            </a:r>
            <a:r>
              <a:rPr lang="en-US" sz="2000" smtClean="0">
                <a:ea typeface="ＭＳ Ｐゴシック" pitchFamily="-111" charset="-128"/>
                <a:cs typeface="ＭＳ Ｐゴシック" pitchFamily="-111" charset="-128"/>
              </a:rPr>
              <a:t>Page </a:t>
            </a:r>
            <a:r>
              <a:rPr lang="en-US" sz="2000" smtClean="0">
                <a:ea typeface="ＭＳ Ｐゴシック" pitchFamily="-111" charset="-128"/>
                <a:cs typeface="ＭＳ Ｐゴシック" pitchFamily="-111" charset="-128"/>
              </a:rPr>
              <a:t>518, </a:t>
            </a:r>
            <a:r>
              <a:rPr lang="en-US" sz="2000" dirty="0" smtClean="0">
                <a:ea typeface="ＭＳ Ｐゴシック" pitchFamily="-111" charset="-128"/>
                <a:cs typeface="ＭＳ Ｐゴシック" pitchFamily="-111" charset="-128"/>
              </a:rPr>
              <a:t>consider adding two additional tasks numbered 15 and 16 that are siblings of 13 and 14. These four tasks must be completed before 12 is started. </a:t>
            </a:r>
            <a:br>
              <a:rPr lang="en-US" sz="2000" dirty="0" smtClean="0">
                <a:ea typeface="ＭＳ Ｐゴシック" pitchFamily="-111" charset="-128"/>
                <a:cs typeface="ＭＳ Ｐゴシック" pitchFamily="-111" charset="-128"/>
              </a:rPr>
            </a:br>
            <a:r>
              <a:rPr lang="en-US" sz="2000" dirty="0" smtClean="0">
                <a:ea typeface="ＭＳ Ｐゴシック" pitchFamily="-111" charset="-128"/>
                <a:cs typeface="ＭＳ Ｐゴシック" pitchFamily="-111" charset="-128"/>
              </a:rPr>
              <a:t>a) Write the Gantt chart down that shows the new schedule associated with this enhanced tree</a:t>
            </a:r>
            <a:br>
              <a:rPr lang="en-US" sz="2000" dirty="0" smtClean="0">
                <a:ea typeface="ＭＳ Ｐゴシック" pitchFamily="-111" charset="-128"/>
                <a:cs typeface="ＭＳ Ｐゴシック" pitchFamily="-111" charset="-128"/>
              </a:rPr>
            </a:br>
            <a:r>
              <a:rPr lang="en-US" sz="2000" dirty="0" smtClean="0">
                <a:ea typeface="ＭＳ Ｐゴシック" pitchFamily="-111" charset="-128"/>
                <a:cs typeface="ＭＳ Ｐゴシック" pitchFamily="-111" charset="-128"/>
              </a:rPr>
              <a:t>b) Write down the Gantt chart that is associated with the corresponding anti-tree, in which all arc are turned in the opposite direction. Use the technique of reversing the schedule from (a)</a:t>
            </a: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smtClean="0">
                <a:ea typeface="ＭＳ Ｐゴシック" pitchFamily="-111" charset="-128"/>
                <a:cs typeface="ＭＳ Ｐゴシック" pitchFamily="-111" charset="-128"/>
              </a:rPr>
              <a:t>c) Write down the Gantt chart associated with the anti-tree of b), where we now use the priorities obtained by treating lower numbered tasks as higher priority ones</a:t>
            </a:r>
            <a:br>
              <a:rPr lang="en-US" sz="2000" dirty="0" smtClean="0">
                <a:ea typeface="ＭＳ Ｐゴシック" pitchFamily="-111" charset="-128"/>
                <a:cs typeface="ＭＳ Ｐゴシック" pitchFamily="-111" charset="-128"/>
              </a:rPr>
            </a:br>
            <a:r>
              <a:rPr lang="en-US" sz="2000" dirty="0" smtClean="0">
                <a:ea typeface="ＭＳ Ｐゴシック" pitchFamily="-111" charset="-128"/>
                <a:cs typeface="ＭＳ Ｐゴシック" pitchFamily="-111" charset="-128"/>
              </a:rPr>
              <a:t>d) Comment on the results seen in (2) versus (3), providing insight as to why they are different and why one is better than the other.</a:t>
            </a:r>
          </a:p>
        </p:txBody>
      </p:sp>
      <p:sp>
        <p:nvSpPr>
          <p:cNvPr id="899077" name="Date Placeholder 3"/>
          <p:cNvSpPr>
            <a:spLocks noGrp="1"/>
          </p:cNvSpPr>
          <p:nvPr>
            <p:ph type="dt" sz="quarter" idx="10"/>
          </p:nvPr>
        </p:nvSpPr>
        <p:spPr>
          <a:noFill/>
        </p:spPr>
        <p:txBody>
          <a:bodyPr/>
          <a:lstStyle/>
          <a:p>
            <a:fld id="{6BA7D802-C2F0-4D4D-AEA9-8BE3543A438C}" type="datetime1">
              <a:rPr lang="en-US" smtClean="0">
                <a:latin typeface="Arial" pitchFamily="-111" charset="0"/>
                <a:ea typeface="ＭＳ Ｐゴシック" pitchFamily="-111" charset="-128"/>
                <a:cs typeface="ＭＳ Ｐゴシック" pitchFamily="-111" charset="-128"/>
              </a:rPr>
              <a:pPr/>
              <a:t>4/8/14</a:t>
            </a:fld>
            <a:endParaRPr lang="en-US" smtClean="0">
              <a:latin typeface="Arial" pitchFamily="-111" charset="0"/>
              <a:ea typeface="ＭＳ Ｐゴシック" pitchFamily="-111" charset="-128"/>
              <a:cs typeface="ＭＳ Ｐゴシック" pitchFamily="-111" charset="-128"/>
            </a:endParaRPr>
          </a:p>
        </p:txBody>
      </p:sp>
      <p:sp>
        <p:nvSpPr>
          <p:cNvPr id="899078" name="Footer Placeholder 4"/>
          <p:cNvSpPr>
            <a:spLocks noGrp="1"/>
          </p:cNvSpPr>
          <p:nvPr>
            <p:ph type="ftr" sz="quarter" idx="11"/>
          </p:nvPr>
        </p:nvSpPr>
        <p:spPr>
          <a:noFill/>
        </p:spPr>
        <p:txBody>
          <a:bodyPr/>
          <a:lstStyle/>
          <a:p>
            <a:r>
              <a:rPr lang="en-US" smtClean="0">
                <a:latin typeface="Arial" pitchFamily="-111" charset="0"/>
                <a:ea typeface="ＭＳ Ｐゴシック" pitchFamily="-111" charset="-128"/>
                <a:cs typeface="ＭＳ Ｐゴシック" pitchFamily="-111" charset="-128"/>
              </a:rPr>
              <a:t>© UCF EECS</a:t>
            </a:r>
          </a:p>
        </p:txBody>
      </p:sp>
      <p:sp>
        <p:nvSpPr>
          <p:cNvPr id="899079" name="Slide Number Placeholder 5"/>
          <p:cNvSpPr>
            <a:spLocks noGrp="1"/>
          </p:cNvSpPr>
          <p:nvPr>
            <p:ph type="sldNum" sz="quarter" idx="12"/>
          </p:nvPr>
        </p:nvSpPr>
        <p:spPr>
          <a:noFill/>
        </p:spPr>
        <p:txBody>
          <a:bodyPr/>
          <a:lstStyle/>
          <a:p>
            <a:fld id="{518D8CB1-0B4B-E742-858B-6D0DDEFE5661}" type="slidenum">
              <a:rPr lang="en-US" smtClean="0">
                <a:latin typeface="Arial" pitchFamily="-111" charset="0"/>
                <a:ea typeface="ＭＳ Ｐゴシック" pitchFamily="-111" charset="-128"/>
                <a:cs typeface="ＭＳ Ｐゴシック" pitchFamily="-111" charset="-128"/>
              </a:rPr>
              <a:pPr/>
              <a:t>521</a:t>
            </a:fld>
            <a:endParaRPr lang="en-US" dirty="0" smtClean="0">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Integer Linear Programming</a:t>
            </a:r>
            <a:endParaRPr lang="en-US" dirty="0"/>
          </a:p>
        </p:txBody>
      </p:sp>
      <p:sp>
        <p:nvSpPr>
          <p:cNvPr id="3" name="Content Placeholder 2"/>
          <p:cNvSpPr>
            <a:spLocks noGrp="1"/>
          </p:cNvSpPr>
          <p:nvPr>
            <p:ph idx="1"/>
          </p:nvPr>
        </p:nvSpPr>
        <p:spPr/>
        <p:txBody>
          <a:bodyPr/>
          <a:lstStyle/>
          <a:p>
            <a:r>
              <a:rPr lang="en-US" sz="2400" dirty="0" smtClean="0"/>
              <a:t>Show for 0-1 integer linear programming by constraining solution space. Start with an instance of SAT (or 3SAT), assuming variables v1,…, </a:t>
            </a:r>
            <a:r>
              <a:rPr lang="en-US" sz="2400" dirty="0" err="1" smtClean="0"/>
              <a:t>vn</a:t>
            </a:r>
            <a:r>
              <a:rPr lang="en-US" sz="2400" dirty="0" smtClean="0"/>
              <a:t> and clauses c1,…, cm</a:t>
            </a:r>
          </a:p>
          <a:p>
            <a:r>
              <a:rPr lang="en-US" sz="2400" dirty="0" smtClean="0"/>
              <a:t>For each variable vi, have constraint that 0 ≤ vi ≤ 1</a:t>
            </a:r>
          </a:p>
          <a:p>
            <a:r>
              <a:rPr lang="en-US" sz="2400" dirty="0" smtClean="0"/>
              <a:t>For </a:t>
            </a:r>
            <a:r>
              <a:rPr lang="en-US" sz="2400" dirty="0"/>
              <a:t>each clause </a:t>
            </a:r>
            <a:r>
              <a:rPr lang="en-US" sz="2400" dirty="0" smtClean="0"/>
              <a:t>we provide a constraint that it must be satisfied (evaluate to at least 1). For </a:t>
            </a:r>
            <a:r>
              <a:rPr lang="en-US" sz="2400" dirty="0"/>
              <a:t>example, </a:t>
            </a:r>
            <a:r>
              <a:rPr lang="en-US" sz="2400" dirty="0" smtClean="0"/>
              <a:t>if clause </a:t>
            </a:r>
            <a:r>
              <a:rPr lang="en-US" sz="2400" dirty="0" err="1" smtClean="0"/>
              <a:t>cj</a:t>
            </a:r>
            <a:r>
              <a:rPr lang="en-US" sz="2400" dirty="0" smtClean="0"/>
              <a:t> is v2 </a:t>
            </a:r>
            <a:r>
              <a:rPr lang="en-US" sz="2400" dirty="0" smtClean="0">
                <a:latin typeface="ＭＳ ゴシック"/>
                <a:ea typeface="ＭＳ ゴシック"/>
                <a:cs typeface="ＭＳ ゴシック"/>
              </a:rPr>
              <a:t>∨</a:t>
            </a:r>
            <a:r>
              <a:rPr lang="en-US" sz="2400" dirty="0"/>
              <a:t> </a:t>
            </a:r>
            <a:r>
              <a:rPr lang="en-US" sz="2400" dirty="0" smtClean="0"/>
              <a:t>~v3 </a:t>
            </a:r>
            <a:r>
              <a:rPr lang="en-US" sz="2400" dirty="0" smtClean="0">
                <a:latin typeface="ＭＳ ゴシック"/>
                <a:ea typeface="ＭＳ ゴシック"/>
                <a:cs typeface="ＭＳ ゴシック"/>
              </a:rPr>
              <a:t>∨</a:t>
            </a:r>
            <a:r>
              <a:rPr lang="en-US" sz="2400" dirty="0"/>
              <a:t> </a:t>
            </a:r>
            <a:r>
              <a:rPr lang="en-US" sz="2400" dirty="0" smtClean="0"/>
              <a:t>v5 </a:t>
            </a:r>
            <a:r>
              <a:rPr lang="en-US" sz="2400" dirty="0">
                <a:latin typeface="ＭＳ ゴシック"/>
                <a:ea typeface="ＭＳ ゴシック"/>
                <a:cs typeface="ＭＳ ゴシック"/>
              </a:rPr>
              <a:t>∨</a:t>
            </a:r>
            <a:r>
              <a:rPr lang="en-US" sz="2400" dirty="0"/>
              <a:t> </a:t>
            </a:r>
            <a:r>
              <a:rPr lang="en-US" sz="2400" dirty="0" smtClean="0"/>
              <a:t>v6 then add the constraint </a:t>
            </a:r>
            <a:br>
              <a:rPr lang="en-US" sz="2400" dirty="0" smtClean="0"/>
            </a:br>
            <a:r>
              <a:rPr lang="en-US" sz="2400" dirty="0" smtClean="0"/>
              <a:t>v2 </a:t>
            </a:r>
            <a:r>
              <a:rPr lang="en-US" sz="2400" dirty="0" smtClean="0">
                <a:latin typeface="ＭＳ ゴシック"/>
                <a:ea typeface="ＭＳ ゴシック"/>
                <a:cs typeface="ＭＳ ゴシック"/>
              </a:rPr>
              <a:t>+</a:t>
            </a:r>
            <a:r>
              <a:rPr lang="en-US" sz="2400" dirty="0" smtClean="0"/>
              <a:t> (1-v3) </a:t>
            </a:r>
            <a:r>
              <a:rPr lang="en-US" sz="2400" dirty="0" smtClean="0">
                <a:latin typeface="ＭＳ ゴシック"/>
                <a:ea typeface="ＭＳ ゴシック"/>
                <a:cs typeface="ＭＳ ゴシック"/>
              </a:rPr>
              <a:t>+</a:t>
            </a:r>
            <a:r>
              <a:rPr lang="en-US" sz="2400" dirty="0" smtClean="0"/>
              <a:t> v5 + v6 ≥ 1</a:t>
            </a:r>
          </a:p>
          <a:p>
            <a:r>
              <a:rPr lang="en-US" sz="2400" dirty="0" smtClean="0"/>
              <a:t>A solution to this set of integer linear constraints implies a solution to the instance of SAT and vice versa</a:t>
            </a:r>
          </a:p>
          <a:p>
            <a:r>
              <a:rPr lang="en-US" sz="2400" dirty="0" smtClean="0"/>
              <a:t>Can also start with </a:t>
            </a:r>
            <a:r>
              <a:rPr lang="en-US" sz="2400" dirty="0" err="1" smtClean="0"/>
              <a:t>SubsetSum</a:t>
            </a:r>
            <a:r>
              <a:rPr lang="en-US" sz="2400" dirty="0" smtClean="0"/>
              <a:t> – think about it.</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4/8/14</a:t>
            </a:fld>
            <a:endParaRPr lang="en-US"/>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522</a:t>
            </a:fld>
            <a:endParaRPr lang="en-US"/>
          </a:p>
        </p:txBody>
      </p:sp>
    </p:spTree>
    <p:extLst>
      <p:ext uri="{BB962C8B-B14F-4D97-AF65-F5344CB8AC3E}">
        <p14:creationId xmlns:p14="http://schemas.microsoft.com/office/powerpoint/2010/main" val="1629506467"/>
      </p:ext>
    </p:extLst>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892300" y="1219200"/>
            <a:ext cx="7023100" cy="152400"/>
          </a:xfrm>
        </p:spPr>
        <p:txBody>
          <a:bodyPr/>
          <a:lstStyle/>
          <a:p>
            <a:pPr eaLnBrk="1" hangingPunct="1">
              <a:defRPr/>
            </a:pPr>
            <a:endParaRPr lang="en-US"/>
          </a:p>
        </p:txBody>
      </p:sp>
      <p:sp>
        <p:nvSpPr>
          <p:cNvPr id="497667" name="Rectangle 3"/>
          <p:cNvSpPr>
            <a:spLocks noGrp="1" noChangeArrowheads="1"/>
          </p:cNvSpPr>
          <p:nvPr>
            <p:ph type="body" idx="1"/>
          </p:nvPr>
        </p:nvSpPr>
        <p:spPr/>
        <p:txBody>
          <a:bodyPr/>
          <a:lstStyle/>
          <a:p>
            <a:pPr algn="ctr" eaLnBrk="1" hangingPunct="1">
              <a:lnSpc>
                <a:spcPct val="90000"/>
              </a:lnSpc>
              <a:buFont typeface="Times" charset="0"/>
              <a:buNone/>
              <a:defRPr/>
            </a:pPr>
            <a:r>
              <a:rPr lang="en-US" b="1">
                <a:latin typeface="Times New Roman" charset="0"/>
              </a:rPr>
              <a:t>Fourth Significant Class of Problems:</a:t>
            </a:r>
          </a:p>
          <a:p>
            <a:pPr algn="ctr" eaLnBrk="1" hangingPunct="1">
              <a:lnSpc>
                <a:spcPct val="90000"/>
              </a:lnSpc>
              <a:buFont typeface="Times" charset="0"/>
              <a:buNone/>
              <a:defRPr/>
            </a:pPr>
            <a:endParaRPr lang="en-US" b="1">
              <a:latin typeface="Times New Roman" charset="0"/>
            </a:endParaRPr>
          </a:p>
          <a:p>
            <a:pPr algn="ctr" eaLnBrk="1" hangingPunct="1">
              <a:lnSpc>
                <a:spcPct val="90000"/>
              </a:lnSpc>
              <a:buFont typeface="Times" charset="0"/>
              <a:buNone/>
              <a:defRPr/>
            </a:pPr>
            <a:r>
              <a:rPr lang="en-US" b="1">
                <a:latin typeface="Times New Roman" charset="0"/>
              </a:rPr>
              <a:t>The Class Co–NP</a:t>
            </a:r>
          </a:p>
          <a:p>
            <a:pPr algn="ctr" eaLnBrk="1" hangingPunct="1">
              <a:lnSpc>
                <a:spcPct val="90000"/>
              </a:lnSpc>
              <a:buFont typeface="Times" charset="0"/>
              <a:buNone/>
              <a:defRPr/>
            </a:pPr>
            <a:endParaRPr lang="en-US" b="1">
              <a:latin typeface="Times New Roman" charset="0"/>
            </a:endParaRPr>
          </a:p>
          <a:p>
            <a:pPr algn="ctr" eaLnBrk="1" hangingPunct="1">
              <a:lnSpc>
                <a:spcPct val="90000"/>
              </a:lnSpc>
              <a:buFont typeface="Times" charset="0"/>
              <a:buNone/>
              <a:defRPr/>
            </a:pPr>
            <a:r>
              <a:rPr lang="en-US" b="1">
                <a:latin typeface="Times New Roman" charset="0"/>
              </a:rPr>
              <a:t>	</a:t>
            </a:r>
            <a:r>
              <a:rPr lang="en-US" sz="2400" b="1">
                <a:latin typeface="Times New Roman" charset="0"/>
              </a:rPr>
              <a:t>(The </a:t>
            </a:r>
            <a:r>
              <a:rPr lang="en-US" sz="2400" b="1" u="sng">
                <a:latin typeface="Times New Roman" charset="0"/>
              </a:rPr>
              <a:t>CO</a:t>
            </a:r>
            <a:r>
              <a:rPr lang="en-US" sz="2400" b="1">
                <a:latin typeface="Times New Roman" charset="0"/>
              </a:rPr>
              <a:t>mplement problems of </a:t>
            </a:r>
            <a:r>
              <a:rPr lang="en-US" sz="2400" b="1" u="sng">
                <a:latin typeface="Times New Roman" charset="0"/>
              </a:rPr>
              <a:t>NP</a:t>
            </a:r>
            <a:r>
              <a:rPr lang="en-US" sz="2400" b="1">
                <a:latin typeface="Times New Roman" charset="0"/>
              </a:rPr>
              <a:t>)</a:t>
            </a:r>
            <a:endParaRPr lang="en-US" b="1">
              <a:latin typeface="Times New Roman" charset="0"/>
            </a:endParaRPr>
          </a:p>
          <a:p>
            <a:pPr eaLnBrk="1" hangingPunct="1">
              <a:lnSpc>
                <a:spcPct val="90000"/>
              </a:lnSpc>
              <a:buFont typeface="Times" charset="0"/>
              <a:buChar char="•"/>
              <a:defRPr/>
            </a:pPr>
            <a:endParaRPr lang="en-US"/>
          </a:p>
        </p:txBody>
      </p:sp>
    </p:spTree>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Co–NP</a:t>
            </a:r>
            <a:endParaRPr lang="en-US" sz="3200">
              <a:solidFill>
                <a:schemeClr val="tx2">
                  <a:alpha val="50000"/>
                </a:schemeClr>
              </a:solidFill>
            </a:endParaRPr>
          </a:p>
        </p:txBody>
      </p:sp>
      <p:sp>
        <p:nvSpPr>
          <p:cNvPr id="498691" name="Rectangle 3"/>
          <p:cNvSpPr>
            <a:spLocks noGrp="1" noChangeArrowheads="1"/>
          </p:cNvSpPr>
          <p:nvPr>
            <p:ph type="body" idx="1"/>
          </p:nvPr>
        </p:nvSpPr>
        <p:spPr/>
        <p:txBody>
          <a:bodyPr/>
          <a:lstStyle/>
          <a:p>
            <a:pPr lvl="2" eaLnBrk="1" hangingPunct="1">
              <a:lnSpc>
                <a:spcPct val="90000"/>
              </a:lnSpc>
              <a:buFont typeface="Times" charset="0"/>
              <a:buNone/>
              <a:defRPr/>
            </a:pPr>
            <a:r>
              <a:rPr lang="en-US" sz="2000" b="1">
                <a:latin typeface="Times New Roman" charset="0"/>
              </a:rPr>
              <a:t>	For any decision problem A in NP, there is a ‘complement’ problem Co–A defined on the same instances as A, but with a question whose answer is the negation of the answer in A. That is, an instance is a "yes" instance for A if and only if it is a "no" instance in Co–A. </a:t>
            </a:r>
          </a:p>
          <a:p>
            <a:pPr lvl="2" eaLnBrk="1" hangingPunct="1">
              <a:lnSpc>
                <a:spcPct val="90000"/>
              </a:lnSpc>
              <a:buFont typeface="Times" charset="0"/>
              <a:buChar char="•"/>
              <a:defRPr/>
            </a:pPr>
            <a:endParaRPr lang="en-US" sz="2000" b="1">
              <a:latin typeface="Times New Roman" charset="0"/>
            </a:endParaRPr>
          </a:p>
          <a:p>
            <a:pPr lvl="2" eaLnBrk="1" hangingPunct="1">
              <a:lnSpc>
                <a:spcPct val="90000"/>
              </a:lnSpc>
              <a:buFont typeface="Times" charset="0"/>
              <a:buNone/>
              <a:defRPr/>
            </a:pPr>
            <a:r>
              <a:rPr lang="en-US" sz="2000" b="1">
                <a:latin typeface="Times New Roman" charset="0"/>
              </a:rPr>
              <a:t>	Notice that the complement of a complement problem is the original problem.</a:t>
            </a:r>
          </a:p>
          <a:p>
            <a:pPr eaLnBrk="1" hangingPunct="1">
              <a:lnSpc>
                <a:spcPct val="90000"/>
              </a:lnSpc>
              <a:buFont typeface="Times" charset="0"/>
              <a:buChar char="•"/>
              <a:defRPr/>
            </a:pPr>
            <a:endParaRPr lang="en-US" sz="2800"/>
          </a:p>
        </p:txBody>
      </p:sp>
    </p:spTree>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Co–NP</a:t>
            </a:r>
          </a:p>
        </p:txBody>
      </p:sp>
      <p:sp>
        <p:nvSpPr>
          <p:cNvPr id="499715" name="Rectangle 3"/>
          <p:cNvSpPr>
            <a:spLocks noGrp="1" noChangeArrowheads="1"/>
          </p:cNvSpPr>
          <p:nvPr>
            <p:ph type="body" idx="1"/>
          </p:nvPr>
        </p:nvSpPr>
        <p:spPr/>
        <p:txBody>
          <a:bodyPr/>
          <a:lstStyle/>
          <a:p>
            <a:pPr lvl="2" eaLnBrk="1" hangingPunct="1">
              <a:buFont typeface="Times" charset="0"/>
              <a:buNone/>
              <a:defRPr/>
            </a:pPr>
            <a:r>
              <a:rPr lang="en-US" sz="2000" b="1">
                <a:latin typeface="Times New Roman" charset="0"/>
              </a:rPr>
              <a:t>	Co–NP is the set of all decision problems whose complements are members of NP.</a:t>
            </a:r>
          </a:p>
          <a:p>
            <a:pPr eaLnBrk="1" hangingPunct="1">
              <a:buFont typeface="Times" charset="0"/>
              <a:buChar char="•"/>
              <a:defRPr/>
            </a:pPr>
            <a:endParaRPr lang="en-US" sz="2800" b="1"/>
          </a:p>
          <a:p>
            <a:pPr lvl="2" eaLnBrk="1" hangingPunct="1">
              <a:buFont typeface="Times" charset="0"/>
              <a:buNone/>
              <a:defRPr/>
            </a:pPr>
            <a:r>
              <a:rPr lang="en-US" sz="2000" b="1">
                <a:latin typeface="Times New Roman" charset="0"/>
              </a:rPr>
              <a:t>	For example: consider Graph Color </a:t>
            </a:r>
          </a:p>
          <a:p>
            <a:pPr lvl="3" eaLnBrk="1" hangingPunct="1">
              <a:buFont typeface="Times" charset="0"/>
              <a:buNone/>
              <a:defRPr/>
            </a:pPr>
            <a:r>
              <a:rPr lang="en-US" sz="1800" b="1">
                <a:latin typeface="Times New Roman" charset="0"/>
              </a:rPr>
              <a:t>GC</a:t>
            </a:r>
          </a:p>
          <a:p>
            <a:pPr lvl="3" eaLnBrk="1" hangingPunct="1">
              <a:buFont typeface="Times" charset="0"/>
              <a:buNone/>
              <a:defRPr/>
            </a:pPr>
            <a:r>
              <a:rPr lang="en-US" sz="1800" b="1">
                <a:latin typeface="Times New Roman" charset="0"/>
              </a:rPr>
              <a:t>	Given: A graph G and an integer k.</a:t>
            </a:r>
          </a:p>
          <a:p>
            <a:pPr lvl="3" eaLnBrk="1" hangingPunct="1">
              <a:buFont typeface="Times" charset="0"/>
              <a:buNone/>
              <a:defRPr/>
            </a:pPr>
            <a:r>
              <a:rPr lang="en-US" sz="1800" b="1">
                <a:latin typeface="Times New Roman" charset="0"/>
              </a:rPr>
              <a:t>	Question: Can G be properly colored with k colors?</a:t>
            </a:r>
          </a:p>
          <a:p>
            <a:pPr eaLnBrk="1" hangingPunct="1">
              <a:buFont typeface="Times" charset="0"/>
              <a:buChar char="•"/>
              <a:defRPr/>
            </a:pPr>
            <a:endParaRPr lang="en-US" sz="2800" b="1"/>
          </a:p>
        </p:txBody>
      </p:sp>
    </p:spTree>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Co–NP</a:t>
            </a:r>
          </a:p>
        </p:txBody>
      </p:sp>
      <p:sp>
        <p:nvSpPr>
          <p:cNvPr id="500739" name="Rectangle 3"/>
          <p:cNvSpPr>
            <a:spLocks noGrp="1" noChangeArrowheads="1"/>
          </p:cNvSpPr>
          <p:nvPr>
            <p:ph type="body" idx="1"/>
          </p:nvPr>
        </p:nvSpPr>
        <p:spPr/>
        <p:txBody>
          <a:bodyPr/>
          <a:lstStyle/>
          <a:p>
            <a:pPr lvl="2" eaLnBrk="1" hangingPunct="1">
              <a:buFont typeface="Times" charset="0"/>
              <a:buNone/>
              <a:defRPr/>
            </a:pPr>
            <a:r>
              <a:rPr lang="en-US" b="1">
                <a:latin typeface="Times New Roman" charset="0"/>
              </a:rPr>
              <a:t>The complement problem of GC</a:t>
            </a:r>
          </a:p>
          <a:p>
            <a:pPr lvl="2" eaLnBrk="1" hangingPunct="1">
              <a:buFont typeface="Times" charset="0"/>
              <a:buNone/>
              <a:defRPr/>
            </a:pPr>
            <a:endParaRPr lang="en-US">
              <a:latin typeface="Times New Roman" charset="0"/>
            </a:endParaRPr>
          </a:p>
          <a:p>
            <a:pPr lvl="2" eaLnBrk="1" hangingPunct="1">
              <a:buFont typeface="Times" charset="0"/>
              <a:buNone/>
              <a:defRPr/>
            </a:pPr>
            <a:r>
              <a:rPr lang="en-US" b="1">
                <a:latin typeface="Times New Roman" charset="0"/>
              </a:rPr>
              <a:t>	Co–GC</a:t>
            </a:r>
          </a:p>
          <a:p>
            <a:pPr lvl="2" eaLnBrk="1" hangingPunct="1">
              <a:buFont typeface="Times" charset="0"/>
              <a:buNone/>
              <a:defRPr/>
            </a:pPr>
            <a:r>
              <a:rPr lang="en-US" b="1">
                <a:latin typeface="Times New Roman" charset="0"/>
              </a:rPr>
              <a:t>		Given: A graph G and an integer k.</a:t>
            </a:r>
          </a:p>
          <a:p>
            <a:pPr lvl="2" eaLnBrk="1" hangingPunct="1">
              <a:buFont typeface="Times" charset="0"/>
              <a:buNone/>
              <a:defRPr/>
            </a:pPr>
            <a:r>
              <a:rPr lang="en-US" b="1">
                <a:latin typeface="Times New Roman" charset="0"/>
              </a:rPr>
              <a:t>		Question: Do all proper colorings of G 		     require </a:t>
            </a:r>
            <a:r>
              <a:rPr lang="en-US" b="1" u="sng">
                <a:latin typeface="Times New Roman" charset="0"/>
              </a:rPr>
              <a:t>more than</a:t>
            </a:r>
            <a:r>
              <a:rPr lang="en-US" b="1">
                <a:latin typeface="Times New Roman" charset="0"/>
              </a:rPr>
              <a:t> k colors?</a:t>
            </a:r>
          </a:p>
          <a:p>
            <a:pPr eaLnBrk="1" hangingPunct="1">
              <a:buFont typeface="Times" charset="0"/>
              <a:buChar char="•"/>
              <a:defRPr/>
            </a:pPr>
            <a:endParaRPr lang="en-US" b="1"/>
          </a:p>
        </p:txBody>
      </p:sp>
    </p:spTree>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Co–NP</a:t>
            </a:r>
          </a:p>
        </p:txBody>
      </p:sp>
      <p:sp>
        <p:nvSpPr>
          <p:cNvPr id="501763" name="Rectangle 3"/>
          <p:cNvSpPr>
            <a:spLocks noGrp="1" noChangeArrowheads="1"/>
          </p:cNvSpPr>
          <p:nvPr>
            <p:ph type="body" idx="1"/>
          </p:nvPr>
        </p:nvSpPr>
        <p:spPr>
          <a:xfrm>
            <a:off x="1752600" y="2438400"/>
            <a:ext cx="6934200" cy="3429000"/>
          </a:xfrm>
        </p:spPr>
        <p:txBody>
          <a:bodyPr/>
          <a:lstStyle/>
          <a:p>
            <a:pPr lvl="2" eaLnBrk="1" hangingPunct="1">
              <a:lnSpc>
                <a:spcPct val="90000"/>
              </a:lnSpc>
              <a:buFont typeface="Times" charset="0"/>
              <a:buNone/>
              <a:defRPr/>
            </a:pPr>
            <a:r>
              <a:rPr lang="en-US" b="1">
                <a:latin typeface="Times New Roman" charset="0"/>
              </a:rPr>
              <a:t>	Notice that Co–GC is a problem that does not appear to be in the set NP. That is, we know of no way to check in polynomial time the answer to a "Yes" instance of Co–GC.</a:t>
            </a:r>
          </a:p>
          <a:p>
            <a:pPr lvl="2" eaLnBrk="1" hangingPunct="1">
              <a:lnSpc>
                <a:spcPct val="90000"/>
              </a:lnSpc>
              <a:buFont typeface="Times" charset="0"/>
              <a:buNone/>
              <a:defRPr/>
            </a:pPr>
            <a:endParaRPr lang="en-US" b="1">
              <a:latin typeface="Times New Roman" charset="0"/>
            </a:endParaRPr>
          </a:p>
          <a:p>
            <a:pPr lvl="2" eaLnBrk="1" hangingPunct="1">
              <a:lnSpc>
                <a:spcPct val="90000"/>
              </a:lnSpc>
              <a:buFont typeface="Times" charset="0"/>
              <a:buNone/>
              <a:defRPr/>
            </a:pPr>
            <a:r>
              <a:rPr lang="en-US" b="1">
                <a:latin typeface="Times New Roman" charset="0"/>
              </a:rPr>
              <a:t>	What is the "answer" to  a Yes instance that can be verified in polynomial time?</a:t>
            </a:r>
          </a:p>
          <a:p>
            <a:pPr eaLnBrk="1" hangingPunct="1">
              <a:lnSpc>
                <a:spcPct val="90000"/>
              </a:lnSpc>
              <a:buFont typeface="Times" charset="0"/>
              <a:buChar char="•"/>
              <a:defRPr/>
            </a:pPr>
            <a:endParaRPr lang="en-US" b="1"/>
          </a:p>
        </p:txBody>
      </p:sp>
    </p:spTree>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Co–NP</a:t>
            </a:r>
          </a:p>
        </p:txBody>
      </p:sp>
      <p:sp>
        <p:nvSpPr>
          <p:cNvPr id="502787" name="Rectangle 3"/>
          <p:cNvSpPr>
            <a:spLocks noGrp="1" noChangeArrowheads="1"/>
          </p:cNvSpPr>
          <p:nvPr>
            <p:ph type="body" idx="1"/>
          </p:nvPr>
        </p:nvSpPr>
        <p:spPr/>
        <p:txBody>
          <a:bodyPr/>
          <a:lstStyle/>
          <a:p>
            <a:pPr lvl="2" eaLnBrk="1" hangingPunct="1">
              <a:lnSpc>
                <a:spcPct val="90000"/>
              </a:lnSpc>
              <a:buFont typeface="Times" charset="0"/>
              <a:buNone/>
              <a:defRPr/>
            </a:pPr>
            <a:r>
              <a:rPr lang="en-US" sz="2000" b="1">
                <a:latin typeface="Times New Roman" charset="0"/>
              </a:rPr>
              <a:t>	Not all problems in NP behave this way. For example, if X is a problem in class P, then both "yes" and "no" instances can be solved in polynomial time. </a:t>
            </a:r>
          </a:p>
          <a:p>
            <a:pPr lvl="2" eaLnBrk="1" hangingPunct="1">
              <a:lnSpc>
                <a:spcPct val="90000"/>
              </a:lnSpc>
              <a:buFont typeface="Times" charset="0"/>
              <a:buNone/>
              <a:defRPr/>
            </a:pPr>
            <a:r>
              <a:rPr lang="en-US" sz="2000" b="1">
                <a:latin typeface="Times New Roman" charset="0"/>
              </a:rPr>
              <a:t>	</a:t>
            </a:r>
          </a:p>
          <a:p>
            <a:pPr lvl="2" eaLnBrk="1" hangingPunct="1">
              <a:lnSpc>
                <a:spcPct val="90000"/>
              </a:lnSpc>
              <a:buFont typeface="Times" charset="0"/>
              <a:buNone/>
              <a:defRPr/>
            </a:pPr>
            <a:r>
              <a:rPr lang="en-US" sz="2000" b="1">
                <a:latin typeface="Times New Roman" charset="0"/>
              </a:rPr>
              <a:t>    That is, both "yes" and "no" instances can be verified in polynomial time and hence, X and Co–X are both in NP, in fact, both are in P. </a:t>
            </a:r>
          </a:p>
          <a:p>
            <a:pPr lvl="2" eaLnBrk="1" hangingPunct="1">
              <a:lnSpc>
                <a:spcPct val="90000"/>
              </a:lnSpc>
              <a:buFont typeface="Times" charset="0"/>
              <a:buNone/>
              <a:defRPr/>
            </a:pPr>
            <a:r>
              <a:rPr lang="en-US" sz="2000" b="1">
                <a:latin typeface="Times New Roman" charset="0"/>
              </a:rPr>
              <a:t>		This implies P = Co–P and, further,</a:t>
            </a:r>
          </a:p>
          <a:p>
            <a:pPr lvl="3" eaLnBrk="1" hangingPunct="1">
              <a:lnSpc>
                <a:spcPct val="90000"/>
              </a:lnSpc>
              <a:buFont typeface="Times" charset="0"/>
              <a:buNone/>
              <a:defRPr/>
            </a:pPr>
            <a:r>
              <a:rPr lang="en-US" sz="1800" b="1">
                <a:latin typeface="Times New Roman" charset="0"/>
              </a:rPr>
              <a:t>				P = Co–P </a:t>
            </a:r>
            <a:r>
              <a:rPr lang="en-US" sz="1800" b="1">
                <a:latin typeface="Times New Roman" charset="0"/>
                <a:sym typeface="Symbol" charset="2"/>
              </a:rPr>
              <a:t></a:t>
            </a:r>
            <a:r>
              <a:rPr lang="en-US" sz="1800" b="1">
                <a:latin typeface="Times New Roman" charset="0"/>
              </a:rPr>
              <a:t> NP </a:t>
            </a:r>
            <a:r>
              <a:rPr lang="en-US" sz="1800" b="1">
                <a:latin typeface="Times New Roman" charset="0"/>
                <a:sym typeface="Symbol" charset="2"/>
              </a:rPr>
              <a:t></a:t>
            </a:r>
            <a:r>
              <a:rPr lang="en-US" sz="1800" b="1">
                <a:latin typeface="Times New Roman" charset="0"/>
              </a:rPr>
              <a:t> Co–NP</a:t>
            </a:r>
            <a:r>
              <a:rPr lang="en-US" sz="1800">
                <a:latin typeface="Times New Roman" charset="0"/>
              </a:rPr>
              <a:t>.</a:t>
            </a:r>
          </a:p>
          <a:p>
            <a:pPr eaLnBrk="1" hangingPunct="1">
              <a:lnSpc>
                <a:spcPct val="90000"/>
              </a:lnSpc>
              <a:buFont typeface="Times" charset="0"/>
              <a:buChar char="•"/>
              <a:defRPr/>
            </a:pPr>
            <a:endParaRPr lang="en-US" sz="2800"/>
          </a:p>
        </p:txBody>
      </p:sp>
    </p:spTree>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Co–NP</a:t>
            </a:r>
          </a:p>
        </p:txBody>
      </p:sp>
      <p:sp>
        <p:nvSpPr>
          <p:cNvPr id="503811" name="Rectangle 3"/>
          <p:cNvSpPr>
            <a:spLocks noGrp="1" noChangeArrowheads="1"/>
          </p:cNvSpPr>
          <p:nvPr>
            <p:ph type="body" idx="1"/>
          </p:nvPr>
        </p:nvSpPr>
        <p:spPr/>
        <p:txBody>
          <a:bodyPr/>
          <a:lstStyle/>
          <a:p>
            <a:pPr lvl="2" eaLnBrk="1" hangingPunct="1">
              <a:buFont typeface="Times" pitchFamily="-111" charset="0"/>
              <a:buNone/>
            </a:pPr>
            <a:r>
              <a:rPr lang="en-US" sz="2000" b="1">
                <a:latin typeface="Times New Roman" pitchFamily="-111" charset="0"/>
              </a:rPr>
              <a:t>	This gives rise to a second fundamental question: </a:t>
            </a:r>
          </a:p>
          <a:p>
            <a:pPr lvl="3" eaLnBrk="1" hangingPunct="1">
              <a:buFont typeface="Times" pitchFamily="-111" charset="0"/>
              <a:buNone/>
            </a:pPr>
            <a:r>
              <a:rPr lang="en-US" sz="1800" b="1">
                <a:latin typeface="Times New Roman" pitchFamily="-111" charset="0"/>
              </a:rPr>
              <a:t>			NP = Co–NP?</a:t>
            </a:r>
          </a:p>
          <a:p>
            <a:pPr lvl="2" eaLnBrk="1" hangingPunct="1"/>
            <a:endParaRPr lang="en-US" sz="2000" b="1">
              <a:latin typeface="Times New Roman" pitchFamily="-111" charset="0"/>
            </a:endParaRPr>
          </a:p>
          <a:p>
            <a:pPr lvl="2" eaLnBrk="1" hangingPunct="1">
              <a:buFont typeface="Times" pitchFamily="-111" charset="0"/>
              <a:buNone/>
            </a:pPr>
            <a:r>
              <a:rPr lang="en-US" sz="2000" b="1">
                <a:latin typeface="Times New Roman" pitchFamily="-111" charset="0"/>
              </a:rPr>
              <a:t>	If P = NP, then NP = Co–NP. </a:t>
            </a:r>
          </a:p>
          <a:p>
            <a:pPr lvl="2" eaLnBrk="1" hangingPunct="1">
              <a:buFont typeface="Times" pitchFamily="-111" charset="0"/>
              <a:buNone/>
            </a:pPr>
            <a:r>
              <a:rPr lang="en-US" sz="2000" b="1">
                <a:latin typeface="Times New Roman" pitchFamily="-111" charset="0"/>
              </a:rPr>
              <a:t>		This is not "if and only if." </a:t>
            </a:r>
          </a:p>
          <a:p>
            <a:pPr lvl="2" eaLnBrk="1" hangingPunct="1">
              <a:buFont typeface="Times" pitchFamily="-111" charset="0"/>
              <a:buNone/>
            </a:pPr>
            <a:endParaRPr lang="en-US" sz="2000" b="1">
              <a:latin typeface="Times New Roman" pitchFamily="-111" charset="0"/>
            </a:endParaRPr>
          </a:p>
          <a:p>
            <a:pPr lvl="2" eaLnBrk="1" hangingPunct="1">
              <a:buFont typeface="Times" pitchFamily="-111" charset="0"/>
              <a:buNone/>
            </a:pPr>
            <a:r>
              <a:rPr lang="en-US" sz="2000" b="1">
                <a:latin typeface="Times New Roman" pitchFamily="-111" charset="0"/>
              </a:rPr>
              <a:t>	It is possible that NP = Co–NP and, yet, P ≠ NP.</a:t>
            </a:r>
          </a:p>
          <a:p>
            <a:pPr eaLnBrk="1" hangingPunct="1"/>
            <a:endParaRPr lang="en-US" sz="2800" b="1"/>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4"/>
          <p:cNvSpPr>
            <a:spLocks noGrp="1" noChangeArrowheads="1"/>
          </p:cNvSpPr>
          <p:nvPr>
            <p:ph type="dt" sz="quarter" idx="10"/>
          </p:nvPr>
        </p:nvSpPr>
        <p:spPr>
          <a:noFill/>
        </p:spPr>
        <p:txBody>
          <a:bodyPr/>
          <a:lstStyle/>
          <a:p>
            <a:fld id="{5E86E33C-73DE-7348-9203-0BE8CF38F69A}"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06499"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06500" name="Slide Number Placeholder 3"/>
          <p:cNvSpPr>
            <a:spLocks noGrp="1"/>
          </p:cNvSpPr>
          <p:nvPr>
            <p:ph type="sldNum" sz="quarter" idx="12"/>
          </p:nvPr>
        </p:nvSpPr>
        <p:spPr>
          <a:noFill/>
        </p:spPr>
        <p:txBody>
          <a:bodyPr/>
          <a:lstStyle/>
          <a:p>
            <a:fld id="{FDEC2107-757C-5A4B-AF97-475E58F19260}" type="slidenum">
              <a:rPr lang="en-US">
                <a:latin typeface="Arial" pitchFamily="-111" charset="0"/>
                <a:ea typeface="ＭＳ Ｐゴシック" pitchFamily="-111" charset="-128"/>
                <a:cs typeface="ＭＳ Ｐゴシック" pitchFamily="-111" charset="-128"/>
              </a:rPr>
              <a:pPr/>
              <a:t>53</a:t>
            </a:fld>
            <a:endParaRPr lang="en-US">
              <a:latin typeface="Arial" pitchFamily="-111" charset="0"/>
              <a:ea typeface="ＭＳ Ｐゴシック" pitchFamily="-111" charset="-128"/>
              <a:cs typeface="ＭＳ Ｐゴシック" pitchFamily="-111" charset="-128"/>
            </a:endParaRPr>
          </a:p>
        </p:txBody>
      </p:sp>
      <p:sp>
        <p:nvSpPr>
          <p:cNvPr id="106501"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P(x) = 0 is Decidable</a:t>
            </a:r>
          </a:p>
        </p:txBody>
      </p:sp>
      <p:sp>
        <p:nvSpPr>
          <p:cNvPr id="106502" name="Rectangle 3"/>
          <p:cNvSpPr>
            <a:spLocks noGrp="1" noChangeArrowheads="1"/>
          </p:cNvSpPr>
          <p:nvPr>
            <p:ph type="body" idx="4294967295"/>
          </p:nvPr>
        </p:nvSpPr>
        <p:spPr/>
        <p:txBody>
          <a:bodyPr/>
          <a:lstStyle/>
          <a:p>
            <a:pPr eaLnBrk="1" hangingPunct="1"/>
            <a:r>
              <a:rPr lang="en-US" sz="3600" b="1" dirty="0" err="1">
                <a:ea typeface="ＭＳ Ｐゴシック" pitchFamily="-111" charset="-128"/>
                <a:cs typeface="ＭＳ Ｐゴシック" pitchFamily="-111" charset="-128"/>
              </a:rPr>
              <a:t>c</a:t>
            </a:r>
            <a:r>
              <a:rPr lang="en-US" sz="3600" b="1" baseline="-25000" dirty="0" err="1">
                <a:ea typeface="ＭＳ Ｐゴシック" pitchFamily="-111" charset="-128"/>
                <a:cs typeface="ＭＳ Ｐゴシック" pitchFamily="-111" charset="-128"/>
              </a:rPr>
              <a:t>n</a:t>
            </a:r>
            <a:r>
              <a:rPr lang="en-US" sz="3600" b="1" dirty="0">
                <a:ea typeface="ＭＳ Ｐゴシック" pitchFamily="-111" charset="-128"/>
                <a:cs typeface="ＭＳ Ｐゴシック" pitchFamily="-111" charset="-128"/>
              </a:rPr>
              <a:t> </a:t>
            </a:r>
            <a:r>
              <a:rPr lang="en-US" sz="3600" b="1" dirty="0" err="1">
                <a:ea typeface="ＭＳ Ｐゴシック" pitchFamily="-111" charset="-128"/>
                <a:cs typeface="ＭＳ Ｐゴシック" pitchFamily="-111" charset="-128"/>
              </a:rPr>
              <a:t>x</a:t>
            </a:r>
            <a:r>
              <a:rPr lang="en-US" sz="3600" b="1" baseline="30000" dirty="0" err="1">
                <a:ea typeface="ＭＳ Ｐゴシック" pitchFamily="-111" charset="-128"/>
                <a:cs typeface="ＭＳ Ｐゴシック" pitchFamily="-111" charset="-128"/>
              </a:rPr>
              <a:t>n</a:t>
            </a:r>
            <a:r>
              <a:rPr lang="en-US" sz="3600" b="1" dirty="0">
                <a:ea typeface="ＭＳ Ｐゴシック" pitchFamily="-111" charset="-128"/>
                <a:cs typeface="ＭＳ Ｐゴシック" pitchFamily="-111" charset="-128"/>
              </a:rPr>
              <a:t> + c</a:t>
            </a:r>
            <a:r>
              <a:rPr lang="en-US" sz="3600" b="1" baseline="-25000" dirty="0">
                <a:ea typeface="ＭＳ Ｐゴシック" pitchFamily="-111" charset="-128"/>
                <a:cs typeface="ＭＳ Ｐゴシック" pitchFamily="-111" charset="-128"/>
              </a:rPr>
              <a:t>n-1</a:t>
            </a:r>
            <a:r>
              <a:rPr lang="en-US" sz="3600" b="1" dirty="0">
                <a:ea typeface="ＭＳ Ｐゴシック" pitchFamily="-111" charset="-128"/>
                <a:cs typeface="ＭＳ Ｐゴシック" pitchFamily="-111" charset="-128"/>
              </a:rPr>
              <a:t> x</a:t>
            </a:r>
            <a:r>
              <a:rPr lang="en-US" sz="3600" b="1" baseline="30000" dirty="0">
                <a:ea typeface="ＭＳ Ｐゴシック" pitchFamily="-111" charset="-128"/>
                <a:cs typeface="ＭＳ Ｐゴシック" pitchFamily="-111" charset="-128"/>
              </a:rPr>
              <a:t>n-1</a:t>
            </a:r>
            <a:r>
              <a:rPr lang="en-US" sz="3600" b="1" dirty="0">
                <a:ea typeface="ＭＳ Ｐゴシック" pitchFamily="-111" charset="-128"/>
                <a:cs typeface="ＭＳ Ｐゴシック" pitchFamily="-111" charset="-128"/>
              </a:rPr>
              <a:t> +… + c</a:t>
            </a:r>
            <a:r>
              <a:rPr lang="en-US" sz="3600" b="1" baseline="-25000" dirty="0">
                <a:ea typeface="ＭＳ Ｐゴシック" pitchFamily="-111" charset="-128"/>
                <a:cs typeface="ＭＳ Ｐゴシック" pitchFamily="-111" charset="-128"/>
              </a:rPr>
              <a:t>1</a:t>
            </a:r>
            <a:r>
              <a:rPr lang="en-US" sz="3600" b="1" dirty="0">
                <a:ea typeface="ＭＳ Ｐゴシック" pitchFamily="-111" charset="-128"/>
                <a:cs typeface="ＭＳ Ｐゴシック" pitchFamily="-111" charset="-128"/>
              </a:rPr>
              <a:t> x + c</a:t>
            </a:r>
            <a:r>
              <a:rPr lang="en-US" sz="3600" b="1" baseline="-25000" dirty="0">
                <a:ea typeface="ＭＳ Ｐゴシック" pitchFamily="-111" charset="-128"/>
                <a:cs typeface="ＭＳ Ｐゴシック" pitchFamily="-111" charset="-128"/>
              </a:rPr>
              <a:t>0</a:t>
            </a:r>
            <a:r>
              <a:rPr lang="en-US" sz="3600" b="1" dirty="0">
                <a:ea typeface="ＭＳ Ｐゴシック" pitchFamily="-111" charset="-128"/>
                <a:cs typeface="ＭＳ Ｐゴシック" pitchFamily="-111" charset="-128"/>
              </a:rPr>
              <a:t> = 0</a:t>
            </a:r>
          </a:p>
          <a:p>
            <a:pPr eaLnBrk="1" hangingPunct="1"/>
            <a:r>
              <a:rPr lang="en-US" sz="3600" b="1" dirty="0" err="1">
                <a:ea typeface="ＭＳ Ｐゴシック" pitchFamily="-111" charset="-128"/>
                <a:cs typeface="ＭＳ Ｐゴシック" pitchFamily="-111" charset="-128"/>
              </a:rPr>
              <a:t>x</a:t>
            </a:r>
            <a:r>
              <a:rPr lang="en-US" sz="3600" b="1" baseline="30000" dirty="0" err="1">
                <a:ea typeface="ＭＳ Ｐゴシック" pitchFamily="-111" charset="-128"/>
                <a:cs typeface="ＭＳ Ｐゴシック" pitchFamily="-111" charset="-128"/>
              </a:rPr>
              <a:t>n</a:t>
            </a:r>
            <a:r>
              <a:rPr lang="en-US" sz="3600" b="1" dirty="0">
                <a:ea typeface="ＭＳ Ｐゴシック" pitchFamily="-111" charset="-128"/>
                <a:cs typeface="ＭＳ Ｐゴシック" pitchFamily="-111" charset="-128"/>
              </a:rPr>
              <a:t> = -(c</a:t>
            </a:r>
            <a:r>
              <a:rPr lang="en-US" sz="3600" b="1" baseline="-25000" dirty="0">
                <a:ea typeface="ＭＳ Ｐゴシック" pitchFamily="-111" charset="-128"/>
                <a:cs typeface="ＭＳ Ｐゴシック" pitchFamily="-111" charset="-128"/>
              </a:rPr>
              <a:t>n-1</a:t>
            </a:r>
            <a:r>
              <a:rPr lang="en-US" sz="3600" b="1" dirty="0">
                <a:ea typeface="ＭＳ Ｐゴシック" pitchFamily="-111" charset="-128"/>
                <a:cs typeface="ＭＳ Ｐゴシック" pitchFamily="-111" charset="-128"/>
              </a:rPr>
              <a:t> x</a:t>
            </a:r>
            <a:r>
              <a:rPr lang="en-US" sz="3600" b="1" baseline="30000" dirty="0">
                <a:ea typeface="ＭＳ Ｐゴシック" pitchFamily="-111" charset="-128"/>
                <a:cs typeface="ＭＳ Ｐゴシック" pitchFamily="-111" charset="-128"/>
              </a:rPr>
              <a:t>n-1</a:t>
            </a:r>
            <a:r>
              <a:rPr lang="en-US" sz="3600" b="1" dirty="0">
                <a:ea typeface="ＭＳ Ｐゴシック" pitchFamily="-111" charset="-128"/>
                <a:cs typeface="ＭＳ Ｐゴシック" pitchFamily="-111" charset="-128"/>
              </a:rPr>
              <a:t> + … + c</a:t>
            </a:r>
            <a:r>
              <a:rPr lang="en-US" sz="3600" b="1" baseline="-25000" dirty="0">
                <a:ea typeface="ＭＳ Ｐゴシック" pitchFamily="-111" charset="-128"/>
                <a:cs typeface="ＭＳ Ｐゴシック" pitchFamily="-111" charset="-128"/>
              </a:rPr>
              <a:t>1</a:t>
            </a:r>
            <a:r>
              <a:rPr lang="en-US" sz="3600" b="1" dirty="0">
                <a:ea typeface="ＭＳ Ｐゴシック" pitchFamily="-111" charset="-128"/>
                <a:cs typeface="ＭＳ Ｐゴシック" pitchFamily="-111" charset="-128"/>
              </a:rPr>
              <a:t> x + c</a:t>
            </a:r>
            <a:r>
              <a:rPr lang="en-US" sz="3600" b="1" baseline="-25000" dirty="0">
                <a:ea typeface="ＭＳ Ｐゴシック" pitchFamily="-111" charset="-128"/>
                <a:cs typeface="ＭＳ Ｐゴシック" pitchFamily="-111" charset="-128"/>
              </a:rPr>
              <a:t>0</a:t>
            </a:r>
            <a:r>
              <a:rPr lang="en-US" sz="3600" b="1" dirty="0">
                <a:ea typeface="ＭＳ Ｐゴシック" pitchFamily="-111" charset="-128"/>
                <a:cs typeface="ＭＳ Ｐゴシック" pitchFamily="-111" charset="-128"/>
              </a:rPr>
              <a:t>)/</a:t>
            </a:r>
            <a:r>
              <a:rPr lang="en-US" sz="3600" b="1" dirty="0" err="1">
                <a:ea typeface="ＭＳ Ｐゴシック" pitchFamily="-111" charset="-128"/>
                <a:cs typeface="ＭＳ Ｐゴシック" pitchFamily="-111" charset="-128"/>
              </a:rPr>
              <a:t>c</a:t>
            </a:r>
            <a:r>
              <a:rPr lang="en-US" sz="3600" b="1" baseline="-25000" dirty="0" err="1">
                <a:ea typeface="ＭＳ Ｐゴシック" pitchFamily="-111" charset="-128"/>
                <a:cs typeface="ＭＳ Ｐゴシック" pitchFamily="-111" charset="-128"/>
              </a:rPr>
              <a:t>n</a:t>
            </a:r>
            <a:r>
              <a:rPr lang="en-US" sz="3600" b="1" dirty="0">
                <a:ea typeface="ＭＳ Ｐゴシック" pitchFamily="-111" charset="-128"/>
                <a:cs typeface="ＭＳ Ｐゴシック" pitchFamily="-111" charset="-128"/>
              </a:rPr>
              <a:t> </a:t>
            </a:r>
          </a:p>
          <a:p>
            <a:pPr eaLnBrk="1" hangingPunct="1"/>
            <a:r>
              <a:rPr lang="en-US" sz="3600" b="1" dirty="0">
                <a:ea typeface="ＭＳ Ｐゴシック" pitchFamily="-111" charset="-128"/>
                <a:cs typeface="ＭＳ Ｐゴシック" pitchFamily="-111" charset="-128"/>
              </a:rPr>
              <a:t>|</a:t>
            </a:r>
            <a:r>
              <a:rPr lang="en-US" sz="3600" b="1" dirty="0" err="1">
                <a:ea typeface="ＭＳ Ｐゴシック" pitchFamily="-111" charset="-128"/>
                <a:cs typeface="ＭＳ Ｐゴシック" pitchFamily="-111" charset="-128"/>
              </a:rPr>
              <a:t>x</a:t>
            </a:r>
            <a:r>
              <a:rPr lang="en-US" sz="3600" b="1" baseline="30000" dirty="0" err="1">
                <a:ea typeface="ＭＳ Ｐゴシック" pitchFamily="-111" charset="-128"/>
                <a:cs typeface="ＭＳ Ｐゴシック" pitchFamily="-111" charset="-128"/>
              </a:rPr>
              <a:t>n</a:t>
            </a:r>
            <a:r>
              <a:rPr lang="en-US" sz="3600" b="1" dirty="0">
                <a:ea typeface="ＭＳ Ｐゴシック" pitchFamily="-111" charset="-128"/>
                <a:cs typeface="ＭＳ Ｐゴシック" pitchFamily="-111" charset="-128"/>
              </a:rPr>
              <a:t>| </a:t>
            </a:r>
            <a:r>
              <a:rPr lang="en-US" sz="3600" b="1" dirty="0">
                <a:ea typeface="ＭＳ Ｐゴシック" pitchFamily="-111" charset="-128"/>
                <a:cs typeface="ＭＳ Ｐゴシック" pitchFamily="-111" charset="-128"/>
                <a:sym typeface="Symbol" pitchFamily="-111" charset="2"/>
              </a:rPr>
              <a:t></a:t>
            </a:r>
            <a:r>
              <a:rPr lang="en-US" sz="3600" b="1" dirty="0">
                <a:ea typeface="ＭＳ Ｐゴシック" pitchFamily="-111" charset="-128"/>
                <a:cs typeface="ＭＳ Ｐゴシック" pitchFamily="-111" charset="-128"/>
              </a:rPr>
              <a:t> </a:t>
            </a:r>
            <a:r>
              <a:rPr lang="en-US" sz="3600" b="1" dirty="0" err="1">
                <a:ea typeface="ＭＳ Ｐゴシック" pitchFamily="-111" charset="-128"/>
                <a:cs typeface="ＭＳ Ｐゴシック" pitchFamily="-111" charset="-128"/>
              </a:rPr>
              <a:t>c</a:t>
            </a:r>
            <a:r>
              <a:rPr lang="en-US" sz="3600" b="1" baseline="-25000" dirty="0" err="1">
                <a:ea typeface="ＭＳ Ｐゴシック" pitchFamily="-111" charset="-128"/>
                <a:cs typeface="ＭＳ Ｐゴシック" pitchFamily="-111" charset="-128"/>
              </a:rPr>
              <a:t>max</a:t>
            </a:r>
            <a:r>
              <a:rPr lang="en-US" sz="3600" b="1" dirty="0">
                <a:ea typeface="ＭＳ Ｐゴシック" pitchFamily="-111" charset="-128"/>
                <a:cs typeface="ＭＳ Ｐゴシック" pitchFamily="-111" charset="-128"/>
              </a:rPr>
              <a:t>(|x</a:t>
            </a:r>
            <a:r>
              <a:rPr lang="en-US" sz="3600" b="1" baseline="30000" dirty="0">
                <a:ea typeface="ＭＳ Ｐゴシック" pitchFamily="-111" charset="-128"/>
                <a:cs typeface="ＭＳ Ｐゴシック" pitchFamily="-111" charset="-128"/>
              </a:rPr>
              <a:t>n-1</a:t>
            </a:r>
            <a:r>
              <a:rPr lang="en-US" sz="3600" b="1" dirty="0">
                <a:ea typeface="ＭＳ Ｐゴシック" pitchFamily="-111" charset="-128"/>
                <a:cs typeface="ＭＳ Ｐゴシック" pitchFamily="-111" charset="-128"/>
              </a:rPr>
              <a:t>| + … + |x| + 1|)/|</a:t>
            </a:r>
            <a:r>
              <a:rPr lang="en-US" sz="3600" b="1" dirty="0" err="1">
                <a:ea typeface="ＭＳ Ｐゴシック" pitchFamily="-111" charset="-128"/>
                <a:cs typeface="ＭＳ Ｐゴシック" pitchFamily="-111" charset="-128"/>
              </a:rPr>
              <a:t>c</a:t>
            </a:r>
            <a:r>
              <a:rPr lang="en-US" sz="3600" b="1" baseline="-25000" dirty="0" err="1">
                <a:ea typeface="ＭＳ Ｐゴシック" pitchFamily="-111" charset="-128"/>
                <a:cs typeface="ＭＳ Ｐゴシック" pitchFamily="-111" charset="-128"/>
              </a:rPr>
              <a:t>n</a:t>
            </a:r>
            <a:r>
              <a:rPr lang="en-US" sz="3600" b="1" dirty="0">
                <a:ea typeface="ＭＳ Ｐゴシック" pitchFamily="-111" charset="-128"/>
                <a:cs typeface="ＭＳ Ｐゴシック" pitchFamily="-111" charset="-128"/>
              </a:rPr>
              <a:t>|</a:t>
            </a:r>
          </a:p>
          <a:p>
            <a:pPr eaLnBrk="1" hangingPunct="1"/>
            <a:r>
              <a:rPr lang="en-US" sz="3600" b="1" dirty="0">
                <a:ea typeface="ＭＳ Ｐゴシック" pitchFamily="-111" charset="-128"/>
                <a:cs typeface="ＭＳ Ｐゴシック" pitchFamily="-111" charset="-128"/>
              </a:rPr>
              <a:t>|</a:t>
            </a:r>
            <a:r>
              <a:rPr lang="en-US" sz="3600" b="1" dirty="0" err="1">
                <a:ea typeface="ＭＳ Ｐゴシック" pitchFamily="-111" charset="-128"/>
                <a:cs typeface="ＭＳ Ｐゴシック" pitchFamily="-111" charset="-128"/>
              </a:rPr>
              <a:t>x</a:t>
            </a:r>
            <a:r>
              <a:rPr lang="en-US" sz="3600" b="1" baseline="30000" dirty="0" err="1">
                <a:ea typeface="ＭＳ Ｐゴシック" pitchFamily="-111" charset="-128"/>
                <a:cs typeface="ＭＳ Ｐゴシック" pitchFamily="-111" charset="-128"/>
              </a:rPr>
              <a:t>n</a:t>
            </a:r>
            <a:r>
              <a:rPr lang="en-US" sz="3600" b="1" dirty="0">
                <a:ea typeface="ＭＳ Ｐゴシック" pitchFamily="-111" charset="-128"/>
                <a:cs typeface="ＭＳ Ｐゴシック" pitchFamily="-111" charset="-128"/>
              </a:rPr>
              <a:t>| </a:t>
            </a:r>
            <a:r>
              <a:rPr lang="en-US" sz="3600" b="1" dirty="0">
                <a:ea typeface="ＭＳ Ｐゴシック" pitchFamily="-111" charset="-128"/>
                <a:cs typeface="ＭＳ Ｐゴシック" pitchFamily="-111" charset="-128"/>
                <a:sym typeface="Symbol" pitchFamily="-111" charset="2"/>
              </a:rPr>
              <a:t></a:t>
            </a:r>
            <a:r>
              <a:rPr lang="en-US" sz="3600" b="1" dirty="0">
                <a:ea typeface="ＭＳ Ｐゴシック" pitchFamily="-111" charset="-128"/>
                <a:cs typeface="ＭＳ Ｐゴシック" pitchFamily="-111" charset="-128"/>
              </a:rPr>
              <a:t> </a:t>
            </a:r>
            <a:r>
              <a:rPr lang="en-US" sz="3600" b="1" dirty="0" err="1">
                <a:ea typeface="ＭＳ Ｐゴシック" pitchFamily="-111" charset="-128"/>
                <a:cs typeface="ＭＳ Ｐゴシック" pitchFamily="-111" charset="-128"/>
              </a:rPr>
              <a:t>c</a:t>
            </a:r>
            <a:r>
              <a:rPr lang="en-US" sz="3600" b="1" baseline="-25000" dirty="0" err="1">
                <a:ea typeface="ＭＳ Ｐゴシック" pitchFamily="-111" charset="-128"/>
                <a:cs typeface="ＭＳ Ｐゴシック" pitchFamily="-111" charset="-128"/>
              </a:rPr>
              <a:t>max</a:t>
            </a:r>
            <a:r>
              <a:rPr lang="en-US" sz="3600" b="1" dirty="0">
                <a:ea typeface="ＭＳ Ｐゴシック" pitchFamily="-111" charset="-128"/>
                <a:cs typeface="ＭＳ Ｐゴシック" pitchFamily="-111" charset="-128"/>
              </a:rPr>
              <a:t>(n |x</a:t>
            </a:r>
            <a:r>
              <a:rPr lang="en-US" sz="3600" b="1" baseline="30000" dirty="0">
                <a:ea typeface="ＭＳ Ｐゴシック" pitchFamily="-111" charset="-128"/>
                <a:cs typeface="ＭＳ Ｐゴシック" pitchFamily="-111" charset="-128"/>
              </a:rPr>
              <a:t>n-1</a:t>
            </a:r>
            <a:r>
              <a:rPr lang="en-US" sz="3600" b="1" dirty="0">
                <a:ea typeface="ＭＳ Ｐゴシック" pitchFamily="-111" charset="-128"/>
                <a:cs typeface="ＭＳ Ｐゴシック" pitchFamily="-111" charset="-128"/>
              </a:rPr>
              <a:t>|)/|</a:t>
            </a:r>
            <a:r>
              <a:rPr lang="en-US" sz="3600" b="1" dirty="0" err="1">
                <a:ea typeface="ＭＳ Ｐゴシック" pitchFamily="-111" charset="-128"/>
                <a:cs typeface="ＭＳ Ｐゴシック" pitchFamily="-111" charset="-128"/>
              </a:rPr>
              <a:t>c</a:t>
            </a:r>
            <a:r>
              <a:rPr lang="en-US" sz="3600" b="1" baseline="-25000" dirty="0" err="1">
                <a:ea typeface="ＭＳ Ｐゴシック" pitchFamily="-111" charset="-128"/>
                <a:cs typeface="ＭＳ Ｐゴシック" pitchFamily="-111" charset="-128"/>
              </a:rPr>
              <a:t>n</a:t>
            </a:r>
            <a:r>
              <a:rPr lang="en-US" sz="3600" b="1" dirty="0">
                <a:ea typeface="ＭＳ Ｐゴシック" pitchFamily="-111" charset="-128"/>
                <a:cs typeface="ＭＳ Ｐゴシック" pitchFamily="-111" charset="-128"/>
              </a:rPr>
              <a:t>|, since |x|</a:t>
            </a:r>
            <a:r>
              <a:rPr lang="en-US" sz="3600" b="1" dirty="0">
                <a:ea typeface="ＭＳ Ｐゴシック" pitchFamily="-111" charset="-128"/>
                <a:cs typeface="ＭＳ Ｐゴシック" pitchFamily="-111" charset="-128"/>
                <a:sym typeface="Symbol" pitchFamily="-111" charset="2"/>
              </a:rPr>
              <a:t>1</a:t>
            </a:r>
            <a:endParaRPr lang="en-US" sz="3600" b="1" dirty="0">
              <a:ea typeface="ＭＳ Ｐゴシック" pitchFamily="-111" charset="-128"/>
              <a:cs typeface="ＭＳ Ｐゴシック" pitchFamily="-111" charset="-128"/>
            </a:endParaRPr>
          </a:p>
          <a:p>
            <a:pPr eaLnBrk="1" hangingPunct="1"/>
            <a:r>
              <a:rPr lang="en-US" sz="3600" b="1" dirty="0">
                <a:ea typeface="ＭＳ Ｐゴシック" pitchFamily="-111" charset="-128"/>
                <a:cs typeface="ＭＳ Ｐゴシック" pitchFamily="-111" charset="-128"/>
              </a:rPr>
              <a:t>|x| </a:t>
            </a:r>
            <a:r>
              <a:rPr lang="en-US" sz="3600" b="1" dirty="0">
                <a:ea typeface="ＭＳ Ｐゴシック" pitchFamily="-111" charset="-128"/>
                <a:cs typeface="ＭＳ Ｐゴシック" pitchFamily="-111" charset="-128"/>
                <a:sym typeface="Symbol" pitchFamily="-111" charset="2"/>
              </a:rPr>
              <a:t></a:t>
            </a:r>
            <a:r>
              <a:rPr lang="en-US" sz="3600" b="1" dirty="0">
                <a:ea typeface="ＭＳ Ｐゴシック" pitchFamily="-111" charset="-128"/>
                <a:cs typeface="ＭＳ Ｐゴシック" pitchFamily="-111" charset="-128"/>
              </a:rPr>
              <a:t> </a:t>
            </a:r>
            <a:r>
              <a:rPr lang="en-US" sz="3600" b="1" dirty="0" err="1">
                <a:ea typeface="ＭＳ Ｐゴシック" pitchFamily="-111" charset="-128"/>
                <a:cs typeface="ＭＳ Ｐゴシック" pitchFamily="-111" charset="-128"/>
              </a:rPr>
              <a:t>n</a:t>
            </a:r>
            <a:r>
              <a:rPr lang="en-US" sz="3600" b="1" dirty="0" err="1">
                <a:ea typeface="ＭＳ Ｐゴシック" pitchFamily="-111" charset="-128"/>
                <a:cs typeface="ＭＳ Ｐゴシック" pitchFamily="-111" charset="-128"/>
                <a:sym typeface="Symbol" pitchFamily="-111" charset="2"/>
              </a:rPr>
              <a:t></a:t>
            </a:r>
            <a:r>
              <a:rPr lang="en-US" sz="3600" b="1" dirty="0" err="1">
                <a:ea typeface="ＭＳ Ｐゴシック" pitchFamily="-111" charset="-128"/>
                <a:cs typeface="ＭＳ Ｐゴシック" pitchFamily="-111" charset="-128"/>
              </a:rPr>
              <a:t>c</a:t>
            </a:r>
            <a:r>
              <a:rPr lang="en-US" sz="3600" b="1" baseline="-25000" dirty="0" err="1">
                <a:ea typeface="ＭＳ Ｐゴシック" pitchFamily="-111" charset="-128"/>
                <a:cs typeface="ＭＳ Ｐゴシック" pitchFamily="-111" charset="-128"/>
              </a:rPr>
              <a:t>max</a:t>
            </a:r>
            <a:r>
              <a:rPr lang="en-US" sz="3600" b="1" dirty="0">
                <a:ea typeface="ＭＳ Ｐゴシック" pitchFamily="-111" charset="-128"/>
                <a:cs typeface="ＭＳ Ｐゴシック" pitchFamily="-111" charset="-128"/>
              </a:rPr>
              <a:t>/|</a:t>
            </a:r>
            <a:r>
              <a:rPr lang="en-US" sz="3600" b="1" dirty="0" err="1">
                <a:ea typeface="ＭＳ Ｐゴシック" pitchFamily="-111" charset="-128"/>
                <a:cs typeface="ＭＳ Ｐゴシック" pitchFamily="-111" charset="-128"/>
              </a:rPr>
              <a:t>c</a:t>
            </a:r>
            <a:r>
              <a:rPr lang="en-US" sz="3600" b="1" baseline="-25000" dirty="0" err="1">
                <a:ea typeface="ＭＳ Ｐゴシック" pitchFamily="-111" charset="-128"/>
                <a:cs typeface="ＭＳ Ｐゴシック" pitchFamily="-111" charset="-128"/>
              </a:rPr>
              <a:t>n</a:t>
            </a:r>
            <a:r>
              <a:rPr lang="en-US" sz="3600" b="1" dirty="0">
                <a:ea typeface="ＭＳ Ｐゴシック" pitchFamily="-111" charset="-128"/>
                <a:cs typeface="ＭＳ Ｐゴシック" pitchFamily="-111" charset="-128"/>
              </a:rPr>
              <a:t>|</a:t>
            </a:r>
          </a:p>
        </p:txBody>
      </p:sp>
      <p:sp>
        <p:nvSpPr>
          <p:cNvPr id="106503"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918F13DB-8438-4749-9634-73B1980CA9DE}" type="slidenum">
              <a:rPr lang="en-US" sz="1400"/>
              <a:pPr algn="r"/>
              <a:t>53</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Co–NP</a:t>
            </a:r>
          </a:p>
        </p:txBody>
      </p:sp>
      <p:sp>
        <p:nvSpPr>
          <p:cNvPr id="504835" name="Rectangle 3"/>
          <p:cNvSpPr>
            <a:spLocks noGrp="1" noChangeArrowheads="1"/>
          </p:cNvSpPr>
          <p:nvPr>
            <p:ph type="body" idx="1"/>
          </p:nvPr>
        </p:nvSpPr>
        <p:spPr/>
        <p:txBody>
          <a:bodyPr/>
          <a:lstStyle/>
          <a:p>
            <a:pPr eaLnBrk="1" hangingPunct="1">
              <a:buFont typeface="Times" charset="0"/>
              <a:buNone/>
              <a:defRPr/>
            </a:pPr>
            <a:r>
              <a:rPr lang="en-US" sz="2400"/>
              <a:t>	</a:t>
            </a:r>
            <a:r>
              <a:rPr lang="en-US" sz="2400" b="1"/>
              <a:t>If  A </a:t>
            </a:r>
            <a:r>
              <a:rPr lang="en-US" sz="2400" b="1">
                <a:latin typeface="Times New Roman" charset="0"/>
                <a:sym typeface="Zapf Dingbats" charset="2"/>
              </a:rPr>
              <a:t></a:t>
            </a:r>
            <a:r>
              <a:rPr lang="en-US" sz="2400" b="1" baseline="-25000">
                <a:latin typeface="Times New Roman" charset="0"/>
                <a:sym typeface="Zapf Dingbats" charset="2"/>
              </a:rPr>
              <a:t>P</a:t>
            </a:r>
            <a:r>
              <a:rPr lang="en-US" sz="2400" b="1">
                <a:latin typeface="Times New Roman" charset="0"/>
                <a:sym typeface="Zapf Dingbats" charset="2"/>
              </a:rPr>
              <a:t> B and both are in NP, then the same polynomial transformation will reduce Co-A to Co–B. That is, Co–A </a:t>
            </a:r>
            <a:r>
              <a:rPr lang="en-US" sz="2400" b="1" baseline="-25000">
                <a:latin typeface="Times New Roman" charset="0"/>
                <a:sym typeface="Zapf Dingbats" charset="2"/>
              </a:rPr>
              <a:t>P</a:t>
            </a:r>
            <a:r>
              <a:rPr lang="en-US" sz="2400" b="1">
                <a:latin typeface="Times New Roman" charset="0"/>
                <a:sym typeface="Zapf Dingbats" charset="2"/>
              </a:rPr>
              <a:t> Co–B. Therefore, Co–SAT is 'complete' in Co–NP. </a:t>
            </a:r>
          </a:p>
          <a:p>
            <a:pPr eaLnBrk="1" hangingPunct="1">
              <a:buFont typeface="Times" charset="0"/>
              <a:buNone/>
              <a:defRPr/>
            </a:pPr>
            <a:r>
              <a:rPr lang="en-US" sz="2400" b="1">
                <a:latin typeface="Times New Roman" charset="0"/>
                <a:sym typeface="Zapf Dingbats" charset="2"/>
              </a:rPr>
              <a:t>	</a:t>
            </a:r>
          </a:p>
          <a:p>
            <a:pPr eaLnBrk="1" hangingPunct="1">
              <a:buFont typeface="Times" charset="0"/>
              <a:buNone/>
              <a:defRPr/>
            </a:pPr>
            <a:r>
              <a:rPr lang="en-US" sz="2400" b="1">
                <a:latin typeface="Times New Roman" charset="0"/>
                <a:sym typeface="Zapf Dingbats" charset="2"/>
              </a:rPr>
              <a:t>	In fact, corresponding to NP–Complete is the complement set Co–NP–Complete, the set of hardest problems in Co–NP.</a:t>
            </a:r>
            <a:r>
              <a:rPr lang="en-US" sz="2400" b="1"/>
              <a:t> </a:t>
            </a:r>
          </a:p>
        </p:txBody>
      </p:sp>
    </p:spTree>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p:txBody>
          <a:bodyPr/>
          <a:lstStyle/>
          <a:p>
            <a:pPr eaLnBrk="1" hangingPunct="1">
              <a:defRPr/>
            </a:pPr>
            <a:r>
              <a:rPr lang="en-US" sz="3200" i="1">
                <a:solidFill>
                  <a:schemeClr val="bg2"/>
                </a:solidFill>
                <a:latin typeface="Times New Roman" charset="0"/>
              </a:rPr>
              <a:t>Turing Reductions</a:t>
            </a:r>
            <a:endParaRPr lang="en-US" i="1">
              <a:solidFill>
                <a:schemeClr val="bg2"/>
              </a:solidFill>
              <a:latin typeface="Times New Roman" charset="0"/>
            </a:endParaRPr>
          </a:p>
        </p:txBody>
      </p:sp>
      <p:sp>
        <p:nvSpPr>
          <p:cNvPr id="505859" name="Rectangle 3"/>
          <p:cNvSpPr>
            <a:spLocks noGrp="1" noChangeArrowheads="1"/>
          </p:cNvSpPr>
          <p:nvPr>
            <p:ph type="body" idx="1"/>
          </p:nvPr>
        </p:nvSpPr>
        <p:spPr/>
        <p:txBody>
          <a:bodyPr/>
          <a:lstStyle/>
          <a:p>
            <a:pPr eaLnBrk="1" hangingPunct="1">
              <a:buFont typeface="Times" charset="0"/>
              <a:buNone/>
              <a:defRPr/>
            </a:pPr>
            <a:r>
              <a:rPr lang="en-US" sz="2800" b="1"/>
              <a:t>	Now, return to Turing Reductions.</a:t>
            </a:r>
          </a:p>
          <a:p>
            <a:pPr eaLnBrk="1" hangingPunct="1">
              <a:buFont typeface="Times" charset="0"/>
              <a:buNone/>
              <a:defRPr/>
            </a:pPr>
            <a:endParaRPr lang="en-US" sz="2800" b="1"/>
          </a:p>
          <a:p>
            <a:pPr eaLnBrk="1" hangingPunct="1">
              <a:buFont typeface="Times" charset="0"/>
              <a:buNone/>
              <a:defRPr/>
            </a:pPr>
            <a:r>
              <a:rPr lang="en-US" sz="2800" b="1"/>
              <a:t>	Recall that Turing reductions include polynomial transformations as a special case. So, we should expect they will be more powerful.</a:t>
            </a:r>
            <a:endParaRPr lang="en-US" b="1"/>
          </a:p>
        </p:txBody>
      </p:sp>
    </p:spTree>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effectLst>
            <a:outerShdw blurRad="63500" dist="25400" dir="5100233" algn="ctr" rotWithShape="0">
              <a:schemeClr val="bg2">
                <a:alpha val="75000"/>
              </a:schemeClr>
            </a:outerShdw>
          </a:effectLst>
        </p:spPr>
        <p:txBody>
          <a:bodyPr/>
          <a:lstStyle/>
          <a:p>
            <a:pPr eaLnBrk="1" hangingPunct="1">
              <a:defRPr/>
            </a:pPr>
            <a:r>
              <a:rPr lang="en-US" sz="3200" b="1" i="1">
                <a:solidFill>
                  <a:schemeClr val="bg2">
                    <a:alpha val="50000"/>
                  </a:schemeClr>
                </a:solidFill>
              </a:rPr>
              <a:t>Turing Reductions</a:t>
            </a:r>
          </a:p>
        </p:txBody>
      </p:sp>
      <p:sp>
        <p:nvSpPr>
          <p:cNvPr id="506883" name="Rectangle 3"/>
          <p:cNvSpPr>
            <a:spLocks noGrp="1" noChangeArrowheads="1"/>
          </p:cNvSpPr>
          <p:nvPr>
            <p:ph type="body" idx="1"/>
          </p:nvPr>
        </p:nvSpPr>
        <p:spPr/>
        <p:txBody>
          <a:bodyPr/>
          <a:lstStyle/>
          <a:p>
            <a:pPr lvl="2" eaLnBrk="1" hangingPunct="1">
              <a:buFont typeface="Times" charset="0"/>
              <a:buNone/>
              <a:defRPr/>
            </a:pPr>
            <a:r>
              <a:rPr lang="en-US" sz="2000" dirty="0">
                <a:latin typeface="Times New Roman" charset="0"/>
              </a:rPr>
              <a:t> </a:t>
            </a:r>
            <a:r>
              <a:rPr lang="en-US" sz="2000" b="1" dirty="0">
                <a:latin typeface="Times New Roman" charset="0"/>
              </a:rPr>
              <a:t>(1)  Problems A and B can, but need not, be</a:t>
            </a:r>
          </a:p>
          <a:p>
            <a:pPr lvl="2" eaLnBrk="1" hangingPunct="1">
              <a:buFont typeface="Times" charset="0"/>
              <a:buNone/>
              <a:defRPr/>
            </a:pPr>
            <a:r>
              <a:rPr lang="en-US" sz="2000" b="1" dirty="0">
                <a:latin typeface="Times New Roman" charset="0"/>
              </a:rPr>
              <a:t>       decision problems. </a:t>
            </a:r>
          </a:p>
          <a:p>
            <a:pPr lvl="2" eaLnBrk="1" hangingPunct="1">
              <a:buFont typeface="Times" charset="0"/>
              <a:buNone/>
              <a:defRPr/>
            </a:pPr>
            <a:r>
              <a:rPr lang="en-US" sz="2000" b="1" dirty="0">
                <a:latin typeface="Times New Roman" charset="0"/>
              </a:rPr>
              <a:t>   </a:t>
            </a:r>
          </a:p>
          <a:p>
            <a:pPr lvl="2" eaLnBrk="1" hangingPunct="1">
              <a:buFont typeface="Times" charset="0"/>
              <a:buNone/>
              <a:defRPr/>
            </a:pPr>
            <a:r>
              <a:rPr lang="en-US" sz="2000" b="1" dirty="0">
                <a:latin typeface="Times New Roman" charset="0"/>
              </a:rPr>
              <a:t>  (2) No restriction placed upon the number </a:t>
            </a:r>
          </a:p>
          <a:p>
            <a:pPr lvl="2" eaLnBrk="1" hangingPunct="1">
              <a:buFont typeface="Times" charset="0"/>
              <a:buNone/>
              <a:defRPr/>
            </a:pPr>
            <a:r>
              <a:rPr lang="en-US" sz="2000" b="1" dirty="0">
                <a:latin typeface="Times New Roman" charset="0"/>
              </a:rPr>
              <a:t>       of instances of B that are constructed.</a:t>
            </a:r>
          </a:p>
          <a:p>
            <a:pPr lvl="2" eaLnBrk="1" hangingPunct="1">
              <a:buFont typeface="Times" charset="0"/>
              <a:buNone/>
              <a:defRPr/>
            </a:pPr>
            <a:r>
              <a:rPr lang="en-US" sz="2000" b="1" dirty="0">
                <a:latin typeface="Times New Roman" charset="0"/>
              </a:rPr>
              <a:t>   </a:t>
            </a:r>
          </a:p>
          <a:p>
            <a:pPr lvl="2" eaLnBrk="1" hangingPunct="1">
              <a:buFont typeface="Times" charset="0"/>
              <a:buNone/>
              <a:defRPr/>
            </a:pPr>
            <a:r>
              <a:rPr lang="en-US" sz="2000" b="1" dirty="0">
                <a:latin typeface="Times New Roman" charset="0"/>
              </a:rPr>
              <a:t>  (3) Nor, how the result, </a:t>
            </a:r>
            <a:r>
              <a:rPr lang="en-US" sz="2000" b="1" dirty="0" err="1">
                <a:latin typeface="Times New Roman" charset="0"/>
              </a:rPr>
              <a:t>Answer</a:t>
            </a:r>
            <a:r>
              <a:rPr lang="en-US" sz="2000" b="1" baseline="-25000" dirty="0" err="1">
                <a:latin typeface="Times New Roman" charset="0"/>
              </a:rPr>
              <a:t>A</a:t>
            </a:r>
            <a:r>
              <a:rPr lang="en-US" sz="2000" b="1" dirty="0">
                <a:latin typeface="Times New Roman" charset="0"/>
              </a:rPr>
              <a:t>, is computed</a:t>
            </a:r>
            <a:r>
              <a:rPr lang="en-US" sz="2000" dirty="0" smtClean="0">
                <a:latin typeface="Times New Roman" charset="0"/>
              </a:rPr>
              <a:t>.</a:t>
            </a:r>
          </a:p>
          <a:p>
            <a:pPr lvl="2" eaLnBrk="1" hangingPunct="1">
              <a:buFont typeface="Times" charset="0"/>
              <a:buNone/>
              <a:defRPr/>
            </a:pPr>
            <a:endParaRPr lang="en-US" sz="2000" dirty="0">
              <a:latin typeface="Times New Roman" charset="0"/>
            </a:endParaRPr>
          </a:p>
          <a:p>
            <a:pPr lvl="2" eaLnBrk="1" hangingPunct="1">
              <a:buFont typeface="Times" charset="0"/>
              <a:buNone/>
              <a:defRPr/>
            </a:pPr>
            <a:r>
              <a:rPr lang="en-US" sz="2000" b="1" dirty="0" smtClean="0">
                <a:latin typeface="Times New Roman" charset="0"/>
              </a:rPr>
              <a:t>In effect, we use an Oracle for B.</a:t>
            </a:r>
            <a:endParaRPr lang="en-US" sz="2000" b="1" dirty="0">
              <a:latin typeface="Times New Roman" charset="0"/>
            </a:endParaRPr>
          </a:p>
          <a:p>
            <a:pPr eaLnBrk="1" hangingPunct="1">
              <a:buFont typeface="Times" charset="0"/>
              <a:buChar char="•"/>
              <a:defRPr/>
            </a:pPr>
            <a:endParaRPr lang="en-US" sz="2800" dirty="0"/>
          </a:p>
        </p:txBody>
      </p:sp>
    </p:spTree>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effectLst/>
        </p:spPr>
        <p:txBody>
          <a:bodyPr/>
          <a:lstStyle/>
          <a:p>
            <a:pPr eaLnBrk="1" hangingPunct="1">
              <a:defRPr/>
            </a:pPr>
            <a:r>
              <a:rPr lang="en-US" sz="3200" b="1" i="1">
                <a:solidFill>
                  <a:schemeClr val="bg2">
                    <a:alpha val="50000"/>
                  </a:schemeClr>
                </a:solidFill>
              </a:rPr>
              <a:t>Turing Reductions</a:t>
            </a:r>
            <a:endParaRPr lang="en-US" sz="3200" b="1">
              <a:solidFill>
                <a:schemeClr val="tx2">
                  <a:alpha val="50000"/>
                </a:schemeClr>
              </a:solidFill>
              <a:latin typeface="Times New Roman" pitchFamily="17" charset="0"/>
            </a:endParaRPr>
          </a:p>
        </p:txBody>
      </p:sp>
      <p:sp>
        <p:nvSpPr>
          <p:cNvPr id="507907" name="Rectangle 3"/>
          <p:cNvSpPr>
            <a:spLocks noGrp="1" noChangeArrowheads="1"/>
          </p:cNvSpPr>
          <p:nvPr>
            <p:ph type="body" idx="1"/>
          </p:nvPr>
        </p:nvSpPr>
        <p:spPr/>
        <p:txBody>
          <a:bodyPr/>
          <a:lstStyle/>
          <a:p>
            <a:pPr eaLnBrk="1" hangingPunct="1">
              <a:buFont typeface="Times" charset="0"/>
              <a:buNone/>
              <a:defRPr/>
            </a:pPr>
            <a:r>
              <a:rPr lang="en-US" sz="2400" b="1">
                <a:latin typeface="Times New Roman" charset="0"/>
              </a:rPr>
              <a:t>	Technically, Turing Reductions include Polynomial Transformations, but it is useful to distinguish them.</a:t>
            </a:r>
          </a:p>
          <a:p>
            <a:pPr eaLnBrk="1" hangingPunct="1">
              <a:buFont typeface="Times" charset="0"/>
              <a:buChar char="•"/>
              <a:defRPr/>
            </a:pPr>
            <a:endParaRPr lang="en-US" sz="2400" b="1">
              <a:latin typeface="Times New Roman" charset="0"/>
            </a:endParaRPr>
          </a:p>
          <a:p>
            <a:pPr eaLnBrk="1" hangingPunct="1">
              <a:buFont typeface="Times" charset="0"/>
              <a:buNone/>
              <a:defRPr/>
            </a:pPr>
            <a:r>
              <a:rPr lang="en-US" sz="2400" b="1">
                <a:latin typeface="Times New Roman" charset="0"/>
              </a:rPr>
              <a:t>    Polynomial transformations are often the easiest to apply.</a:t>
            </a:r>
          </a:p>
        </p:txBody>
      </p:sp>
    </p:spTree>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r>
              <a:rPr lang="en-US" sz="3200" i="1">
                <a:solidFill>
                  <a:schemeClr val="bg2"/>
                </a:solidFill>
              </a:rPr>
              <a:t>NP–Hard</a:t>
            </a:r>
            <a:endParaRPr lang="en-US"/>
          </a:p>
        </p:txBody>
      </p:sp>
      <p:sp>
        <p:nvSpPr>
          <p:cNvPr id="508931" name="Rectangle 3"/>
          <p:cNvSpPr>
            <a:spLocks noGrp="1" noChangeArrowheads="1"/>
          </p:cNvSpPr>
          <p:nvPr>
            <p:ph type="body" idx="1"/>
          </p:nvPr>
        </p:nvSpPr>
        <p:spPr/>
        <p:txBody>
          <a:bodyPr/>
          <a:lstStyle/>
          <a:p>
            <a:pPr algn="ctr" eaLnBrk="1" hangingPunct="1">
              <a:buFont typeface="Times" charset="0"/>
              <a:buNone/>
              <a:defRPr/>
            </a:pPr>
            <a:r>
              <a:rPr lang="en-US" b="1">
                <a:latin typeface="Times New Roman" charset="0"/>
              </a:rPr>
              <a:t> </a:t>
            </a:r>
          </a:p>
          <a:p>
            <a:pPr algn="ctr" eaLnBrk="1" hangingPunct="1">
              <a:buFont typeface="Times" charset="0"/>
              <a:buNone/>
              <a:defRPr/>
            </a:pPr>
            <a:r>
              <a:rPr lang="en-US" b="1">
                <a:latin typeface="Times New Roman" charset="0"/>
              </a:rPr>
              <a:t>Fifth Significant Class of Problems: </a:t>
            </a:r>
          </a:p>
          <a:p>
            <a:pPr algn="ctr" eaLnBrk="1" hangingPunct="1">
              <a:buFont typeface="Times" charset="0"/>
              <a:buNone/>
              <a:defRPr/>
            </a:pPr>
            <a:endParaRPr lang="en-US" b="1">
              <a:latin typeface="Times New Roman" charset="0"/>
            </a:endParaRPr>
          </a:p>
          <a:p>
            <a:pPr algn="ctr" eaLnBrk="1" hangingPunct="1">
              <a:buFont typeface="Times" charset="0"/>
              <a:buNone/>
              <a:defRPr/>
            </a:pPr>
            <a:r>
              <a:rPr lang="en-US" b="1">
                <a:latin typeface="Times New Roman" charset="0"/>
              </a:rPr>
              <a:t>The Class NP–Hard</a:t>
            </a:r>
          </a:p>
          <a:p>
            <a:pPr eaLnBrk="1" hangingPunct="1">
              <a:buFont typeface="Times" charset="0"/>
              <a:buChar char="•"/>
              <a:defRPr/>
            </a:pPr>
            <a:endParaRPr lang="en-US"/>
          </a:p>
        </p:txBody>
      </p:sp>
    </p:spTree>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NP–Hard</a:t>
            </a:r>
            <a:endParaRPr lang="en-US" sz="3200">
              <a:solidFill>
                <a:schemeClr val="tx2">
                  <a:alpha val="50000"/>
                </a:schemeClr>
              </a:solidFill>
            </a:endParaRPr>
          </a:p>
        </p:txBody>
      </p:sp>
      <p:sp>
        <p:nvSpPr>
          <p:cNvPr id="509955" name="Rectangle 3"/>
          <p:cNvSpPr>
            <a:spLocks noGrp="1" noChangeArrowheads="1"/>
          </p:cNvSpPr>
          <p:nvPr>
            <p:ph type="body" idx="1"/>
          </p:nvPr>
        </p:nvSpPr>
        <p:spPr/>
        <p:txBody>
          <a:bodyPr/>
          <a:lstStyle/>
          <a:p>
            <a:pPr eaLnBrk="1" hangingPunct="1">
              <a:lnSpc>
                <a:spcPct val="90000"/>
              </a:lnSpc>
              <a:buFont typeface="Times" charset="0"/>
              <a:buNone/>
              <a:defRPr/>
            </a:pPr>
            <a:r>
              <a:rPr lang="en-US" sz="2800" b="1">
                <a:latin typeface="Times New Roman" charset="0"/>
              </a:rPr>
              <a:t>	To date, we have concerned ourselves with decision problems. We are now in a position to include additional problems. In particular, optimization problems. </a:t>
            </a:r>
          </a:p>
          <a:p>
            <a:pPr eaLnBrk="1" hangingPunct="1">
              <a:lnSpc>
                <a:spcPct val="90000"/>
              </a:lnSpc>
              <a:buFont typeface="Times" charset="0"/>
              <a:buNone/>
              <a:defRPr/>
            </a:pPr>
            <a:endParaRPr lang="en-US" sz="2800" b="1">
              <a:latin typeface="Times New Roman" charset="0"/>
            </a:endParaRPr>
          </a:p>
          <a:p>
            <a:pPr eaLnBrk="1" hangingPunct="1">
              <a:lnSpc>
                <a:spcPct val="90000"/>
              </a:lnSpc>
              <a:buFont typeface="Times" charset="0"/>
              <a:buNone/>
              <a:defRPr/>
            </a:pPr>
            <a:r>
              <a:rPr lang="en-US" sz="2800" b="1">
                <a:latin typeface="Times New Roman" charset="0"/>
              </a:rPr>
              <a:t>   We require one additional tool – the second type of transformation discussed above – Turing reductions.</a:t>
            </a:r>
          </a:p>
        </p:txBody>
      </p:sp>
    </p:spTree>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NP–Hard</a:t>
            </a:r>
          </a:p>
        </p:txBody>
      </p:sp>
      <p:sp>
        <p:nvSpPr>
          <p:cNvPr id="510979" name="Rectangle 3"/>
          <p:cNvSpPr>
            <a:spLocks noGrp="1" noChangeArrowheads="1"/>
          </p:cNvSpPr>
          <p:nvPr>
            <p:ph type="body" idx="1"/>
          </p:nvPr>
        </p:nvSpPr>
        <p:spPr/>
        <p:txBody>
          <a:bodyPr/>
          <a:lstStyle/>
          <a:p>
            <a:pPr lvl="2" eaLnBrk="1" hangingPunct="1">
              <a:buFont typeface="Times" charset="0"/>
              <a:buNone/>
              <a:defRPr/>
            </a:pPr>
            <a:r>
              <a:rPr lang="en-US" sz="2000" b="1" dirty="0">
                <a:latin typeface="Times New Roman" charset="0"/>
              </a:rPr>
              <a:t>	Definition: Problem B is NP–Hard if there is a </a:t>
            </a:r>
            <a:r>
              <a:rPr lang="en-US" sz="2000" b="1" dirty="0" smtClean="0">
                <a:latin typeface="Times New Roman" charset="0"/>
              </a:rPr>
              <a:t>polynomial time Turing </a:t>
            </a:r>
            <a:r>
              <a:rPr lang="en-US" sz="2000" b="1" dirty="0">
                <a:latin typeface="Times New Roman" charset="0"/>
              </a:rPr>
              <a:t>reduction A </a:t>
            </a:r>
            <a:r>
              <a:rPr lang="en-US" sz="1600" b="1" dirty="0">
                <a:latin typeface="Times New Roman" charset="0"/>
                <a:sym typeface="Zapf Dingbats" charset="2"/>
              </a:rPr>
              <a:t></a:t>
            </a:r>
            <a:r>
              <a:rPr lang="en-US" sz="2000" b="1" dirty="0">
                <a:latin typeface="Times New Roman" charset="0"/>
              </a:rPr>
              <a:t> B for some problem A in NP–Complete</a:t>
            </a:r>
            <a:r>
              <a:rPr lang="en-US" sz="2000" b="1" dirty="0" smtClean="0">
                <a:latin typeface="Times New Roman" charset="0"/>
              </a:rPr>
              <a:t>.</a:t>
            </a:r>
          </a:p>
          <a:p>
            <a:pPr lvl="2" eaLnBrk="1" hangingPunct="1">
              <a:buFont typeface="Times" charset="0"/>
              <a:buNone/>
              <a:defRPr/>
            </a:pPr>
            <a:r>
              <a:rPr lang="en-US" sz="2000" b="1" dirty="0">
                <a:latin typeface="Times New Roman" charset="0"/>
              </a:rPr>
              <a:t>	This implies NP–Hard problems are at least as hard as NP–Complete problems. Therefore, they can  not be solved in polynomial time </a:t>
            </a:r>
            <a:r>
              <a:rPr lang="en-US" sz="2000" b="1" u="sng" dirty="0">
                <a:latin typeface="Times New Roman" charset="0"/>
              </a:rPr>
              <a:t>unless</a:t>
            </a:r>
            <a:r>
              <a:rPr lang="en-US" sz="2000" b="1" dirty="0">
                <a:latin typeface="Times New Roman" charset="0"/>
              </a:rPr>
              <a:t> P = NP (and maybe not then</a:t>
            </a:r>
            <a:r>
              <a:rPr lang="en-US" sz="2000" b="1" dirty="0" smtClean="0">
                <a:latin typeface="Times New Roman" charset="0"/>
              </a:rPr>
              <a:t>). </a:t>
            </a:r>
          </a:p>
          <a:p>
            <a:pPr lvl="2" eaLnBrk="1" hangingPunct="1">
              <a:buFont typeface="Times" charset="0"/>
              <a:buNone/>
              <a:defRPr/>
            </a:pPr>
            <a:r>
              <a:rPr lang="en-US" sz="2000" b="1" dirty="0">
                <a:latin typeface="Times New Roman" charset="0"/>
              </a:rPr>
              <a:t>	</a:t>
            </a:r>
            <a:r>
              <a:rPr lang="en-US" sz="2000" b="1" dirty="0" smtClean="0">
                <a:latin typeface="Times New Roman" charset="0"/>
              </a:rPr>
              <a:t>This use of an oracle, allows us to reduce co-NP-Complete problems to NP-Complete ones and vice versa.</a:t>
            </a:r>
            <a:endParaRPr lang="en-US" sz="2000" b="1" dirty="0">
              <a:latin typeface="Times New Roman" charset="0"/>
            </a:endParaRPr>
          </a:p>
          <a:p>
            <a:pPr eaLnBrk="1" hangingPunct="1">
              <a:buFont typeface="Times" charset="0"/>
              <a:buChar char="•"/>
              <a:defRPr/>
            </a:pPr>
            <a:endParaRPr lang="en-US" sz="2800" b="1" dirty="0"/>
          </a:p>
        </p:txBody>
      </p:sp>
    </p:spTree>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lstStyle/>
          <a:p>
            <a:pPr eaLnBrk="1" hangingPunct="1">
              <a:defRPr/>
            </a:pPr>
            <a:r>
              <a:rPr lang="en-US" sz="3200" dirty="0" smtClean="0">
                <a:ea typeface="ＭＳ Ｐゴシック" pitchFamily="-112" charset="-128"/>
              </a:rPr>
              <a:t>QSAT</a:t>
            </a:r>
          </a:p>
        </p:txBody>
      </p:sp>
      <p:sp>
        <p:nvSpPr>
          <p:cNvPr id="512003" name="Rectangle 3"/>
          <p:cNvSpPr>
            <a:spLocks noGrp="1" noChangeArrowheads="1"/>
          </p:cNvSpPr>
          <p:nvPr>
            <p:ph idx="1"/>
          </p:nvPr>
        </p:nvSpPr>
        <p:spPr/>
        <p:txBody>
          <a:bodyPr/>
          <a:lstStyle/>
          <a:p>
            <a:pPr eaLnBrk="1" hangingPunct="1">
              <a:lnSpc>
                <a:spcPct val="90000"/>
              </a:lnSpc>
              <a:buFont typeface="Times" pitchFamily="-108" charset="0"/>
              <a:buChar char="•"/>
              <a:defRPr/>
            </a:pPr>
            <a:r>
              <a:rPr lang="en-US" sz="2800" b="1" dirty="0">
                <a:ea typeface="ＭＳ Ｐゴシック" pitchFamily="-108" charset="-128"/>
                <a:cs typeface="ＭＳ Ｐゴシック" pitchFamily="-108" charset="-128"/>
              </a:rPr>
              <a:t>QSAT is the problem to determine if an arbitrary fully quantified Boolean expression is true. Note: SAT only uses existential.</a:t>
            </a:r>
          </a:p>
          <a:p>
            <a:pPr eaLnBrk="1" hangingPunct="1">
              <a:lnSpc>
                <a:spcPct val="90000"/>
              </a:lnSpc>
              <a:buFont typeface="Times" pitchFamily="-108" charset="0"/>
              <a:buChar char="•"/>
              <a:defRPr/>
            </a:pPr>
            <a:r>
              <a:rPr lang="en-US" sz="2800" b="1" dirty="0">
                <a:ea typeface="ＭＳ Ｐゴシック" pitchFamily="-108" charset="-128"/>
                <a:cs typeface="ＭＳ Ｐゴシック" pitchFamily="-108" charset="-128"/>
              </a:rPr>
              <a:t>QSAT is NP-Hard, but may not </a:t>
            </a:r>
            <a:r>
              <a:rPr lang="en-US" sz="2800" b="1" dirty="0" smtClean="0">
                <a:ea typeface="ＭＳ Ｐゴシック" pitchFamily="-108" charset="-128"/>
                <a:cs typeface="ＭＳ Ｐゴシック" pitchFamily="-108" charset="-128"/>
              </a:rPr>
              <a:t>be in </a:t>
            </a:r>
            <a:r>
              <a:rPr lang="en-US" sz="2800" b="1" dirty="0">
                <a:ea typeface="ＭＳ Ｐゴシック" pitchFamily="-108" charset="-128"/>
                <a:cs typeface="ＭＳ Ｐゴシック" pitchFamily="-108" charset="-128"/>
              </a:rPr>
              <a:t>NP.</a:t>
            </a:r>
          </a:p>
          <a:p>
            <a:pPr eaLnBrk="1" hangingPunct="1">
              <a:lnSpc>
                <a:spcPct val="90000"/>
              </a:lnSpc>
              <a:buFont typeface="Times" pitchFamily="-108" charset="0"/>
              <a:buChar char="•"/>
              <a:defRPr/>
            </a:pPr>
            <a:r>
              <a:rPr lang="en-US" sz="2800" b="1" dirty="0">
                <a:ea typeface="ＭＳ Ｐゴシック" pitchFamily="-108" charset="-128"/>
                <a:cs typeface="ＭＳ Ｐゴシック" pitchFamily="-108" charset="-128"/>
              </a:rPr>
              <a:t>QSAT can be solved in polynomial space (PSPACE).</a:t>
            </a:r>
          </a:p>
        </p:txBody>
      </p:sp>
    </p:spTree>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NP–Hard</a:t>
            </a:r>
          </a:p>
        </p:txBody>
      </p:sp>
      <p:sp>
        <p:nvSpPr>
          <p:cNvPr id="513027" name="Rectangle 3"/>
          <p:cNvSpPr>
            <a:spLocks noGrp="1" noChangeArrowheads="1"/>
          </p:cNvSpPr>
          <p:nvPr>
            <p:ph type="body" idx="1"/>
          </p:nvPr>
        </p:nvSpPr>
        <p:spPr/>
        <p:txBody>
          <a:bodyPr/>
          <a:lstStyle/>
          <a:p>
            <a:pPr lvl="2" eaLnBrk="1" hangingPunct="1">
              <a:buFont typeface="Times" charset="0"/>
              <a:buNone/>
              <a:defRPr/>
            </a:pPr>
            <a:r>
              <a:rPr lang="en-US" sz="2000">
                <a:latin typeface="Times New Roman" charset="0"/>
              </a:rPr>
              <a:t>	</a:t>
            </a:r>
            <a:r>
              <a:rPr lang="en-US" sz="2000" b="1">
                <a:latin typeface="Times New Roman" charset="0"/>
              </a:rPr>
              <a:t>Polynomial transformations are Turing reductions.</a:t>
            </a:r>
          </a:p>
          <a:p>
            <a:pPr lvl="2" eaLnBrk="1" hangingPunct="1">
              <a:buFont typeface="Times" charset="0"/>
              <a:buNone/>
              <a:defRPr/>
            </a:pPr>
            <a:r>
              <a:rPr lang="en-US" sz="2000" b="1">
                <a:latin typeface="Times New Roman" charset="0"/>
              </a:rPr>
              <a:t>	</a:t>
            </a:r>
          </a:p>
          <a:p>
            <a:pPr lvl="2" eaLnBrk="1" hangingPunct="1">
              <a:buFont typeface="Times" charset="0"/>
              <a:buNone/>
              <a:defRPr/>
            </a:pPr>
            <a:r>
              <a:rPr lang="en-US" sz="2000" b="1">
                <a:latin typeface="Times New Roman" charset="0"/>
              </a:rPr>
              <a:t>	Thus, NP–Complete is a subset of NP–Hard. </a:t>
            </a:r>
          </a:p>
          <a:p>
            <a:pPr lvl="2" eaLnBrk="1" hangingPunct="1">
              <a:buFont typeface="Times" charset="0"/>
              <a:buNone/>
              <a:defRPr/>
            </a:pPr>
            <a:r>
              <a:rPr lang="en-US" sz="2000" b="1">
                <a:latin typeface="Times New Roman" charset="0"/>
              </a:rPr>
              <a:t>	Co–NP–Complete also is a subset of NP–Hard. </a:t>
            </a:r>
          </a:p>
          <a:p>
            <a:pPr lvl="2" eaLnBrk="1" hangingPunct="1">
              <a:buFont typeface="Times" charset="0"/>
              <a:buNone/>
              <a:defRPr/>
            </a:pPr>
            <a:r>
              <a:rPr lang="en-US" sz="2000" b="1">
                <a:latin typeface="Times New Roman" charset="0"/>
              </a:rPr>
              <a:t>	NP–Hard contains many other interesting problems.</a:t>
            </a:r>
          </a:p>
          <a:p>
            <a:pPr eaLnBrk="1" hangingPunct="1">
              <a:buFont typeface="Times" charset="0"/>
              <a:buChar char="•"/>
              <a:defRPr/>
            </a:pPr>
            <a:endParaRPr lang="en-US" sz="2800" b="1"/>
          </a:p>
        </p:txBody>
      </p:sp>
    </p:spTree>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pPr eaLnBrk="1" hangingPunct="1">
              <a:defRPr/>
            </a:pPr>
            <a:r>
              <a:rPr lang="en-US" sz="3200" i="1">
                <a:solidFill>
                  <a:schemeClr val="bg2"/>
                </a:solidFill>
              </a:rPr>
              <a:t>NP–Equivalent</a:t>
            </a:r>
            <a:endParaRPr lang="en-US"/>
          </a:p>
        </p:txBody>
      </p:sp>
      <p:sp>
        <p:nvSpPr>
          <p:cNvPr id="514051" name="Rectangle 3"/>
          <p:cNvSpPr>
            <a:spLocks noGrp="1" noChangeArrowheads="1"/>
          </p:cNvSpPr>
          <p:nvPr>
            <p:ph type="body" idx="1"/>
          </p:nvPr>
        </p:nvSpPr>
        <p:spPr/>
        <p:txBody>
          <a:bodyPr/>
          <a:lstStyle/>
          <a:p>
            <a:pPr eaLnBrk="1" hangingPunct="1">
              <a:buFont typeface="Times" charset="0"/>
              <a:buNone/>
              <a:defRPr/>
            </a:pPr>
            <a:r>
              <a:rPr lang="en-US" sz="2000" b="1" dirty="0"/>
              <a:t>	Co–NP problems are solvable in polynomial time if and only </a:t>
            </a:r>
            <a:r>
              <a:rPr lang="en-US" sz="2000" b="1" dirty="0" smtClean="0"/>
              <a:t>if their </a:t>
            </a:r>
            <a:r>
              <a:rPr lang="en-US" sz="2000" b="1" dirty="0"/>
              <a:t>complement problem in NP is solvable in polynomial time.</a:t>
            </a:r>
          </a:p>
          <a:p>
            <a:pPr eaLnBrk="1" hangingPunct="1">
              <a:buFont typeface="Times" charset="0"/>
              <a:buChar char="•"/>
              <a:defRPr/>
            </a:pPr>
            <a:endParaRPr lang="en-US" sz="2000" b="1" dirty="0"/>
          </a:p>
          <a:p>
            <a:pPr eaLnBrk="1" hangingPunct="1">
              <a:buFont typeface="Times" charset="0"/>
              <a:buNone/>
              <a:defRPr/>
            </a:pPr>
            <a:r>
              <a:rPr lang="en-US" sz="2000" b="1" dirty="0"/>
              <a:t>	Due to the existence of Turing reductions reducing either to the other.</a:t>
            </a:r>
          </a:p>
          <a:p>
            <a:pPr eaLnBrk="1" hangingPunct="1">
              <a:buFont typeface="Times" charset="0"/>
              <a:buChar char="•"/>
              <a:defRPr/>
            </a:pPr>
            <a:endParaRPr lang="en-US" sz="2000" b="1" dirty="0"/>
          </a:p>
          <a:p>
            <a:pPr eaLnBrk="1" hangingPunct="1">
              <a:buFont typeface="Times" charset="0"/>
              <a:buNone/>
              <a:defRPr/>
            </a:pPr>
            <a:r>
              <a:rPr lang="en-US" sz="2000" b="1" dirty="0"/>
              <a:t>	Other problems not known to be in NP can also have this property (besides those in Co–NP).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4"/>
          <p:cNvSpPr>
            <a:spLocks noGrp="1" noChangeArrowheads="1"/>
          </p:cNvSpPr>
          <p:nvPr>
            <p:ph type="dt" sz="quarter" idx="10"/>
          </p:nvPr>
        </p:nvSpPr>
        <p:spPr>
          <a:noFill/>
        </p:spPr>
        <p:txBody>
          <a:bodyPr/>
          <a:lstStyle/>
          <a:p>
            <a:fld id="{F96D205B-CE7A-E240-9FF3-BE7F1DC5AA30}"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08547"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08548" name="Slide Number Placeholder 3"/>
          <p:cNvSpPr>
            <a:spLocks noGrp="1"/>
          </p:cNvSpPr>
          <p:nvPr>
            <p:ph type="sldNum" sz="quarter" idx="12"/>
          </p:nvPr>
        </p:nvSpPr>
        <p:spPr>
          <a:noFill/>
        </p:spPr>
        <p:txBody>
          <a:bodyPr/>
          <a:lstStyle/>
          <a:p>
            <a:fld id="{542746A5-3499-894B-8CCE-A7EE41394D6F}" type="slidenum">
              <a:rPr lang="en-US">
                <a:latin typeface="Arial" pitchFamily="-111" charset="0"/>
                <a:ea typeface="ＭＳ Ｐゴシック" pitchFamily="-111" charset="-128"/>
                <a:cs typeface="ＭＳ Ｐゴシック" pitchFamily="-111" charset="-128"/>
              </a:rPr>
              <a:pPr/>
              <a:t>54</a:t>
            </a:fld>
            <a:endParaRPr lang="en-US">
              <a:latin typeface="Arial" pitchFamily="-111" charset="0"/>
              <a:ea typeface="ＭＳ Ｐゴシック" pitchFamily="-111" charset="-128"/>
              <a:cs typeface="ＭＳ Ｐゴシック" pitchFamily="-111" charset="-128"/>
            </a:endParaRPr>
          </a:p>
        </p:txBody>
      </p:sp>
      <p:sp>
        <p:nvSpPr>
          <p:cNvPr id="108549"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P(x) = 0 is Decidable</a:t>
            </a:r>
          </a:p>
        </p:txBody>
      </p:sp>
      <p:sp>
        <p:nvSpPr>
          <p:cNvPr id="108550" name="Rectangle 3"/>
          <p:cNvSpPr>
            <a:spLocks noGrp="1" noChangeArrowheads="1"/>
          </p:cNvSpPr>
          <p:nvPr>
            <p:ph type="body" idx="4294967295"/>
          </p:nvPr>
        </p:nvSpPr>
        <p:spPr/>
        <p:txBody>
          <a:bodyPr/>
          <a:lstStyle/>
          <a:p>
            <a:pPr eaLnBrk="1" hangingPunct="1">
              <a:lnSpc>
                <a:spcPct val="90000"/>
              </a:lnSpc>
            </a:pPr>
            <a:r>
              <a:rPr lang="en-US" sz="2800" dirty="0">
                <a:ea typeface="ＭＳ Ｐゴシック" pitchFamily="-111" charset="-128"/>
                <a:cs typeface="ＭＳ Ｐゴシック" pitchFamily="-111" charset="-128"/>
              </a:rPr>
              <a:t>Can bound the search to values of </a:t>
            </a:r>
            <a:r>
              <a:rPr lang="en-US" sz="2800" b="1" dirty="0">
                <a:ea typeface="ＭＳ Ｐゴシック" pitchFamily="-111" charset="-128"/>
                <a:cs typeface="ＭＳ Ｐゴシック" pitchFamily="-111" charset="-128"/>
              </a:rPr>
              <a:t>x</a:t>
            </a:r>
            <a:r>
              <a:rPr lang="en-US" sz="2800" dirty="0">
                <a:ea typeface="ＭＳ Ｐゴシック" pitchFamily="-111" charset="-128"/>
                <a:cs typeface="ＭＳ Ｐゴシック" pitchFamily="-111" charset="-128"/>
              </a:rPr>
              <a:t> in range </a:t>
            </a:r>
            <a:r>
              <a:rPr lang="en-US" sz="2800" dirty="0" smtClean="0">
                <a:ea typeface="ＭＳ Ｐゴシック" pitchFamily="-111" charset="-128"/>
                <a:cs typeface="ＭＳ Ｐゴシック" pitchFamily="-111" charset="-128"/>
              </a:rPr>
              <a:t/>
            </a:r>
            <a:br>
              <a:rPr lang="en-US" sz="2800" dirty="0" smtClean="0">
                <a:ea typeface="ＭＳ Ｐゴシック" pitchFamily="-111" charset="-128"/>
                <a:cs typeface="ＭＳ Ｐゴシック" pitchFamily="-111" charset="-128"/>
              </a:rPr>
            </a:br>
            <a:r>
              <a:rPr lang="en-US" sz="2800" dirty="0" smtClean="0">
                <a:ea typeface="ＭＳ Ｐゴシック" pitchFamily="-111" charset="-128"/>
                <a:cs typeface="ＭＳ Ｐゴシック" pitchFamily="-111" charset="-128"/>
              </a:rPr>
              <a:t>[</a:t>
            </a:r>
            <a:r>
              <a:rPr lang="en-US" sz="2800" b="1" dirty="0" smtClean="0">
                <a:ea typeface="Arial" pitchFamily="-111" charset="0"/>
                <a:cs typeface="Arial" pitchFamily="-111" charset="0"/>
              </a:rPr>
              <a:t>± </a:t>
            </a:r>
            <a:r>
              <a:rPr lang="en-US" sz="2800" b="1" dirty="0">
                <a:ea typeface="ＭＳ Ｐゴシック" pitchFamily="-111" charset="-128"/>
                <a:cs typeface="ＭＳ Ｐゴシック" pitchFamily="-111" charset="-128"/>
              </a:rPr>
              <a:t>n * ( </a:t>
            </a:r>
            <a:r>
              <a:rPr lang="en-US" sz="2800" b="1" dirty="0" err="1">
                <a:ea typeface="ＭＳ Ｐゴシック" pitchFamily="-111" charset="-128"/>
                <a:cs typeface="ＭＳ Ｐゴシック" pitchFamily="-111" charset="-128"/>
              </a:rPr>
              <a:t>c</a:t>
            </a:r>
            <a:r>
              <a:rPr lang="en-US" sz="2800" b="1" baseline="-25000" dirty="0" err="1">
                <a:ea typeface="ＭＳ Ｐゴシック" pitchFamily="-111" charset="-128"/>
                <a:cs typeface="ＭＳ Ｐゴシック" pitchFamily="-111" charset="-128"/>
              </a:rPr>
              <a:t>max</a:t>
            </a:r>
            <a:r>
              <a:rPr lang="en-US" sz="2800" b="1" baseline="-250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c</a:t>
            </a:r>
            <a:r>
              <a:rPr lang="en-US" sz="2800" b="1" baseline="-25000" dirty="0" err="1">
                <a:ea typeface="ＭＳ Ｐゴシック" pitchFamily="-111" charset="-128"/>
                <a:cs typeface="ＭＳ Ｐゴシック" pitchFamily="-111" charset="-128"/>
              </a:rPr>
              <a:t>n</a:t>
            </a:r>
            <a:r>
              <a:rPr lang="en-US" sz="2800" b="1" baseline="-250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a:t>
            </a:r>
            <a:r>
              <a:rPr lang="en-US" sz="2800" dirty="0">
                <a:ea typeface="ＭＳ Ｐゴシック" pitchFamily="-111" charset="-128"/>
                <a:cs typeface="ＭＳ Ｐゴシック" pitchFamily="-111" charset="-128"/>
              </a:rPr>
              <a:t>], where</a:t>
            </a:r>
            <a:br>
              <a:rPr lang="en-US" sz="2800"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 = highest order exponent in </a:t>
            </a:r>
            <a:r>
              <a:rPr lang="en-US" sz="2800" b="1" dirty="0" smtClean="0">
                <a:ea typeface="ＭＳ Ｐゴシック" pitchFamily="-111" charset="-128"/>
                <a:cs typeface="ＭＳ Ｐゴシック" pitchFamily="-111" charset="-128"/>
              </a:rPr>
              <a:t>P(x)</a:t>
            </a:r>
            <a:r>
              <a:rPr lang="en-US" sz="2800" dirty="0">
                <a:ea typeface="ＭＳ Ｐゴシック" pitchFamily="-111" charset="-128"/>
                <a:cs typeface="ＭＳ Ｐゴシック" pitchFamily="-111" charset="-128"/>
              </a:rPr>
              <a:t/>
            </a:r>
            <a:br>
              <a:rPr lang="en-US" sz="2800" dirty="0">
                <a:ea typeface="ＭＳ Ｐゴシック" pitchFamily="-111" charset="-128"/>
                <a:cs typeface="ＭＳ Ｐゴシック" pitchFamily="-111" charset="-128"/>
              </a:rPr>
            </a:br>
            <a:r>
              <a:rPr lang="en-US" sz="2800" b="1" dirty="0" err="1">
                <a:ea typeface="ＭＳ Ｐゴシック" pitchFamily="-111" charset="-128"/>
                <a:cs typeface="ＭＳ Ｐゴシック" pitchFamily="-111" charset="-128"/>
              </a:rPr>
              <a:t>c</a:t>
            </a:r>
            <a:r>
              <a:rPr lang="en-US" sz="2800" b="1" baseline="-25000" dirty="0" err="1">
                <a:ea typeface="ＭＳ Ｐゴシック" pitchFamily="-111" charset="-128"/>
                <a:cs typeface="ＭＳ Ｐゴシック" pitchFamily="-111" charset="-128"/>
              </a:rPr>
              <a:t>max</a:t>
            </a:r>
            <a:r>
              <a:rPr lang="en-US" sz="2800" dirty="0">
                <a:ea typeface="ＭＳ Ｐゴシック" pitchFamily="-111" charset="-128"/>
                <a:cs typeface="ＭＳ Ｐゴシック" pitchFamily="-111" charset="-128"/>
              </a:rPr>
              <a:t> = largest absolute value coefficient</a:t>
            </a:r>
            <a:br>
              <a:rPr lang="en-US" sz="2800" dirty="0">
                <a:ea typeface="ＭＳ Ｐゴシック" pitchFamily="-111" charset="-128"/>
                <a:cs typeface="ＭＳ Ｐゴシック" pitchFamily="-111" charset="-128"/>
              </a:rPr>
            </a:br>
            <a:r>
              <a:rPr lang="en-US" sz="2800" b="1" dirty="0" err="1">
                <a:ea typeface="ＭＳ Ｐゴシック" pitchFamily="-111" charset="-128"/>
                <a:cs typeface="ＭＳ Ｐゴシック" pitchFamily="-111" charset="-128"/>
              </a:rPr>
              <a:t>c</a:t>
            </a:r>
            <a:r>
              <a:rPr lang="en-US" sz="2800" b="1" baseline="-25000" dirty="0" err="1">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 = coefficient of highest order term </a:t>
            </a:r>
          </a:p>
          <a:p>
            <a:pPr eaLnBrk="1" hangingPunct="1">
              <a:lnSpc>
                <a:spcPct val="90000"/>
              </a:lnSpc>
            </a:pPr>
            <a:r>
              <a:rPr lang="en-US" sz="2800" dirty="0">
                <a:ea typeface="ＭＳ Ｐゴシック" pitchFamily="-111" charset="-128"/>
                <a:cs typeface="ＭＳ Ｐゴシック" pitchFamily="-111" charset="-128"/>
              </a:rPr>
              <a:t>Once we have a search bound and we are dealing with a countable set, we have an algorithm to decide if there is an </a:t>
            </a:r>
            <a:r>
              <a:rPr lang="en-US" sz="2800" b="1" dirty="0">
                <a:ea typeface="ＭＳ Ｐゴシック" pitchFamily="-111" charset="-128"/>
                <a:cs typeface="ＭＳ Ｐゴシック" pitchFamily="-111" charset="-128"/>
              </a:rPr>
              <a:t>x</a:t>
            </a:r>
            <a:r>
              <a:rPr lang="en-US" sz="2800" dirty="0">
                <a:ea typeface="ＭＳ Ｐゴシック" pitchFamily="-111" charset="-128"/>
                <a:cs typeface="ＭＳ Ｐゴシック" pitchFamily="-111" charset="-128"/>
              </a:rPr>
              <a:t>.</a:t>
            </a:r>
          </a:p>
          <a:p>
            <a:pPr eaLnBrk="1" hangingPunct="1">
              <a:lnSpc>
                <a:spcPct val="90000"/>
              </a:lnSpc>
            </a:pPr>
            <a:r>
              <a:rPr lang="en-US" sz="2800" dirty="0">
                <a:ea typeface="ＭＳ Ｐゴシック" pitchFamily="-111" charset="-128"/>
                <a:cs typeface="ＭＳ Ｐゴシック" pitchFamily="-111" charset="-128"/>
              </a:rPr>
              <a:t>Cannot find bound when more than one variable, so cannot extend to </a:t>
            </a:r>
            <a:r>
              <a:rPr lang="en-US" sz="2800" b="1" dirty="0">
                <a:ea typeface="ＭＳ Ｐゴシック" pitchFamily="-111" charset="-128"/>
                <a:cs typeface="ＭＳ Ｐゴシック" pitchFamily="-111" charset="-128"/>
              </a:rPr>
              <a:t>P(x</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,x</a:t>
            </a:r>
            <a:r>
              <a:rPr lang="en-US" sz="2800" b="1" baseline="-25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,..,x</a:t>
            </a:r>
            <a:r>
              <a:rPr lang="en-US" sz="2800" b="1" baseline="-25000" dirty="0">
                <a:ea typeface="ＭＳ Ｐゴシック" pitchFamily="-111" charset="-128"/>
                <a:cs typeface="ＭＳ Ｐゴシック" pitchFamily="-111" charset="-128"/>
              </a:rPr>
              <a:t>k</a:t>
            </a:r>
            <a:r>
              <a:rPr lang="en-US" sz="2800" b="1" dirty="0">
                <a:ea typeface="ＭＳ Ｐゴシック" pitchFamily="-111" charset="-128"/>
                <a:cs typeface="ＭＳ Ｐゴシック" pitchFamily="-111" charset="-128"/>
              </a:rPr>
              <a:t>) = 0</a:t>
            </a:r>
            <a:r>
              <a:rPr lang="en-US" sz="2800" dirty="0">
                <a:ea typeface="ＭＳ Ｐゴシック" pitchFamily="-111" charset="-128"/>
                <a:cs typeface="ＭＳ Ｐゴシック" pitchFamily="-111" charset="-128"/>
              </a:rPr>
              <a:t>.</a:t>
            </a:r>
          </a:p>
        </p:txBody>
      </p:sp>
      <p:sp>
        <p:nvSpPr>
          <p:cNvPr id="108551"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BCDDAC8B-F0FB-1846-817D-483F8B78FADD}" type="slidenum">
              <a:rPr lang="en-US" sz="1400"/>
              <a:pPr algn="r"/>
              <a:t>54</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pPr eaLnBrk="1" hangingPunct="1">
              <a:defRPr/>
            </a:pPr>
            <a:r>
              <a:rPr lang="en-US" sz="3200" i="1">
                <a:solidFill>
                  <a:schemeClr val="bg2"/>
                </a:solidFill>
              </a:rPr>
              <a:t>NP–Equivalent</a:t>
            </a:r>
          </a:p>
        </p:txBody>
      </p:sp>
      <p:sp>
        <p:nvSpPr>
          <p:cNvPr id="515075" name="Rectangle 3"/>
          <p:cNvSpPr>
            <a:spLocks noGrp="1" noChangeArrowheads="1"/>
          </p:cNvSpPr>
          <p:nvPr>
            <p:ph type="body" idx="1"/>
          </p:nvPr>
        </p:nvSpPr>
        <p:spPr/>
        <p:txBody>
          <a:bodyPr/>
          <a:lstStyle/>
          <a:p>
            <a:pPr eaLnBrk="1" hangingPunct="1">
              <a:lnSpc>
                <a:spcPct val="90000"/>
              </a:lnSpc>
              <a:buFont typeface="Times" charset="0"/>
              <a:buNone/>
              <a:defRPr/>
            </a:pPr>
            <a:r>
              <a:rPr lang="en-US" sz="1800" b="1"/>
              <a:t>	Problem B in NP–Hard is </a:t>
            </a:r>
            <a:r>
              <a:rPr lang="en-US" sz="1800" b="1" i="1"/>
              <a:t>NP–Equivalent</a:t>
            </a:r>
            <a:r>
              <a:rPr lang="en-US" sz="1800" b="1"/>
              <a:t> when B reduces to any problem X in NP, That is, B </a:t>
            </a:r>
            <a:r>
              <a:rPr lang="en-US" sz="1800" b="1">
                <a:latin typeface="Times New Roman" charset="0"/>
                <a:sym typeface="Zapf Dingbats" charset="2"/>
              </a:rPr>
              <a:t></a:t>
            </a:r>
            <a:r>
              <a:rPr lang="en-US" sz="1800" b="1"/>
              <a:t> X.</a:t>
            </a:r>
          </a:p>
          <a:p>
            <a:pPr eaLnBrk="1" hangingPunct="1">
              <a:lnSpc>
                <a:spcPct val="90000"/>
              </a:lnSpc>
              <a:buFont typeface="Times" charset="0"/>
              <a:buNone/>
              <a:defRPr/>
            </a:pPr>
            <a:endParaRPr lang="en-US" sz="1800" b="1"/>
          </a:p>
          <a:p>
            <a:pPr eaLnBrk="1" hangingPunct="1">
              <a:lnSpc>
                <a:spcPct val="90000"/>
              </a:lnSpc>
              <a:buFont typeface="Times" charset="0"/>
              <a:buNone/>
              <a:defRPr/>
            </a:pPr>
            <a:r>
              <a:rPr lang="en-US" sz="1800" b="1"/>
              <a:t>	Since B is in NP–Hard, we already know there is a problem A in NP–Complete that reduces to B. That is, A </a:t>
            </a:r>
            <a:r>
              <a:rPr lang="en-US" sz="1800" b="1">
                <a:latin typeface="Times New Roman" charset="0"/>
                <a:sym typeface="Zapf Dingbats" charset="2"/>
              </a:rPr>
              <a:t></a:t>
            </a:r>
            <a:r>
              <a:rPr lang="en-US" sz="1800" b="1"/>
              <a:t> B. </a:t>
            </a:r>
          </a:p>
          <a:p>
            <a:pPr eaLnBrk="1" hangingPunct="1">
              <a:lnSpc>
                <a:spcPct val="90000"/>
              </a:lnSpc>
              <a:buFont typeface="Times" charset="0"/>
              <a:buNone/>
              <a:defRPr/>
            </a:pPr>
            <a:endParaRPr lang="en-US" sz="1800" b="1"/>
          </a:p>
          <a:p>
            <a:pPr eaLnBrk="1" hangingPunct="1">
              <a:lnSpc>
                <a:spcPct val="90000"/>
              </a:lnSpc>
              <a:buFont typeface="Times" charset="0"/>
              <a:buNone/>
              <a:defRPr/>
            </a:pPr>
            <a:r>
              <a:rPr lang="en-US" sz="1800" b="1"/>
              <a:t>	Since X is in NP, X </a:t>
            </a:r>
            <a:r>
              <a:rPr lang="en-US" sz="1800" b="1">
                <a:latin typeface="Times New Roman" charset="0"/>
                <a:sym typeface="Zapf Dingbats" charset="2"/>
              </a:rPr>
              <a:t></a:t>
            </a:r>
            <a:r>
              <a:rPr lang="en-US" sz="1800" b="1"/>
              <a:t> A. Therefore, X </a:t>
            </a:r>
            <a:r>
              <a:rPr lang="en-US" sz="1800" b="1">
                <a:latin typeface="Times New Roman" charset="0"/>
                <a:sym typeface="Zapf Dingbats" charset="2"/>
              </a:rPr>
              <a:t></a:t>
            </a:r>
            <a:r>
              <a:rPr lang="en-US" sz="1800" b="1"/>
              <a:t> A </a:t>
            </a:r>
            <a:r>
              <a:rPr lang="en-US" sz="1800" b="1">
                <a:latin typeface="Times New Roman" charset="0"/>
                <a:sym typeface="Zapf Dingbats" charset="2"/>
              </a:rPr>
              <a:t></a:t>
            </a:r>
            <a:r>
              <a:rPr lang="en-US" sz="1800" b="1"/>
              <a:t> B </a:t>
            </a:r>
            <a:r>
              <a:rPr lang="en-US" sz="1800" b="1">
                <a:latin typeface="Times New Roman" charset="0"/>
                <a:sym typeface="Zapf Dingbats" charset="2"/>
              </a:rPr>
              <a:t></a:t>
            </a:r>
            <a:r>
              <a:rPr lang="en-US" sz="1800" b="1"/>
              <a:t> X.</a:t>
            </a:r>
          </a:p>
          <a:p>
            <a:pPr eaLnBrk="1" hangingPunct="1">
              <a:lnSpc>
                <a:spcPct val="90000"/>
              </a:lnSpc>
              <a:buFont typeface="Times" charset="0"/>
              <a:buNone/>
              <a:defRPr/>
            </a:pPr>
            <a:r>
              <a:rPr lang="en-US" sz="1800" b="1"/>
              <a:t>	</a:t>
            </a:r>
          </a:p>
          <a:p>
            <a:pPr eaLnBrk="1" hangingPunct="1">
              <a:lnSpc>
                <a:spcPct val="90000"/>
              </a:lnSpc>
              <a:buFont typeface="Times" charset="0"/>
              <a:buNone/>
              <a:defRPr/>
            </a:pPr>
            <a:r>
              <a:rPr lang="en-US" sz="1800" b="1"/>
              <a:t>	Thus, X, A, and B are all polyomially equivalent, and we can say</a:t>
            </a:r>
          </a:p>
          <a:p>
            <a:pPr eaLnBrk="1" hangingPunct="1">
              <a:lnSpc>
                <a:spcPct val="90000"/>
              </a:lnSpc>
              <a:buFont typeface="Times" charset="0"/>
              <a:buNone/>
              <a:defRPr/>
            </a:pPr>
            <a:endParaRPr lang="en-US" sz="1800" b="1"/>
          </a:p>
          <a:p>
            <a:pPr eaLnBrk="1" hangingPunct="1">
              <a:lnSpc>
                <a:spcPct val="90000"/>
              </a:lnSpc>
              <a:buFont typeface="Times" charset="0"/>
              <a:buNone/>
              <a:defRPr/>
            </a:pPr>
            <a:r>
              <a:rPr lang="en-US" sz="1800" b="1"/>
              <a:t>	</a:t>
            </a:r>
            <a:r>
              <a:rPr lang="en-US" sz="1800" b="1" u="sng"/>
              <a:t>Theorem.</a:t>
            </a:r>
            <a:r>
              <a:rPr lang="en-US" sz="1800" b="1"/>
              <a:t> Problems in NP–Equivalent are polynomial if and only if P = NP.</a:t>
            </a:r>
          </a:p>
          <a:p>
            <a:pPr eaLnBrk="1" hangingPunct="1">
              <a:lnSpc>
                <a:spcPct val="90000"/>
              </a:lnSpc>
              <a:buFont typeface="Times" charset="0"/>
              <a:buNone/>
              <a:defRPr/>
            </a:pPr>
            <a:endParaRPr lang="en-US" sz="1800" b="1"/>
          </a:p>
          <a:p>
            <a:pPr eaLnBrk="1" hangingPunct="1">
              <a:lnSpc>
                <a:spcPct val="90000"/>
              </a:lnSpc>
              <a:buFont typeface="Times" charset="0"/>
              <a:buNone/>
              <a:defRPr/>
            </a:pPr>
            <a:endParaRPr lang="en-US" sz="2000"/>
          </a:p>
          <a:p>
            <a:pPr eaLnBrk="1" hangingPunct="1">
              <a:lnSpc>
                <a:spcPct val="90000"/>
              </a:lnSpc>
              <a:buFont typeface="Times" charset="0"/>
              <a:buNone/>
              <a:defRPr/>
            </a:pPr>
            <a:endParaRPr lang="en-US" sz="2000"/>
          </a:p>
        </p:txBody>
      </p:sp>
    </p:spTree>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lstStyle/>
          <a:p>
            <a:pPr eaLnBrk="1" hangingPunct="1">
              <a:defRPr/>
            </a:pPr>
            <a:r>
              <a:rPr lang="en-US" sz="3200" i="1">
                <a:solidFill>
                  <a:schemeClr val="bg2"/>
                </a:solidFill>
              </a:rPr>
              <a:t>NP–Equivalent</a:t>
            </a:r>
          </a:p>
        </p:txBody>
      </p:sp>
      <p:sp>
        <p:nvSpPr>
          <p:cNvPr id="516099" name="Rectangle 3"/>
          <p:cNvSpPr>
            <a:spLocks noGrp="1" noChangeArrowheads="1"/>
          </p:cNvSpPr>
          <p:nvPr>
            <p:ph type="body" idx="1"/>
          </p:nvPr>
        </p:nvSpPr>
        <p:spPr/>
        <p:txBody>
          <a:bodyPr/>
          <a:lstStyle/>
          <a:p>
            <a:pPr eaLnBrk="1" hangingPunct="1">
              <a:buFont typeface="Times" charset="0"/>
              <a:buNone/>
              <a:defRPr/>
            </a:pPr>
            <a:r>
              <a:rPr lang="en-US" sz="2400" b="1"/>
              <a:t>	Problem X need not be, but often is, NP–Complete. </a:t>
            </a:r>
          </a:p>
          <a:p>
            <a:pPr eaLnBrk="1" hangingPunct="1">
              <a:buFont typeface="Times" charset="0"/>
              <a:buChar char="•"/>
              <a:defRPr/>
            </a:pPr>
            <a:endParaRPr lang="en-US" sz="2400" b="1"/>
          </a:p>
          <a:p>
            <a:pPr eaLnBrk="1" hangingPunct="1">
              <a:buFont typeface="Times" charset="0"/>
              <a:buNone/>
              <a:defRPr/>
            </a:pPr>
            <a:r>
              <a:rPr lang="en-US" sz="2400" b="1"/>
              <a:t>	In fact, X can be any problem in NP or Co–NP.</a:t>
            </a:r>
            <a:endParaRPr lang="en-US" sz="2400"/>
          </a:p>
        </p:txBody>
      </p:sp>
    </p:spTree>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NP-Hard</a:t>
            </a:r>
            <a:endParaRPr lang="en-US" dirty="0"/>
          </a:p>
        </p:txBody>
      </p:sp>
      <p:sp>
        <p:nvSpPr>
          <p:cNvPr id="3" name="Content Placeholder 2"/>
          <p:cNvSpPr>
            <a:spLocks noGrp="1"/>
          </p:cNvSpPr>
          <p:nvPr>
            <p:ph idx="1"/>
          </p:nvPr>
        </p:nvSpPr>
        <p:spPr/>
        <p:txBody>
          <a:bodyPr/>
          <a:lstStyle/>
          <a:p>
            <a:r>
              <a:rPr lang="en-US" sz="2800" dirty="0" smtClean="0"/>
              <a:t>NP-Hard has two competing definitions</a:t>
            </a:r>
          </a:p>
          <a:p>
            <a:r>
              <a:rPr lang="en-US" sz="2800" dirty="0" smtClean="0"/>
              <a:t>Some think of NP-Hard as involving many-one reductions and thus being decision problems</a:t>
            </a:r>
          </a:p>
          <a:p>
            <a:r>
              <a:rPr lang="en-US" sz="2800" dirty="0" smtClean="0"/>
              <a:t>Others think of NP-Hard as involving Turing reductions and thus being functional problems</a:t>
            </a:r>
          </a:p>
          <a:p>
            <a:r>
              <a:rPr lang="en-US" sz="2800" dirty="0" smtClean="0"/>
              <a:t>We will choose the latter which includes the former. Note, there is no conflict with NP-Complete </a:t>
            </a:r>
            <a:r>
              <a:rPr lang="en-US" sz="2800" smtClean="0"/>
              <a:t>since an </a:t>
            </a:r>
            <a:r>
              <a:rPr lang="en-US" sz="2800" dirty="0" smtClean="0"/>
              <a:t>NP-Complete problem is in NP and is therefore a </a:t>
            </a:r>
            <a:r>
              <a:rPr lang="en-US" sz="2800" smtClean="0"/>
              <a:t>decision problem</a:t>
            </a:r>
            <a:endParaRPr lang="en-US" sz="2800"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4/8/14</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542</a:t>
            </a:fld>
            <a:endParaRPr lang="en-US" dirty="0">
              <a:solidFill>
                <a:srgbClr val="000000"/>
              </a:solidFill>
            </a:endParaRPr>
          </a:p>
        </p:txBody>
      </p:sp>
    </p:spTree>
    <p:extLst>
      <p:ext uri="{BB962C8B-B14F-4D97-AF65-F5344CB8AC3E}">
        <p14:creationId xmlns:p14="http://schemas.microsoft.com/office/powerpoint/2010/main" val="3239909839"/>
      </p:ext>
    </p:extLst>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FP and FNP</a:t>
            </a:r>
            <a:endParaRPr lang="en-US" dirty="0"/>
          </a:p>
        </p:txBody>
      </p:sp>
      <p:sp>
        <p:nvSpPr>
          <p:cNvPr id="7" name="Content Placeholder 6"/>
          <p:cNvSpPr>
            <a:spLocks noGrp="1"/>
          </p:cNvSpPr>
          <p:nvPr>
            <p:ph idx="1"/>
          </p:nvPr>
        </p:nvSpPr>
        <p:spPr/>
        <p:txBody>
          <a:bodyPr/>
          <a:lstStyle/>
          <a:p>
            <a:r>
              <a:rPr lang="en-US" sz="3600" dirty="0" smtClean="0"/>
              <a:t>FP </a:t>
            </a:r>
            <a:r>
              <a:rPr lang="en-US" sz="3600" dirty="0"/>
              <a:t>is functional equivalent to </a:t>
            </a:r>
            <a:r>
              <a:rPr lang="en-US" sz="3600" dirty="0" smtClean="0"/>
              <a:t>P</a:t>
            </a:r>
            <a:br>
              <a:rPr lang="en-US" sz="3600" dirty="0" smtClean="0"/>
            </a:br>
            <a:r>
              <a:rPr lang="en-US" sz="3600" dirty="0" smtClean="0"/>
              <a:t>R</a:t>
            </a:r>
            <a:r>
              <a:rPr lang="en-US" sz="3600" dirty="0"/>
              <a:t>(</a:t>
            </a:r>
            <a:r>
              <a:rPr lang="en-US" sz="3600" dirty="0" err="1"/>
              <a:t>x,y</a:t>
            </a:r>
            <a:r>
              <a:rPr lang="en-US" sz="3600" dirty="0"/>
              <a:t>) in FP if can provide value y for input x via deterministic polynomial time algorithm</a:t>
            </a:r>
          </a:p>
          <a:p>
            <a:r>
              <a:rPr lang="en-US" sz="3600" dirty="0" smtClean="0"/>
              <a:t>FNP </a:t>
            </a:r>
            <a:r>
              <a:rPr lang="en-US" sz="3600" dirty="0"/>
              <a:t>is functional equivalent to NP; R(</a:t>
            </a:r>
            <a:r>
              <a:rPr lang="en-US" sz="3600" dirty="0" err="1"/>
              <a:t>x,y</a:t>
            </a:r>
            <a:r>
              <a:rPr lang="en-US" sz="3600" dirty="0"/>
              <a:t>) in FNP if can verify any pair (</a:t>
            </a:r>
            <a:r>
              <a:rPr lang="en-US" sz="3600" dirty="0" err="1"/>
              <a:t>x,y</a:t>
            </a:r>
            <a:r>
              <a:rPr lang="en-US" sz="3600" dirty="0"/>
              <a:t>) via deterministic polynomial time </a:t>
            </a:r>
            <a:r>
              <a:rPr lang="en-US" sz="3600" dirty="0" smtClean="0"/>
              <a:t>algorithm</a:t>
            </a:r>
            <a:endParaRPr lang="en-US" sz="3600" dirty="0"/>
          </a:p>
        </p:txBody>
      </p:sp>
      <p:sp>
        <p:nvSpPr>
          <p:cNvPr id="3" name="Date Placeholder 2"/>
          <p:cNvSpPr>
            <a:spLocks noGrp="1"/>
          </p:cNvSpPr>
          <p:nvPr>
            <p:ph type="dt" sz="half" idx="10"/>
          </p:nvPr>
        </p:nvSpPr>
        <p:spPr/>
        <p:txBody>
          <a:bodyPr/>
          <a:lstStyle/>
          <a:p>
            <a:pPr>
              <a:defRPr/>
            </a:pPr>
            <a:fld id="{EA13AE4A-FD58-BB4B-9843-DD453428AE5A}" type="datetime1">
              <a:rPr lang="en-US" smtClean="0">
                <a:solidFill>
                  <a:srgbClr val="000000"/>
                </a:solidFill>
              </a:rPr>
              <a:pPr>
                <a:defRPr/>
              </a:pPr>
              <a:t>4/8/14</a:t>
            </a:fld>
            <a:endParaRPr lang="en-US">
              <a:solidFill>
                <a:srgbClr val="000000"/>
              </a:solidFill>
            </a:endParaRPr>
          </a:p>
        </p:txBody>
      </p:sp>
      <p:sp>
        <p:nvSpPr>
          <p:cNvPr id="4" name="Footer Placeholder 3"/>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64F1754D-B6FC-004A-B4D5-D72CBA5CC580}" type="slidenum">
              <a:rPr lang="en-US" smtClean="0">
                <a:solidFill>
                  <a:srgbClr val="000000"/>
                </a:solidFill>
              </a:rPr>
              <a:pPr>
                <a:defRPr/>
              </a:pPr>
              <a:t>543</a:t>
            </a:fld>
            <a:endParaRPr lang="en-US">
              <a:solidFill>
                <a:srgbClr val="000000"/>
              </a:solidFill>
            </a:endParaRPr>
          </a:p>
        </p:txBody>
      </p:sp>
    </p:spTree>
    <p:extLst>
      <p:ext uri="{BB962C8B-B14F-4D97-AF65-F5344CB8AC3E}">
        <p14:creationId xmlns:p14="http://schemas.microsoft.com/office/powerpoint/2010/main" val="144476578"/>
      </p:ext>
    </p:extLst>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TFNP</a:t>
            </a:r>
            <a:endParaRPr lang="en-US" dirty="0"/>
          </a:p>
        </p:txBody>
      </p:sp>
      <p:sp>
        <p:nvSpPr>
          <p:cNvPr id="3" name="Content Placeholder 2"/>
          <p:cNvSpPr>
            <a:spLocks noGrp="1"/>
          </p:cNvSpPr>
          <p:nvPr>
            <p:ph idx="1"/>
          </p:nvPr>
        </p:nvSpPr>
        <p:spPr/>
        <p:txBody>
          <a:bodyPr/>
          <a:lstStyle/>
          <a:p>
            <a:r>
              <a:rPr lang="en-US" dirty="0" smtClean="0"/>
              <a:t>TFNP </a:t>
            </a:r>
            <a:r>
              <a:rPr lang="en-US" dirty="0"/>
              <a:t>is the subset of FNP </a:t>
            </a:r>
            <a:r>
              <a:rPr lang="en-US" dirty="0" smtClean="0"/>
              <a:t>where a </a:t>
            </a:r>
            <a:r>
              <a:rPr lang="en-US" dirty="0"/>
              <a:t>solution always exists, i.e</a:t>
            </a:r>
            <a:r>
              <a:rPr lang="en-US" dirty="0" smtClean="0"/>
              <a:t>., </a:t>
            </a:r>
            <a:r>
              <a:rPr lang="en-US" dirty="0"/>
              <a:t>there is a y for each x such that R(</a:t>
            </a:r>
            <a:r>
              <a:rPr lang="en-US" dirty="0" err="1"/>
              <a:t>x,y</a:t>
            </a:r>
            <a:r>
              <a:rPr lang="en-US" dirty="0"/>
              <a:t>)</a:t>
            </a:r>
            <a:r>
              <a:rPr lang="en-US" dirty="0" smtClean="0"/>
              <a:t>.</a:t>
            </a:r>
          </a:p>
          <a:p>
            <a:pPr lvl="1"/>
            <a:r>
              <a:rPr lang="en-US" dirty="0" smtClean="0"/>
              <a:t>Task </a:t>
            </a:r>
            <a:r>
              <a:rPr lang="en-US" dirty="0"/>
              <a:t>of a TFNP algorithm is to find a y, given x, such that R(</a:t>
            </a:r>
            <a:r>
              <a:rPr lang="en-US" dirty="0" err="1"/>
              <a:t>x,y</a:t>
            </a:r>
            <a:r>
              <a:rPr lang="en-US" dirty="0" smtClean="0"/>
              <a:t>)</a:t>
            </a:r>
          </a:p>
          <a:p>
            <a:pPr lvl="1"/>
            <a:r>
              <a:rPr lang="en-US" dirty="0" smtClean="0"/>
              <a:t>Unlike </a:t>
            </a:r>
            <a:r>
              <a:rPr lang="en-US" dirty="0"/>
              <a:t>FNP, the search for a y is always </a:t>
            </a:r>
            <a:r>
              <a:rPr lang="en-US" dirty="0" smtClean="0"/>
              <a:t>successful</a:t>
            </a:r>
            <a:endParaRPr lang="en-US" dirty="0"/>
          </a:p>
          <a:p>
            <a:r>
              <a:rPr lang="en-US" dirty="0" smtClean="0"/>
              <a:t>FNP </a:t>
            </a:r>
            <a:r>
              <a:rPr lang="en-US" dirty="0"/>
              <a:t>properly contains TFNP contains FP (we don't know if proper</a:t>
            </a:r>
            <a:r>
              <a:rPr lang="en-US" dirty="0" smtClean="0"/>
              <a:t>)</a:t>
            </a:r>
            <a:endParaRPr lang="en-US" dirty="0"/>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4/8/14</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544</a:t>
            </a:fld>
            <a:endParaRPr lang="en-US" dirty="0">
              <a:solidFill>
                <a:srgbClr val="000000"/>
              </a:solidFill>
            </a:endParaRPr>
          </a:p>
        </p:txBody>
      </p:sp>
    </p:spTree>
    <p:extLst>
      <p:ext uri="{BB962C8B-B14F-4D97-AF65-F5344CB8AC3E}">
        <p14:creationId xmlns:p14="http://schemas.microsoft.com/office/powerpoint/2010/main" val="3171643640"/>
      </p:ext>
    </p:extLst>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Prime Factoring</a:t>
            </a:r>
            <a:endParaRPr lang="en-US" dirty="0"/>
          </a:p>
        </p:txBody>
      </p:sp>
      <p:sp>
        <p:nvSpPr>
          <p:cNvPr id="3" name="Content Placeholder 2"/>
          <p:cNvSpPr>
            <a:spLocks noGrp="1"/>
          </p:cNvSpPr>
          <p:nvPr>
            <p:ph idx="1"/>
          </p:nvPr>
        </p:nvSpPr>
        <p:spPr/>
        <p:txBody>
          <a:bodyPr/>
          <a:lstStyle/>
          <a:p>
            <a:pPr>
              <a:buFont typeface="Arial"/>
              <a:buChar char="•"/>
            </a:pPr>
            <a:r>
              <a:rPr lang="en-US" dirty="0" smtClean="0"/>
              <a:t>Prime factoring is defined as, given n and k, does n have a prime factor &lt;k?</a:t>
            </a:r>
          </a:p>
          <a:p>
            <a:pPr>
              <a:buFont typeface="Arial"/>
              <a:buChar char="•"/>
            </a:pPr>
            <a:r>
              <a:rPr lang="en-US" dirty="0" smtClean="0"/>
              <a:t>Factoring is </a:t>
            </a:r>
            <a:r>
              <a:rPr lang="en-US" dirty="0"/>
              <a:t>in NP and co-</a:t>
            </a:r>
            <a:r>
              <a:rPr lang="en-US" dirty="0" smtClean="0"/>
              <a:t>NP</a:t>
            </a:r>
          </a:p>
          <a:p>
            <a:pPr lvl="1">
              <a:buFont typeface="Arial"/>
              <a:buChar char="•"/>
            </a:pPr>
            <a:r>
              <a:rPr lang="en-US" dirty="0" smtClean="0"/>
              <a:t>Given candidate factor can check its </a:t>
            </a:r>
            <a:r>
              <a:rPr lang="en-US" dirty="0" err="1" smtClean="0"/>
              <a:t>primality</a:t>
            </a:r>
            <a:r>
              <a:rPr lang="en-US" dirty="0" smtClean="0"/>
              <a:t> in poly time and then see if it divides n</a:t>
            </a:r>
          </a:p>
          <a:p>
            <a:pPr lvl="1">
              <a:buFont typeface="Arial"/>
              <a:buChar char="•"/>
            </a:pPr>
            <a:r>
              <a:rPr lang="en-US" dirty="0" smtClean="0"/>
              <a:t>Given candidate set of factors can check their </a:t>
            </a:r>
            <a:r>
              <a:rPr lang="en-US" dirty="0" err="1" smtClean="0"/>
              <a:t>primalities</a:t>
            </a:r>
            <a:r>
              <a:rPr lang="en-US" dirty="0" smtClean="0"/>
              <a:t>, and see if product equals n; if so, and no candidate &lt; k, then answer is no</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4/8/14</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 UCF EECS</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545</a:t>
            </a:fld>
            <a:endParaRPr lang="en-US" dirty="0">
              <a:solidFill>
                <a:srgbClr val="000000"/>
              </a:solidFill>
            </a:endParaRPr>
          </a:p>
        </p:txBody>
      </p:sp>
    </p:spTree>
    <p:extLst>
      <p:ext uri="{BB962C8B-B14F-4D97-AF65-F5344CB8AC3E}">
        <p14:creationId xmlns:p14="http://schemas.microsoft.com/office/powerpoint/2010/main" val="3065996602"/>
      </p:ext>
    </p:extLst>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Prime Factoring and TFNP</a:t>
            </a:r>
            <a:endParaRPr lang="en-US" dirty="0"/>
          </a:p>
        </p:txBody>
      </p:sp>
      <p:sp>
        <p:nvSpPr>
          <p:cNvPr id="3" name="Content Placeholder 2"/>
          <p:cNvSpPr>
            <a:spLocks noGrp="1"/>
          </p:cNvSpPr>
          <p:nvPr>
            <p:ph idx="1"/>
          </p:nvPr>
        </p:nvSpPr>
        <p:spPr/>
        <p:txBody>
          <a:bodyPr/>
          <a:lstStyle/>
          <a:p>
            <a:pPr>
              <a:buFont typeface="Arial"/>
              <a:buChar char="•"/>
            </a:pPr>
            <a:r>
              <a:rPr lang="en-US" sz="2800" dirty="0" smtClean="0"/>
              <a:t>Prime Factoring as a functional problem is </a:t>
            </a:r>
            <a:r>
              <a:rPr lang="en-US" sz="2800" dirty="0"/>
              <a:t>in TFNP, but is it in FP</a:t>
            </a:r>
            <a:r>
              <a:rPr lang="en-US" sz="2800" dirty="0" smtClean="0"/>
              <a:t>?</a:t>
            </a:r>
          </a:p>
          <a:p>
            <a:r>
              <a:rPr lang="en-US" sz="2800" dirty="0" smtClean="0"/>
              <a:t>If </a:t>
            </a:r>
            <a:r>
              <a:rPr lang="en-US" sz="2800" dirty="0"/>
              <a:t>TFNP in FP then </a:t>
            </a:r>
            <a:r>
              <a:rPr lang="en-US" sz="2800" dirty="0" smtClean="0"/>
              <a:t>TFNP </a:t>
            </a:r>
            <a:r>
              <a:rPr lang="en-US" sz="2800" dirty="0"/>
              <a:t>= </a:t>
            </a:r>
            <a:r>
              <a:rPr lang="en-US" sz="2800" dirty="0" smtClean="0"/>
              <a:t>FP since FP contained in TFNP</a:t>
            </a:r>
          </a:p>
          <a:p>
            <a:r>
              <a:rPr lang="en-US" sz="2800" dirty="0" smtClean="0"/>
              <a:t>If that is so, then carrying out Prime Factoring is in FP and its decision problem is in P</a:t>
            </a:r>
          </a:p>
          <a:p>
            <a:pPr lvl="1"/>
            <a:r>
              <a:rPr lang="en-US" sz="2400" dirty="0" smtClean="0"/>
              <a:t>If this is so, we must fear for encryption, most of which depends on difficulty of finding factors of a large number</a:t>
            </a:r>
            <a:endParaRPr lang="en-US" sz="2400" dirty="0"/>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4/8/14</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 UCF EECS</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546</a:t>
            </a:fld>
            <a:endParaRPr lang="en-US" dirty="0">
              <a:solidFill>
                <a:srgbClr val="000000"/>
              </a:solidFill>
            </a:endParaRPr>
          </a:p>
        </p:txBody>
      </p:sp>
    </p:spTree>
    <p:extLst>
      <p:ext uri="{BB962C8B-B14F-4D97-AF65-F5344CB8AC3E}">
        <p14:creationId xmlns:p14="http://schemas.microsoft.com/office/powerpoint/2010/main" val="4040965066"/>
      </p:ext>
    </p:extLst>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TFNP</a:t>
            </a:r>
            <a:endParaRPr lang="en-US" dirty="0"/>
          </a:p>
        </p:txBody>
      </p:sp>
      <p:sp>
        <p:nvSpPr>
          <p:cNvPr id="3" name="Content Placeholder 2"/>
          <p:cNvSpPr>
            <a:spLocks noGrp="1"/>
          </p:cNvSpPr>
          <p:nvPr>
            <p:ph idx="1"/>
          </p:nvPr>
        </p:nvSpPr>
        <p:spPr/>
        <p:txBody>
          <a:bodyPr/>
          <a:lstStyle/>
          <a:p>
            <a:r>
              <a:rPr lang="en-US" dirty="0" smtClean="0"/>
              <a:t>There is </a:t>
            </a:r>
            <a:r>
              <a:rPr lang="en-US" dirty="0"/>
              <a:t>no known recursive enumeration of TFNP but there is of </a:t>
            </a:r>
            <a:r>
              <a:rPr lang="en-US" dirty="0" smtClean="0"/>
              <a:t>FNP</a:t>
            </a:r>
          </a:p>
          <a:p>
            <a:pPr lvl="1"/>
            <a:r>
              <a:rPr lang="en-US" dirty="0"/>
              <a:t>T</a:t>
            </a:r>
            <a:r>
              <a:rPr lang="en-US" dirty="0" smtClean="0"/>
              <a:t>his </a:t>
            </a:r>
            <a:r>
              <a:rPr lang="en-US" dirty="0"/>
              <a:t>is similar to total versus partially recursive functions (analogies are everywhere</a:t>
            </a:r>
            <a:r>
              <a:rPr lang="en-US" dirty="0" smtClean="0"/>
              <a:t>)</a:t>
            </a:r>
          </a:p>
          <a:p>
            <a:r>
              <a:rPr lang="en-US" dirty="0"/>
              <a:t>It appears that TFNP does not have any complete problems!!</a:t>
            </a:r>
            <a:r>
              <a:rPr lang="en-US" dirty="0" smtClean="0"/>
              <a:t>!</a:t>
            </a:r>
          </a:p>
          <a:p>
            <a:pPr lvl="1"/>
            <a:r>
              <a:rPr lang="en-US" dirty="0" smtClean="0"/>
              <a:t>But there are subclasses of TFNP that do have complete problems!!</a:t>
            </a:r>
            <a:endParaRPr lang="en-US" dirty="0"/>
          </a:p>
          <a:p>
            <a:endParaRPr lang="en-US" dirty="0"/>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4/8/14</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547</a:t>
            </a:fld>
            <a:endParaRPr lang="en-US">
              <a:solidFill>
                <a:srgbClr val="000000"/>
              </a:solidFill>
            </a:endParaRPr>
          </a:p>
        </p:txBody>
      </p:sp>
    </p:spTree>
    <p:extLst>
      <p:ext uri="{BB962C8B-B14F-4D97-AF65-F5344CB8AC3E}">
        <p14:creationId xmlns:p14="http://schemas.microsoft.com/office/powerpoint/2010/main" val="3657092344"/>
      </p:ext>
    </p:extLst>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Possible Analogy</a:t>
            </a:r>
            <a:endParaRPr lang="en-US" dirty="0"/>
          </a:p>
        </p:txBody>
      </p:sp>
      <p:sp>
        <p:nvSpPr>
          <p:cNvPr id="3" name="Content Placeholder 2"/>
          <p:cNvSpPr>
            <a:spLocks noGrp="1"/>
          </p:cNvSpPr>
          <p:nvPr>
            <p:ph idx="1"/>
          </p:nvPr>
        </p:nvSpPr>
        <p:spPr/>
        <p:txBody>
          <a:bodyPr/>
          <a:lstStyle/>
          <a:p>
            <a:r>
              <a:rPr lang="en-US" dirty="0" smtClean="0"/>
              <a:t>Is P </a:t>
            </a:r>
            <a:r>
              <a:rPr lang="en-US" dirty="0"/>
              <a:t>= (NP intersect Co-NP</a:t>
            </a:r>
            <a:r>
              <a:rPr lang="en-US" dirty="0" smtClean="0"/>
              <a:t>)? </a:t>
            </a:r>
          </a:p>
          <a:p>
            <a:r>
              <a:rPr lang="en-US" dirty="0" smtClean="0"/>
              <a:t>Recall that REC = (RE intersect co-RE)</a:t>
            </a:r>
          </a:p>
          <a:p>
            <a:r>
              <a:rPr lang="en-US" dirty="0" smtClean="0"/>
              <a:t>The analogous result may </a:t>
            </a:r>
            <a:r>
              <a:rPr lang="en-US" dirty="0"/>
              <a:t>not hold </a:t>
            </a:r>
            <a:r>
              <a:rPr lang="en-US" dirty="0" smtClean="0"/>
              <a:t>here</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4/8/14</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548</a:t>
            </a:fld>
            <a:endParaRPr lang="en-US">
              <a:solidFill>
                <a:srgbClr val="000000"/>
              </a:solidFill>
            </a:endParaRPr>
          </a:p>
        </p:txBody>
      </p:sp>
    </p:spTree>
    <p:extLst>
      <p:ext uri="{BB962C8B-B14F-4D97-AF65-F5344CB8AC3E}">
        <p14:creationId xmlns:p14="http://schemas.microsoft.com/office/powerpoint/2010/main" val="2632480544"/>
      </p:ext>
    </p:extLst>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Turing </a:t>
            </a:r>
            <a:r>
              <a:rPr lang="en-US" dirty="0" err="1" smtClean="0"/>
              <a:t>vs</a:t>
            </a:r>
            <a:r>
              <a:rPr lang="en-US" dirty="0" smtClean="0"/>
              <a:t> m-1 Reductions</a:t>
            </a:r>
            <a:endParaRPr lang="en-US" dirty="0"/>
          </a:p>
        </p:txBody>
      </p:sp>
      <p:sp>
        <p:nvSpPr>
          <p:cNvPr id="3" name="Content Placeholder 2"/>
          <p:cNvSpPr>
            <a:spLocks noGrp="1"/>
          </p:cNvSpPr>
          <p:nvPr>
            <p:ph idx="1"/>
          </p:nvPr>
        </p:nvSpPr>
        <p:spPr/>
        <p:txBody>
          <a:bodyPr/>
          <a:lstStyle/>
          <a:p>
            <a:pPr marL="342900" lvl="1" indent="-342900">
              <a:buFontTx/>
              <a:buChar char="•"/>
            </a:pPr>
            <a:r>
              <a:rPr lang="en-US" sz="3200" dirty="0"/>
              <a:t>In effect, our normal polynomial reduction (≤p) is a many-one polynomial time reduction as it just asks and then accepts </a:t>
            </a:r>
            <a:r>
              <a:rPr lang="en-US" sz="3200" dirty="0" smtClean="0"/>
              <a:t>its oracle’s answer</a:t>
            </a:r>
          </a:p>
          <a:p>
            <a:pPr marL="342900" lvl="1" indent="-342900">
              <a:buFontTx/>
              <a:buChar char="•"/>
            </a:pPr>
            <a:r>
              <a:rPr lang="en-US" sz="3200" dirty="0" smtClean="0"/>
              <a:t>In contrast, NP-Easy and NP</a:t>
            </a:r>
            <a:r>
              <a:rPr lang="en-US" sz="3200" dirty="0"/>
              <a:t>-Equivalent </a:t>
            </a:r>
            <a:r>
              <a:rPr lang="en-US" sz="3200" dirty="0" smtClean="0"/>
              <a:t>employ a </a:t>
            </a:r>
            <a:r>
              <a:rPr lang="en-US" sz="3200" dirty="0"/>
              <a:t>Turing machine polynomial time reduction (≤</a:t>
            </a:r>
            <a:r>
              <a:rPr lang="en-US" sz="3200" dirty="0" err="1"/>
              <a:t>tp</a:t>
            </a:r>
            <a:r>
              <a:rPr lang="en-US" sz="3200" dirty="0"/>
              <a:t>) that uses rather than mimics answers from </a:t>
            </a:r>
            <a:r>
              <a:rPr lang="en-US" sz="3200" dirty="0" smtClean="0"/>
              <a:t>its oracle</a:t>
            </a:r>
            <a:endParaRPr lang="en-US" sz="3200"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4/8/14</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549</a:t>
            </a:fld>
            <a:endParaRPr lang="en-US">
              <a:solidFill>
                <a:srgbClr val="000000"/>
              </a:solidFill>
            </a:endParaRPr>
          </a:p>
        </p:txBody>
      </p:sp>
    </p:spTree>
    <p:extLst>
      <p:ext uri="{BB962C8B-B14F-4D97-AF65-F5344CB8AC3E}">
        <p14:creationId xmlns:p14="http://schemas.microsoft.com/office/powerpoint/2010/main" val="42649942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4"/>
          <p:cNvSpPr>
            <a:spLocks noGrp="1" noChangeArrowheads="1"/>
          </p:cNvSpPr>
          <p:nvPr>
            <p:ph type="ctrTitle"/>
          </p:nvPr>
        </p:nvSpPr>
        <p:spPr/>
        <p:txBody>
          <a:bodyPr/>
          <a:lstStyle/>
          <a:p>
            <a:pPr eaLnBrk="1" hangingPunct="1"/>
            <a:r>
              <a:rPr lang="en-US" dirty="0" err="1">
                <a:ea typeface="ＭＳ Ｐゴシック" pitchFamily="-111" charset="-128"/>
                <a:cs typeface="ＭＳ Ｐゴシック" pitchFamily="-111" charset="-128"/>
              </a:rPr>
              <a:t>Undecidability</a:t>
            </a:r>
            <a:endParaRPr lang="en-US" dirty="0">
              <a:ea typeface="ＭＳ Ｐゴシック" pitchFamily="-111" charset="-128"/>
              <a:cs typeface="ＭＳ Ｐゴシック" pitchFamily="-111" charset="-128"/>
            </a:endParaRPr>
          </a:p>
        </p:txBody>
      </p:sp>
      <p:sp>
        <p:nvSpPr>
          <p:cNvPr id="155651" name="Rectangle 5"/>
          <p:cNvSpPr>
            <a:spLocks noGrp="1" noChangeArrowheads="1"/>
          </p:cNvSpPr>
          <p:nvPr>
            <p:ph type="subTitle" idx="1"/>
          </p:nvPr>
        </p:nvSpPr>
        <p:spPr/>
        <p:txBody>
          <a:bodyPr/>
          <a:lstStyle/>
          <a:p>
            <a:pPr eaLnBrk="1" hangingPunct="1"/>
            <a:r>
              <a:rPr lang="en-US" dirty="0">
                <a:solidFill>
                  <a:srgbClr val="CC3300"/>
                </a:solidFill>
                <a:ea typeface="ＭＳ Ｐゴシック" pitchFamily="-111" charset="-128"/>
                <a:cs typeface="ＭＳ Ｐゴシック" pitchFamily="-111" charset="-128"/>
              </a:rPr>
              <a:t>We Can’t Do It All</a:t>
            </a:r>
          </a:p>
        </p:txBody>
      </p:sp>
    </p:spTree>
    <p:extLst>
      <p:ext uri="{BB962C8B-B14F-4D97-AF65-F5344CB8AC3E}">
        <p14:creationId xmlns:p14="http://schemas.microsoft.com/office/powerpoint/2010/main" val="282028976"/>
      </p:ext>
    </p:extLst>
  </p:cSld>
  <p:clrMapOvr>
    <a:masterClrMapping/>
  </p:clrMapOvr>
  <p:timing>
    <p:tnLst>
      <p:par>
        <p:cTn xmlns:p14="http://schemas.microsoft.com/office/powerpoint/2010/main" id="1" dur="indefinite" restart="never" nodeType="tmRoot"/>
      </p:par>
    </p:tnLst>
  </p:timing>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NP-Easy and Equivalent</a:t>
            </a:r>
            <a:endParaRPr lang="en-US" dirty="0"/>
          </a:p>
        </p:txBody>
      </p:sp>
      <p:sp>
        <p:nvSpPr>
          <p:cNvPr id="3" name="Content Placeholder 2"/>
          <p:cNvSpPr>
            <a:spLocks noGrp="1"/>
          </p:cNvSpPr>
          <p:nvPr>
            <p:ph idx="1"/>
          </p:nvPr>
        </p:nvSpPr>
        <p:spPr/>
        <p:txBody>
          <a:bodyPr/>
          <a:lstStyle/>
          <a:p>
            <a:r>
              <a:rPr lang="en-US" dirty="0" smtClean="0"/>
              <a:t>NP</a:t>
            </a:r>
            <a:r>
              <a:rPr lang="en-US" dirty="0"/>
              <a:t>-Easy -- these are problems that </a:t>
            </a:r>
            <a:r>
              <a:rPr lang="en-US" dirty="0" smtClean="0"/>
              <a:t>are </a:t>
            </a:r>
            <a:r>
              <a:rPr lang="en-US" dirty="0"/>
              <a:t>polynomial when using an NP </a:t>
            </a:r>
            <a:r>
              <a:rPr lang="en-US" dirty="0" smtClean="0"/>
              <a:t>oracle (≤</a:t>
            </a:r>
            <a:r>
              <a:rPr lang="en-US" dirty="0" err="1" smtClean="0"/>
              <a:t>tp</a:t>
            </a:r>
            <a:r>
              <a:rPr lang="en-US" dirty="0" smtClean="0"/>
              <a:t>)</a:t>
            </a:r>
            <a:endParaRPr lang="en-US" dirty="0"/>
          </a:p>
          <a:p>
            <a:r>
              <a:rPr lang="en-US" dirty="0" smtClean="0"/>
              <a:t>NP</a:t>
            </a:r>
            <a:r>
              <a:rPr lang="en-US" dirty="0"/>
              <a:t>-Equivalent is the class of NP-Easy and NP-Hard </a:t>
            </a:r>
            <a:r>
              <a:rPr lang="en-US" dirty="0" smtClean="0"/>
              <a:t>problems (assuming Turing rather than many-one reductions)</a:t>
            </a:r>
          </a:p>
          <a:p>
            <a:pPr lvl="1"/>
            <a:r>
              <a:rPr lang="en-US" dirty="0" smtClean="0"/>
              <a:t>In </a:t>
            </a:r>
            <a:r>
              <a:rPr lang="en-US" dirty="0"/>
              <a:t>essence this is functional equivalent of NP-</a:t>
            </a:r>
            <a:r>
              <a:rPr lang="en-US" dirty="0" smtClean="0"/>
              <a:t>Complete but also of Co-NP-Complete since can negate answers</a:t>
            </a:r>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4/8/14</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550</a:t>
            </a:fld>
            <a:endParaRPr lang="en-US">
              <a:solidFill>
                <a:srgbClr val="000000"/>
              </a:solidFill>
            </a:endParaRPr>
          </a:p>
        </p:txBody>
      </p:sp>
    </p:spTree>
    <p:extLst>
      <p:ext uri="{BB962C8B-B14F-4D97-AF65-F5344CB8AC3E}">
        <p14:creationId xmlns:p14="http://schemas.microsoft.com/office/powerpoint/2010/main" val="3930370492"/>
      </p:ext>
    </p:extLst>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Title 1"/>
          <p:cNvSpPr>
            <a:spLocks noGrp="1"/>
          </p:cNvSpPr>
          <p:nvPr>
            <p:ph type="ctrTitle"/>
          </p:nvPr>
        </p:nvSpPr>
        <p:spPr/>
        <p:txBody>
          <a:bodyPr/>
          <a:lstStyle/>
          <a:p>
            <a:r>
              <a:rPr lang="en-US" dirty="0" smtClean="0">
                <a:ea typeface="ＭＳ Ｐゴシック" pitchFamily="-111" charset="-128"/>
                <a:cs typeface="ＭＳ Ｐゴシック" pitchFamily="-111" charset="-128"/>
              </a:rPr>
              <a:t>More Examples of NP Complete Problems</a:t>
            </a:r>
            <a:endParaRPr lang="en-US" dirty="0">
              <a:ea typeface="ＭＳ Ｐゴシック" pitchFamily="-111" charset="-128"/>
              <a:cs typeface="ＭＳ Ｐゴシック" pitchFamily="-111" charset="-128"/>
            </a:endParaRPr>
          </a:p>
        </p:txBody>
      </p:sp>
      <p:sp>
        <p:nvSpPr>
          <p:cNvPr id="678915" name="Subtitle 2"/>
          <p:cNvSpPr>
            <a:spLocks noGrp="1"/>
          </p:cNvSpPr>
          <p:nvPr>
            <p:ph type="subTitle" idx="1"/>
          </p:nvPr>
        </p:nvSpPr>
        <p:spPr/>
        <p:txBody>
          <a:bodyPr/>
          <a:lstStyle/>
          <a:p>
            <a:endParaRPr lang="en-US" dirty="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04078453"/>
      </p:ext>
    </p:extLst>
  </p:cSld>
  <p:clrMapOvr>
    <a:masterClrMapping/>
  </p:clrMapOvr>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TipOver</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4/8/14</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552</a:t>
            </a:fld>
            <a:endParaRPr lang="en-US">
              <a:solidFill>
                <a:srgbClr val="000000"/>
              </a:solidFill>
            </a:endParaRPr>
          </a:p>
        </p:txBody>
      </p:sp>
      <p:pic>
        <p:nvPicPr>
          <p:cNvPr id="900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108445"/>
            <a:ext cx="6781800" cy="4589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6416597"/>
      </p:ext>
    </p:extLst>
  </p:cSld>
  <p:clrMapOvr>
    <a:masterClrMapping/>
  </p:clrMapOvr>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of Game</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4/8/14</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553</a:t>
            </a:fld>
            <a:endParaRPr lang="en-US">
              <a:solidFill>
                <a:srgbClr val="000000"/>
              </a:solidFill>
            </a:endParaRPr>
          </a:p>
        </p:txBody>
      </p:sp>
      <p:pic>
        <p:nvPicPr>
          <p:cNvPr id="90112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390650"/>
            <a:ext cx="7620000"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90600" y="5410200"/>
            <a:ext cx="7086600" cy="830997"/>
          </a:xfrm>
          <a:prstGeom prst="rect">
            <a:avLst/>
          </a:prstGeom>
          <a:noFill/>
        </p:spPr>
        <p:txBody>
          <a:bodyPr wrap="square" rtlCol="0">
            <a:spAutoFit/>
          </a:bodyPr>
          <a:lstStyle/>
          <a:p>
            <a:pPr algn="ctr"/>
            <a:r>
              <a:rPr lang="en-US" b="1" dirty="0" smtClean="0">
                <a:solidFill>
                  <a:srgbClr val="CC9900"/>
                </a:solidFill>
              </a:rPr>
              <a:t>Numbers are height of crate stack;</a:t>
            </a:r>
          </a:p>
          <a:p>
            <a:pPr algn="ctr"/>
            <a:r>
              <a:rPr lang="en-US" b="1" dirty="0" smtClean="0">
                <a:solidFill>
                  <a:srgbClr val="CC9900"/>
                </a:solidFill>
              </a:rPr>
              <a:t>If could get 4 high out of way we can attain goal</a:t>
            </a:r>
            <a:endParaRPr lang="en-US" b="1" dirty="0">
              <a:solidFill>
                <a:srgbClr val="CC9900"/>
              </a:solidFill>
            </a:endParaRPr>
          </a:p>
        </p:txBody>
      </p:sp>
    </p:spTree>
    <p:extLst>
      <p:ext uri="{BB962C8B-B14F-4D97-AF65-F5344CB8AC3E}">
        <p14:creationId xmlns:p14="http://schemas.microsoft.com/office/powerpoint/2010/main" val="2601072642"/>
      </p:ext>
    </p:extLst>
  </p:cSld>
  <p:clrMapOvr>
    <a:masterClrMapping/>
  </p:clrMapOvr>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Problematic OR Gadget</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4/8/14</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554</a:t>
            </a:fld>
            <a:endParaRPr lang="en-US">
              <a:solidFill>
                <a:srgbClr val="000000"/>
              </a:solidFill>
            </a:endParaRPr>
          </a:p>
        </p:txBody>
      </p:sp>
      <p:pic>
        <p:nvPicPr>
          <p:cNvPr id="902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2690813"/>
            <a:ext cx="4284528" cy="233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133600" y="5192889"/>
            <a:ext cx="4724400" cy="461665"/>
          </a:xfrm>
          <a:prstGeom prst="rect">
            <a:avLst/>
          </a:prstGeom>
          <a:noFill/>
        </p:spPr>
        <p:txBody>
          <a:bodyPr wrap="square" rtlCol="0">
            <a:spAutoFit/>
          </a:bodyPr>
          <a:lstStyle/>
          <a:p>
            <a:r>
              <a:rPr lang="en-US" b="1" dirty="0" smtClean="0">
                <a:solidFill>
                  <a:srgbClr val="CC9900"/>
                </a:solidFill>
              </a:rPr>
              <a:t>Can go out where did not enter</a:t>
            </a:r>
            <a:endParaRPr lang="en-US" b="1" dirty="0">
              <a:solidFill>
                <a:srgbClr val="CC9900"/>
              </a:solidFill>
            </a:endParaRPr>
          </a:p>
        </p:txBody>
      </p:sp>
    </p:spTree>
    <p:extLst>
      <p:ext uri="{BB962C8B-B14F-4D97-AF65-F5344CB8AC3E}">
        <p14:creationId xmlns:p14="http://schemas.microsoft.com/office/powerpoint/2010/main" val="3989705810"/>
      </p:ext>
    </p:extLst>
  </p:cSld>
  <p:clrMapOvr>
    <a:masterClrMapping/>
  </p:clrMapOvr>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Directional gadget</a:t>
            </a:r>
            <a:endParaRPr lang="en-US" dirty="0"/>
          </a:p>
        </p:txBody>
      </p:sp>
      <p:sp>
        <p:nvSpPr>
          <p:cNvPr id="3" name="Date Placeholder 2"/>
          <p:cNvSpPr>
            <a:spLocks noGrp="1"/>
          </p:cNvSpPr>
          <p:nvPr>
            <p:ph type="dt" sz="half" idx="10"/>
          </p:nvPr>
        </p:nvSpPr>
        <p:spPr/>
        <p:txBody>
          <a:bodyPr/>
          <a:lstStyle/>
          <a:p>
            <a:pPr>
              <a:defRPr/>
            </a:pPr>
            <a:fld id="{EA13AE4A-FD58-BB4B-9843-DD453428AE5A}" type="datetime1">
              <a:rPr lang="en-US" smtClean="0">
                <a:solidFill>
                  <a:srgbClr val="000000"/>
                </a:solidFill>
              </a:rPr>
              <a:pPr>
                <a:defRPr/>
              </a:pPr>
              <a:t>4/8/14</a:t>
            </a:fld>
            <a:endParaRPr lang="en-US">
              <a:solidFill>
                <a:srgbClr val="000000"/>
              </a:solidFill>
            </a:endParaRPr>
          </a:p>
        </p:txBody>
      </p:sp>
      <p:sp>
        <p:nvSpPr>
          <p:cNvPr id="4" name="Footer Placeholder 3"/>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64F1754D-B6FC-004A-B4D5-D72CBA5CC580}" type="slidenum">
              <a:rPr lang="en-US" smtClean="0">
                <a:solidFill>
                  <a:srgbClr val="000000"/>
                </a:solidFill>
              </a:rPr>
              <a:pPr>
                <a:defRPr/>
              </a:pPr>
              <a:t>555</a:t>
            </a:fld>
            <a:endParaRPr lang="en-US">
              <a:solidFill>
                <a:srgbClr val="000000"/>
              </a:solidFill>
            </a:endParaRPr>
          </a:p>
        </p:txBody>
      </p:sp>
      <p:pic>
        <p:nvPicPr>
          <p:cNvPr id="903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819401"/>
            <a:ext cx="7971724" cy="99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38200" y="3962400"/>
            <a:ext cx="8077200" cy="1200329"/>
          </a:xfrm>
          <a:prstGeom prst="rect">
            <a:avLst/>
          </a:prstGeom>
          <a:noFill/>
        </p:spPr>
        <p:txBody>
          <a:bodyPr wrap="square" rtlCol="0">
            <a:spAutoFit/>
          </a:bodyPr>
          <a:lstStyle/>
          <a:p>
            <a:r>
              <a:rPr lang="en-US" b="1" dirty="0" smtClean="0">
                <a:solidFill>
                  <a:srgbClr val="CC9900"/>
                </a:solidFill>
              </a:rPr>
              <a:t>Single stack is two high; </a:t>
            </a:r>
          </a:p>
          <a:p>
            <a:r>
              <a:rPr lang="en-US" b="1" dirty="0" smtClean="0">
                <a:solidFill>
                  <a:srgbClr val="CC9900"/>
                </a:solidFill>
              </a:rPr>
              <a:t>tipped over stack is one high, two long; </a:t>
            </a:r>
          </a:p>
          <a:p>
            <a:r>
              <a:rPr lang="en-US" b="1" dirty="0" smtClean="0">
                <a:solidFill>
                  <a:srgbClr val="CC9900"/>
                </a:solidFill>
              </a:rPr>
              <a:t>red square is location of person travelling the towers</a:t>
            </a:r>
            <a:endParaRPr lang="en-US" b="1" dirty="0">
              <a:solidFill>
                <a:srgbClr val="CC9900"/>
              </a:solidFill>
            </a:endParaRPr>
          </a:p>
        </p:txBody>
      </p:sp>
    </p:spTree>
    <p:extLst>
      <p:ext uri="{BB962C8B-B14F-4D97-AF65-F5344CB8AC3E}">
        <p14:creationId xmlns:p14="http://schemas.microsoft.com/office/powerpoint/2010/main" val="3857878344"/>
      </p:ext>
    </p:extLst>
  </p:cSld>
  <p:clrMapOvr>
    <a:masterClrMapping/>
  </p:clrMapOvr>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directional Or gadget</a:t>
            </a:r>
            <a:endParaRPr lang="en-US" dirty="0"/>
          </a:p>
        </p:txBody>
      </p:sp>
      <p:sp>
        <p:nvSpPr>
          <p:cNvPr id="3" name="Date Placeholder 2"/>
          <p:cNvSpPr>
            <a:spLocks noGrp="1"/>
          </p:cNvSpPr>
          <p:nvPr>
            <p:ph type="dt" sz="half" idx="10"/>
          </p:nvPr>
        </p:nvSpPr>
        <p:spPr/>
        <p:txBody>
          <a:bodyPr/>
          <a:lstStyle/>
          <a:p>
            <a:pPr>
              <a:defRPr/>
            </a:pPr>
            <a:fld id="{EA13AE4A-FD58-BB4B-9843-DD453428AE5A}" type="datetime1">
              <a:rPr lang="en-US" smtClean="0">
                <a:solidFill>
                  <a:srgbClr val="000000"/>
                </a:solidFill>
              </a:rPr>
              <a:pPr>
                <a:defRPr/>
              </a:pPr>
              <a:t>4/8/14</a:t>
            </a:fld>
            <a:endParaRPr lang="en-US">
              <a:solidFill>
                <a:srgbClr val="000000"/>
              </a:solidFill>
            </a:endParaRPr>
          </a:p>
        </p:txBody>
      </p:sp>
      <p:sp>
        <p:nvSpPr>
          <p:cNvPr id="4" name="Footer Placeholder 3"/>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64F1754D-B6FC-004A-B4D5-D72CBA5CC580}" type="slidenum">
              <a:rPr lang="en-US" smtClean="0">
                <a:solidFill>
                  <a:srgbClr val="000000"/>
                </a:solidFill>
              </a:rPr>
              <a:pPr>
                <a:defRPr/>
              </a:pPr>
              <a:t>556</a:t>
            </a:fld>
            <a:endParaRPr lang="en-US">
              <a:solidFill>
                <a:srgbClr val="000000"/>
              </a:solidFill>
            </a:endParaRPr>
          </a:p>
        </p:txBody>
      </p:sp>
      <p:pic>
        <p:nvPicPr>
          <p:cNvPr id="904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432600"/>
            <a:ext cx="7162800" cy="458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3423388"/>
      </p:ext>
    </p:extLst>
  </p:cSld>
  <p:clrMapOvr>
    <a:masterClrMapping/>
  </p:clrMapOvr>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Gadget</a:t>
            </a:r>
            <a:endParaRPr lang="en-US" dirty="0"/>
          </a:p>
        </p:txBody>
      </p:sp>
      <p:sp>
        <p:nvSpPr>
          <p:cNvPr id="3" name="Date Placeholder 2"/>
          <p:cNvSpPr>
            <a:spLocks noGrp="1"/>
          </p:cNvSpPr>
          <p:nvPr>
            <p:ph type="dt" sz="half" idx="10"/>
          </p:nvPr>
        </p:nvSpPr>
        <p:spPr/>
        <p:txBody>
          <a:bodyPr/>
          <a:lstStyle/>
          <a:p>
            <a:pPr>
              <a:defRPr/>
            </a:pPr>
            <a:fld id="{EA13AE4A-FD58-BB4B-9843-DD453428AE5A}" type="datetime1">
              <a:rPr lang="en-US" smtClean="0">
                <a:solidFill>
                  <a:srgbClr val="000000"/>
                </a:solidFill>
              </a:rPr>
              <a:pPr>
                <a:defRPr/>
              </a:pPr>
              <a:t>4/8/14</a:t>
            </a:fld>
            <a:endParaRPr lang="en-US">
              <a:solidFill>
                <a:srgbClr val="000000"/>
              </a:solidFill>
            </a:endParaRPr>
          </a:p>
        </p:txBody>
      </p:sp>
      <p:sp>
        <p:nvSpPr>
          <p:cNvPr id="4" name="Footer Placeholder 3"/>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64F1754D-B6FC-004A-B4D5-D72CBA5CC580}" type="slidenum">
              <a:rPr lang="en-US" smtClean="0">
                <a:solidFill>
                  <a:srgbClr val="000000"/>
                </a:solidFill>
              </a:rPr>
              <a:pPr>
                <a:defRPr/>
              </a:pPr>
              <a:t>557</a:t>
            </a:fld>
            <a:endParaRPr lang="en-US">
              <a:solidFill>
                <a:srgbClr val="000000"/>
              </a:solidFill>
            </a:endParaRPr>
          </a:p>
        </p:txBody>
      </p:sp>
      <p:pic>
        <p:nvPicPr>
          <p:cNvPr id="905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411336"/>
            <a:ext cx="4267200" cy="26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67" y="4191000"/>
            <a:ext cx="9056743"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819400" y="3886200"/>
            <a:ext cx="2895599" cy="461665"/>
          </a:xfrm>
          <a:prstGeom prst="rect">
            <a:avLst/>
          </a:prstGeom>
          <a:noFill/>
        </p:spPr>
        <p:txBody>
          <a:bodyPr wrap="square" rtlCol="0">
            <a:spAutoFit/>
          </a:bodyPr>
          <a:lstStyle/>
          <a:p>
            <a:r>
              <a:rPr lang="en-US" b="1" dirty="0" smtClean="0">
                <a:solidFill>
                  <a:srgbClr val="CC9900"/>
                </a:solidFill>
              </a:rPr>
              <a:t>How AND Works</a:t>
            </a:r>
            <a:endParaRPr lang="en-US" b="1" dirty="0">
              <a:solidFill>
                <a:srgbClr val="CC9900"/>
              </a:solidFill>
            </a:endParaRPr>
          </a:p>
        </p:txBody>
      </p:sp>
    </p:spTree>
    <p:extLst>
      <p:ext uri="{BB962C8B-B14F-4D97-AF65-F5344CB8AC3E}">
        <p14:creationId xmlns:p14="http://schemas.microsoft.com/office/powerpoint/2010/main" val="1764089462"/>
      </p:ext>
    </p:extLst>
  </p:cSld>
  <p:clrMapOvr>
    <a:masterClrMapping/>
  </p:clrMapOvr>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Select Gadget</a:t>
            </a:r>
            <a:endParaRPr lang="en-US" dirty="0"/>
          </a:p>
        </p:txBody>
      </p:sp>
      <p:sp>
        <p:nvSpPr>
          <p:cNvPr id="3" name="Date Placeholder 2"/>
          <p:cNvSpPr>
            <a:spLocks noGrp="1"/>
          </p:cNvSpPr>
          <p:nvPr>
            <p:ph type="dt" sz="half" idx="10"/>
          </p:nvPr>
        </p:nvSpPr>
        <p:spPr/>
        <p:txBody>
          <a:bodyPr/>
          <a:lstStyle/>
          <a:p>
            <a:pPr>
              <a:defRPr/>
            </a:pPr>
            <a:fld id="{EA13AE4A-FD58-BB4B-9843-DD453428AE5A}" type="datetime1">
              <a:rPr lang="en-US" smtClean="0">
                <a:solidFill>
                  <a:srgbClr val="000000"/>
                </a:solidFill>
              </a:rPr>
              <a:pPr>
                <a:defRPr/>
              </a:pPr>
              <a:t>4/8/14</a:t>
            </a:fld>
            <a:endParaRPr lang="en-US">
              <a:solidFill>
                <a:srgbClr val="000000"/>
              </a:solidFill>
            </a:endParaRPr>
          </a:p>
        </p:txBody>
      </p:sp>
      <p:sp>
        <p:nvSpPr>
          <p:cNvPr id="4" name="Footer Placeholder 3"/>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64F1754D-B6FC-004A-B4D5-D72CBA5CC580}" type="slidenum">
              <a:rPr lang="en-US" smtClean="0">
                <a:solidFill>
                  <a:srgbClr val="000000"/>
                </a:solidFill>
              </a:rPr>
              <a:pPr>
                <a:defRPr/>
              </a:pPr>
              <a:t>558</a:t>
            </a:fld>
            <a:endParaRPr lang="en-US">
              <a:solidFill>
                <a:srgbClr val="000000"/>
              </a:solidFill>
            </a:endParaRPr>
          </a:p>
        </p:txBody>
      </p:sp>
      <p:pic>
        <p:nvPicPr>
          <p:cNvPr id="907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563" y="1676400"/>
            <a:ext cx="8624637"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14563" y="5181600"/>
            <a:ext cx="8624637" cy="830997"/>
          </a:xfrm>
          <a:prstGeom prst="rect">
            <a:avLst/>
          </a:prstGeom>
          <a:noFill/>
        </p:spPr>
        <p:txBody>
          <a:bodyPr wrap="square" rtlCol="0">
            <a:spAutoFit/>
          </a:bodyPr>
          <a:lstStyle/>
          <a:p>
            <a:pPr algn="ctr"/>
            <a:r>
              <a:rPr lang="en-US" b="1" dirty="0" smtClean="0">
                <a:solidFill>
                  <a:srgbClr val="CC9900"/>
                </a:solidFill>
              </a:rPr>
              <a:t>Tip A left to set x true; right to set x false</a:t>
            </a:r>
          </a:p>
          <a:p>
            <a:pPr algn="ctr"/>
            <a:r>
              <a:rPr lang="en-US" b="1" dirty="0" smtClean="0">
                <a:solidFill>
                  <a:srgbClr val="CC9900"/>
                </a:solidFill>
              </a:rPr>
              <a:t>Can build bridge to go back but never to change choice</a:t>
            </a:r>
            <a:endParaRPr lang="en-US" b="1" dirty="0">
              <a:solidFill>
                <a:srgbClr val="CC9900"/>
              </a:solidFill>
            </a:endParaRPr>
          </a:p>
        </p:txBody>
      </p:sp>
    </p:spTree>
    <p:extLst>
      <p:ext uri="{BB962C8B-B14F-4D97-AF65-F5344CB8AC3E}">
        <p14:creationId xmlns:p14="http://schemas.microsoft.com/office/powerpoint/2010/main" val="136784750"/>
      </p:ext>
    </p:extLst>
  </p:cSld>
  <p:clrMapOvr>
    <a:masterClrMapping/>
  </p:clrMapOvr>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a:t>
            </a:r>
            <a:r>
              <a:rPr lang="en-US" dirty="0" smtClean="0">
                <a:sym typeface="Symbol"/>
              </a:rPr>
              <a:t>~</a:t>
            </a:r>
            <a:r>
              <a:rPr lang="en-US" dirty="0" err="1" smtClean="0">
                <a:sym typeface="Symbol"/>
              </a:rPr>
              <a:t>xy</a:t>
            </a:r>
            <a:r>
              <a:rPr lang="en-US" dirty="0" smtClean="0">
                <a:sym typeface="Symbol"/>
              </a:rPr>
              <a:t>)(~</a:t>
            </a:r>
            <a:r>
              <a:rPr lang="en-US" dirty="0" err="1" smtClean="0">
                <a:sym typeface="Symbol"/>
              </a:rPr>
              <a:t>yzw</a:t>
            </a:r>
            <a:r>
              <a:rPr lang="en-US" dirty="0" smtClean="0">
                <a:sym typeface="Symbol"/>
              </a:rPr>
              <a:t>)~w)</a:t>
            </a:r>
            <a:endParaRPr lang="en-US" dirty="0"/>
          </a:p>
        </p:txBody>
      </p:sp>
      <p:sp>
        <p:nvSpPr>
          <p:cNvPr id="3" name="Date Placeholder 2"/>
          <p:cNvSpPr>
            <a:spLocks noGrp="1"/>
          </p:cNvSpPr>
          <p:nvPr>
            <p:ph type="dt" sz="half" idx="10"/>
          </p:nvPr>
        </p:nvSpPr>
        <p:spPr/>
        <p:txBody>
          <a:bodyPr/>
          <a:lstStyle/>
          <a:p>
            <a:pPr>
              <a:defRPr/>
            </a:pPr>
            <a:fld id="{EA13AE4A-FD58-BB4B-9843-DD453428AE5A}" type="datetime1">
              <a:rPr lang="en-US" smtClean="0">
                <a:solidFill>
                  <a:srgbClr val="000000"/>
                </a:solidFill>
              </a:rPr>
              <a:pPr>
                <a:defRPr/>
              </a:pPr>
              <a:t>4/8/14</a:t>
            </a:fld>
            <a:endParaRPr lang="en-US">
              <a:solidFill>
                <a:srgbClr val="000000"/>
              </a:solidFill>
            </a:endParaRPr>
          </a:p>
        </p:txBody>
      </p:sp>
      <p:sp>
        <p:nvSpPr>
          <p:cNvPr id="4" name="Footer Placeholder 3"/>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64F1754D-B6FC-004A-B4D5-D72CBA5CC580}" type="slidenum">
              <a:rPr lang="en-US" smtClean="0">
                <a:solidFill>
                  <a:srgbClr val="000000"/>
                </a:solidFill>
              </a:rPr>
              <a:pPr>
                <a:defRPr/>
              </a:pPr>
              <a:t>559</a:t>
            </a:fld>
            <a:endParaRPr lang="en-US">
              <a:solidFill>
                <a:srgbClr val="000000"/>
              </a:solidFill>
            </a:endParaRPr>
          </a:p>
        </p:txBody>
      </p:sp>
      <p:pic>
        <p:nvPicPr>
          <p:cNvPr id="908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6788" y="1457325"/>
            <a:ext cx="7210425"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207294" y="4724400"/>
            <a:ext cx="481012" cy="461665"/>
          </a:xfrm>
          <a:prstGeom prst="rect">
            <a:avLst/>
          </a:prstGeom>
          <a:noFill/>
        </p:spPr>
        <p:txBody>
          <a:bodyPr wrap="square" rtlCol="0">
            <a:spAutoFit/>
          </a:bodyPr>
          <a:lstStyle/>
          <a:p>
            <a:r>
              <a:rPr lang="en-US" b="1" dirty="0">
                <a:solidFill>
                  <a:srgbClr val="CC9900"/>
                </a:solidFill>
              </a:rPr>
              <a:t>x</a:t>
            </a:r>
          </a:p>
        </p:txBody>
      </p:sp>
      <p:sp>
        <p:nvSpPr>
          <p:cNvPr id="8" name="TextBox 7"/>
          <p:cNvSpPr txBox="1"/>
          <p:nvPr/>
        </p:nvSpPr>
        <p:spPr>
          <a:xfrm>
            <a:off x="2209800" y="4724400"/>
            <a:ext cx="609600" cy="461665"/>
          </a:xfrm>
          <a:prstGeom prst="rect">
            <a:avLst/>
          </a:prstGeom>
          <a:noFill/>
        </p:spPr>
        <p:txBody>
          <a:bodyPr wrap="square" rtlCol="0">
            <a:spAutoFit/>
          </a:bodyPr>
          <a:lstStyle/>
          <a:p>
            <a:r>
              <a:rPr lang="en-US" b="1" dirty="0" smtClean="0">
                <a:solidFill>
                  <a:srgbClr val="CC9900"/>
                </a:solidFill>
              </a:rPr>
              <a:t>~x</a:t>
            </a:r>
            <a:endParaRPr lang="en-US" b="1" dirty="0">
              <a:solidFill>
                <a:srgbClr val="CC9900"/>
              </a:solidFill>
            </a:endParaRPr>
          </a:p>
        </p:txBody>
      </p:sp>
      <p:sp>
        <p:nvSpPr>
          <p:cNvPr id="9" name="TextBox 8"/>
          <p:cNvSpPr txBox="1"/>
          <p:nvPr/>
        </p:nvSpPr>
        <p:spPr>
          <a:xfrm>
            <a:off x="2033588" y="3352800"/>
            <a:ext cx="481012" cy="461665"/>
          </a:xfrm>
          <a:prstGeom prst="rect">
            <a:avLst/>
          </a:prstGeom>
          <a:noFill/>
        </p:spPr>
        <p:txBody>
          <a:bodyPr wrap="square" rtlCol="0">
            <a:spAutoFit/>
          </a:bodyPr>
          <a:lstStyle/>
          <a:p>
            <a:r>
              <a:rPr lang="en-US" b="1" dirty="0" smtClean="0">
                <a:solidFill>
                  <a:srgbClr val="CC9900"/>
                </a:solidFill>
                <a:sym typeface="Symbol"/>
              </a:rPr>
              <a:t></a:t>
            </a:r>
            <a:endParaRPr lang="en-US" b="1" dirty="0">
              <a:solidFill>
                <a:srgbClr val="CC9900"/>
              </a:solidFill>
            </a:endParaRPr>
          </a:p>
        </p:txBody>
      </p:sp>
      <p:sp>
        <p:nvSpPr>
          <p:cNvPr id="10" name="TextBox 9"/>
          <p:cNvSpPr txBox="1"/>
          <p:nvPr/>
        </p:nvSpPr>
        <p:spPr>
          <a:xfrm>
            <a:off x="2578894" y="2209800"/>
            <a:ext cx="481012" cy="461665"/>
          </a:xfrm>
          <a:prstGeom prst="rect">
            <a:avLst/>
          </a:prstGeom>
          <a:noFill/>
        </p:spPr>
        <p:txBody>
          <a:bodyPr wrap="square" rtlCol="0">
            <a:spAutoFit/>
          </a:bodyPr>
          <a:lstStyle/>
          <a:p>
            <a:r>
              <a:rPr lang="en-US" b="1" dirty="0" smtClean="0">
                <a:solidFill>
                  <a:srgbClr val="CC9900"/>
                </a:solidFill>
                <a:sym typeface="Symbol"/>
              </a:rPr>
              <a:t></a:t>
            </a:r>
            <a:endParaRPr lang="en-US" b="1" dirty="0">
              <a:solidFill>
                <a:srgbClr val="CC9900"/>
              </a:solidFill>
            </a:endParaRPr>
          </a:p>
        </p:txBody>
      </p:sp>
      <p:sp>
        <p:nvSpPr>
          <p:cNvPr id="11" name="TextBox 10"/>
          <p:cNvSpPr txBox="1"/>
          <p:nvPr/>
        </p:nvSpPr>
        <p:spPr>
          <a:xfrm>
            <a:off x="4267200" y="3586454"/>
            <a:ext cx="481012" cy="461665"/>
          </a:xfrm>
          <a:prstGeom prst="rect">
            <a:avLst/>
          </a:prstGeom>
          <a:noFill/>
        </p:spPr>
        <p:txBody>
          <a:bodyPr wrap="square" rtlCol="0">
            <a:spAutoFit/>
          </a:bodyPr>
          <a:lstStyle/>
          <a:p>
            <a:r>
              <a:rPr lang="en-US" b="1" dirty="0" smtClean="0">
                <a:solidFill>
                  <a:srgbClr val="CC9900"/>
                </a:solidFill>
                <a:sym typeface="Symbol"/>
              </a:rPr>
              <a:t></a:t>
            </a:r>
            <a:endParaRPr lang="en-US" b="1" dirty="0">
              <a:solidFill>
                <a:srgbClr val="CC9900"/>
              </a:solidFill>
            </a:endParaRPr>
          </a:p>
        </p:txBody>
      </p:sp>
      <p:sp>
        <p:nvSpPr>
          <p:cNvPr id="12" name="TextBox 11"/>
          <p:cNvSpPr txBox="1"/>
          <p:nvPr/>
        </p:nvSpPr>
        <p:spPr>
          <a:xfrm>
            <a:off x="5691188" y="3500735"/>
            <a:ext cx="481012" cy="461665"/>
          </a:xfrm>
          <a:prstGeom prst="rect">
            <a:avLst/>
          </a:prstGeom>
          <a:noFill/>
        </p:spPr>
        <p:txBody>
          <a:bodyPr wrap="square" rtlCol="0">
            <a:spAutoFit/>
          </a:bodyPr>
          <a:lstStyle/>
          <a:p>
            <a:r>
              <a:rPr lang="en-US" b="1" dirty="0" smtClean="0">
                <a:solidFill>
                  <a:srgbClr val="CC9900"/>
                </a:solidFill>
                <a:sym typeface="Symbol"/>
              </a:rPr>
              <a:t></a:t>
            </a:r>
            <a:endParaRPr lang="en-US" b="1" dirty="0">
              <a:solidFill>
                <a:srgbClr val="CC9900"/>
              </a:solidFill>
            </a:endParaRPr>
          </a:p>
        </p:txBody>
      </p:sp>
      <p:sp>
        <p:nvSpPr>
          <p:cNvPr id="13" name="TextBox 12"/>
          <p:cNvSpPr txBox="1"/>
          <p:nvPr/>
        </p:nvSpPr>
        <p:spPr>
          <a:xfrm>
            <a:off x="2947988" y="4719935"/>
            <a:ext cx="481012" cy="461665"/>
          </a:xfrm>
          <a:prstGeom prst="rect">
            <a:avLst/>
          </a:prstGeom>
          <a:noFill/>
        </p:spPr>
        <p:txBody>
          <a:bodyPr wrap="square" rtlCol="0">
            <a:spAutoFit/>
          </a:bodyPr>
          <a:lstStyle/>
          <a:p>
            <a:r>
              <a:rPr lang="en-US" b="1" dirty="0" smtClean="0">
                <a:solidFill>
                  <a:srgbClr val="CC9900"/>
                </a:solidFill>
              </a:rPr>
              <a:t>y</a:t>
            </a:r>
            <a:endParaRPr lang="en-US" b="1" dirty="0">
              <a:solidFill>
                <a:srgbClr val="CC9900"/>
              </a:solidFill>
            </a:endParaRPr>
          </a:p>
        </p:txBody>
      </p:sp>
      <p:sp>
        <p:nvSpPr>
          <p:cNvPr id="14" name="TextBox 13"/>
          <p:cNvSpPr txBox="1"/>
          <p:nvPr/>
        </p:nvSpPr>
        <p:spPr>
          <a:xfrm>
            <a:off x="4698029" y="4724400"/>
            <a:ext cx="481012" cy="461665"/>
          </a:xfrm>
          <a:prstGeom prst="rect">
            <a:avLst/>
          </a:prstGeom>
          <a:noFill/>
        </p:spPr>
        <p:txBody>
          <a:bodyPr wrap="square" rtlCol="0">
            <a:spAutoFit/>
          </a:bodyPr>
          <a:lstStyle/>
          <a:p>
            <a:r>
              <a:rPr lang="en-US" b="1" dirty="0" smtClean="0">
                <a:solidFill>
                  <a:srgbClr val="CC9900"/>
                </a:solidFill>
              </a:rPr>
              <a:t>z</a:t>
            </a:r>
            <a:endParaRPr lang="en-US" b="1" dirty="0">
              <a:solidFill>
                <a:srgbClr val="CC9900"/>
              </a:solidFill>
            </a:endParaRPr>
          </a:p>
        </p:txBody>
      </p:sp>
      <p:sp>
        <p:nvSpPr>
          <p:cNvPr id="15" name="TextBox 14"/>
          <p:cNvSpPr txBox="1"/>
          <p:nvPr/>
        </p:nvSpPr>
        <p:spPr>
          <a:xfrm>
            <a:off x="6400800" y="4724400"/>
            <a:ext cx="481012" cy="461665"/>
          </a:xfrm>
          <a:prstGeom prst="rect">
            <a:avLst/>
          </a:prstGeom>
          <a:noFill/>
        </p:spPr>
        <p:txBody>
          <a:bodyPr wrap="square" rtlCol="0">
            <a:spAutoFit/>
          </a:bodyPr>
          <a:lstStyle/>
          <a:p>
            <a:r>
              <a:rPr lang="en-US" b="1" dirty="0" smtClean="0">
                <a:solidFill>
                  <a:srgbClr val="CC9900"/>
                </a:solidFill>
              </a:rPr>
              <a:t>w</a:t>
            </a:r>
            <a:endParaRPr lang="en-US" b="1" dirty="0">
              <a:solidFill>
                <a:srgbClr val="CC9900"/>
              </a:solidFill>
            </a:endParaRPr>
          </a:p>
        </p:txBody>
      </p:sp>
      <p:sp>
        <p:nvSpPr>
          <p:cNvPr id="16" name="TextBox 15"/>
          <p:cNvSpPr txBox="1"/>
          <p:nvPr/>
        </p:nvSpPr>
        <p:spPr>
          <a:xfrm>
            <a:off x="3898106" y="4758267"/>
            <a:ext cx="609600" cy="461665"/>
          </a:xfrm>
          <a:prstGeom prst="rect">
            <a:avLst/>
          </a:prstGeom>
          <a:noFill/>
        </p:spPr>
        <p:txBody>
          <a:bodyPr wrap="square" rtlCol="0">
            <a:spAutoFit/>
          </a:bodyPr>
          <a:lstStyle/>
          <a:p>
            <a:r>
              <a:rPr lang="en-US" b="1" dirty="0" smtClean="0">
                <a:solidFill>
                  <a:srgbClr val="CC9900"/>
                </a:solidFill>
              </a:rPr>
              <a:t>~y</a:t>
            </a:r>
            <a:endParaRPr lang="en-US" b="1" dirty="0">
              <a:solidFill>
                <a:srgbClr val="CC9900"/>
              </a:solidFill>
            </a:endParaRPr>
          </a:p>
        </p:txBody>
      </p:sp>
      <p:sp>
        <p:nvSpPr>
          <p:cNvPr id="17" name="TextBox 16"/>
          <p:cNvSpPr txBox="1"/>
          <p:nvPr/>
        </p:nvSpPr>
        <p:spPr>
          <a:xfrm>
            <a:off x="5638800" y="4719934"/>
            <a:ext cx="609600" cy="461665"/>
          </a:xfrm>
          <a:prstGeom prst="rect">
            <a:avLst/>
          </a:prstGeom>
          <a:noFill/>
        </p:spPr>
        <p:txBody>
          <a:bodyPr wrap="square" rtlCol="0">
            <a:spAutoFit/>
          </a:bodyPr>
          <a:lstStyle/>
          <a:p>
            <a:r>
              <a:rPr lang="en-US" b="1" dirty="0" smtClean="0">
                <a:solidFill>
                  <a:srgbClr val="CC9900"/>
                </a:solidFill>
              </a:rPr>
              <a:t>~z</a:t>
            </a:r>
            <a:endParaRPr lang="en-US" b="1" dirty="0">
              <a:solidFill>
                <a:srgbClr val="CC9900"/>
              </a:solidFill>
            </a:endParaRPr>
          </a:p>
        </p:txBody>
      </p:sp>
      <p:sp>
        <p:nvSpPr>
          <p:cNvPr id="18" name="TextBox 17"/>
          <p:cNvSpPr txBox="1"/>
          <p:nvPr/>
        </p:nvSpPr>
        <p:spPr>
          <a:xfrm>
            <a:off x="7339012" y="4758266"/>
            <a:ext cx="609600" cy="461665"/>
          </a:xfrm>
          <a:prstGeom prst="rect">
            <a:avLst/>
          </a:prstGeom>
          <a:noFill/>
        </p:spPr>
        <p:txBody>
          <a:bodyPr wrap="square" rtlCol="0">
            <a:spAutoFit/>
          </a:bodyPr>
          <a:lstStyle/>
          <a:p>
            <a:r>
              <a:rPr lang="en-US" b="1" dirty="0" smtClean="0">
                <a:solidFill>
                  <a:srgbClr val="CC9900"/>
                </a:solidFill>
              </a:rPr>
              <a:t>~w</a:t>
            </a:r>
            <a:endParaRPr lang="en-US" b="1" dirty="0">
              <a:solidFill>
                <a:srgbClr val="CC9900"/>
              </a:solidFill>
            </a:endParaRPr>
          </a:p>
        </p:txBody>
      </p:sp>
      <p:sp>
        <p:nvSpPr>
          <p:cNvPr id="7" name="TextBox 6"/>
          <p:cNvSpPr txBox="1"/>
          <p:nvPr/>
        </p:nvSpPr>
        <p:spPr>
          <a:xfrm>
            <a:off x="3276600" y="2286000"/>
            <a:ext cx="2286000" cy="830997"/>
          </a:xfrm>
          <a:prstGeom prst="rect">
            <a:avLst/>
          </a:prstGeom>
          <a:noFill/>
        </p:spPr>
        <p:txBody>
          <a:bodyPr wrap="square" rtlCol="0">
            <a:spAutoFit/>
          </a:bodyPr>
          <a:lstStyle/>
          <a:p>
            <a:r>
              <a:rPr lang="en-US" b="1" dirty="0" smtClean="0">
                <a:solidFill>
                  <a:srgbClr val="CC9900"/>
                </a:solidFill>
              </a:rPr>
              <a:t>Bridges back for true paths</a:t>
            </a:r>
            <a:endParaRPr lang="en-US" b="1" dirty="0">
              <a:solidFill>
                <a:srgbClr val="CC9900"/>
              </a:solidFill>
            </a:endParaRPr>
          </a:p>
        </p:txBody>
      </p:sp>
      <p:sp>
        <p:nvSpPr>
          <p:cNvPr id="20" name="TextBox 19"/>
          <p:cNvSpPr txBox="1"/>
          <p:nvPr/>
        </p:nvSpPr>
        <p:spPr>
          <a:xfrm>
            <a:off x="5562600" y="1676400"/>
            <a:ext cx="481012" cy="461665"/>
          </a:xfrm>
          <a:prstGeom prst="rect">
            <a:avLst/>
          </a:prstGeom>
          <a:noFill/>
        </p:spPr>
        <p:txBody>
          <a:bodyPr wrap="square" rtlCol="0">
            <a:spAutoFit/>
          </a:bodyPr>
          <a:lstStyle/>
          <a:p>
            <a:r>
              <a:rPr lang="en-US" b="1" dirty="0" smtClean="0">
                <a:solidFill>
                  <a:srgbClr val="CC9900"/>
                </a:solidFill>
                <a:sym typeface="Symbol"/>
              </a:rPr>
              <a:t></a:t>
            </a:r>
            <a:endParaRPr lang="en-US" b="1" dirty="0">
              <a:solidFill>
                <a:srgbClr val="CC9900"/>
              </a:solidFill>
            </a:endParaRPr>
          </a:p>
        </p:txBody>
      </p:sp>
      <p:sp>
        <p:nvSpPr>
          <p:cNvPr id="21" name="TextBox 20"/>
          <p:cNvSpPr txBox="1"/>
          <p:nvPr/>
        </p:nvSpPr>
        <p:spPr>
          <a:xfrm>
            <a:off x="7708106" y="1752600"/>
            <a:ext cx="481012" cy="461665"/>
          </a:xfrm>
          <a:prstGeom prst="rect">
            <a:avLst/>
          </a:prstGeom>
          <a:noFill/>
        </p:spPr>
        <p:txBody>
          <a:bodyPr wrap="square" rtlCol="0">
            <a:spAutoFit/>
          </a:bodyPr>
          <a:lstStyle/>
          <a:p>
            <a:r>
              <a:rPr lang="en-US" b="1" dirty="0" smtClean="0">
                <a:solidFill>
                  <a:srgbClr val="CC9900"/>
                </a:solidFill>
                <a:sym typeface="Symbol"/>
              </a:rPr>
              <a:t></a:t>
            </a:r>
            <a:endParaRPr lang="en-US" b="1" dirty="0">
              <a:solidFill>
                <a:srgbClr val="CC9900"/>
              </a:solidFill>
            </a:endParaRPr>
          </a:p>
        </p:txBody>
      </p:sp>
    </p:spTree>
    <p:extLst>
      <p:ext uri="{BB962C8B-B14F-4D97-AF65-F5344CB8AC3E}">
        <p14:creationId xmlns:p14="http://schemas.microsoft.com/office/powerpoint/2010/main" val="27855137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p:nvPr>
        </p:nvSpPr>
        <p:spPr/>
        <p:txBody>
          <a:bodyPr/>
          <a:lstStyle/>
          <a:p>
            <a:pPr eaLnBrk="1" hangingPunct="1"/>
            <a:r>
              <a:rPr lang="en-US">
                <a:ea typeface="ＭＳ Ｐゴシック" pitchFamily="-111" charset="-128"/>
                <a:cs typeface="ＭＳ Ｐゴシック" pitchFamily="-111" charset="-128"/>
              </a:rPr>
              <a:t>Classic Unsolvable Problem</a:t>
            </a:r>
          </a:p>
        </p:txBody>
      </p:sp>
      <p:sp>
        <p:nvSpPr>
          <p:cNvPr id="157699" name="Content Placeholder 2"/>
          <p:cNvSpPr>
            <a:spLocks noGrp="1"/>
          </p:cNvSpPr>
          <p:nvPr>
            <p:ph idx="1"/>
          </p:nvPr>
        </p:nvSpPr>
        <p:spPr/>
        <p:txBody>
          <a:bodyPr/>
          <a:lstStyle/>
          <a:p>
            <a:pPr>
              <a:buFont typeface="Times" pitchFamily="-111" charset="0"/>
              <a:buNone/>
            </a:pPr>
            <a:r>
              <a:rPr lang="en-US" sz="20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Given an arbitrary program </a:t>
            </a:r>
            <a:r>
              <a:rPr lang="en-US" sz="2400" b="1" i="1" dirty="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in some language </a:t>
            </a:r>
            <a:r>
              <a:rPr lang="en-US" sz="2400" b="1" i="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 and an input </a:t>
            </a:r>
            <a:r>
              <a:rPr lang="en-US" sz="2400" b="1" i="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to </a:t>
            </a:r>
            <a:r>
              <a:rPr lang="en-US" sz="2400" b="1" i="1" dirty="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will </a:t>
            </a:r>
            <a:r>
              <a:rPr lang="en-US" sz="2400" b="1" i="1" dirty="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eventually stop when run with input </a:t>
            </a:r>
            <a:r>
              <a:rPr lang="en-US" sz="2400" b="1" i="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a:t>
            </a:r>
          </a:p>
          <a:p>
            <a:pPr>
              <a:buFontTx/>
              <a:buNone/>
            </a:pPr>
            <a:r>
              <a:rPr lang="en-US" sz="2400" dirty="0">
                <a:ea typeface="ＭＳ Ｐゴシック" pitchFamily="-111" charset="-128"/>
                <a:cs typeface="ＭＳ Ｐゴシック" pitchFamily="-111" charset="-128"/>
              </a:rPr>
              <a:t>	The above problem is called the “</a:t>
            </a:r>
            <a:r>
              <a:rPr lang="en-US" sz="2400" b="1" dirty="0">
                <a:ea typeface="ＭＳ Ｐゴシック" pitchFamily="-111" charset="-128"/>
                <a:cs typeface="ＭＳ Ｐゴシック" pitchFamily="-111" charset="-128"/>
              </a:rPr>
              <a:t>Halting Problem</a:t>
            </a:r>
            <a:r>
              <a:rPr lang="en-US" sz="2400" dirty="0">
                <a:ea typeface="ＭＳ Ｐゴシック" pitchFamily="-111" charset="-128"/>
                <a:cs typeface="ＭＳ Ｐゴシック" pitchFamily="-111" charset="-128"/>
              </a:rPr>
              <a:t>.” It is clearly an important and practical one – wouldn't it be nice to not be embarrassed by having your program run “forever” when you try to do a </a:t>
            </a:r>
            <a:r>
              <a:rPr lang="en-US" sz="2400" dirty="0" smtClean="0">
                <a:ea typeface="ＭＳ Ｐゴシック" pitchFamily="-111" charset="-128"/>
                <a:cs typeface="ＭＳ Ｐゴシック" pitchFamily="-111" charset="-128"/>
              </a:rPr>
              <a:t>demo? </a:t>
            </a:r>
          </a:p>
          <a:p>
            <a:pPr>
              <a:buFontTx/>
              <a:buNone/>
            </a:pPr>
            <a:r>
              <a:rPr lang="en-US" sz="2400" dirty="0">
                <a:ea typeface="ＭＳ Ｐゴシック" pitchFamily="-111" charset="-128"/>
                <a:cs typeface="ＭＳ Ｐゴシック" pitchFamily="-111" charset="-128"/>
              </a:rPr>
              <a:t>	</a:t>
            </a:r>
            <a:r>
              <a:rPr lang="en-US" sz="2400" dirty="0" smtClean="0">
                <a:ea typeface="ＭＳ Ｐゴシック" pitchFamily="-111" charset="-128"/>
                <a:cs typeface="ＭＳ Ｐゴシック" pitchFamily="-111" charset="-128"/>
              </a:rPr>
              <a:t>Unfortunately</a:t>
            </a:r>
            <a:r>
              <a:rPr lang="en-US" sz="2400" dirty="0">
                <a:ea typeface="ＭＳ Ｐゴシック" pitchFamily="-111" charset="-128"/>
                <a:cs typeface="ＭＳ Ｐゴシック" pitchFamily="-111" charset="-128"/>
              </a:rPr>
              <a:t>, there’s a fly in the ointment as one can prove that no algorithm can be written in </a:t>
            </a:r>
            <a:r>
              <a:rPr lang="en-US" sz="2400" b="1" i="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 that solves the halting problem for </a:t>
            </a:r>
            <a:r>
              <a:rPr lang="en-US" sz="2400" b="1" i="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a:t>
            </a:r>
          </a:p>
        </p:txBody>
      </p:sp>
      <p:sp>
        <p:nvSpPr>
          <p:cNvPr id="157700" name="Date Placeholder 3"/>
          <p:cNvSpPr>
            <a:spLocks noGrp="1"/>
          </p:cNvSpPr>
          <p:nvPr>
            <p:ph type="dt" sz="quarter" idx="10"/>
          </p:nvPr>
        </p:nvSpPr>
        <p:spPr>
          <a:noFill/>
        </p:spPr>
        <p:txBody>
          <a:bodyPr/>
          <a:lstStyle/>
          <a:p>
            <a:fld id="{E49E9F63-11CB-AD46-AB20-940E3E512225}"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57701" name="Slide Number Placeholder 4"/>
          <p:cNvSpPr>
            <a:spLocks noGrp="1"/>
          </p:cNvSpPr>
          <p:nvPr>
            <p:ph type="sldNum" sz="quarter" idx="12"/>
          </p:nvPr>
        </p:nvSpPr>
        <p:spPr>
          <a:noFill/>
        </p:spPr>
        <p:txBody>
          <a:bodyPr/>
          <a:lstStyle/>
          <a:p>
            <a:fld id="{178C3D2C-17E5-2B43-9A9A-56484DEA29EC}" type="slidenum">
              <a:rPr lang="en-US">
                <a:latin typeface="Arial" pitchFamily="-111" charset="0"/>
                <a:ea typeface="ＭＳ Ｐゴシック" pitchFamily="-111" charset="-128"/>
                <a:cs typeface="ＭＳ Ｐゴシック" pitchFamily="-111" charset="-128"/>
              </a:rPr>
              <a:pPr/>
              <a:t>56</a:t>
            </a:fld>
            <a:endParaRPr lang="en-US">
              <a:latin typeface="Arial" pitchFamily="-111" charset="0"/>
              <a:ea typeface="ＭＳ Ｐゴシック" pitchFamily="-111" charset="-128"/>
              <a:cs typeface="ＭＳ Ｐゴシック" pitchFamily="-111" charset="-128"/>
            </a:endParaRPr>
          </a:p>
        </p:txBody>
      </p:sp>
      <p:sp>
        <p:nvSpPr>
          <p:cNvPr id="157702"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376740357"/>
      </p:ext>
    </p:extLst>
  </p:cSld>
  <p:clrMapOvr>
    <a:masterClrMapping/>
  </p:clrMapOvr>
  <p:timing>
    <p:tnLst>
      <p:par>
        <p:cTn xmlns:p14="http://schemas.microsoft.com/office/powerpoint/2010/main" id="1" dur="indefinite" restart="never" nodeType="tmRoot"/>
      </p:par>
    </p:tnLst>
  </p:timing>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 Strategy is NP-Complete</a:t>
            </a:r>
            <a:endParaRPr lang="en-US" dirty="0"/>
          </a:p>
        </p:txBody>
      </p:sp>
      <p:sp>
        <p:nvSpPr>
          <p:cNvPr id="3" name="Content Placeholder 2"/>
          <p:cNvSpPr>
            <a:spLocks noGrp="1"/>
          </p:cNvSpPr>
          <p:nvPr>
            <p:ph idx="1"/>
          </p:nvPr>
        </p:nvSpPr>
        <p:spPr/>
        <p:txBody>
          <a:bodyPr/>
          <a:lstStyle/>
          <a:p>
            <a:r>
              <a:rPr lang="en-US" dirty="0" err="1" smtClean="0"/>
              <a:t>TipOver</a:t>
            </a:r>
            <a:r>
              <a:rPr lang="en-US" dirty="0" smtClean="0"/>
              <a:t> win strategy is NP-Complete</a:t>
            </a:r>
          </a:p>
          <a:p>
            <a:r>
              <a:rPr lang="en-US" dirty="0" smtClean="0"/>
              <a:t>Minesweeper consistency is NP-Complete</a:t>
            </a:r>
          </a:p>
          <a:p>
            <a:r>
              <a:rPr lang="en-US" dirty="0" err="1" smtClean="0"/>
              <a:t>Phutball</a:t>
            </a:r>
            <a:r>
              <a:rPr lang="en-US" dirty="0" smtClean="0"/>
              <a:t> single move win is NP-Complete</a:t>
            </a:r>
          </a:p>
          <a:p>
            <a:pPr lvl="1"/>
            <a:r>
              <a:rPr lang="en-US" dirty="0" smtClean="0"/>
              <a:t>Do not know complexity of winning strategy</a:t>
            </a:r>
          </a:p>
          <a:p>
            <a:r>
              <a:rPr lang="en-US" dirty="0" smtClean="0"/>
              <a:t>Checkers is really interesting</a:t>
            </a:r>
          </a:p>
          <a:p>
            <a:pPr lvl="1"/>
            <a:r>
              <a:rPr lang="en-US" dirty="0" smtClean="0"/>
              <a:t>Single move to King is in P</a:t>
            </a:r>
          </a:p>
          <a:p>
            <a:pPr lvl="1"/>
            <a:r>
              <a:rPr lang="en-US" dirty="0" smtClean="0"/>
              <a:t>Winning strategy is </a:t>
            </a:r>
            <a:r>
              <a:rPr lang="en-US" dirty="0" err="1" smtClean="0"/>
              <a:t>PSpace</a:t>
            </a:r>
            <a:r>
              <a:rPr lang="en-US" dirty="0" smtClean="0"/>
              <a:t>-Complete	</a:t>
            </a:r>
          </a:p>
          <a:p>
            <a:pPr lvl="1"/>
            <a:endParaRPr lang="en-US" dirty="0" smtClean="0"/>
          </a:p>
          <a:p>
            <a:pPr lvl="1"/>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4/8/14</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560</a:t>
            </a:fld>
            <a:endParaRPr lang="en-US">
              <a:solidFill>
                <a:srgbClr val="000000"/>
              </a:solidFill>
            </a:endParaRPr>
          </a:p>
        </p:txBody>
      </p:sp>
    </p:spTree>
    <p:extLst>
      <p:ext uri="{BB962C8B-B14F-4D97-AF65-F5344CB8AC3E}">
        <p14:creationId xmlns:p14="http://schemas.microsoft.com/office/powerpoint/2010/main" val="1060953937"/>
      </p:ext>
    </p:extLst>
  </p:cSld>
  <p:clrMapOvr>
    <a:masterClrMapping/>
  </p:clrMapOvr>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t>Finding Triangle Strips</a:t>
            </a:r>
          </a:p>
        </p:txBody>
      </p:sp>
      <p:sp>
        <p:nvSpPr>
          <p:cNvPr id="3075" name="Rectangle 3"/>
          <p:cNvSpPr>
            <a:spLocks noGrp="1" noChangeArrowheads="1"/>
          </p:cNvSpPr>
          <p:nvPr>
            <p:ph type="subTitle" idx="1"/>
          </p:nvPr>
        </p:nvSpPr>
        <p:spPr/>
        <p:txBody>
          <a:bodyPr/>
          <a:lstStyle/>
          <a:p>
            <a:pPr eaLnBrk="1" hangingPunct="1">
              <a:buFont typeface="Wingdings" pitchFamily="-108" charset="2"/>
              <a:buNone/>
            </a:pPr>
            <a:r>
              <a:rPr lang="en-US" dirty="0" smtClean="0"/>
              <a:t>Adapted from presentation by </a:t>
            </a:r>
            <a:br>
              <a:rPr lang="en-US" dirty="0" smtClean="0"/>
            </a:br>
            <a:r>
              <a:rPr lang="en-US" dirty="0" err="1" smtClean="0"/>
              <a:t>Ajit</a:t>
            </a:r>
            <a:r>
              <a:rPr lang="en-US" dirty="0" smtClean="0"/>
              <a:t> </a:t>
            </a:r>
            <a:r>
              <a:rPr lang="en-US" dirty="0" err="1"/>
              <a:t>Hakke</a:t>
            </a:r>
            <a:r>
              <a:rPr lang="en-US" dirty="0"/>
              <a:t> </a:t>
            </a:r>
            <a:r>
              <a:rPr lang="en-US" dirty="0" err="1" smtClean="0"/>
              <a:t>Patil</a:t>
            </a:r>
            <a:r>
              <a:rPr lang="en-US" dirty="0" smtClean="0"/>
              <a:t/>
            </a:r>
            <a:br>
              <a:rPr lang="en-US" dirty="0" smtClean="0"/>
            </a:br>
            <a:r>
              <a:rPr lang="en-US" dirty="0" smtClean="0"/>
              <a:t>Spring 2010</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t>Graphics Subsystem</a:t>
            </a:r>
          </a:p>
        </p:txBody>
      </p:sp>
      <p:sp>
        <p:nvSpPr>
          <p:cNvPr id="5123" name="Rectangle 3"/>
          <p:cNvSpPr>
            <a:spLocks noGrp="1" noChangeArrowheads="1"/>
          </p:cNvSpPr>
          <p:nvPr>
            <p:ph type="body" idx="1"/>
          </p:nvPr>
        </p:nvSpPr>
        <p:spPr/>
        <p:txBody>
          <a:bodyPr/>
          <a:lstStyle/>
          <a:p>
            <a:pPr eaLnBrk="1" hangingPunct="1"/>
            <a:r>
              <a:rPr lang="en-US" sz="2200"/>
              <a:t>The graphics subsystem (GS) receives graphics commands from the application running on CPU over a bus, builds the image specified by the commands, and outputs the resulting image to display hardware</a:t>
            </a:r>
          </a:p>
          <a:p>
            <a:pPr eaLnBrk="1" hangingPunct="1"/>
            <a:r>
              <a:rPr lang="en-US" sz="2200"/>
              <a:t>Graphics Libraries:</a:t>
            </a:r>
          </a:p>
          <a:p>
            <a:pPr lvl="1" eaLnBrk="1" hangingPunct="1"/>
            <a:r>
              <a:rPr lang="en-US" sz="2200"/>
              <a:t>OpenGL, DirectX.</a:t>
            </a:r>
          </a:p>
          <a:p>
            <a:pPr lvl="1" eaLnBrk="1" hangingPunct="1"/>
            <a:endParaRPr lang="en-US"/>
          </a:p>
        </p:txBody>
      </p:sp>
    </p:spTree>
  </p:cSld>
  <p:clrMapOvr>
    <a:masterClrMapping/>
  </p:clrMapOvr>
  <p:timing>
    <p:tnLst>
      <p:par>
        <p:cTn xmlns:p14="http://schemas.microsoft.com/office/powerpoint/2010/main" id="1" dur="indefinite" restart="never" nodeType="tmRoot"/>
      </p:par>
    </p:tnLst>
  </p:timing>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t>Surface Visualization</a:t>
            </a:r>
          </a:p>
        </p:txBody>
      </p:sp>
      <p:sp>
        <p:nvSpPr>
          <p:cNvPr id="6147" name="Rectangle 3"/>
          <p:cNvSpPr>
            <a:spLocks noGrp="1" noChangeArrowheads="1"/>
          </p:cNvSpPr>
          <p:nvPr>
            <p:ph type="body" sz="half" idx="1"/>
          </p:nvPr>
        </p:nvSpPr>
        <p:spPr>
          <a:xfrm>
            <a:off x="1182688" y="2017713"/>
            <a:ext cx="4303712" cy="1981200"/>
          </a:xfrm>
        </p:spPr>
        <p:txBody>
          <a:bodyPr/>
          <a:lstStyle/>
          <a:p>
            <a:pPr eaLnBrk="1" hangingPunct="1"/>
            <a:r>
              <a:rPr lang="en-US" sz="2200"/>
              <a:t>As Triangle Mesh</a:t>
            </a:r>
          </a:p>
          <a:p>
            <a:pPr eaLnBrk="1" hangingPunct="1"/>
            <a:r>
              <a:rPr lang="en-US" sz="2200"/>
              <a:t>Generated by triangulating the geometry </a:t>
            </a:r>
          </a:p>
        </p:txBody>
      </p:sp>
      <p:pic>
        <p:nvPicPr>
          <p:cNvPr id="6148" name="Picture 7" descr="SolidCube"/>
          <p:cNvPicPr>
            <a:picLocks noChangeAspect="1" noChangeArrowheads="1"/>
          </p:cNvPicPr>
          <p:nvPr/>
        </p:nvPicPr>
        <p:blipFill>
          <a:blip r:embed="rId3" cstate="print"/>
          <a:srcRect/>
          <a:stretch>
            <a:fillRect/>
          </a:stretch>
        </p:blipFill>
        <p:spPr bwMode="auto">
          <a:xfrm>
            <a:off x="1905000" y="3429000"/>
            <a:ext cx="2924175" cy="2676525"/>
          </a:xfrm>
          <a:prstGeom prst="rect">
            <a:avLst/>
          </a:prstGeom>
          <a:noFill/>
          <a:ln w="9525">
            <a:noFill/>
            <a:miter lim="800000"/>
            <a:headEnd/>
            <a:tailEnd/>
          </a:ln>
        </p:spPr>
      </p:pic>
      <p:pic>
        <p:nvPicPr>
          <p:cNvPr id="6149" name="Picture 9" descr="cube_mesh"/>
          <p:cNvPicPr>
            <a:picLocks noGrp="1" noChangeAspect="1" noChangeArrowheads="1"/>
          </p:cNvPicPr>
          <p:nvPr>
            <p:ph sz="half" idx="2"/>
          </p:nvPr>
        </p:nvPicPr>
        <p:blipFill>
          <a:blip r:embed="rId4" cstate="print"/>
          <a:srcRect/>
          <a:stretch>
            <a:fillRect/>
          </a:stretch>
        </p:blipFill>
        <p:spPr>
          <a:xfrm>
            <a:off x="5410200" y="2438400"/>
            <a:ext cx="3505200" cy="3810000"/>
          </a:xfrm>
          <a:noFill/>
        </p:spPr>
      </p:pic>
    </p:spTree>
  </p:cSld>
  <p:clrMapOvr>
    <a:masterClrMapping/>
  </p:clrMapOvr>
  <p:timing>
    <p:tnLst>
      <p:par>
        <p:cTn xmlns:p14="http://schemas.microsoft.com/office/powerpoint/2010/main" id="1" dur="indefinite" restart="never" nodeType="tmRoot"/>
      </p:par>
    </p:tnLst>
  </p:timing>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t>Triangle List vs Triangle Strip</a:t>
            </a:r>
          </a:p>
        </p:txBody>
      </p:sp>
      <p:sp>
        <p:nvSpPr>
          <p:cNvPr id="7171" name="Rectangle 3"/>
          <p:cNvSpPr>
            <a:spLocks noGrp="1" noChangeArrowheads="1"/>
          </p:cNvSpPr>
          <p:nvPr>
            <p:ph type="body" idx="1"/>
          </p:nvPr>
        </p:nvSpPr>
        <p:spPr>
          <a:xfrm>
            <a:off x="533400" y="2017713"/>
            <a:ext cx="8382000" cy="4383087"/>
          </a:xfrm>
        </p:spPr>
        <p:txBody>
          <a:bodyPr/>
          <a:lstStyle/>
          <a:p>
            <a:pPr eaLnBrk="1" hangingPunct="1">
              <a:lnSpc>
                <a:spcPct val="80000"/>
              </a:lnSpc>
              <a:buFont typeface="Wingdings" pitchFamily="-108" charset="2"/>
              <a:buNone/>
            </a:pPr>
            <a:endParaRPr lang="en-US" sz="2800" dirty="0"/>
          </a:p>
          <a:p>
            <a:pPr eaLnBrk="1" hangingPunct="1">
              <a:lnSpc>
                <a:spcPct val="80000"/>
              </a:lnSpc>
            </a:pPr>
            <a:r>
              <a:rPr lang="en-US" sz="2200" dirty="0"/>
              <a:t>Triangle List: </a:t>
            </a:r>
            <a:r>
              <a:rPr lang="en-US" sz="2200" i="1" dirty="0"/>
              <a:t>Arbitrary ordering of triangles.</a:t>
            </a:r>
            <a:endParaRPr lang="en-US" sz="2200" dirty="0"/>
          </a:p>
          <a:p>
            <a:pPr eaLnBrk="1" hangingPunct="1">
              <a:lnSpc>
                <a:spcPct val="80000"/>
              </a:lnSpc>
            </a:pPr>
            <a:r>
              <a:rPr lang="en-US" sz="2200" dirty="0"/>
              <a:t>Triangle Strip: </a:t>
            </a:r>
            <a:r>
              <a:rPr lang="en-US" sz="2200" i="1" dirty="0"/>
              <a:t>A triangle strip is a sequential ordering of triangles</a:t>
            </a:r>
            <a:r>
              <a:rPr lang="en-US" sz="2200" dirty="0"/>
              <a:t>. </a:t>
            </a:r>
            <a:r>
              <a:rPr lang="en-US" sz="2200" dirty="0" err="1"/>
              <a:t>i.e</a:t>
            </a:r>
            <a:r>
              <a:rPr lang="en-US" sz="2200" dirty="0"/>
              <a:t> consecutive triangles share an edge</a:t>
            </a:r>
          </a:p>
          <a:p>
            <a:pPr eaLnBrk="1" hangingPunct="1">
              <a:lnSpc>
                <a:spcPct val="80000"/>
              </a:lnSpc>
            </a:pPr>
            <a:r>
              <a:rPr lang="en-US" sz="2200" dirty="0"/>
              <a:t>In case of triangle lists we draw each triangle separately.</a:t>
            </a:r>
          </a:p>
          <a:p>
            <a:pPr eaLnBrk="1" hangingPunct="1">
              <a:lnSpc>
                <a:spcPct val="80000"/>
              </a:lnSpc>
            </a:pPr>
            <a:r>
              <a:rPr lang="en-US" sz="2200" dirty="0"/>
              <a:t>So for drawing N triangles you need to call/send 3N vertex drawing commands/data.</a:t>
            </a:r>
          </a:p>
          <a:p>
            <a:pPr eaLnBrk="1" hangingPunct="1">
              <a:lnSpc>
                <a:spcPct val="80000"/>
              </a:lnSpc>
            </a:pPr>
            <a:r>
              <a:rPr lang="en-US" sz="2200" dirty="0"/>
              <a:t>However, using a Triangle Strip reduces this requirement from 3N to N + </a:t>
            </a:r>
            <a:r>
              <a:rPr lang="en-US" sz="2200" dirty="0" smtClean="0"/>
              <a:t>2, provided a single strip is sufficient.</a:t>
            </a:r>
            <a:endParaRPr lang="en-US" sz="2200" dirty="0"/>
          </a:p>
        </p:txBody>
      </p:sp>
    </p:spTree>
  </p:cSld>
  <p:clrMapOvr>
    <a:masterClrMapping/>
  </p:clrMapOvr>
  <p:timing>
    <p:tnLst>
      <p:par>
        <p:cTn xmlns:p14="http://schemas.microsoft.com/office/powerpoint/2010/main" id="1" dur="indefinite" restart="never" nodeType="tmRoot"/>
      </p:par>
    </p:tnLst>
  </p:timing>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title"/>
          </p:nvPr>
        </p:nvSpPr>
        <p:spPr/>
        <p:txBody>
          <a:bodyPr/>
          <a:lstStyle/>
          <a:p>
            <a:pPr eaLnBrk="1" hangingPunct="1"/>
            <a:r>
              <a:rPr lang="en-US"/>
              <a:t>Triangle List vs Triangle Strip</a:t>
            </a:r>
          </a:p>
        </p:txBody>
      </p:sp>
      <p:sp>
        <p:nvSpPr>
          <p:cNvPr id="8195" name="Rectangle 8"/>
          <p:cNvSpPr>
            <a:spLocks noGrp="1" noChangeArrowheads="1"/>
          </p:cNvSpPr>
          <p:nvPr>
            <p:ph type="body" sz="half" idx="1"/>
          </p:nvPr>
        </p:nvSpPr>
        <p:spPr>
          <a:xfrm>
            <a:off x="609600" y="1676400"/>
            <a:ext cx="3810000" cy="4114800"/>
          </a:xfrm>
        </p:spPr>
        <p:txBody>
          <a:bodyPr/>
          <a:lstStyle/>
          <a:p>
            <a:pPr eaLnBrk="1" hangingPunct="1">
              <a:lnSpc>
                <a:spcPct val="80000"/>
              </a:lnSpc>
            </a:pPr>
            <a:r>
              <a:rPr lang="en-US" sz="2200" dirty="0"/>
              <a:t>four separate triangles: ABC, CBD, CDE, and EDF </a:t>
            </a:r>
          </a:p>
          <a:p>
            <a:pPr eaLnBrk="1" hangingPunct="1">
              <a:lnSpc>
                <a:spcPct val="80000"/>
              </a:lnSpc>
            </a:pPr>
            <a:r>
              <a:rPr lang="en-US" sz="2200" dirty="0"/>
              <a:t>But if we know that it is a triangle strip or if we rearrange the triangles such that it becomes a triangle strip, then we can store it as a sequence of vertices ABCDEF </a:t>
            </a:r>
          </a:p>
          <a:p>
            <a:pPr eaLnBrk="1" hangingPunct="1">
              <a:lnSpc>
                <a:spcPct val="80000"/>
              </a:lnSpc>
            </a:pPr>
            <a:r>
              <a:rPr lang="en-US" sz="2200" dirty="0"/>
              <a:t>This sequence would be decoded as a set of triangles ABC, BCD, CDE and DEF </a:t>
            </a:r>
          </a:p>
          <a:p>
            <a:pPr eaLnBrk="1" hangingPunct="1">
              <a:lnSpc>
                <a:spcPct val="80000"/>
              </a:lnSpc>
            </a:pPr>
            <a:r>
              <a:rPr lang="en-US" sz="2200" dirty="0"/>
              <a:t>Storage requirement: </a:t>
            </a:r>
          </a:p>
          <a:p>
            <a:pPr lvl="1" eaLnBrk="1" hangingPunct="1">
              <a:lnSpc>
                <a:spcPct val="80000"/>
              </a:lnSpc>
            </a:pPr>
            <a:r>
              <a:rPr lang="en-US" sz="2200" dirty="0"/>
              <a:t>3N =&gt; N + 2</a:t>
            </a:r>
          </a:p>
        </p:txBody>
      </p:sp>
      <p:pic>
        <p:nvPicPr>
          <p:cNvPr id="8197" name="Picture 10" descr="Triangle_Strip"/>
          <p:cNvPicPr>
            <a:picLocks noChangeAspect="1" noChangeArrowheads="1"/>
          </p:cNvPicPr>
          <p:nvPr/>
        </p:nvPicPr>
        <p:blipFill>
          <a:blip r:embed="rId3" cstate="print"/>
          <a:srcRect/>
          <a:stretch>
            <a:fillRect/>
          </a:stretch>
        </p:blipFill>
        <p:spPr bwMode="auto">
          <a:xfrm>
            <a:off x="5029200" y="2667000"/>
            <a:ext cx="3962400" cy="26336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Tri-strips example</a:t>
            </a:r>
            <a:endParaRPr lang="en-US" dirty="0"/>
          </a:p>
        </p:txBody>
      </p:sp>
      <p:sp>
        <p:nvSpPr>
          <p:cNvPr id="3" name="Content Placeholder 2"/>
          <p:cNvSpPr>
            <a:spLocks noGrp="1"/>
          </p:cNvSpPr>
          <p:nvPr>
            <p:ph idx="1"/>
          </p:nvPr>
        </p:nvSpPr>
        <p:spPr/>
        <p:txBody>
          <a:bodyPr/>
          <a:lstStyle/>
          <a:p>
            <a:r>
              <a:rPr lang="en-US" dirty="0" smtClean="0"/>
              <a:t>Single tri-strip that describes triangles is:</a:t>
            </a:r>
            <a:br>
              <a:rPr lang="en-US" dirty="0" smtClean="0"/>
            </a:br>
            <a:r>
              <a:rPr lang="en-US" dirty="0" smtClean="0"/>
              <a:t>1,2,3,4,1,5,6,7,8,9,6,10,1,2</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4/8/14</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 UCF EECS</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566</a:t>
            </a:fld>
            <a:endParaRPr lang="en-US">
              <a:solidFill>
                <a:srgbClr val="000000"/>
              </a:solidFill>
            </a:endParaRPr>
          </a:p>
        </p:txBody>
      </p:sp>
      <p:pic>
        <p:nvPicPr>
          <p:cNvPr id="909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6530" y="2743200"/>
            <a:ext cx="491007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8182701"/>
      </p:ext>
    </p:extLst>
  </p:cSld>
  <p:clrMapOvr>
    <a:masterClrMapping/>
  </p:clrMapOvr>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t>
            </a:r>
            <a:r>
              <a:rPr lang="en-US" dirty="0" err="1" smtClean="0"/>
              <a:t>Stripability</a:t>
            </a:r>
            <a:endParaRPr lang="en-US" dirty="0"/>
          </a:p>
        </p:txBody>
      </p:sp>
      <p:sp>
        <p:nvSpPr>
          <p:cNvPr id="3" name="Content Placeholder 2"/>
          <p:cNvSpPr>
            <a:spLocks noGrp="1"/>
          </p:cNvSpPr>
          <p:nvPr>
            <p:ph idx="1"/>
          </p:nvPr>
        </p:nvSpPr>
        <p:spPr/>
        <p:txBody>
          <a:bodyPr/>
          <a:lstStyle/>
          <a:p>
            <a:r>
              <a:rPr lang="en-US" dirty="0" smtClean="0"/>
              <a:t>Given some positive integer </a:t>
            </a:r>
            <a:r>
              <a:rPr lang="en-US" dirty="0" err="1" smtClean="0"/>
              <a:t>k</a:t>
            </a:r>
            <a:r>
              <a:rPr lang="en-US" dirty="0" smtClean="0"/>
              <a:t> (less than the number of triangles).</a:t>
            </a:r>
          </a:p>
          <a:p>
            <a:r>
              <a:rPr lang="en-US" dirty="0" smtClean="0"/>
              <a:t>Can we create k tri-strips for some given triangulation – no repeated triangles.</a:t>
            </a:r>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4/8/14</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567</a:t>
            </a:fld>
            <a:endParaRPr lang="en-US">
              <a:solidFill>
                <a:srgbClr val="000000"/>
              </a:solidFill>
            </a:endParaRPr>
          </a:p>
        </p:txBody>
      </p:sp>
    </p:spTree>
    <p:extLst>
      <p:ext uri="{BB962C8B-B14F-4D97-AF65-F5344CB8AC3E}">
        <p14:creationId xmlns:p14="http://schemas.microsoft.com/office/powerpoint/2010/main" val="1376508714"/>
      </p:ext>
    </p:extLst>
  </p:cSld>
  <p:clrMapOvr>
    <a:masterClrMapping/>
  </p:clrMapOvr>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t>Triangle List vs Triangle Strip</a:t>
            </a:r>
          </a:p>
        </p:txBody>
      </p:sp>
      <p:sp>
        <p:nvSpPr>
          <p:cNvPr id="9219" name="Rectangle 3"/>
          <p:cNvSpPr>
            <a:spLocks noGrp="1" noChangeArrowheads="1"/>
          </p:cNvSpPr>
          <p:nvPr>
            <p:ph type="body" sz="half" idx="1"/>
          </p:nvPr>
        </p:nvSpPr>
        <p:spPr>
          <a:xfrm>
            <a:off x="304800" y="2209800"/>
            <a:ext cx="4343400" cy="4114800"/>
          </a:xfrm>
        </p:spPr>
        <p:txBody>
          <a:bodyPr/>
          <a:lstStyle/>
          <a:p>
            <a:pPr eaLnBrk="1" hangingPunct="1">
              <a:buFont typeface="Wingdings" pitchFamily="-108" charset="2"/>
              <a:buNone/>
            </a:pPr>
            <a:r>
              <a:rPr lang="en-US" sz="2000">
                <a:latin typeface="Arial Narrow" pitchFamily="-108" charset="0"/>
              </a:rPr>
              <a:t>// Draw Triangle Strip</a:t>
            </a:r>
          </a:p>
          <a:p>
            <a:pPr eaLnBrk="1" hangingPunct="1">
              <a:buFont typeface="Wingdings" pitchFamily="-108" charset="2"/>
              <a:buNone/>
            </a:pPr>
            <a:r>
              <a:rPr lang="en-US" sz="2000">
                <a:latin typeface="Arial Narrow" pitchFamily="-108" charset="0"/>
              </a:rPr>
              <a:t>glBegin(GL_TRIANGLE_STRIP); </a:t>
            </a:r>
          </a:p>
          <a:p>
            <a:pPr eaLnBrk="1" hangingPunct="1">
              <a:buFont typeface="Wingdings" pitchFamily="-108" charset="2"/>
              <a:buNone/>
            </a:pPr>
            <a:r>
              <a:rPr lang="en-US" sz="2000">
                <a:latin typeface="Arial Narrow" pitchFamily="-108" charset="0"/>
              </a:rPr>
              <a:t> For each Vertex</a:t>
            </a:r>
          </a:p>
          <a:p>
            <a:pPr eaLnBrk="1" hangingPunct="1">
              <a:buFont typeface="Wingdings" pitchFamily="-108" charset="2"/>
              <a:buNone/>
            </a:pPr>
            <a:r>
              <a:rPr lang="en-US" sz="2000">
                <a:latin typeface="Arial Narrow" pitchFamily="-108" charset="0"/>
              </a:rPr>
              <a:t>{</a:t>
            </a:r>
          </a:p>
          <a:p>
            <a:pPr eaLnBrk="1" hangingPunct="1">
              <a:buFont typeface="Wingdings" pitchFamily="-108" charset="2"/>
              <a:buNone/>
            </a:pPr>
            <a:r>
              <a:rPr lang="en-US" sz="2000">
                <a:latin typeface="Arial Narrow" pitchFamily="-108" charset="0"/>
              </a:rPr>
              <a:t>    glVertex3f(x,y,z); //vertex</a:t>
            </a:r>
          </a:p>
          <a:p>
            <a:pPr eaLnBrk="1" hangingPunct="1">
              <a:buFont typeface="Wingdings" pitchFamily="-108" charset="2"/>
              <a:buNone/>
            </a:pPr>
            <a:r>
              <a:rPr lang="en-US" sz="2000">
                <a:latin typeface="Arial Narrow" pitchFamily="-108" charset="0"/>
              </a:rPr>
              <a:t>}</a:t>
            </a:r>
            <a:endParaRPr lang="en-US" sz="2400">
              <a:latin typeface="Arial Narrow" pitchFamily="-108" charset="0"/>
            </a:endParaRPr>
          </a:p>
          <a:p>
            <a:pPr eaLnBrk="1" hangingPunct="1">
              <a:buFont typeface="Wingdings" pitchFamily="-108" charset="2"/>
              <a:buNone/>
            </a:pPr>
            <a:r>
              <a:rPr lang="en-US" sz="2000">
                <a:latin typeface="Arial Narrow" pitchFamily="-108" charset="0"/>
              </a:rPr>
              <a:t>glEnd(); </a:t>
            </a:r>
          </a:p>
        </p:txBody>
      </p:sp>
      <p:sp>
        <p:nvSpPr>
          <p:cNvPr id="9220" name="Rectangle 4"/>
          <p:cNvSpPr>
            <a:spLocks noGrp="1" noChangeArrowheads="1"/>
          </p:cNvSpPr>
          <p:nvPr>
            <p:ph type="body" sz="half" idx="2"/>
          </p:nvPr>
        </p:nvSpPr>
        <p:spPr>
          <a:xfrm>
            <a:off x="4648200" y="2057400"/>
            <a:ext cx="4191000" cy="4114800"/>
          </a:xfrm>
        </p:spPr>
        <p:txBody>
          <a:bodyPr/>
          <a:lstStyle/>
          <a:p>
            <a:pPr eaLnBrk="1" hangingPunct="1">
              <a:buFont typeface="Wingdings" pitchFamily="-108" charset="2"/>
              <a:buNone/>
            </a:pPr>
            <a:r>
              <a:rPr lang="en-US" sz="2000">
                <a:latin typeface="Arial Narrow" pitchFamily="-108" charset="0"/>
              </a:rPr>
              <a:t>// Draw Triangle List</a:t>
            </a:r>
          </a:p>
          <a:p>
            <a:pPr eaLnBrk="1" hangingPunct="1">
              <a:buFont typeface="Wingdings" pitchFamily="-108" charset="2"/>
              <a:buNone/>
            </a:pPr>
            <a:r>
              <a:rPr lang="en-US" sz="2000">
                <a:latin typeface="Arial Narrow" pitchFamily="-108" charset="0"/>
              </a:rPr>
              <a:t>glBegin(GL_TRIANGLES);</a:t>
            </a:r>
          </a:p>
          <a:p>
            <a:pPr eaLnBrk="1" hangingPunct="1">
              <a:buFont typeface="Wingdings" pitchFamily="-108" charset="2"/>
              <a:buNone/>
            </a:pPr>
            <a:r>
              <a:rPr lang="en-US" sz="2000">
                <a:latin typeface="Arial Narrow" pitchFamily="-108" charset="0"/>
              </a:rPr>
              <a:t>For each Triangle</a:t>
            </a:r>
          </a:p>
          <a:p>
            <a:pPr eaLnBrk="1" hangingPunct="1">
              <a:buFont typeface="Wingdings" pitchFamily="-108" charset="2"/>
              <a:buNone/>
            </a:pPr>
            <a:r>
              <a:rPr lang="en-US" sz="2000">
                <a:latin typeface="Arial Narrow" pitchFamily="-108" charset="0"/>
              </a:rPr>
              <a:t>{</a:t>
            </a:r>
          </a:p>
          <a:p>
            <a:pPr eaLnBrk="1" hangingPunct="1">
              <a:buFont typeface="Wingdings" pitchFamily="-108" charset="2"/>
              <a:buNone/>
            </a:pPr>
            <a:r>
              <a:rPr lang="en-US" sz="2000">
                <a:latin typeface="Arial Narrow" pitchFamily="-108" charset="0"/>
              </a:rPr>
              <a:t>      glVertex3f(x1,y1,z1);// vertex 1 glVertex3f(x2,y2,z2);// vertex 2</a:t>
            </a:r>
            <a:r>
              <a:rPr lang="en-US" sz="2400">
                <a:latin typeface="Arial Narrow" pitchFamily="-108" charset="0"/>
              </a:rPr>
              <a:t> </a:t>
            </a:r>
          </a:p>
          <a:p>
            <a:pPr eaLnBrk="1" hangingPunct="1">
              <a:buFont typeface="Wingdings" pitchFamily="-108" charset="2"/>
              <a:buNone/>
            </a:pPr>
            <a:r>
              <a:rPr lang="en-US" sz="2400">
                <a:latin typeface="Arial Narrow" pitchFamily="-108" charset="0"/>
              </a:rPr>
              <a:t>	</a:t>
            </a:r>
            <a:r>
              <a:rPr lang="en-US" sz="2000">
                <a:latin typeface="Arial Narrow" pitchFamily="-108" charset="0"/>
              </a:rPr>
              <a:t>glVertex3f(x3,y3,z3);// vertex 3</a:t>
            </a:r>
          </a:p>
          <a:p>
            <a:pPr eaLnBrk="1" hangingPunct="1">
              <a:buFont typeface="Wingdings" pitchFamily="-108" charset="2"/>
              <a:buNone/>
            </a:pPr>
            <a:r>
              <a:rPr lang="en-US" sz="2000">
                <a:latin typeface="Arial Narrow" pitchFamily="-108" charset="0"/>
              </a:rPr>
              <a:t>}</a:t>
            </a:r>
          </a:p>
          <a:p>
            <a:pPr eaLnBrk="1" hangingPunct="1">
              <a:buFont typeface="Wingdings" pitchFamily="-108" charset="2"/>
              <a:buNone/>
            </a:pPr>
            <a:r>
              <a:rPr lang="en-US" sz="2000">
                <a:latin typeface="Arial Narrow" pitchFamily="-108" charset="0"/>
              </a:rPr>
              <a:t>glEnd();</a:t>
            </a:r>
          </a:p>
        </p:txBody>
      </p:sp>
    </p:spTree>
  </p:cSld>
  <p:clrMapOvr>
    <a:masterClrMapping/>
  </p:clrMapOvr>
  <p:timing>
    <p:tnLst>
      <p:par>
        <p:cTn xmlns:p14="http://schemas.microsoft.com/office/powerpoint/2010/main" id="1" dur="indefinite" restart="never" nodeType="tmRoot"/>
      </p:par>
    </p:tnLst>
  </p:timing>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t>Problem Definition</a:t>
            </a:r>
          </a:p>
        </p:txBody>
      </p:sp>
      <p:sp>
        <p:nvSpPr>
          <p:cNvPr id="10243" name="Rectangle 3"/>
          <p:cNvSpPr>
            <a:spLocks noGrp="1" noChangeArrowheads="1"/>
          </p:cNvSpPr>
          <p:nvPr>
            <p:ph type="body" idx="1"/>
          </p:nvPr>
        </p:nvSpPr>
        <p:spPr/>
        <p:txBody>
          <a:bodyPr/>
          <a:lstStyle/>
          <a:p>
            <a:pPr eaLnBrk="1" hangingPunct="1"/>
            <a:r>
              <a:rPr lang="en-US" sz="2200"/>
              <a:t>Given a triangulation T = {t</a:t>
            </a:r>
            <a:r>
              <a:rPr lang="en-US" sz="2200" baseline="-25000"/>
              <a:t>1</a:t>
            </a:r>
            <a:r>
              <a:rPr lang="en-US" sz="2200"/>
              <a:t>, t</a:t>
            </a:r>
            <a:r>
              <a:rPr lang="en-US" sz="2200" baseline="-25000"/>
              <a:t>2</a:t>
            </a:r>
            <a:r>
              <a:rPr lang="en-US" sz="2200"/>
              <a:t>, t</a:t>
            </a:r>
            <a:r>
              <a:rPr lang="en-US" sz="2200" baseline="-25000"/>
              <a:t>3</a:t>
            </a:r>
            <a:r>
              <a:rPr lang="en-US" sz="2200"/>
              <a:t> ,.. t</a:t>
            </a:r>
            <a:r>
              <a:rPr lang="en-US" sz="2200" baseline="-25000"/>
              <a:t>n</a:t>
            </a:r>
            <a:r>
              <a:rPr lang="en-US" sz="2200"/>
              <a:t>}. Find the triangle strip (sequential ordering) for it?</a:t>
            </a:r>
          </a:p>
          <a:p>
            <a:pPr eaLnBrk="1" hangingPunct="1"/>
            <a:r>
              <a:rPr lang="en-US" sz="2200"/>
              <a:t>Converting this to a decision problem.</a:t>
            </a:r>
          </a:p>
          <a:p>
            <a:pPr eaLnBrk="1" hangingPunct="1"/>
            <a:r>
              <a:rPr lang="en-US" sz="2200"/>
              <a:t>Formal Definition:</a:t>
            </a:r>
          </a:p>
          <a:p>
            <a:pPr eaLnBrk="1" hangingPunct="1"/>
            <a:r>
              <a:rPr lang="en-US" sz="2200"/>
              <a:t>Given a triangulation T = {t</a:t>
            </a:r>
            <a:r>
              <a:rPr lang="en-US" sz="2200" baseline="-25000"/>
              <a:t>1</a:t>
            </a:r>
            <a:r>
              <a:rPr lang="en-US" sz="2200"/>
              <a:t>, t</a:t>
            </a:r>
            <a:r>
              <a:rPr lang="en-US" sz="2200" baseline="-25000"/>
              <a:t>2</a:t>
            </a:r>
            <a:r>
              <a:rPr lang="en-US" sz="2200"/>
              <a:t>, t</a:t>
            </a:r>
            <a:r>
              <a:rPr lang="en-US" sz="2200" baseline="-25000"/>
              <a:t>3</a:t>
            </a:r>
            <a:r>
              <a:rPr lang="en-US" sz="2200"/>
              <a:t> ,.. t</a:t>
            </a:r>
            <a:r>
              <a:rPr lang="en-US" sz="2200" baseline="-25000"/>
              <a:t>N</a:t>
            </a:r>
            <a:r>
              <a:rPr lang="en-US" sz="2200"/>
              <a:t>}. Does there exists a triangle strip?</a:t>
            </a:r>
          </a:p>
          <a:p>
            <a:pPr eaLnBrk="1" hangingPunct="1">
              <a:buFont typeface="Wingdings" pitchFamily="-108" charset="2"/>
              <a:buNone/>
            </a:pPr>
            <a:endParaRPr lang="en-US"/>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p:txBody>
          <a:bodyPr/>
          <a:lstStyle/>
          <a:p>
            <a:pPr eaLnBrk="1" hangingPunct="1"/>
            <a:r>
              <a:rPr lang="en-US" dirty="0">
                <a:ea typeface="ＭＳ Ｐゴシック" pitchFamily="-111" charset="-128"/>
                <a:cs typeface="ＭＳ Ｐゴシック" pitchFamily="-111" charset="-128"/>
              </a:rPr>
              <a:t>Some terminology</a:t>
            </a:r>
          </a:p>
        </p:txBody>
      </p:sp>
      <p:sp>
        <p:nvSpPr>
          <p:cNvPr id="159747" name="Content Placeholder 2"/>
          <p:cNvSpPr>
            <a:spLocks noGrp="1"/>
          </p:cNvSpPr>
          <p:nvPr>
            <p:ph idx="1"/>
          </p:nvPr>
        </p:nvSpPr>
        <p:spPr/>
        <p:txBody>
          <a:bodyPr/>
          <a:lstStyle/>
          <a:p>
            <a:pPr>
              <a:buFontTx/>
              <a:buNone/>
            </a:pP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We will say that a procedure, </a:t>
            </a:r>
            <a:r>
              <a:rPr lang="en-US" sz="2000" b="1" i="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converges on input </a:t>
            </a:r>
            <a:r>
              <a:rPr lang="en-US" sz="2000" b="1" i="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if it eventually halts when it receives </a:t>
            </a:r>
            <a:r>
              <a:rPr lang="en-US" sz="2000" b="1" i="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as input. We denote this as </a:t>
            </a:r>
            <a:r>
              <a:rPr lang="en-US" sz="2000" b="1" i="1" dirty="0">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a:t>
            </a:r>
          </a:p>
          <a:p>
            <a:pPr>
              <a:buFontTx/>
              <a:buNone/>
            </a:pPr>
            <a:endParaRPr lang="en-US" sz="2000" dirty="0">
              <a:ea typeface="ＭＳ Ｐゴシック" pitchFamily="-111" charset="-128"/>
              <a:cs typeface="ＭＳ Ｐゴシック" pitchFamily="-111" charset="-128"/>
              <a:sym typeface="Symbol" pitchFamily="-111" charset="2"/>
            </a:endParaRPr>
          </a:p>
          <a:p>
            <a:pPr>
              <a:buFontTx/>
              <a:buNone/>
            </a:pPr>
            <a:r>
              <a:rPr lang="en-US" sz="2000" dirty="0">
                <a:ea typeface="ＭＳ Ｐゴシック" pitchFamily="-111" charset="-128"/>
                <a:cs typeface="ＭＳ Ｐゴシック" pitchFamily="-111" charset="-128"/>
                <a:sym typeface="Symbol" pitchFamily="-111" charset="2"/>
              </a:rPr>
              <a:t>	</a:t>
            </a:r>
            <a:r>
              <a:rPr lang="en-US" sz="2000" dirty="0">
                <a:ea typeface="ＭＳ Ｐゴシック" pitchFamily="-111" charset="-128"/>
                <a:cs typeface="ＭＳ Ｐゴシック" pitchFamily="-111" charset="-128"/>
              </a:rPr>
              <a:t>We will say that a procedure, </a:t>
            </a:r>
            <a:r>
              <a:rPr lang="en-US" sz="2000" b="1" i="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diverges on input </a:t>
            </a:r>
            <a:r>
              <a:rPr lang="en-US" sz="2000" b="1" i="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if it never halts when it receives </a:t>
            </a:r>
            <a:r>
              <a:rPr lang="en-US" sz="2000" b="1" i="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as input. We denote this as </a:t>
            </a:r>
            <a:r>
              <a:rPr lang="en-US" sz="2000" b="1" i="1" dirty="0">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a:t>
            </a:r>
          </a:p>
          <a:p>
            <a:pPr>
              <a:buFontTx/>
              <a:buNone/>
            </a:pPr>
            <a:endParaRPr lang="en-US" sz="2000" dirty="0">
              <a:ea typeface="ＭＳ Ｐゴシック" pitchFamily="-111" charset="-128"/>
              <a:cs typeface="ＭＳ Ｐゴシック" pitchFamily="-111" charset="-128"/>
              <a:sym typeface="Symbol" pitchFamily="-111" charset="2"/>
            </a:endParaRPr>
          </a:p>
          <a:p>
            <a:pPr>
              <a:buFontTx/>
              <a:buNone/>
            </a:pPr>
            <a:r>
              <a:rPr lang="en-US" sz="2000" dirty="0">
                <a:ea typeface="ＭＳ Ｐゴシック" pitchFamily="-111" charset="-128"/>
                <a:cs typeface="ＭＳ Ｐゴシック" pitchFamily="-111" charset="-128"/>
                <a:sym typeface="Symbol" pitchFamily="-111" charset="2"/>
              </a:rPr>
              <a:t>	Of course, if </a:t>
            </a:r>
            <a:r>
              <a:rPr lang="en-US" sz="2000" b="1" i="1" dirty="0">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then </a:t>
            </a:r>
            <a:r>
              <a:rPr lang="en-US" sz="2000" b="1" i="1" dirty="0">
                <a:ea typeface="ＭＳ Ｐゴシック" pitchFamily="-111" charset="-128"/>
                <a:cs typeface="ＭＳ Ｐゴシック" pitchFamily="-111" charset="-128"/>
                <a:sym typeface="Symbol" pitchFamily="-111" charset="2"/>
              </a:rPr>
              <a:t>f</a:t>
            </a:r>
            <a:r>
              <a:rPr lang="en-US" sz="2000" i="1" dirty="0">
                <a:ea typeface="ＭＳ Ｐゴシック" pitchFamily="-111" charset="-128"/>
                <a:cs typeface="ＭＳ Ｐゴシック" pitchFamily="-111" charset="-128"/>
                <a:sym typeface="Symbol" pitchFamily="-111" charset="2"/>
              </a:rPr>
              <a:t> </a:t>
            </a:r>
            <a:r>
              <a:rPr lang="en-US" sz="2000" dirty="0">
                <a:ea typeface="ＭＳ Ｐゴシック" pitchFamily="-111" charset="-128"/>
                <a:cs typeface="ＭＳ Ｐゴシック" pitchFamily="-111" charset="-128"/>
                <a:sym typeface="Symbol" pitchFamily="-111" charset="2"/>
              </a:rPr>
              <a:t>defines a value for </a:t>
            </a:r>
            <a:r>
              <a:rPr lang="en-US" sz="2000" b="1" i="1" dirty="0">
                <a:ea typeface="ＭＳ Ｐゴシック" pitchFamily="-111" charset="-128"/>
                <a:cs typeface="ＭＳ Ｐゴシック" pitchFamily="-111" charset="-128"/>
                <a:sym typeface="Symbol" pitchFamily="-111" charset="2"/>
              </a:rPr>
              <a:t>x</a:t>
            </a:r>
            <a:r>
              <a:rPr lang="en-US" sz="2000" dirty="0">
                <a:ea typeface="ＭＳ Ｐゴシック" pitchFamily="-111" charset="-128"/>
                <a:cs typeface="ＭＳ Ｐゴシック" pitchFamily="-111" charset="-128"/>
                <a:sym typeface="Symbol" pitchFamily="-111" charset="2"/>
              </a:rPr>
              <a:t>. In fact we also say that </a:t>
            </a:r>
            <a:r>
              <a:rPr lang="en-US" sz="2000" b="1" i="1" dirty="0">
                <a:ea typeface="ＭＳ Ｐゴシック" pitchFamily="-111" charset="-128"/>
                <a:cs typeface="ＭＳ Ｐゴシック" pitchFamily="-111" charset="-128"/>
                <a:sym typeface="Symbol" pitchFamily="-111" charset="2"/>
              </a:rPr>
              <a:t>f(x)</a:t>
            </a:r>
            <a:r>
              <a:rPr lang="en-US" sz="2000" dirty="0">
                <a:ea typeface="ＭＳ Ｐゴシック" pitchFamily="-111" charset="-128"/>
                <a:cs typeface="ＭＳ Ｐゴシック" pitchFamily="-111" charset="-128"/>
                <a:sym typeface="Symbol" pitchFamily="-111" charset="2"/>
              </a:rPr>
              <a:t> is defined if </a:t>
            </a:r>
            <a:r>
              <a:rPr lang="en-US" sz="2000" b="1" i="1" dirty="0">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and undefined if </a:t>
            </a:r>
            <a:r>
              <a:rPr lang="en-US" sz="2000" b="1" i="1" dirty="0">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a:t>
            </a:r>
          </a:p>
          <a:p>
            <a:pPr>
              <a:buFontTx/>
              <a:buNone/>
            </a:pPr>
            <a:endParaRPr lang="en-US" sz="2000" dirty="0">
              <a:ea typeface="ＭＳ Ｐゴシック" pitchFamily="-111" charset="-128"/>
              <a:cs typeface="ＭＳ Ｐゴシック" pitchFamily="-111" charset="-128"/>
              <a:sym typeface="Symbol" pitchFamily="-111" charset="2"/>
            </a:endParaRPr>
          </a:p>
          <a:p>
            <a:pPr>
              <a:buFontTx/>
              <a:buNone/>
            </a:pPr>
            <a:r>
              <a:rPr lang="en-US" sz="2000" dirty="0">
                <a:ea typeface="ＭＳ Ｐゴシック" pitchFamily="-111" charset="-128"/>
                <a:cs typeface="ＭＳ Ｐゴシック" pitchFamily="-111" charset="-128"/>
                <a:sym typeface="Symbol" pitchFamily="-111" charset="2"/>
              </a:rPr>
              <a:t>	Finally, we define the domain of </a:t>
            </a:r>
            <a:r>
              <a:rPr lang="en-US" sz="2000" b="1" i="1" dirty="0">
                <a:ea typeface="ＭＳ Ｐゴシック" pitchFamily="-111" charset="-128"/>
                <a:cs typeface="ＭＳ Ｐゴシック" pitchFamily="-111" charset="-128"/>
                <a:sym typeface="Symbol" pitchFamily="-111" charset="2"/>
              </a:rPr>
              <a:t>f</a:t>
            </a:r>
            <a:r>
              <a:rPr lang="en-US" sz="2000" i="1" dirty="0">
                <a:ea typeface="ＭＳ Ｐゴシック" pitchFamily="-111" charset="-128"/>
                <a:cs typeface="ＭＳ Ｐゴシック" pitchFamily="-111" charset="-128"/>
                <a:sym typeface="Symbol" pitchFamily="-111" charset="2"/>
              </a:rPr>
              <a:t> </a:t>
            </a:r>
            <a:r>
              <a:rPr lang="en-US" sz="2000" dirty="0">
                <a:ea typeface="ＭＳ Ｐゴシック" pitchFamily="-111" charset="-128"/>
                <a:cs typeface="ＭＳ Ｐゴシック" pitchFamily="-111" charset="-128"/>
                <a:sym typeface="Symbol" pitchFamily="-111" charset="2"/>
              </a:rPr>
              <a:t>as </a:t>
            </a:r>
            <a:r>
              <a:rPr lang="en-US" sz="2000" b="1" dirty="0">
                <a:ea typeface="ＭＳ Ｐゴシック" pitchFamily="-111" charset="-128"/>
                <a:cs typeface="ＭＳ Ｐゴシック" pitchFamily="-111" charset="-128"/>
                <a:sym typeface="Symbol" pitchFamily="-111" charset="2"/>
              </a:rPr>
              <a:t>{</a:t>
            </a:r>
            <a:r>
              <a:rPr lang="en-US" sz="2000" b="1" i="1" dirty="0">
                <a:ea typeface="ＭＳ Ｐゴシック" pitchFamily="-111" charset="-128"/>
                <a:cs typeface="ＭＳ Ｐゴシック" pitchFamily="-111" charset="-128"/>
                <a:sym typeface="Symbol" pitchFamily="-111" charset="2"/>
              </a:rPr>
              <a:t>x</a:t>
            </a:r>
            <a:r>
              <a:rPr lang="en-US" sz="2000" b="1" dirty="0">
                <a:ea typeface="ＭＳ Ｐゴシック" pitchFamily="-111" charset="-128"/>
                <a:cs typeface="ＭＳ Ｐゴシック" pitchFamily="-111" charset="-128"/>
                <a:sym typeface="Symbol" pitchFamily="-111" charset="2"/>
              </a:rPr>
              <a:t> | </a:t>
            </a:r>
            <a:r>
              <a:rPr lang="en-US" sz="2000" b="1" i="1" dirty="0">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a:t>
            </a:r>
            <a:br>
              <a:rPr lang="en-US" sz="2000" dirty="0">
                <a:ea typeface="ＭＳ Ｐゴシック" pitchFamily="-111" charset="-128"/>
                <a:cs typeface="ＭＳ Ｐゴシック" pitchFamily="-111" charset="-128"/>
                <a:sym typeface="Symbol" pitchFamily="-111" charset="2"/>
              </a:rPr>
            </a:br>
            <a:r>
              <a:rPr lang="en-US" sz="2000" dirty="0">
                <a:ea typeface="ＭＳ Ｐゴシック" pitchFamily="-111" charset="-128"/>
                <a:cs typeface="ＭＳ Ｐゴシック" pitchFamily="-111" charset="-128"/>
                <a:sym typeface="Symbol" pitchFamily="-111" charset="2"/>
              </a:rPr>
              <a:t>The range of </a:t>
            </a:r>
            <a:r>
              <a:rPr lang="en-US" sz="2000" b="1" i="1" dirty="0">
                <a:ea typeface="ＭＳ Ｐゴシック" pitchFamily="-111" charset="-128"/>
                <a:cs typeface="ＭＳ Ｐゴシック" pitchFamily="-111" charset="-128"/>
                <a:sym typeface="Symbol" pitchFamily="-111" charset="2"/>
              </a:rPr>
              <a:t>f</a:t>
            </a:r>
            <a:r>
              <a:rPr lang="en-US" sz="2000" dirty="0">
                <a:ea typeface="ＭＳ Ｐゴシック" pitchFamily="-111" charset="-128"/>
                <a:cs typeface="ＭＳ Ｐゴシック" pitchFamily="-111" charset="-128"/>
                <a:sym typeface="Symbol" pitchFamily="-111" charset="2"/>
              </a:rPr>
              <a:t> is </a:t>
            </a:r>
            <a:r>
              <a:rPr lang="en-US" sz="2000" b="1" dirty="0">
                <a:ea typeface="ＭＳ Ｐゴシック" pitchFamily="-111" charset="-128"/>
                <a:cs typeface="ＭＳ Ｐゴシック" pitchFamily="-111" charset="-128"/>
                <a:sym typeface="Symbol" pitchFamily="-111" charset="2"/>
              </a:rPr>
              <a:t>{</a:t>
            </a:r>
            <a:r>
              <a:rPr lang="en-US" sz="2000" b="1" i="1" dirty="0">
                <a:ea typeface="ＭＳ Ｐゴシック" pitchFamily="-111" charset="-128"/>
                <a:cs typeface="ＭＳ Ｐゴシック" pitchFamily="-111" charset="-128"/>
                <a:sym typeface="Symbol" pitchFamily="-111" charset="2"/>
              </a:rPr>
              <a:t>y</a:t>
            </a:r>
            <a:r>
              <a:rPr lang="en-US" sz="2000" b="1" dirty="0">
                <a:ea typeface="ＭＳ Ｐゴシック" pitchFamily="-111" charset="-128"/>
                <a:cs typeface="ＭＳ Ｐゴシック" pitchFamily="-111" charset="-128"/>
                <a:sym typeface="Symbol" pitchFamily="-111" charset="2"/>
              </a:rPr>
              <a:t> | </a:t>
            </a:r>
            <a:r>
              <a:rPr lang="en-US" sz="2000" b="1" i="1" dirty="0">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and </a:t>
            </a:r>
            <a:r>
              <a:rPr lang="en-US" sz="2000" b="1" i="1" dirty="0">
                <a:ea typeface="ＭＳ Ｐゴシック" pitchFamily="-111" charset="-128"/>
                <a:cs typeface="ＭＳ Ｐゴシック" pitchFamily="-111" charset="-128"/>
                <a:sym typeface="Symbol" pitchFamily="-111" charset="2"/>
              </a:rPr>
              <a:t>f(x) = y </a:t>
            </a:r>
            <a:r>
              <a:rPr lang="en-US" sz="2000" dirty="0">
                <a:ea typeface="ＭＳ Ｐゴシック" pitchFamily="-111" charset="-128"/>
                <a:cs typeface="ＭＳ Ｐゴシック" pitchFamily="-111" charset="-128"/>
                <a:sym typeface="Symbol" pitchFamily="-111" charset="2"/>
              </a:rPr>
              <a:t>}.</a:t>
            </a:r>
            <a:endParaRPr lang="en-US" sz="2000" dirty="0">
              <a:ea typeface="ＭＳ Ｐゴシック" pitchFamily="-111" charset="-128"/>
              <a:cs typeface="ＭＳ Ｐゴシック" pitchFamily="-111" charset="-128"/>
            </a:endParaRPr>
          </a:p>
        </p:txBody>
      </p:sp>
      <p:sp>
        <p:nvSpPr>
          <p:cNvPr id="159748" name="Date Placeholder 3"/>
          <p:cNvSpPr>
            <a:spLocks noGrp="1"/>
          </p:cNvSpPr>
          <p:nvPr>
            <p:ph type="dt" sz="quarter" idx="10"/>
          </p:nvPr>
        </p:nvSpPr>
        <p:spPr>
          <a:noFill/>
        </p:spPr>
        <p:txBody>
          <a:bodyPr/>
          <a:lstStyle/>
          <a:p>
            <a:fld id="{59447A34-5D4C-754B-9656-9DBCBB8C0737}"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59749" name="Slide Number Placeholder 4"/>
          <p:cNvSpPr>
            <a:spLocks noGrp="1"/>
          </p:cNvSpPr>
          <p:nvPr>
            <p:ph type="sldNum" sz="quarter" idx="12"/>
          </p:nvPr>
        </p:nvSpPr>
        <p:spPr>
          <a:noFill/>
        </p:spPr>
        <p:txBody>
          <a:bodyPr/>
          <a:lstStyle/>
          <a:p>
            <a:fld id="{5B2D15C5-21B3-5B49-90F9-97CAAFF2ED5B}" type="slidenum">
              <a:rPr lang="en-US">
                <a:latin typeface="Arial" pitchFamily="-111" charset="0"/>
                <a:ea typeface="ＭＳ Ｐゴシック" pitchFamily="-111" charset="-128"/>
                <a:cs typeface="ＭＳ Ｐゴシック" pitchFamily="-111" charset="-128"/>
              </a:rPr>
              <a:pPr/>
              <a:t>57</a:t>
            </a:fld>
            <a:endParaRPr lang="en-US">
              <a:latin typeface="Arial" pitchFamily="-111" charset="0"/>
              <a:ea typeface="ＭＳ Ｐゴシック" pitchFamily="-111" charset="-128"/>
              <a:cs typeface="ＭＳ Ｐゴシック" pitchFamily="-111" charset="-128"/>
            </a:endParaRPr>
          </a:p>
        </p:txBody>
      </p:sp>
      <p:sp>
        <p:nvSpPr>
          <p:cNvPr id="159750"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389395777"/>
      </p:ext>
    </p:extLst>
  </p:cSld>
  <p:clrMapOvr>
    <a:masterClrMapping/>
  </p:clrMapOvr>
  <p:timing>
    <p:tnLst>
      <p:par>
        <p:cTn xmlns:p14="http://schemas.microsoft.com/office/powerpoint/2010/main" id="1" dur="indefinite" restart="never" nodeType="tmRoot"/>
      </p:par>
    </p:tnLst>
  </p:timing>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t>NP Proof</a:t>
            </a:r>
          </a:p>
        </p:txBody>
      </p:sp>
      <p:sp>
        <p:nvSpPr>
          <p:cNvPr id="11267" name="Rectangle 3"/>
          <p:cNvSpPr>
            <a:spLocks noGrp="1" noChangeArrowheads="1"/>
          </p:cNvSpPr>
          <p:nvPr>
            <p:ph type="body" idx="1"/>
          </p:nvPr>
        </p:nvSpPr>
        <p:spPr>
          <a:xfrm>
            <a:off x="457200" y="2017713"/>
            <a:ext cx="8497888" cy="4459287"/>
          </a:xfrm>
        </p:spPr>
        <p:txBody>
          <a:bodyPr/>
          <a:lstStyle/>
          <a:p>
            <a:pPr eaLnBrk="1" hangingPunct="1">
              <a:lnSpc>
                <a:spcPct val="90000"/>
              </a:lnSpc>
            </a:pPr>
            <a:r>
              <a:rPr lang="en-US" sz="2200"/>
              <a:t>Provided a witness of a ‘Yes’ instance of the problem. we can verify it in polynomial time by checking if the sequential triangles are connected.</a:t>
            </a:r>
          </a:p>
          <a:p>
            <a:pPr eaLnBrk="1" hangingPunct="1">
              <a:lnSpc>
                <a:spcPct val="90000"/>
              </a:lnSpc>
            </a:pPr>
            <a:r>
              <a:rPr lang="en-US" sz="2200"/>
              <a:t>Cost of checking if the consecutive triangles are connected</a:t>
            </a:r>
          </a:p>
          <a:p>
            <a:pPr lvl="1" eaLnBrk="1" hangingPunct="1">
              <a:lnSpc>
                <a:spcPct val="90000"/>
              </a:lnSpc>
            </a:pPr>
            <a:r>
              <a:rPr lang="en-US" sz="2200"/>
              <a:t>For i to N -1 </a:t>
            </a:r>
          </a:p>
          <a:p>
            <a:pPr lvl="2" eaLnBrk="1" hangingPunct="1">
              <a:lnSpc>
                <a:spcPct val="90000"/>
              </a:lnSpc>
            </a:pPr>
            <a:r>
              <a:rPr lang="en-US" sz="2200"/>
              <a:t>Check of i</a:t>
            </a:r>
            <a:r>
              <a:rPr lang="en-US" sz="2200" baseline="-25000"/>
              <a:t>th</a:t>
            </a:r>
            <a:r>
              <a:rPr lang="en-US" sz="2200"/>
              <a:t> and i+1</a:t>
            </a:r>
            <a:r>
              <a:rPr lang="en-US" sz="2200" baseline="-25000"/>
              <a:t>th</a:t>
            </a:r>
            <a:r>
              <a:rPr lang="en-US" sz="2200"/>
              <a:t> triangle are adjacent (have a common edge)</a:t>
            </a:r>
          </a:p>
          <a:p>
            <a:pPr lvl="2" eaLnBrk="1" hangingPunct="1">
              <a:lnSpc>
                <a:spcPct val="90000"/>
              </a:lnSpc>
            </a:pPr>
            <a:r>
              <a:rPr lang="en-US" sz="2200"/>
              <a:t>Three edge comparisions or six vertex comparisions</a:t>
            </a:r>
          </a:p>
          <a:p>
            <a:pPr lvl="1" eaLnBrk="1" hangingPunct="1">
              <a:lnSpc>
                <a:spcPct val="90000"/>
              </a:lnSpc>
            </a:pPr>
            <a:r>
              <a:rPr lang="en-US" sz="2200"/>
              <a:t>~ 6N</a:t>
            </a:r>
          </a:p>
          <a:p>
            <a:pPr eaLnBrk="1" hangingPunct="1">
              <a:lnSpc>
                <a:spcPct val="90000"/>
              </a:lnSpc>
            </a:pPr>
            <a:r>
              <a:rPr lang="en-US" sz="2200"/>
              <a:t>Hence it is in NP.</a:t>
            </a:r>
          </a:p>
        </p:txBody>
      </p:sp>
    </p:spTree>
  </p:cSld>
  <p:clrMapOvr>
    <a:masterClrMapping/>
  </p:clrMapOvr>
  <p:timing>
    <p:tnLst>
      <p:par>
        <p:cTn xmlns:p14="http://schemas.microsoft.com/office/powerpoint/2010/main" id="1" dur="indefinite" restart="never" nodeType="tmRoot"/>
      </p:par>
    </p:tnLst>
  </p:timing>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t>Dual Graph</a:t>
            </a:r>
          </a:p>
        </p:txBody>
      </p:sp>
      <p:sp>
        <p:nvSpPr>
          <p:cNvPr id="12291" name="Rectangle 3"/>
          <p:cNvSpPr>
            <a:spLocks noGrp="1" noChangeArrowheads="1"/>
          </p:cNvSpPr>
          <p:nvPr>
            <p:ph type="body" sz="half" idx="1"/>
          </p:nvPr>
        </p:nvSpPr>
        <p:spPr>
          <a:xfrm>
            <a:off x="685800" y="1447800"/>
            <a:ext cx="3810000" cy="4114800"/>
          </a:xfrm>
          <a:solidFill>
            <a:schemeClr val="bg1"/>
          </a:solidFill>
        </p:spPr>
        <p:txBody>
          <a:bodyPr/>
          <a:lstStyle/>
          <a:p>
            <a:pPr eaLnBrk="1" hangingPunct="1"/>
            <a:r>
              <a:rPr lang="en-US" sz="2000" dirty="0"/>
              <a:t>The </a:t>
            </a:r>
            <a:r>
              <a:rPr lang="en-US" sz="2000" i="1" dirty="0"/>
              <a:t>dual graph </a:t>
            </a:r>
            <a:r>
              <a:rPr lang="en-US" sz="2000" dirty="0"/>
              <a:t>of a triangulation is obtained by defining a vertex for each triangle and drawing an edge between two vertices if </a:t>
            </a:r>
            <a:r>
              <a:rPr lang="en-US" sz="2000" dirty="0" smtClean="0"/>
              <a:t>their </a:t>
            </a:r>
            <a:r>
              <a:rPr lang="en-US" sz="2000" dirty="0"/>
              <a:t>corresponding triangles share an edge</a:t>
            </a:r>
          </a:p>
          <a:p>
            <a:pPr eaLnBrk="1" hangingPunct="1"/>
            <a:r>
              <a:rPr lang="en-US" sz="2000" dirty="0"/>
              <a:t>This gives the triangulations </a:t>
            </a:r>
            <a:r>
              <a:rPr lang="en-US" sz="2000" i="1" dirty="0"/>
              <a:t>edge-adjacency</a:t>
            </a:r>
            <a:r>
              <a:rPr lang="en-US" sz="2000" dirty="0"/>
              <a:t>  in terms of a graph</a:t>
            </a:r>
          </a:p>
          <a:p>
            <a:pPr eaLnBrk="1" hangingPunct="1"/>
            <a:r>
              <a:rPr lang="en-US" sz="2000" dirty="0"/>
              <a:t>Cost of building a Dual Graph</a:t>
            </a:r>
          </a:p>
          <a:p>
            <a:pPr lvl="1" eaLnBrk="1" hangingPunct="1"/>
            <a:r>
              <a:rPr lang="en-US" sz="1600" dirty="0"/>
              <a:t>O(N</a:t>
            </a:r>
            <a:r>
              <a:rPr lang="en-US" sz="1400" baseline="30000" dirty="0"/>
              <a:t>2</a:t>
            </a:r>
            <a:r>
              <a:rPr lang="en-US" sz="1600" dirty="0"/>
              <a:t>)</a:t>
            </a:r>
          </a:p>
          <a:p>
            <a:pPr eaLnBrk="1" hangingPunct="1"/>
            <a:r>
              <a:rPr lang="en-US" sz="2000" dirty="0" err="1"/>
              <a:t>e.g</a:t>
            </a:r>
            <a:r>
              <a:rPr lang="en-US" sz="2000" dirty="0">
                <a:solidFill>
                  <a:schemeClr val="hlink"/>
                </a:solidFill>
              </a:rPr>
              <a:t> G’ </a:t>
            </a:r>
            <a:r>
              <a:rPr lang="en-US" sz="2000" dirty="0"/>
              <a:t>is a dual graph of G.</a:t>
            </a:r>
          </a:p>
        </p:txBody>
      </p:sp>
      <p:pic>
        <p:nvPicPr>
          <p:cNvPr id="12293" name="Picture 5" descr="dual"/>
          <p:cNvPicPr>
            <a:picLocks noChangeAspect="1" noChangeArrowheads="1"/>
          </p:cNvPicPr>
          <p:nvPr/>
        </p:nvPicPr>
        <p:blipFill>
          <a:blip r:embed="rId3" cstate="print"/>
          <a:srcRect/>
          <a:stretch>
            <a:fillRect/>
          </a:stretch>
        </p:blipFill>
        <p:spPr bwMode="auto">
          <a:xfrm>
            <a:off x="5181600" y="2438400"/>
            <a:ext cx="3648075" cy="30670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t>NP-Completeness</a:t>
            </a:r>
          </a:p>
        </p:txBody>
      </p:sp>
      <p:sp>
        <p:nvSpPr>
          <p:cNvPr id="13315" name="Rectangle 7"/>
          <p:cNvSpPr>
            <a:spLocks noGrp="1" noChangeArrowheads="1"/>
          </p:cNvSpPr>
          <p:nvPr>
            <p:ph type="body" idx="1"/>
          </p:nvPr>
        </p:nvSpPr>
        <p:spPr/>
        <p:txBody>
          <a:bodyPr/>
          <a:lstStyle/>
          <a:p>
            <a:pPr eaLnBrk="1" hangingPunct="1"/>
            <a:r>
              <a:rPr lang="en-US" sz="2200" dirty="0"/>
              <a:t>To prove </a:t>
            </a:r>
            <a:r>
              <a:rPr lang="en-US" sz="2200" dirty="0" smtClean="0"/>
              <a:t>it’s </a:t>
            </a:r>
            <a:r>
              <a:rPr lang="en-US" sz="2200" dirty="0"/>
              <a:t>NP-Complete we reduce</a:t>
            </a:r>
            <a:r>
              <a:rPr lang="en-US" sz="2200" dirty="0" smtClean="0"/>
              <a:t> a </a:t>
            </a:r>
            <a:r>
              <a:rPr lang="en-US" sz="2200" dirty="0"/>
              <a:t>known NP-Complete </a:t>
            </a:r>
            <a:r>
              <a:rPr lang="en-US" sz="2200" dirty="0" smtClean="0"/>
              <a:t>problem to this one;  </a:t>
            </a:r>
            <a:r>
              <a:rPr lang="en-US" sz="2200" dirty="0"/>
              <a:t>the Hamiltonian Path Problem.</a:t>
            </a:r>
          </a:p>
          <a:p>
            <a:pPr eaLnBrk="1" hangingPunct="1"/>
            <a:r>
              <a:rPr lang="en-US" sz="2200" dirty="0"/>
              <a:t>Hamiltonian Path Problem:</a:t>
            </a:r>
          </a:p>
          <a:p>
            <a:pPr lvl="1" eaLnBrk="1" hangingPunct="1"/>
            <a:r>
              <a:rPr lang="en-US" sz="2200" dirty="0"/>
              <a:t>Given: A Graph G = (V, E).</a:t>
            </a:r>
            <a:r>
              <a:rPr lang="en-US" sz="2200" dirty="0" smtClean="0"/>
              <a:t> Does </a:t>
            </a:r>
            <a:r>
              <a:rPr lang="en-US" sz="2200" dirty="0"/>
              <a:t>G contains a path that visits every vertex exactly once?</a:t>
            </a:r>
          </a:p>
          <a:p>
            <a:pPr lvl="1" eaLnBrk="1" hangingPunct="1">
              <a:buFont typeface="Wingdings" pitchFamily="-108" charset="2"/>
              <a:buNone/>
            </a:pPr>
            <a:endParaRPr lang="en-US" sz="2200" dirty="0"/>
          </a:p>
          <a:p>
            <a:pPr eaLnBrk="1" hangingPunct="1">
              <a:buFont typeface="Wingdings" pitchFamily="-108" charset="2"/>
              <a:buNone/>
            </a:pPr>
            <a:r>
              <a:rPr lang="en-US" sz="3600" dirty="0"/>
              <a:t>	</a:t>
            </a:r>
          </a:p>
          <a:p>
            <a:pPr eaLnBrk="1" hangingPunct="1"/>
            <a:endParaRPr lang="en-US" sz="3600" dirty="0"/>
          </a:p>
          <a:p>
            <a:pPr eaLnBrk="1" hangingPunct="1"/>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NP-Completeness proof by restriction</a:t>
            </a:r>
          </a:p>
        </p:txBody>
      </p:sp>
      <p:sp>
        <p:nvSpPr>
          <p:cNvPr id="14339" name="Rectangle 10"/>
          <p:cNvSpPr>
            <a:spLocks noGrp="1" noChangeArrowheads="1"/>
          </p:cNvSpPr>
          <p:nvPr>
            <p:ph idx="1"/>
          </p:nvPr>
        </p:nvSpPr>
        <p:spPr>
          <a:xfrm>
            <a:off x="381000" y="2057400"/>
            <a:ext cx="8610600" cy="4114800"/>
          </a:xfrm>
        </p:spPr>
        <p:txBody>
          <a:bodyPr/>
          <a:lstStyle/>
          <a:p>
            <a:pPr eaLnBrk="1" hangingPunct="1">
              <a:lnSpc>
                <a:spcPct val="90000"/>
              </a:lnSpc>
            </a:pPr>
            <a:r>
              <a:rPr lang="en-US" sz="2200" dirty="0"/>
              <a:t>Accept an Instance of Hamiltonian Path, G = (V, E)</a:t>
            </a:r>
            <a:r>
              <a:rPr lang="en-US" sz="2200" dirty="0">
                <a:sym typeface="Symbol" pitchFamily="-108" charset="2"/>
              </a:rPr>
              <a:t>, we restrict this graph to have max. degree = 3</a:t>
            </a:r>
            <a:r>
              <a:rPr lang="en-US" sz="2200" dirty="0" smtClean="0">
                <a:sym typeface="Symbol" pitchFamily="-108" charset="2"/>
              </a:rPr>
              <a:t>.The problem is still NP-Complete.</a:t>
            </a:r>
            <a:endParaRPr lang="en-US" sz="2200" dirty="0" smtClean="0"/>
          </a:p>
          <a:p>
            <a:pPr eaLnBrk="1" hangingPunct="1">
              <a:lnSpc>
                <a:spcPct val="90000"/>
              </a:lnSpc>
            </a:pPr>
            <a:r>
              <a:rPr lang="en-US" sz="2200" dirty="0"/>
              <a:t>Construct an Instance of </a:t>
            </a:r>
            <a:r>
              <a:rPr lang="en-US" sz="2400" dirty="0" err="1"/>
              <a:t>HasTriangleStrip</a:t>
            </a:r>
            <a:endParaRPr lang="en-US" sz="2400" dirty="0"/>
          </a:p>
          <a:p>
            <a:pPr lvl="1" eaLnBrk="1" hangingPunct="1">
              <a:lnSpc>
                <a:spcPct val="90000"/>
              </a:lnSpc>
            </a:pPr>
            <a:r>
              <a:rPr lang="en-US" sz="2000" dirty="0"/>
              <a:t>G’</a:t>
            </a:r>
            <a:r>
              <a:rPr lang="en-US" sz="2000" dirty="0" smtClean="0"/>
              <a:t> = </a:t>
            </a:r>
            <a:r>
              <a:rPr lang="en-US" sz="2000" dirty="0"/>
              <a:t>G</a:t>
            </a:r>
          </a:p>
          <a:p>
            <a:pPr lvl="2" eaLnBrk="1" hangingPunct="1">
              <a:lnSpc>
                <a:spcPct val="90000"/>
              </a:lnSpc>
            </a:pPr>
            <a:r>
              <a:rPr lang="en-US" sz="2000" dirty="0"/>
              <a:t>V’</a:t>
            </a:r>
            <a:r>
              <a:rPr lang="en-US" sz="2000" dirty="0" smtClean="0"/>
              <a:t> = V</a:t>
            </a:r>
          </a:p>
          <a:p>
            <a:pPr lvl="2" eaLnBrk="1" hangingPunct="1">
              <a:lnSpc>
                <a:spcPct val="90000"/>
              </a:lnSpc>
            </a:pPr>
            <a:r>
              <a:rPr lang="en-US" sz="2000" dirty="0"/>
              <a:t>E’</a:t>
            </a:r>
            <a:r>
              <a:rPr lang="en-US" sz="2000" dirty="0" smtClean="0"/>
              <a:t> = E</a:t>
            </a:r>
            <a:endParaRPr lang="en-US" sz="1800" dirty="0" smtClean="0"/>
          </a:p>
          <a:p>
            <a:pPr lvl="1" eaLnBrk="1" hangingPunct="1">
              <a:lnSpc>
                <a:spcPct val="90000"/>
              </a:lnSpc>
            </a:pPr>
            <a:r>
              <a:rPr lang="en-US" sz="2200" dirty="0"/>
              <a:t>Let this be the dual graph G’ = (V’, E’) of the triangulation T = {t1, t2, t3 ,.. </a:t>
            </a:r>
            <a:r>
              <a:rPr lang="en-US" sz="2200" dirty="0" err="1"/>
              <a:t>tN</a:t>
            </a:r>
            <a:r>
              <a:rPr lang="en-US" sz="2200" dirty="0"/>
              <a:t>}.</a:t>
            </a:r>
          </a:p>
          <a:p>
            <a:pPr lvl="2" eaLnBrk="1" hangingPunct="1">
              <a:lnSpc>
                <a:spcPct val="90000"/>
              </a:lnSpc>
            </a:pPr>
            <a:r>
              <a:rPr lang="en-US" sz="2200" dirty="0"/>
              <a:t>V’ ~ Vertex v</a:t>
            </a:r>
            <a:r>
              <a:rPr lang="en-US" sz="2200" baseline="-25000" dirty="0"/>
              <a:t>i </a:t>
            </a:r>
            <a:r>
              <a:rPr lang="en-US" sz="2200" dirty="0"/>
              <a:t>represents triangle </a:t>
            </a:r>
            <a:r>
              <a:rPr lang="en-US" sz="2200" dirty="0" err="1"/>
              <a:t>t</a:t>
            </a:r>
            <a:r>
              <a:rPr lang="en-US" sz="2200" baseline="-25000" dirty="0" err="1"/>
              <a:t>i</a:t>
            </a:r>
            <a:r>
              <a:rPr lang="en-US" sz="2200" baseline="-25000" dirty="0"/>
              <a:t>,</a:t>
            </a:r>
            <a:r>
              <a:rPr lang="en-US" sz="2200" dirty="0"/>
              <a:t> </a:t>
            </a:r>
            <a:r>
              <a:rPr lang="en-US" sz="2200" dirty="0" err="1"/>
              <a:t>i</a:t>
            </a:r>
            <a:r>
              <a:rPr lang="en-US" sz="2200" dirty="0"/>
              <a:t> = 1 to N</a:t>
            </a:r>
          </a:p>
          <a:p>
            <a:pPr lvl="2" eaLnBrk="1" hangingPunct="1">
              <a:lnSpc>
                <a:spcPct val="90000"/>
              </a:lnSpc>
            </a:pPr>
            <a:r>
              <a:rPr lang="en-US" sz="2200" dirty="0"/>
              <a:t>E’ ~ An edge represents that two triangles are </a:t>
            </a:r>
            <a:r>
              <a:rPr lang="en-US" sz="2200" i="1" dirty="0"/>
              <a:t>edge-adjacent </a:t>
            </a:r>
            <a:r>
              <a:rPr lang="en-US" sz="2200" dirty="0"/>
              <a:t> (share an edge)</a:t>
            </a:r>
          </a:p>
          <a:p>
            <a:pPr eaLnBrk="1" hangingPunct="1">
              <a:lnSpc>
                <a:spcPct val="90000"/>
              </a:lnSpc>
            </a:pPr>
            <a:r>
              <a:rPr lang="en-US" sz="2200" dirty="0"/>
              <a:t>Return </a:t>
            </a:r>
            <a:r>
              <a:rPr lang="en-US" sz="2200" dirty="0" err="1"/>
              <a:t>HasTriangleStrip(T</a:t>
            </a:r>
            <a:r>
              <a:rPr lang="en-US" sz="2200" dirty="0"/>
              <a:t>)</a:t>
            </a:r>
          </a:p>
        </p:txBody>
      </p:sp>
    </p:spTree>
  </p:cSld>
  <p:clrMapOvr>
    <a:masterClrMapping/>
  </p:clrMapOvr>
  <p:timing>
    <p:tnLst>
      <p:par>
        <p:cTn xmlns:p14="http://schemas.microsoft.com/office/powerpoint/2010/main" id="1" dur="indefinite" restart="never" nodeType="tmRoot"/>
      </p:par>
    </p:tnLst>
  </p:timing>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t>NP-Completeness</a:t>
            </a:r>
          </a:p>
        </p:txBody>
      </p:sp>
      <p:sp>
        <p:nvSpPr>
          <p:cNvPr id="15363" name="Rectangle 3"/>
          <p:cNvSpPr>
            <a:spLocks noGrp="1" noChangeArrowheads="1"/>
          </p:cNvSpPr>
          <p:nvPr>
            <p:ph type="body" sz="half" idx="1"/>
          </p:nvPr>
        </p:nvSpPr>
        <p:spPr/>
        <p:txBody>
          <a:bodyPr/>
          <a:lstStyle/>
          <a:p>
            <a:pPr eaLnBrk="1" hangingPunct="1"/>
            <a:r>
              <a:rPr lang="en-US" sz="2200" dirty="0" smtClean="0"/>
              <a:t>G </a:t>
            </a:r>
            <a:r>
              <a:rPr lang="en-US" sz="2200" dirty="0"/>
              <a:t>will have a Hamiltonian</a:t>
            </a:r>
            <a:r>
              <a:rPr lang="en-US" sz="2200" dirty="0" smtClean="0"/>
              <a:t> Path </a:t>
            </a:r>
            <a:r>
              <a:rPr lang="en-US" sz="2200" dirty="0" err="1"/>
              <a:t>iff</a:t>
            </a:r>
            <a:r>
              <a:rPr lang="en-US" sz="2200" dirty="0" smtClean="0"/>
              <a:t> G’ has one (they are the same).</a:t>
            </a:r>
          </a:p>
          <a:p>
            <a:pPr eaLnBrk="1" hangingPunct="1"/>
            <a:r>
              <a:rPr lang="en-US" sz="2200" dirty="0" smtClean="0"/>
              <a:t>G’ has a Hamiltonian Path </a:t>
            </a:r>
            <a:r>
              <a:rPr lang="en-US" sz="2200" dirty="0" err="1" smtClean="0"/>
              <a:t>iff</a:t>
            </a:r>
            <a:r>
              <a:rPr lang="en-US" sz="2200" dirty="0" smtClean="0"/>
              <a:t> T </a:t>
            </a:r>
            <a:r>
              <a:rPr lang="en-US" sz="2200" dirty="0"/>
              <a:t>has</a:t>
            </a:r>
            <a:r>
              <a:rPr lang="en-US" sz="2200" dirty="0" smtClean="0"/>
              <a:t> a triangle </a:t>
            </a:r>
            <a:r>
              <a:rPr lang="en-US" sz="2200" dirty="0"/>
              <a:t>strip of length N – 1.</a:t>
            </a:r>
          </a:p>
          <a:p>
            <a:pPr eaLnBrk="1" hangingPunct="1"/>
            <a:r>
              <a:rPr lang="en-US" sz="2200" dirty="0"/>
              <a:t>T will have a triangle strip of length N – 1 </a:t>
            </a:r>
            <a:r>
              <a:rPr lang="en-US" sz="2200" dirty="0" err="1"/>
              <a:t>iff</a:t>
            </a:r>
            <a:r>
              <a:rPr lang="en-US" sz="2200" dirty="0"/>
              <a:t> </a:t>
            </a:r>
            <a:r>
              <a:rPr lang="en-US" sz="2200" dirty="0" smtClean="0"/>
              <a:t>G (G’) has a </a:t>
            </a:r>
            <a:r>
              <a:rPr lang="en-US" sz="2200" dirty="0"/>
              <a:t>Hamiltonian Path.</a:t>
            </a:r>
          </a:p>
          <a:p>
            <a:pPr eaLnBrk="1" hangingPunct="1"/>
            <a:r>
              <a:rPr lang="en-US" sz="2200" dirty="0"/>
              <a:t>‘Yes’ instance maps to ‘Yes’ </a:t>
            </a:r>
            <a:r>
              <a:rPr lang="en-US" sz="2200" dirty="0" smtClean="0"/>
              <a:t>instance. ‘No’ maps to ‘No.’</a:t>
            </a:r>
          </a:p>
        </p:txBody>
      </p:sp>
      <p:pic>
        <p:nvPicPr>
          <p:cNvPr id="15364" name="Picture 5" descr="sequential"/>
          <p:cNvPicPr>
            <a:picLocks noChangeAspect="1" noChangeArrowheads="1"/>
          </p:cNvPicPr>
          <p:nvPr/>
        </p:nvPicPr>
        <p:blipFill>
          <a:blip r:embed="rId3" cstate="print"/>
          <a:srcRect/>
          <a:stretch>
            <a:fillRect/>
          </a:stretch>
        </p:blipFill>
        <p:spPr bwMode="auto">
          <a:xfrm>
            <a:off x="5181600" y="1600200"/>
            <a:ext cx="3105150" cy="2085975"/>
          </a:xfrm>
          <a:prstGeom prst="rect">
            <a:avLst/>
          </a:prstGeom>
          <a:noFill/>
          <a:ln w="9525">
            <a:noFill/>
            <a:miter lim="800000"/>
            <a:headEnd/>
            <a:tailEnd/>
          </a:ln>
        </p:spPr>
      </p:pic>
      <p:pic>
        <p:nvPicPr>
          <p:cNvPr id="5" name="Content Placeholder 11" descr="noinstance.jpg"/>
          <p:cNvPicPr>
            <a:picLocks noGrp="1" noChangeAspect="1"/>
          </p:cNvPicPr>
          <p:nvPr>
            <p:ph sz="half" idx="2"/>
          </p:nvPr>
        </p:nvPicPr>
        <p:blipFill>
          <a:blip r:embed="rId4" cstate="print"/>
          <a:srcRect/>
          <a:stretch>
            <a:fillRect/>
          </a:stretch>
        </p:blipFill>
        <p:spPr>
          <a:xfrm>
            <a:off x="4800600" y="4114800"/>
            <a:ext cx="3886200" cy="2205038"/>
          </a:xfrm>
        </p:spPr>
      </p:pic>
    </p:spTree>
  </p:cSld>
  <p:clrMapOvr>
    <a:masterClrMapping/>
  </p:clrMapOvr>
  <p:timing>
    <p:tnLst>
      <p:par>
        <p:cTn xmlns:p14="http://schemas.microsoft.com/office/powerpoint/2010/main" id="1" dur="indefinite" restart="never" nodeType="tmRoot"/>
      </p:par>
    </p:tnLst>
  </p:timing>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smtClean="0"/>
              <a:t>HP &lt;</a:t>
            </a:r>
            <a:r>
              <a:rPr lang="en-US" baseline="-25000" dirty="0" smtClean="0"/>
              <a:t>P</a:t>
            </a:r>
            <a:r>
              <a:rPr lang="en-US" dirty="0" smtClean="0"/>
              <a:t> </a:t>
            </a:r>
            <a:r>
              <a:rPr lang="en-US" dirty="0" err="1"/>
              <a:t>HasTriangleStrip</a:t>
            </a:r>
            <a:endParaRPr lang="en-US" dirty="0"/>
          </a:p>
        </p:txBody>
      </p:sp>
      <p:sp>
        <p:nvSpPr>
          <p:cNvPr id="17411" name="Rectangle 3"/>
          <p:cNvSpPr>
            <a:spLocks noGrp="1" noChangeArrowheads="1"/>
          </p:cNvSpPr>
          <p:nvPr>
            <p:ph type="body" idx="1"/>
          </p:nvPr>
        </p:nvSpPr>
        <p:spPr/>
        <p:txBody>
          <a:bodyPr/>
          <a:lstStyle/>
          <a:p>
            <a:pPr eaLnBrk="1" hangingPunct="1"/>
            <a:r>
              <a:rPr lang="en-US" sz="2200" dirty="0"/>
              <a:t>The ‘Yes/No’ instance maps to ‘Yes/No’ instance respectively and the transformation runs in polynomial time.</a:t>
            </a:r>
          </a:p>
          <a:p>
            <a:pPr eaLnBrk="1" hangingPunct="1"/>
            <a:r>
              <a:rPr lang="en-US" sz="2200" dirty="0"/>
              <a:t>Polynomial Transformation</a:t>
            </a:r>
          </a:p>
          <a:p>
            <a:pPr eaLnBrk="1" hangingPunct="1"/>
            <a:r>
              <a:rPr lang="en-US" sz="2200" dirty="0"/>
              <a:t>Hence finding Triangle Strip in a given triangulation is a NP-Complete Problem</a:t>
            </a:r>
            <a:endParaRPr lang="en-US" dirty="0"/>
          </a:p>
          <a:p>
            <a:pPr eaLnBrk="1" hangingPunct="1">
              <a:buFont typeface="Wingdings" pitchFamily="-108" charset="2"/>
              <a:buNone/>
            </a:pPr>
            <a:endParaRPr lang="en-US" dirty="0"/>
          </a:p>
          <a:p>
            <a:pPr eaLnBrk="1" hangingPunct="1">
              <a:buFont typeface="Wingdings" pitchFamily="-108" charset="2"/>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Date Placeholder 3"/>
          <p:cNvSpPr>
            <a:spLocks noGrp="1"/>
          </p:cNvSpPr>
          <p:nvPr>
            <p:ph type="dt" sz="quarter" idx="10"/>
          </p:nvPr>
        </p:nvSpPr>
        <p:spPr>
          <a:noFill/>
        </p:spPr>
        <p:txBody>
          <a:bodyPr/>
          <a:lstStyle/>
          <a:p>
            <a:fld id="{D08EA336-285E-6841-B786-0E4147588CBD}"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6179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61796" name="Slide Number Placeholder 5"/>
          <p:cNvSpPr>
            <a:spLocks noGrp="1"/>
          </p:cNvSpPr>
          <p:nvPr>
            <p:ph type="sldNum" sz="quarter" idx="12"/>
          </p:nvPr>
        </p:nvSpPr>
        <p:spPr>
          <a:noFill/>
        </p:spPr>
        <p:txBody>
          <a:bodyPr/>
          <a:lstStyle/>
          <a:p>
            <a:fld id="{FA87C7CA-D4E3-EF46-ABED-D603F950921D}" type="slidenum">
              <a:rPr lang="en-US">
                <a:latin typeface="Arial" pitchFamily="-111" charset="0"/>
                <a:ea typeface="ＭＳ Ｐゴシック" pitchFamily="-111" charset="-128"/>
                <a:cs typeface="ＭＳ Ｐゴシック" pitchFamily="-111" charset="-128"/>
              </a:rPr>
              <a:pPr/>
              <a:t>58</a:t>
            </a:fld>
            <a:endParaRPr lang="en-US">
              <a:latin typeface="Arial" pitchFamily="-111" charset="0"/>
              <a:ea typeface="ＭＳ Ｐゴシック" pitchFamily="-111" charset="-128"/>
              <a:cs typeface="ＭＳ Ｐゴシック" pitchFamily="-111" charset="-128"/>
            </a:endParaRPr>
          </a:p>
        </p:txBody>
      </p:sp>
      <p:sp>
        <p:nvSpPr>
          <p:cNvPr id="16179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Halting Problem</a:t>
            </a:r>
          </a:p>
        </p:txBody>
      </p:sp>
      <p:sp>
        <p:nvSpPr>
          <p:cNvPr id="161798" name="Rectangle 3"/>
          <p:cNvSpPr>
            <a:spLocks noGrp="1" noChangeArrowheads="1"/>
          </p:cNvSpPr>
          <p:nvPr>
            <p:ph type="body" idx="1"/>
          </p:nvPr>
        </p:nvSpPr>
        <p:spPr/>
        <p:txBody>
          <a:bodyPr/>
          <a:lstStyle/>
          <a:p>
            <a:pPr eaLnBrk="1" hangingPunct="1">
              <a:lnSpc>
                <a:spcPct val="80000"/>
              </a:lnSpc>
              <a:buFontTx/>
              <a:buNone/>
            </a:pPr>
            <a:r>
              <a:rPr lang="en-US" sz="1800" dirty="0">
                <a:ea typeface="ＭＳ Ｐゴシック" pitchFamily="-111" charset="-128"/>
                <a:cs typeface="ＭＳ Ｐゴシック" pitchFamily="-111" charset="-128"/>
              </a:rPr>
              <a:t>	Assume we can decide the halting problem.  Then there exists some total function </a:t>
            </a:r>
            <a:r>
              <a:rPr lang="en-US" sz="1800" b="1" dirty="0">
                <a:ea typeface="ＭＳ Ｐゴシック" pitchFamily="-111" charset="-128"/>
                <a:cs typeface="ＭＳ Ｐゴシック" pitchFamily="-111" charset="-128"/>
              </a:rPr>
              <a:t>Halt</a:t>
            </a:r>
            <a:r>
              <a:rPr lang="en-US" sz="1800" dirty="0">
                <a:ea typeface="ＭＳ Ｐゴシック" pitchFamily="-111" charset="-128"/>
                <a:cs typeface="ＭＳ Ｐゴシック" pitchFamily="-111" charset="-128"/>
              </a:rPr>
              <a:t> such that</a:t>
            </a:r>
          </a:p>
          <a:p>
            <a:pPr eaLnBrk="1" hangingPunct="1">
              <a:lnSpc>
                <a:spcPct val="80000"/>
              </a:lnSpc>
              <a:buFontTx/>
              <a:buNone/>
            </a:pP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1 	if </a:t>
            </a:r>
            <a:r>
              <a:rPr lang="en-US" sz="1800" b="1" dirty="0">
                <a:ea typeface="ＭＳ Ｐゴシック" pitchFamily="-111" charset="-128"/>
                <a:cs typeface="ＭＳ Ｐゴシック" pitchFamily="-111" charset="-128"/>
                <a:sym typeface="Symbol" pitchFamily="-111" charset="2"/>
              </a:rPr>
              <a:t></a:t>
            </a:r>
            <a:r>
              <a:rPr lang="en-US" sz="1800" b="1" baseline="-25000" dirty="0">
                <a:ea typeface="ＭＳ Ｐゴシック" pitchFamily="-111" charset="-128"/>
                <a:cs typeface="ＭＳ Ｐゴシック" pitchFamily="-111" charset="-128"/>
                <a:sym typeface="Symbol" pitchFamily="-111" charset="2"/>
              </a:rPr>
              <a:t>x</a:t>
            </a:r>
            <a:r>
              <a:rPr lang="en-US" sz="1800" b="1" dirty="0" smtClean="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(y) </a:t>
            </a:r>
            <a:r>
              <a:rPr lang="en-US" sz="1800" b="1" dirty="0">
                <a:ea typeface="ＭＳ Ｐゴシック" pitchFamily="-111" charset="-128"/>
                <a:cs typeface="ＭＳ Ｐゴシック" pitchFamily="-111" charset="-128"/>
                <a:sym typeface="Symbol" pitchFamily="-111" charset="2"/>
              </a:rPr>
              <a:t></a:t>
            </a:r>
            <a:endParaRPr lang="en-US" sz="1800" dirty="0">
              <a:ea typeface="ＭＳ Ｐゴシック" pitchFamily="-111" charset="-128"/>
              <a:cs typeface="ＭＳ Ｐゴシック" pitchFamily="-111" charset="-128"/>
            </a:endParaRPr>
          </a:p>
          <a:p>
            <a:pPr eaLnBrk="1" hangingPunct="1">
              <a:lnSpc>
                <a:spcPct val="80000"/>
              </a:lnSpc>
              <a:buFontTx/>
              <a:buNone/>
            </a:pP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Halt(</a:t>
            </a:r>
            <a:r>
              <a:rPr lang="en-US" sz="1800" b="1" dirty="0" err="1">
                <a:ea typeface="ＭＳ Ｐゴシック" pitchFamily="-111" charset="-128"/>
                <a:cs typeface="ＭＳ Ｐゴシック" pitchFamily="-111" charset="-128"/>
              </a:rPr>
              <a:t>x,y</a:t>
            </a:r>
            <a:r>
              <a:rPr lang="en-US" sz="1800" b="1" dirty="0">
                <a:ea typeface="ＭＳ Ｐゴシック" pitchFamily="-111" charset="-128"/>
                <a:cs typeface="ＭＳ Ｐゴシック" pitchFamily="-111" charset="-128"/>
              </a:rPr>
              <a:t>)</a:t>
            </a: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a:t>
            </a:r>
          </a:p>
          <a:p>
            <a:pPr eaLnBrk="1" hangingPunct="1">
              <a:lnSpc>
                <a:spcPct val="80000"/>
              </a:lnSpc>
              <a:buFontTx/>
              <a:buNone/>
            </a:pP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0 	if </a:t>
            </a:r>
            <a:r>
              <a:rPr lang="en-US" sz="1800" b="1" dirty="0">
                <a:ea typeface="ＭＳ Ｐゴシック" pitchFamily="-111" charset="-128"/>
                <a:cs typeface="ＭＳ Ｐゴシック" pitchFamily="-111" charset="-128"/>
                <a:sym typeface="Symbol" pitchFamily="-111" charset="2"/>
              </a:rPr>
              <a:t></a:t>
            </a:r>
            <a:r>
              <a:rPr lang="en-US" sz="1800" b="1" baseline="-25000" dirty="0">
                <a:ea typeface="ＭＳ Ｐゴシック" pitchFamily="-111" charset="-128"/>
                <a:cs typeface="ＭＳ Ｐゴシック" pitchFamily="-111" charset="-128"/>
                <a:sym typeface="Symbol" pitchFamily="-111" charset="2"/>
              </a:rPr>
              <a:t>x</a:t>
            </a:r>
            <a:r>
              <a:rPr lang="en-US" sz="1800" b="1" dirty="0" smtClean="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(y) </a:t>
            </a:r>
            <a:r>
              <a:rPr lang="en-US" sz="1800" b="1" dirty="0">
                <a:ea typeface="ＭＳ Ｐゴシック" pitchFamily="-111" charset="-128"/>
                <a:cs typeface="ＭＳ Ｐゴシック" pitchFamily="-111" charset="-128"/>
                <a:sym typeface="Symbol" pitchFamily="-111" charset="2"/>
              </a:rPr>
              <a:t></a:t>
            </a:r>
            <a:endParaRPr lang="en-US" sz="1800" dirty="0">
              <a:ea typeface="ＭＳ Ｐゴシック" pitchFamily="-111" charset="-128"/>
              <a:cs typeface="ＭＳ Ｐゴシック" pitchFamily="-111" charset="-128"/>
            </a:endParaRPr>
          </a:p>
          <a:p>
            <a:pPr eaLnBrk="1" hangingPunct="1">
              <a:lnSpc>
                <a:spcPct val="80000"/>
              </a:lnSpc>
              <a:buFontTx/>
              <a:buNone/>
            </a:pPr>
            <a:r>
              <a:rPr lang="en-US" sz="1800" dirty="0">
                <a:ea typeface="ＭＳ Ｐゴシック" pitchFamily="-111" charset="-128"/>
                <a:cs typeface="ＭＳ Ｐゴシック" pitchFamily="-111" charset="-128"/>
              </a:rPr>
              <a:t>	Here, we have numbered all programs and </a:t>
            </a:r>
            <a:r>
              <a:rPr lang="en-US" sz="1800" b="1" dirty="0">
                <a:ea typeface="ＭＳ Ｐゴシック" pitchFamily="-111" charset="-128"/>
                <a:cs typeface="ＭＳ Ｐゴシック" pitchFamily="-111" charset="-128"/>
                <a:sym typeface="Symbol" pitchFamily="-111" charset="2"/>
              </a:rPr>
              <a:t></a:t>
            </a:r>
            <a:r>
              <a:rPr lang="en-US" sz="1800" b="1" baseline="-25000" dirty="0">
                <a:ea typeface="ＭＳ Ｐゴシック" pitchFamily="-111" charset="-128"/>
                <a:cs typeface="ＭＳ Ｐゴシック" pitchFamily="-111" charset="-128"/>
                <a:sym typeface="Symbol" pitchFamily="-111" charset="2"/>
              </a:rPr>
              <a:t>x</a:t>
            </a:r>
            <a:r>
              <a:rPr lang="en-US" sz="1800" dirty="0" smtClean="0">
                <a:ea typeface="ＭＳ Ｐゴシック" pitchFamily="-111" charset="-128"/>
                <a:cs typeface="ＭＳ Ｐゴシック" pitchFamily="-111" charset="-128"/>
              </a:rPr>
              <a:t> </a:t>
            </a:r>
            <a:r>
              <a:rPr lang="en-US" sz="1800" dirty="0">
                <a:ea typeface="ＭＳ Ｐゴシック" pitchFamily="-111" charset="-128"/>
                <a:cs typeface="ＭＳ Ｐゴシック" pitchFamily="-111" charset="-128"/>
              </a:rPr>
              <a:t>refers to the </a:t>
            </a:r>
            <a:r>
              <a:rPr lang="en-US" sz="1800" b="1" dirty="0">
                <a:ea typeface="ＭＳ Ｐゴシック" pitchFamily="-111" charset="-128"/>
                <a:cs typeface="ＭＳ Ｐゴシック" pitchFamily="-111" charset="-128"/>
              </a:rPr>
              <a:t>x</a:t>
            </a:r>
            <a:r>
              <a:rPr lang="en-US" sz="1800" dirty="0">
                <a:ea typeface="ＭＳ Ｐゴシック" pitchFamily="-111" charset="-128"/>
                <a:cs typeface="ＭＳ Ｐゴシック" pitchFamily="-111" charset="-128"/>
              </a:rPr>
              <a:t>-</a:t>
            </a:r>
            <a:r>
              <a:rPr lang="en-US" sz="1800" dirty="0" err="1">
                <a:ea typeface="ＭＳ Ｐゴシック" pitchFamily="-111" charset="-128"/>
                <a:cs typeface="ＭＳ Ｐゴシック" pitchFamily="-111" charset="-128"/>
              </a:rPr>
              <a:t>th</a:t>
            </a:r>
            <a:r>
              <a:rPr lang="en-US" sz="1800" dirty="0">
                <a:ea typeface="ＭＳ Ｐゴシック" pitchFamily="-111" charset="-128"/>
                <a:cs typeface="ＭＳ Ｐゴシック" pitchFamily="-111" charset="-128"/>
              </a:rPr>
              <a:t> program in this ordering.  Now we can view Halt as a mapping from  </a:t>
            </a:r>
            <a:r>
              <a:rPr lang="en-US" sz="1800" b="1"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into </a:t>
            </a:r>
            <a:r>
              <a:rPr lang="en-US" sz="1800" b="1"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by treating its input as a single number representing the pairing of two numbers via the one-one onto function</a:t>
            </a:r>
            <a:br>
              <a:rPr lang="en-US" sz="1800" dirty="0">
                <a:ea typeface="ＭＳ Ｐゴシック" pitchFamily="-111" charset="-128"/>
                <a:cs typeface="ＭＳ Ｐゴシック" pitchFamily="-111" charset="-128"/>
              </a:rPr>
            </a:br>
            <a:endParaRPr lang="en-US" sz="1800" dirty="0">
              <a:ea typeface="ＭＳ Ｐゴシック" pitchFamily="-111" charset="-128"/>
              <a:cs typeface="ＭＳ Ｐゴシック" pitchFamily="-111" charset="-128"/>
            </a:endParaRPr>
          </a:p>
          <a:p>
            <a:pPr eaLnBrk="1" hangingPunct="1">
              <a:lnSpc>
                <a:spcPct val="80000"/>
              </a:lnSpc>
              <a:buFontTx/>
              <a:buNone/>
            </a:pP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pair(</a:t>
            </a:r>
            <a:r>
              <a:rPr lang="en-US" sz="1800" b="1" dirty="0" err="1">
                <a:ea typeface="ＭＳ Ｐゴシック" pitchFamily="-111" charset="-128"/>
                <a:cs typeface="ＭＳ Ｐゴシック" pitchFamily="-111" charset="-128"/>
              </a:rPr>
              <a:t>x,y</a:t>
            </a:r>
            <a:r>
              <a:rPr lang="en-US" sz="1800" b="1" dirty="0">
                <a:ea typeface="ＭＳ Ｐゴシック" pitchFamily="-111" charset="-128"/>
                <a:cs typeface="ＭＳ Ｐゴシック" pitchFamily="-111" charset="-128"/>
              </a:rPr>
              <a:t>) = &lt;</a:t>
            </a:r>
            <a:r>
              <a:rPr lang="en-US" sz="1800" b="1" dirty="0" err="1">
                <a:ea typeface="ＭＳ Ｐゴシック" pitchFamily="-111" charset="-128"/>
                <a:cs typeface="ＭＳ Ｐゴシック" pitchFamily="-111" charset="-128"/>
              </a:rPr>
              <a:t>x,y</a:t>
            </a:r>
            <a:r>
              <a:rPr lang="en-US" sz="1800" b="1" dirty="0">
                <a:ea typeface="ＭＳ Ｐゴシック" pitchFamily="-111" charset="-128"/>
                <a:cs typeface="ＭＳ Ｐゴシック" pitchFamily="-111" charset="-128"/>
              </a:rPr>
              <a:t>&gt; = 2</a:t>
            </a:r>
            <a:r>
              <a:rPr lang="en-US" sz="1800" b="1" baseline="30000" dirty="0">
                <a:ea typeface="ＭＳ Ｐゴシック" pitchFamily="-111" charset="-128"/>
                <a:cs typeface="ＭＳ Ｐゴシック" pitchFamily="-111" charset="-128"/>
              </a:rPr>
              <a:t>x</a:t>
            </a:r>
            <a:r>
              <a:rPr lang="en-US" sz="1800" b="1" dirty="0">
                <a:ea typeface="ＭＳ Ｐゴシック" pitchFamily="-111" charset="-128"/>
                <a:cs typeface="ＭＳ Ｐゴシック" pitchFamily="-111" charset="-128"/>
              </a:rPr>
              <a:t>  (2y + 1) – 1</a:t>
            </a:r>
            <a:br>
              <a:rPr lang="en-US" sz="1800" b="1" dirty="0">
                <a:ea typeface="ＭＳ Ｐゴシック" pitchFamily="-111" charset="-128"/>
                <a:cs typeface="ＭＳ Ｐゴシック" pitchFamily="-111" charset="-128"/>
              </a:rPr>
            </a:br>
            <a:endParaRPr lang="en-US" sz="1800" b="1" dirty="0">
              <a:ea typeface="ＭＳ Ｐゴシック" pitchFamily="-111" charset="-128"/>
              <a:cs typeface="ＭＳ Ｐゴシック" pitchFamily="-111" charset="-128"/>
            </a:endParaRPr>
          </a:p>
          <a:p>
            <a:pPr eaLnBrk="1" hangingPunct="1">
              <a:lnSpc>
                <a:spcPct val="80000"/>
              </a:lnSpc>
              <a:buFontTx/>
              <a:buNone/>
            </a:pPr>
            <a:r>
              <a:rPr lang="en-US" sz="1800" dirty="0">
                <a:ea typeface="ＭＳ Ｐゴシック" pitchFamily="-111" charset="-128"/>
                <a:cs typeface="ＭＳ Ｐゴシック" pitchFamily="-111" charset="-128"/>
              </a:rPr>
              <a:t>	with inverses	</a:t>
            </a:r>
          </a:p>
          <a:p>
            <a:pPr eaLnBrk="1" hangingPunct="1">
              <a:lnSpc>
                <a:spcPct val="80000"/>
              </a:lnSpc>
              <a:buFontTx/>
              <a:buNone/>
            </a:pP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&lt;z&gt;</a:t>
            </a:r>
            <a:r>
              <a:rPr lang="en-US" sz="1800" b="1" baseline="-25000" dirty="0">
                <a:ea typeface="ＭＳ Ｐゴシック" pitchFamily="-111" charset="-128"/>
                <a:cs typeface="ＭＳ Ｐゴシック" pitchFamily="-111" charset="-128"/>
              </a:rPr>
              <a:t>1</a:t>
            </a:r>
            <a:r>
              <a:rPr lang="en-US" sz="1800" b="1" dirty="0">
                <a:ea typeface="ＭＳ Ｐゴシック" pitchFamily="-111" charset="-128"/>
                <a:cs typeface="ＭＳ Ｐゴシック" pitchFamily="-111" charset="-128"/>
              </a:rPr>
              <a:t> = </a:t>
            </a:r>
            <a:r>
              <a:rPr lang="en-US" sz="1800" b="1" dirty="0" smtClean="0">
                <a:ea typeface="ＭＳ Ｐゴシック" pitchFamily="-111" charset="-128"/>
                <a:cs typeface="ＭＳ Ｐゴシック" pitchFamily="-111" charset="-128"/>
              </a:rPr>
              <a:t>log</a:t>
            </a:r>
            <a:r>
              <a:rPr lang="en-US" sz="1800" b="1" baseline="-25000" dirty="0" smtClean="0">
                <a:ea typeface="ＭＳ Ｐゴシック" pitchFamily="-111" charset="-128"/>
                <a:cs typeface="ＭＳ Ｐゴシック" pitchFamily="-111" charset="-128"/>
              </a:rPr>
              <a:t>2</a:t>
            </a:r>
            <a:r>
              <a:rPr lang="en-US" sz="1800" b="1" dirty="0" smtClean="0">
                <a:ea typeface="ＭＳ Ｐゴシック" pitchFamily="-111" charset="-128"/>
                <a:cs typeface="ＭＳ Ｐゴシック" pitchFamily="-111" charset="-128"/>
              </a:rPr>
              <a:t>(z+1)</a:t>
            </a:r>
            <a:r>
              <a:rPr lang="en-US" sz="1800" b="1" dirty="0">
                <a:ea typeface="ＭＳ Ｐゴシック" pitchFamily="-111" charset="-128"/>
                <a:cs typeface="ＭＳ Ｐゴシック" pitchFamily="-111" charset="-128"/>
              </a:rPr>
              <a:t/>
            </a:r>
            <a:br>
              <a:rPr lang="en-US" sz="1800" b="1"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	</a:t>
            </a:r>
            <a:br>
              <a:rPr lang="en-US" sz="1800"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&lt;z&gt;</a:t>
            </a:r>
            <a:r>
              <a:rPr lang="en-US" sz="1800" b="1" baseline="-25000" dirty="0">
                <a:ea typeface="ＭＳ Ｐゴシック" pitchFamily="-111" charset="-128"/>
                <a:cs typeface="ＭＳ Ｐゴシック" pitchFamily="-111" charset="-128"/>
              </a:rPr>
              <a:t>2</a:t>
            </a:r>
            <a:r>
              <a:rPr lang="en-US" sz="1800" b="1" dirty="0">
                <a:ea typeface="ＭＳ Ｐゴシック" pitchFamily="-111" charset="-128"/>
                <a:cs typeface="ＭＳ Ｐゴシック" pitchFamily="-111" charset="-128"/>
              </a:rPr>
              <a:t> = ((( z + 1 ) // 2 </a:t>
            </a:r>
            <a:r>
              <a:rPr lang="en-US" sz="1800" b="1" baseline="30000" dirty="0">
                <a:ea typeface="ＭＳ Ｐゴシック" pitchFamily="-111" charset="-128"/>
                <a:cs typeface="ＭＳ Ｐゴシック" pitchFamily="-111" charset="-128"/>
              </a:rPr>
              <a:t>&lt;z&gt;</a:t>
            </a:r>
            <a:r>
              <a:rPr lang="en-US" sz="1800" b="1" baseline="10000" dirty="0">
                <a:ea typeface="ＭＳ Ｐゴシック" pitchFamily="-111" charset="-128"/>
                <a:cs typeface="ＭＳ Ｐゴシック" pitchFamily="-111" charset="-128"/>
              </a:rPr>
              <a:t>1</a:t>
            </a:r>
            <a:r>
              <a:rPr lang="en-US" sz="1800" b="1" dirty="0">
                <a:ea typeface="ＭＳ Ｐゴシック" pitchFamily="-111" charset="-128"/>
                <a:cs typeface="ＭＳ Ｐゴシック" pitchFamily="-111" charset="-128"/>
              </a:rPr>
              <a:t>  ) – 1 ) // 2</a:t>
            </a:r>
          </a:p>
        </p:txBody>
      </p:sp>
    </p:spTree>
    <p:extLst>
      <p:ext uri="{BB962C8B-B14F-4D97-AF65-F5344CB8AC3E}">
        <p14:creationId xmlns:p14="http://schemas.microsoft.com/office/powerpoint/2010/main" val="194191534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Date Placeholder 3"/>
          <p:cNvSpPr>
            <a:spLocks noGrp="1"/>
          </p:cNvSpPr>
          <p:nvPr>
            <p:ph type="dt" sz="quarter" idx="10"/>
          </p:nvPr>
        </p:nvSpPr>
        <p:spPr>
          <a:noFill/>
        </p:spPr>
        <p:txBody>
          <a:bodyPr/>
          <a:lstStyle/>
          <a:p>
            <a:fld id="{293BB1BC-6276-4D43-A0D6-75FCED901CFB}"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6384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63844" name="Slide Number Placeholder 5"/>
          <p:cNvSpPr>
            <a:spLocks noGrp="1"/>
          </p:cNvSpPr>
          <p:nvPr>
            <p:ph type="sldNum" sz="quarter" idx="12"/>
          </p:nvPr>
        </p:nvSpPr>
        <p:spPr>
          <a:noFill/>
        </p:spPr>
        <p:txBody>
          <a:bodyPr/>
          <a:lstStyle/>
          <a:p>
            <a:fld id="{088097C0-EE0B-BA44-B4C8-74819E82BE30}" type="slidenum">
              <a:rPr lang="en-US">
                <a:latin typeface="Arial" pitchFamily="-111" charset="0"/>
                <a:ea typeface="ＭＳ Ｐゴシック" pitchFamily="-111" charset="-128"/>
                <a:cs typeface="ＭＳ Ｐゴシック" pitchFamily="-111" charset="-128"/>
              </a:rPr>
              <a:pPr/>
              <a:t>59</a:t>
            </a:fld>
            <a:endParaRPr lang="en-US">
              <a:latin typeface="Arial" pitchFamily="-111" charset="0"/>
              <a:ea typeface="ＭＳ Ｐゴシック" pitchFamily="-111" charset="-128"/>
              <a:cs typeface="ＭＳ Ｐゴシック" pitchFamily="-111" charset="-128"/>
            </a:endParaRPr>
          </a:p>
        </p:txBody>
      </p:sp>
      <p:sp>
        <p:nvSpPr>
          <p:cNvPr id="16384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The Contradiction</a:t>
            </a:r>
          </a:p>
        </p:txBody>
      </p:sp>
      <p:sp>
        <p:nvSpPr>
          <p:cNvPr id="163846" name="Rectangle 3"/>
          <p:cNvSpPr>
            <a:spLocks noGrp="1" noChangeArrowheads="1"/>
          </p:cNvSpPr>
          <p:nvPr>
            <p:ph type="body" idx="1"/>
          </p:nvPr>
        </p:nvSpPr>
        <p:spPr/>
        <p:txBody>
          <a:bodyPr/>
          <a:lstStyle/>
          <a:p>
            <a:pPr eaLnBrk="1" hangingPunct="1">
              <a:lnSpc>
                <a:spcPct val="80000"/>
              </a:lnSpc>
              <a:buFontTx/>
              <a:buNone/>
            </a:pPr>
            <a:r>
              <a:rPr lang="en-US" sz="2000" dirty="0">
                <a:ea typeface="ＭＳ Ｐゴシック" pitchFamily="-111" charset="-128"/>
                <a:cs typeface="ＭＳ Ｐゴシック" pitchFamily="-111" charset="-128"/>
              </a:rPr>
              <a:t>	Now if </a:t>
            </a:r>
            <a:r>
              <a:rPr lang="en-US" sz="2000" b="1" dirty="0">
                <a:ea typeface="ＭＳ Ｐゴシック" pitchFamily="-111" charset="-128"/>
                <a:cs typeface="ＭＳ Ｐゴシック" pitchFamily="-111" charset="-128"/>
              </a:rPr>
              <a:t>Halt</a:t>
            </a:r>
            <a:r>
              <a:rPr lang="en-US" sz="2000" dirty="0">
                <a:ea typeface="ＭＳ Ｐゴシック" pitchFamily="-111" charset="-128"/>
                <a:cs typeface="ＭＳ Ｐゴシック" pitchFamily="-111" charset="-128"/>
              </a:rPr>
              <a:t> exist, then so does </a:t>
            </a:r>
            <a:r>
              <a:rPr lang="en-US" sz="2000" b="1" dirty="0">
                <a:ea typeface="ＭＳ Ｐゴシック" pitchFamily="-111" charset="-128"/>
                <a:cs typeface="ＭＳ Ｐゴシック" pitchFamily="-111" charset="-128"/>
              </a:rPr>
              <a:t>Disagree</a:t>
            </a:r>
            <a:r>
              <a:rPr lang="en-US" sz="2000" dirty="0">
                <a:ea typeface="ＭＳ Ｐゴシック" pitchFamily="-111" charset="-128"/>
                <a:cs typeface="ＭＳ Ｐゴシック" pitchFamily="-111" charset="-128"/>
              </a:rPr>
              <a:t>, where</a:t>
            </a:r>
          </a:p>
          <a:p>
            <a:pPr eaLnBrk="1" hangingPunct="1">
              <a:lnSpc>
                <a:spcPct val="80000"/>
              </a:lnSpc>
              <a:buFontTx/>
              <a:buNone/>
            </a:pPr>
            <a:r>
              <a:rPr lang="en-US" sz="1600" dirty="0">
                <a:ea typeface="ＭＳ Ｐゴシック" pitchFamily="-111" charset="-128"/>
                <a:cs typeface="ＭＳ Ｐゴシック" pitchFamily="-111" charset="-128"/>
              </a:rPr>
              <a:t>			</a:t>
            </a:r>
            <a:r>
              <a:rPr lang="en-US" sz="1600" b="1" dirty="0">
                <a:ea typeface="ＭＳ Ｐゴシック" pitchFamily="-111" charset="-128"/>
                <a:cs typeface="ＭＳ Ｐゴシック" pitchFamily="-111" charset="-128"/>
              </a:rPr>
              <a:t>0 		</a:t>
            </a:r>
            <a:r>
              <a:rPr lang="en-US" sz="1600" dirty="0">
                <a:ea typeface="ＭＳ Ｐゴシック" pitchFamily="-111" charset="-128"/>
                <a:cs typeface="ＭＳ Ｐゴシック" pitchFamily="-111" charset="-128"/>
              </a:rPr>
              <a:t>if </a:t>
            </a:r>
            <a:r>
              <a:rPr lang="en-US" sz="1600" b="1" dirty="0">
                <a:ea typeface="ＭＳ Ｐゴシック" pitchFamily="-111" charset="-128"/>
                <a:cs typeface="ＭＳ Ｐゴシック" pitchFamily="-111" charset="-128"/>
              </a:rPr>
              <a:t>Halt(</a:t>
            </a:r>
            <a:r>
              <a:rPr lang="en-US" sz="1600" b="1" dirty="0" err="1">
                <a:ea typeface="ＭＳ Ｐゴシック" pitchFamily="-111" charset="-128"/>
                <a:cs typeface="ＭＳ Ｐゴシック" pitchFamily="-111" charset="-128"/>
              </a:rPr>
              <a:t>x,x</a:t>
            </a:r>
            <a:r>
              <a:rPr lang="en-US" sz="1600" b="1" dirty="0">
                <a:ea typeface="ＭＳ Ｐゴシック" pitchFamily="-111" charset="-128"/>
                <a:cs typeface="ＭＳ Ｐゴシック" pitchFamily="-111" charset="-128"/>
              </a:rPr>
              <a:t>) = 0</a:t>
            </a:r>
            <a:r>
              <a:rPr lang="en-US" sz="1600" dirty="0">
                <a:ea typeface="ＭＳ Ｐゴシック" pitchFamily="-111" charset="-128"/>
                <a:cs typeface="ＭＳ Ｐゴシック" pitchFamily="-111" charset="-128"/>
              </a:rPr>
              <a:t>, </a:t>
            </a:r>
            <a:r>
              <a:rPr lang="en-US" sz="1600" dirty="0" err="1">
                <a:ea typeface="ＭＳ Ｐゴシック" pitchFamily="-111" charset="-128"/>
                <a:cs typeface="ＭＳ Ｐゴシック" pitchFamily="-111" charset="-128"/>
              </a:rPr>
              <a:t>i.e</a:t>
            </a:r>
            <a:r>
              <a:rPr lang="en-US" sz="1600" dirty="0">
                <a:ea typeface="ＭＳ Ｐゴシック" pitchFamily="-111" charset="-128"/>
                <a:cs typeface="ＭＳ Ｐゴシック" pitchFamily="-111" charset="-128"/>
              </a:rPr>
              <a:t>, if </a:t>
            </a:r>
            <a:r>
              <a:rPr lang="en-US" sz="1600" b="1" dirty="0">
                <a:ea typeface="ＭＳ Ｐゴシック" pitchFamily="-111" charset="-128"/>
                <a:cs typeface="ＭＳ Ｐゴシック" pitchFamily="-111" charset="-128"/>
                <a:sym typeface="Symbol" pitchFamily="-111" charset="2"/>
              </a:rPr>
              <a:t></a:t>
            </a:r>
            <a:r>
              <a:rPr lang="en-US" sz="1600" b="1" baseline="-25000" dirty="0">
                <a:ea typeface="ＭＳ Ｐゴシック" pitchFamily="-111" charset="-128"/>
                <a:cs typeface="ＭＳ Ｐゴシック" pitchFamily="-111" charset="-128"/>
                <a:sym typeface="Symbol" pitchFamily="-111" charset="2"/>
              </a:rPr>
              <a:t>x</a:t>
            </a:r>
            <a:r>
              <a:rPr lang="en-US" sz="1600" b="1" dirty="0" smtClean="0">
                <a:ea typeface="ＭＳ Ｐゴシック" pitchFamily="-111" charset="-128"/>
                <a:cs typeface="ＭＳ Ｐゴシック" pitchFamily="-111" charset="-128"/>
              </a:rPr>
              <a:t> </a:t>
            </a:r>
            <a:r>
              <a:rPr lang="en-US" sz="1600" b="1" dirty="0">
                <a:ea typeface="ＭＳ Ｐゴシック" pitchFamily="-111" charset="-128"/>
                <a:cs typeface="ＭＳ Ｐゴシック" pitchFamily="-111" charset="-128"/>
              </a:rPr>
              <a:t>(x) </a:t>
            </a:r>
            <a:r>
              <a:rPr lang="en-US" sz="1600" b="1" dirty="0">
                <a:ea typeface="ＭＳ Ｐゴシック" pitchFamily="-111" charset="-128"/>
                <a:cs typeface="ＭＳ Ｐゴシック" pitchFamily="-111" charset="-128"/>
                <a:sym typeface="Symbol" pitchFamily="-111" charset="2"/>
              </a:rPr>
              <a:t> </a:t>
            </a:r>
            <a:endParaRPr lang="en-US" sz="1600" dirty="0" smtClean="0">
              <a:ea typeface="ＭＳ Ｐゴシック" pitchFamily="-111" charset="-128"/>
              <a:cs typeface="ＭＳ Ｐゴシック" pitchFamily="-111" charset="-128"/>
            </a:endParaRPr>
          </a:p>
          <a:p>
            <a:pPr eaLnBrk="1" hangingPunct="1">
              <a:lnSpc>
                <a:spcPct val="80000"/>
              </a:lnSpc>
              <a:buFontTx/>
              <a:buNone/>
            </a:pPr>
            <a:r>
              <a:rPr lang="en-US" sz="1600" b="1" dirty="0">
                <a:ea typeface="ＭＳ Ｐゴシック" pitchFamily="-111" charset="-128"/>
                <a:cs typeface="ＭＳ Ｐゴシック" pitchFamily="-111" charset="-128"/>
              </a:rPr>
              <a:t>	</a:t>
            </a:r>
            <a:r>
              <a:rPr lang="en-US" sz="1600" b="1" dirty="0" smtClean="0">
                <a:ea typeface="ＭＳ Ｐゴシック" pitchFamily="-111" charset="-128"/>
                <a:cs typeface="ＭＳ Ｐゴシック" pitchFamily="-111" charset="-128"/>
              </a:rPr>
              <a:t>Disagree(x</a:t>
            </a:r>
            <a:r>
              <a:rPr lang="en-US" sz="1600" b="1" dirty="0">
                <a:ea typeface="ＭＳ Ｐゴシック" pitchFamily="-111" charset="-128"/>
                <a:cs typeface="ＭＳ Ｐゴシック" pitchFamily="-111" charset="-128"/>
              </a:rPr>
              <a:t>) =</a:t>
            </a:r>
          </a:p>
          <a:p>
            <a:pPr eaLnBrk="1" hangingPunct="1">
              <a:lnSpc>
                <a:spcPct val="80000"/>
              </a:lnSpc>
              <a:buFontTx/>
              <a:buNone/>
            </a:pPr>
            <a:r>
              <a:rPr lang="en-US" sz="1600" dirty="0">
                <a:ea typeface="ＭＳ Ｐゴシック" pitchFamily="-111" charset="-128"/>
                <a:cs typeface="ＭＳ Ｐゴシック" pitchFamily="-111" charset="-128"/>
              </a:rPr>
              <a:t> 	 		</a:t>
            </a:r>
            <a:r>
              <a:rPr lang="en-US" sz="1600" b="1" dirty="0">
                <a:latin typeface="Symbol" pitchFamily="-111" charset="2"/>
                <a:ea typeface="ＭＳ Ｐゴシック" pitchFamily="-111" charset="-128"/>
                <a:cs typeface="ＭＳ Ｐゴシック" pitchFamily="-111" charset="-128"/>
              </a:rPr>
              <a:t>m</a:t>
            </a:r>
            <a:r>
              <a:rPr lang="en-US" sz="1600" b="1" dirty="0">
                <a:ea typeface="ＭＳ Ｐゴシック" pitchFamily="-111" charset="-128"/>
                <a:cs typeface="ＭＳ Ｐゴシック" pitchFamily="-111" charset="-128"/>
              </a:rPr>
              <a:t>y (y == y+1) 	</a:t>
            </a:r>
            <a:r>
              <a:rPr lang="en-US" sz="1600" dirty="0">
                <a:ea typeface="ＭＳ Ｐゴシック" pitchFamily="-111" charset="-128"/>
                <a:cs typeface="ＭＳ Ｐゴシック" pitchFamily="-111" charset="-128"/>
              </a:rPr>
              <a:t>if </a:t>
            </a:r>
            <a:r>
              <a:rPr lang="en-US" sz="1600" b="1" dirty="0">
                <a:ea typeface="ＭＳ Ｐゴシック" pitchFamily="-111" charset="-128"/>
                <a:cs typeface="ＭＳ Ｐゴシック" pitchFamily="-111" charset="-128"/>
              </a:rPr>
              <a:t>Halt(</a:t>
            </a:r>
            <a:r>
              <a:rPr lang="en-US" sz="1600" b="1" dirty="0" err="1">
                <a:ea typeface="ＭＳ Ｐゴシック" pitchFamily="-111" charset="-128"/>
                <a:cs typeface="ＭＳ Ｐゴシック" pitchFamily="-111" charset="-128"/>
              </a:rPr>
              <a:t>x,x</a:t>
            </a:r>
            <a:r>
              <a:rPr lang="en-US" sz="1600" b="1" dirty="0">
                <a:ea typeface="ＭＳ Ｐゴシック" pitchFamily="-111" charset="-128"/>
                <a:cs typeface="ＭＳ Ｐゴシック" pitchFamily="-111" charset="-128"/>
              </a:rPr>
              <a:t>) = 1</a:t>
            </a:r>
            <a:r>
              <a:rPr lang="en-US" sz="1600" dirty="0">
                <a:ea typeface="ＭＳ Ｐゴシック" pitchFamily="-111" charset="-128"/>
                <a:cs typeface="ＭＳ Ｐゴシック" pitchFamily="-111" charset="-128"/>
              </a:rPr>
              <a:t>, </a:t>
            </a:r>
            <a:r>
              <a:rPr lang="en-US" sz="1600" dirty="0" err="1">
                <a:ea typeface="ＭＳ Ｐゴシック" pitchFamily="-111" charset="-128"/>
                <a:cs typeface="ＭＳ Ｐゴシック" pitchFamily="-111" charset="-128"/>
              </a:rPr>
              <a:t>i.e</a:t>
            </a:r>
            <a:r>
              <a:rPr lang="en-US" sz="1600" dirty="0">
                <a:ea typeface="ＭＳ Ｐゴシック" pitchFamily="-111" charset="-128"/>
                <a:cs typeface="ＭＳ Ｐゴシック" pitchFamily="-111" charset="-128"/>
              </a:rPr>
              <a:t>, if </a:t>
            </a:r>
            <a:r>
              <a:rPr lang="en-US" sz="1600" b="1" dirty="0">
                <a:ea typeface="ＭＳ Ｐゴシック" pitchFamily="-111" charset="-128"/>
                <a:cs typeface="ＭＳ Ｐゴシック" pitchFamily="-111" charset="-128"/>
                <a:sym typeface="Symbol" pitchFamily="-111" charset="2"/>
              </a:rPr>
              <a:t></a:t>
            </a:r>
            <a:r>
              <a:rPr lang="en-US" sz="1600" b="1" baseline="-25000" dirty="0">
                <a:ea typeface="ＭＳ Ｐゴシック" pitchFamily="-111" charset="-128"/>
                <a:cs typeface="ＭＳ Ｐゴシック" pitchFamily="-111" charset="-128"/>
                <a:sym typeface="Symbol" pitchFamily="-111" charset="2"/>
              </a:rPr>
              <a:t>x</a:t>
            </a:r>
            <a:r>
              <a:rPr lang="en-US" sz="1600" b="1" dirty="0" smtClean="0">
                <a:ea typeface="ＭＳ Ｐゴシック" pitchFamily="-111" charset="-128"/>
                <a:cs typeface="ＭＳ Ｐゴシック" pitchFamily="-111" charset="-128"/>
              </a:rPr>
              <a:t> </a:t>
            </a:r>
            <a:r>
              <a:rPr lang="en-US" sz="1600" b="1" dirty="0">
                <a:ea typeface="ＭＳ Ｐゴシック" pitchFamily="-111" charset="-128"/>
                <a:cs typeface="ＭＳ Ｐゴシック" pitchFamily="-111" charset="-128"/>
              </a:rPr>
              <a:t>(x) </a:t>
            </a:r>
            <a:r>
              <a:rPr lang="en-US" sz="1600" b="1" dirty="0">
                <a:ea typeface="ＭＳ Ｐゴシック" pitchFamily="-111" charset="-128"/>
                <a:cs typeface="ＭＳ Ｐゴシック" pitchFamily="-111" charset="-128"/>
                <a:sym typeface="Symbol" pitchFamily="-111" charset="2"/>
              </a:rPr>
              <a:t></a:t>
            </a:r>
            <a:endParaRPr lang="en-US" sz="1600" dirty="0">
              <a:ea typeface="ＭＳ Ｐゴシック" pitchFamily="-111" charset="-128"/>
              <a:cs typeface="ＭＳ Ｐゴシック" pitchFamily="-111" charset="-128"/>
            </a:endParaRPr>
          </a:p>
          <a:p>
            <a:pPr eaLnBrk="1" hangingPunct="1">
              <a:lnSpc>
                <a:spcPct val="80000"/>
              </a:lnSpc>
              <a:buFontTx/>
              <a:buNone/>
            </a:pPr>
            <a:r>
              <a:rPr lang="en-US" sz="2000" dirty="0">
                <a:ea typeface="ＭＳ Ｐゴシック" pitchFamily="-111" charset="-128"/>
                <a:cs typeface="ＭＳ Ｐゴシック" pitchFamily="-111" charset="-128"/>
              </a:rPr>
              <a:t>	</a:t>
            </a:r>
          </a:p>
          <a:p>
            <a:pPr eaLnBrk="1" hangingPunct="1">
              <a:lnSpc>
                <a:spcPct val="80000"/>
              </a:lnSpc>
              <a:buFontTx/>
              <a:buNone/>
            </a:pPr>
            <a:r>
              <a:rPr lang="en-US" sz="2000" dirty="0">
                <a:ea typeface="ＭＳ Ｐゴシック" pitchFamily="-111" charset="-128"/>
                <a:cs typeface="ＭＳ Ｐゴシック" pitchFamily="-111" charset="-128"/>
              </a:rPr>
              <a:t>	Since </a:t>
            </a:r>
            <a:r>
              <a:rPr lang="en-US" sz="2000" b="1" dirty="0">
                <a:ea typeface="ＭＳ Ｐゴシック" pitchFamily="-111" charset="-128"/>
                <a:cs typeface="ＭＳ Ｐゴシック" pitchFamily="-111" charset="-128"/>
              </a:rPr>
              <a:t>Disagree</a:t>
            </a:r>
            <a:r>
              <a:rPr lang="en-US" sz="2000" dirty="0">
                <a:ea typeface="ＭＳ Ｐゴシック" pitchFamily="-111" charset="-128"/>
                <a:cs typeface="ＭＳ Ｐゴシック" pitchFamily="-111" charset="-128"/>
              </a:rPr>
              <a:t> is a program from  </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into </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 </a:t>
            </a:r>
            <a:r>
              <a:rPr lang="en-US" sz="2000" b="1" dirty="0">
                <a:ea typeface="ＭＳ Ｐゴシック" pitchFamily="-111" charset="-128"/>
                <a:cs typeface="ＭＳ Ｐゴシック" pitchFamily="-111" charset="-128"/>
              </a:rPr>
              <a:t>Disagree</a:t>
            </a:r>
            <a:r>
              <a:rPr lang="en-US" sz="2000" dirty="0">
                <a:ea typeface="ＭＳ Ｐゴシック" pitchFamily="-111" charset="-128"/>
                <a:cs typeface="ＭＳ Ｐゴシック" pitchFamily="-111" charset="-128"/>
              </a:rPr>
              <a:t> can be reasoned about by </a:t>
            </a:r>
            <a:r>
              <a:rPr lang="en-US" sz="2000" b="1" dirty="0">
                <a:ea typeface="ＭＳ Ｐゴシック" pitchFamily="-111" charset="-128"/>
                <a:cs typeface="ＭＳ Ｐゴシック" pitchFamily="-111" charset="-128"/>
              </a:rPr>
              <a:t>Halt</a:t>
            </a:r>
            <a:r>
              <a:rPr lang="en-US" sz="2000" dirty="0">
                <a:ea typeface="ＭＳ Ｐゴシック" pitchFamily="-111" charset="-128"/>
                <a:cs typeface="ＭＳ Ｐゴシック" pitchFamily="-111" charset="-128"/>
              </a:rPr>
              <a:t>.  Let </a:t>
            </a:r>
            <a:r>
              <a:rPr lang="en-US" sz="2000" b="1" dirty="0">
                <a:ea typeface="ＭＳ Ｐゴシック" pitchFamily="-111" charset="-128"/>
                <a:cs typeface="ＭＳ Ｐゴシック" pitchFamily="-111" charset="-128"/>
              </a:rPr>
              <a:t>d</a:t>
            </a:r>
            <a:r>
              <a:rPr lang="en-US" sz="2000" dirty="0">
                <a:ea typeface="ＭＳ Ｐゴシック" pitchFamily="-111" charset="-128"/>
                <a:cs typeface="ＭＳ Ｐゴシック" pitchFamily="-111" charset="-128"/>
              </a:rPr>
              <a:t> be such that </a:t>
            </a:r>
            <a:r>
              <a:rPr lang="en-US" sz="2000" b="1" dirty="0">
                <a:ea typeface="ＭＳ Ｐゴシック" pitchFamily="-111" charset="-128"/>
                <a:cs typeface="ＭＳ Ｐゴシック" pitchFamily="-111" charset="-128"/>
              </a:rPr>
              <a:t>Disagree = </a:t>
            </a:r>
            <a:r>
              <a:rPr lang="en-US" sz="2000" b="1" dirty="0" smtClean="0">
                <a:ea typeface="ＭＳ Ｐゴシック" pitchFamily="-111" charset="-128"/>
                <a:cs typeface="ＭＳ Ｐゴシック" pitchFamily="-111" charset="-128"/>
                <a:sym typeface="Symbol" pitchFamily="-111" charset="2"/>
              </a:rPr>
              <a:t></a:t>
            </a:r>
            <a:r>
              <a:rPr lang="en-US" sz="2000" b="1" baseline="-25000" dirty="0" smtClean="0">
                <a:ea typeface="ＭＳ Ｐゴシック" pitchFamily="-111" charset="-128"/>
                <a:cs typeface="ＭＳ Ｐゴシック" pitchFamily="-111" charset="-128"/>
                <a:sym typeface="Symbol" pitchFamily="-111" charset="2"/>
              </a:rPr>
              <a:t>d</a:t>
            </a:r>
            <a:r>
              <a:rPr lang="en-US" sz="2000" dirty="0" smtClean="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then</a:t>
            </a:r>
          </a:p>
          <a:p>
            <a:pPr eaLnBrk="1" hangingPunct="1">
              <a:lnSpc>
                <a:spcPct val="80000"/>
              </a:lnSpc>
              <a:buFontTx/>
              <a:buNone/>
            </a:pP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Disagree(d)</a:t>
            </a:r>
            <a:r>
              <a:rPr lang="en-US" sz="2000" dirty="0">
                <a:ea typeface="ＭＳ Ｐゴシック" pitchFamily="-111" charset="-128"/>
                <a:cs typeface="ＭＳ Ｐゴシック" pitchFamily="-111" charset="-128"/>
              </a:rPr>
              <a:t> is defined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Halt(</a:t>
            </a:r>
            <a:r>
              <a:rPr lang="en-US" sz="2000" b="1" dirty="0" err="1">
                <a:ea typeface="ＭＳ Ｐゴシック" pitchFamily="-111" charset="-128"/>
                <a:cs typeface="ＭＳ Ｐゴシック" pitchFamily="-111" charset="-128"/>
              </a:rPr>
              <a:t>d,d</a:t>
            </a:r>
            <a:r>
              <a:rPr lang="en-US" sz="2000" b="1" dirty="0">
                <a:ea typeface="ＭＳ Ｐゴシック" pitchFamily="-111" charset="-128"/>
                <a:cs typeface="ＭＳ Ｐゴシック" pitchFamily="-111" charset="-128"/>
              </a:rPr>
              <a:t>) = 0 </a:t>
            </a: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a:t>
            </a:r>
            <a:r>
              <a:rPr lang="en-US" sz="2000" b="1" dirty="0" smtClean="0">
                <a:ea typeface="ＭＳ Ｐゴシック" pitchFamily="-111" charset="-128"/>
                <a:cs typeface="ＭＳ Ｐゴシック" pitchFamily="-111" charset="-128"/>
                <a:sym typeface="Symbol" pitchFamily="-111" charset="2"/>
              </a:rPr>
              <a:t></a:t>
            </a:r>
            <a:r>
              <a:rPr lang="en-US" sz="2000" b="1" baseline="-25000" dirty="0" smtClean="0">
                <a:ea typeface="ＭＳ Ｐゴシック" pitchFamily="-111" charset="-128"/>
                <a:cs typeface="ＭＳ Ｐゴシック" pitchFamily="-111" charset="-128"/>
                <a:sym typeface="Symbol" pitchFamily="-111" charset="2"/>
              </a:rPr>
              <a:t>d </a:t>
            </a:r>
            <a:r>
              <a:rPr lang="en-US" sz="2000" b="1" dirty="0" smtClean="0">
                <a:ea typeface="ＭＳ Ｐゴシック" pitchFamily="-111" charset="-128"/>
                <a:cs typeface="ＭＳ Ｐゴシック" pitchFamily="-111" charset="-128"/>
              </a:rPr>
              <a:t>(</a:t>
            </a:r>
            <a:r>
              <a:rPr lang="en-US" sz="2000" b="1" dirty="0">
                <a:ea typeface="ＭＳ Ｐゴシック" pitchFamily="-111" charset="-128"/>
                <a:cs typeface="ＭＳ Ｐゴシック" pitchFamily="-111" charset="-128"/>
              </a:rPr>
              <a:t>d) </a:t>
            </a:r>
            <a:r>
              <a:rPr lang="en-US" sz="2000" b="1" dirty="0">
                <a:ea typeface="ＭＳ Ｐゴシック" pitchFamily="-111" charset="-128"/>
                <a:cs typeface="ＭＳ Ｐゴシック" pitchFamily="-111" charset="-128"/>
                <a:sym typeface="Symbol" pitchFamily="-111" charset="2"/>
              </a:rPr>
              <a:t></a:t>
            </a:r>
            <a:endParaRPr lang="en-US" sz="2000" dirty="0">
              <a:ea typeface="ＭＳ Ｐゴシック" pitchFamily="-111" charset="-128"/>
              <a:cs typeface="ＭＳ Ｐゴシック" pitchFamily="-111" charset="-128"/>
            </a:endParaRPr>
          </a:p>
          <a:p>
            <a:pPr eaLnBrk="1" hangingPunct="1">
              <a:lnSpc>
                <a:spcPct val="80000"/>
              </a:lnSpc>
              <a:buFontTx/>
              <a:buNone/>
            </a:pPr>
            <a:r>
              <a:rPr lang="en-US" sz="2000" dirty="0">
                <a:ea typeface="ＭＳ Ｐゴシック" pitchFamily="-111" charset="-128"/>
                <a:cs typeface="ＭＳ Ｐゴシック" pitchFamily="-111" charset="-128"/>
                <a:sym typeface="Symbol" pitchFamily="-111" charset="2"/>
              </a:rPr>
              <a:t>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Disagree(d) </a:t>
            </a:r>
            <a:r>
              <a:rPr lang="en-US" sz="2000" dirty="0">
                <a:ea typeface="ＭＳ Ｐゴシック" pitchFamily="-111" charset="-128"/>
                <a:cs typeface="ＭＳ Ｐゴシック" pitchFamily="-111" charset="-128"/>
              </a:rPr>
              <a:t>is undefined</a:t>
            </a:r>
          </a:p>
          <a:p>
            <a:pPr eaLnBrk="1" hangingPunct="1">
              <a:lnSpc>
                <a:spcPct val="80000"/>
              </a:lnSpc>
              <a:buFontTx/>
              <a:buNone/>
            </a:pPr>
            <a:r>
              <a:rPr lang="en-US" sz="2000" dirty="0">
                <a:ea typeface="ＭＳ Ｐゴシック" pitchFamily="-111" charset="-128"/>
                <a:cs typeface="ＭＳ Ｐゴシック" pitchFamily="-111" charset="-128"/>
              </a:rPr>
              <a:t>	But this means that </a:t>
            </a:r>
            <a:r>
              <a:rPr lang="en-US" sz="2000" b="1" dirty="0">
                <a:ea typeface="ＭＳ Ｐゴシック" pitchFamily="-111" charset="-128"/>
                <a:cs typeface="ＭＳ Ｐゴシック" pitchFamily="-111" charset="-128"/>
              </a:rPr>
              <a:t>Disagree</a:t>
            </a:r>
            <a:r>
              <a:rPr lang="en-US" sz="2000" dirty="0">
                <a:ea typeface="ＭＳ Ｐゴシック" pitchFamily="-111" charset="-128"/>
                <a:cs typeface="ＭＳ Ｐゴシック" pitchFamily="-111" charset="-128"/>
              </a:rPr>
              <a:t> contradicts its own existence.  Since every step we took was constructive, except for the original assumption, we must presume that the original assumption was in error.  Thus, the </a:t>
            </a:r>
            <a:r>
              <a:rPr lang="en-US" sz="2000" b="1" dirty="0">
                <a:ea typeface="ＭＳ Ｐゴシック" pitchFamily="-111" charset="-128"/>
                <a:cs typeface="ＭＳ Ｐゴシック" pitchFamily="-111" charset="-128"/>
              </a:rPr>
              <a:t>Halting Problem </a:t>
            </a:r>
            <a:r>
              <a:rPr lang="en-US" sz="2000" dirty="0">
                <a:ea typeface="ＭＳ Ｐゴシック" pitchFamily="-111" charset="-128"/>
                <a:cs typeface="ＭＳ Ｐゴシック" pitchFamily="-111" charset="-128"/>
              </a:rPr>
              <a:t>is not solvable.</a:t>
            </a:r>
          </a:p>
        </p:txBody>
      </p:sp>
    </p:spTree>
    <p:extLst>
      <p:ext uri="{BB962C8B-B14F-4D97-AF65-F5344CB8AC3E}">
        <p14:creationId xmlns:p14="http://schemas.microsoft.com/office/powerpoint/2010/main" val="23025172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dt" sz="quarter" idx="10"/>
          </p:nvPr>
        </p:nvSpPr>
        <p:spPr>
          <a:noFill/>
        </p:spPr>
        <p:txBody>
          <a:bodyPr/>
          <a:lstStyle/>
          <a:p>
            <a:fld id="{A854530B-81C2-BF4F-A805-4F47D1737704}"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31747"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1748" name="Slide Number Placeholder 3"/>
          <p:cNvSpPr>
            <a:spLocks noGrp="1"/>
          </p:cNvSpPr>
          <p:nvPr>
            <p:ph type="sldNum" sz="quarter" idx="12"/>
          </p:nvPr>
        </p:nvSpPr>
        <p:spPr>
          <a:noFill/>
        </p:spPr>
        <p:txBody>
          <a:bodyPr/>
          <a:lstStyle/>
          <a:p>
            <a:fld id="{056B31D6-D808-8445-8220-CEA068DEBBA6}" type="slidenum">
              <a:rPr lang="en-US">
                <a:latin typeface="Arial" pitchFamily="-111" charset="0"/>
                <a:ea typeface="ＭＳ Ｐゴシック" pitchFamily="-111" charset="-128"/>
                <a:cs typeface="ＭＳ Ｐゴシック" pitchFamily="-111" charset="-128"/>
              </a:rPr>
              <a:pPr/>
              <a:t>6</a:t>
            </a:fld>
            <a:endParaRPr lang="en-US">
              <a:latin typeface="Arial" pitchFamily="-111" charset="0"/>
              <a:ea typeface="ＭＳ Ｐゴシック" pitchFamily="-111" charset="-128"/>
              <a:cs typeface="ＭＳ Ｐゴシック" pitchFamily="-111" charset="-128"/>
            </a:endParaRPr>
          </a:p>
        </p:txBody>
      </p:sp>
      <p:sp>
        <p:nvSpPr>
          <p:cNvPr id="31749"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Keeping Up</a:t>
            </a:r>
          </a:p>
        </p:txBody>
      </p:sp>
      <p:sp>
        <p:nvSpPr>
          <p:cNvPr id="31750" name="Rectangle 3"/>
          <p:cNvSpPr>
            <a:spLocks noGrp="1" noChangeArrowheads="1"/>
          </p:cNvSpPr>
          <p:nvPr>
            <p:ph type="body" idx="4294967295"/>
          </p:nvPr>
        </p:nvSpPr>
        <p:spPr/>
        <p:txBody>
          <a:bodyPr/>
          <a:lstStyle/>
          <a:p>
            <a:pPr eaLnBrk="1" hangingPunct="1">
              <a:lnSpc>
                <a:spcPct val="90000"/>
              </a:lnSpc>
            </a:pPr>
            <a:r>
              <a:rPr lang="en-US" sz="2400" dirty="0">
                <a:ea typeface="ＭＳ Ｐゴシック" pitchFamily="-111" charset="-128"/>
                <a:cs typeface="ＭＳ Ｐゴシック" pitchFamily="-111" charset="-128"/>
              </a:rPr>
              <a:t>I expect you to visit the course web site regularly (preferably daily) to see if changes have been made or material has been added. </a:t>
            </a:r>
          </a:p>
          <a:p>
            <a:pPr eaLnBrk="1" hangingPunct="1">
              <a:lnSpc>
                <a:spcPct val="90000"/>
              </a:lnSpc>
            </a:pPr>
            <a:r>
              <a:rPr lang="en-US" sz="2400" dirty="0">
                <a:ea typeface="ＭＳ Ｐゴシック" pitchFamily="-111" charset="-128"/>
                <a:cs typeface="ＭＳ Ｐゴシック" pitchFamily="-111" charset="-128"/>
              </a:rPr>
              <a:t>Attendance is preferred, although I do not take </a:t>
            </a:r>
            <a:r>
              <a:rPr lang="en-US" sz="2400" dirty="0" smtClean="0">
                <a:ea typeface="ＭＳ Ｐゴシック" pitchFamily="-111" charset="-128"/>
                <a:cs typeface="ＭＳ Ｐゴシック" pitchFamily="-111" charset="-128"/>
              </a:rPr>
              <a:t>roll. </a:t>
            </a:r>
            <a:endParaRPr lang="en-US" sz="2400" dirty="0">
              <a:ea typeface="ＭＳ Ｐゴシック" pitchFamily="-111" charset="-128"/>
              <a:cs typeface="ＭＳ Ｐゴシック" pitchFamily="-111" charset="-128"/>
            </a:endParaRPr>
          </a:p>
          <a:p>
            <a:pPr eaLnBrk="1" hangingPunct="1">
              <a:lnSpc>
                <a:spcPct val="90000"/>
              </a:lnSpc>
            </a:pPr>
            <a:r>
              <a:rPr lang="en-US" sz="2400" dirty="0">
                <a:ea typeface="ＭＳ Ｐゴシック" pitchFamily="-111" charset="-128"/>
                <a:cs typeface="ＭＳ Ｐゴシック" pitchFamily="-111" charset="-128"/>
              </a:rPr>
              <a:t>I do, however, ask lots of questions in class and give lots of hints about the kinds of questions I will ask on exams. It would be a shame to miss the hints, or to fail to impress me with your insightful in-class answers.</a:t>
            </a:r>
          </a:p>
          <a:p>
            <a:pPr eaLnBrk="1" hangingPunct="1">
              <a:lnSpc>
                <a:spcPct val="90000"/>
              </a:lnSpc>
            </a:pPr>
            <a:r>
              <a:rPr lang="en-US" sz="2400" dirty="0">
                <a:ea typeface="ＭＳ Ｐゴシック" pitchFamily="-111" charset="-128"/>
                <a:cs typeface="ＭＳ Ｐゴシック" pitchFamily="-111" charset="-128"/>
              </a:rPr>
              <a:t>You are responsible for all material covered in class, whether in the </a:t>
            </a:r>
            <a:r>
              <a:rPr lang="en-US" sz="2400" dirty="0" smtClean="0">
                <a:ea typeface="ＭＳ Ｐゴシック" pitchFamily="-111" charset="-128"/>
                <a:cs typeface="ＭＳ Ｐゴシック" pitchFamily="-111" charset="-128"/>
              </a:rPr>
              <a:t>notes or </a:t>
            </a:r>
            <a:r>
              <a:rPr lang="en-US" sz="2400" dirty="0">
                <a:ea typeface="ＭＳ Ｐゴシック" pitchFamily="-111" charset="-128"/>
                <a:cs typeface="ＭＳ Ｐゴシック" pitchFamily="-111" charset="-128"/>
              </a:rPr>
              <a:t>not.</a:t>
            </a:r>
          </a:p>
        </p:txBody>
      </p:sp>
      <p:sp>
        <p:nvSpPr>
          <p:cNvPr id="31751"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7CC9B081-CA14-C14C-AEA0-32A39382B2DE}" type="slidenum">
              <a:rPr lang="en-US" sz="1400"/>
              <a:pPr algn="r"/>
              <a:t>6</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p:nvPr>
        </p:nvSpPr>
        <p:spPr/>
        <p:txBody>
          <a:bodyPr/>
          <a:lstStyle/>
          <a:p>
            <a:pPr eaLnBrk="1" hangingPunct="1"/>
            <a:r>
              <a:rPr lang="en-US">
                <a:ea typeface="ＭＳ Ｐゴシック" pitchFamily="-111" charset="-128"/>
                <a:cs typeface="ＭＳ Ｐゴシック" pitchFamily="-111" charset="-128"/>
              </a:rPr>
              <a:t>Halting is recognizable</a:t>
            </a:r>
          </a:p>
        </p:txBody>
      </p:sp>
      <p:sp>
        <p:nvSpPr>
          <p:cNvPr id="165891" name="Content Placeholder 2"/>
          <p:cNvSpPr>
            <a:spLocks noGrp="1"/>
          </p:cNvSpPr>
          <p:nvPr>
            <p:ph idx="1"/>
          </p:nvPr>
        </p:nvSpPr>
        <p:spPr/>
        <p:txBody>
          <a:bodyPr/>
          <a:lstStyle/>
          <a:p>
            <a:pPr eaLnBrk="1" hangingPunct="1">
              <a:lnSpc>
                <a:spcPct val="80000"/>
              </a:lnSpc>
              <a:buFontTx/>
              <a:buNone/>
            </a:pP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While the </a:t>
            </a:r>
            <a:r>
              <a:rPr lang="en-US" sz="2000" b="1" dirty="0">
                <a:ea typeface="ＭＳ Ｐゴシック" pitchFamily="-111" charset="-128"/>
                <a:cs typeface="ＭＳ Ｐゴシック" pitchFamily="-111" charset="-128"/>
              </a:rPr>
              <a:t>Halting Problem </a:t>
            </a:r>
            <a:r>
              <a:rPr lang="en-US" sz="2000" dirty="0">
                <a:ea typeface="ＭＳ Ｐゴシック" pitchFamily="-111" charset="-128"/>
                <a:cs typeface="ＭＳ Ｐゴシック" pitchFamily="-111" charset="-128"/>
              </a:rPr>
              <a:t>is not solvable, it is re, recognizable or semi-decidable. </a:t>
            </a:r>
          </a:p>
          <a:p>
            <a:pPr eaLnBrk="1" hangingPunct="1">
              <a:lnSpc>
                <a:spcPct val="80000"/>
              </a:lnSpc>
              <a:buFontTx/>
              <a:buNone/>
            </a:pPr>
            <a:r>
              <a:rPr lang="en-US" sz="2000" i="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To see this, consider the following semi-decision procedure. Let </a:t>
            </a:r>
            <a:r>
              <a:rPr lang="en-US" sz="2000" b="1" i="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be an arbitrary procedure and let </a:t>
            </a:r>
            <a:r>
              <a:rPr lang="en-US" sz="2000" b="1" i="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be an arbitrary natural number.  Run the procedure </a:t>
            </a:r>
            <a:r>
              <a:rPr lang="en-US" sz="2000" b="1" i="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on input </a:t>
            </a:r>
            <a:r>
              <a:rPr lang="en-US" sz="2000" b="1" i="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until it stops. If it stops, say “yes.” If </a:t>
            </a:r>
            <a:r>
              <a:rPr lang="en-US" sz="2000" b="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does not stop, we will provide no answer. This semi-decides the </a:t>
            </a:r>
            <a:r>
              <a:rPr lang="en-US" sz="2000" b="1" dirty="0">
                <a:ea typeface="ＭＳ Ｐゴシック" pitchFamily="-111" charset="-128"/>
                <a:cs typeface="ＭＳ Ｐゴシック" pitchFamily="-111" charset="-128"/>
              </a:rPr>
              <a:t>Halting Problem</a:t>
            </a:r>
            <a:r>
              <a:rPr lang="en-US" sz="2000" dirty="0">
                <a:ea typeface="ＭＳ Ｐゴシック" pitchFamily="-111" charset="-128"/>
                <a:cs typeface="ＭＳ Ｐゴシック" pitchFamily="-111" charset="-128"/>
              </a:rPr>
              <a:t>. Here is a procedural description.</a:t>
            </a:r>
          </a:p>
          <a:p>
            <a:pPr eaLnBrk="1" hangingPunct="1">
              <a:lnSpc>
                <a:spcPct val="80000"/>
              </a:lnSpc>
              <a:buFontTx/>
              <a:buNone/>
            </a:pPr>
            <a:endParaRPr lang="en-US" sz="2000" dirty="0">
              <a:ea typeface="ＭＳ Ｐゴシック" pitchFamily="-111" charset="-128"/>
              <a:cs typeface="ＭＳ Ｐゴシック" pitchFamily="-111" charset="-128"/>
            </a:endParaRPr>
          </a:p>
          <a:p>
            <a:pPr eaLnBrk="1" hangingPunct="1">
              <a:lnSpc>
                <a:spcPct val="80000"/>
              </a:lnSpc>
              <a:buFontTx/>
              <a:buNone/>
            </a:pP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Semi_Decide_Halting</a:t>
            </a:r>
            <a:r>
              <a:rPr lang="en-US" sz="2000" b="1" dirty="0">
                <a:ea typeface="ＭＳ Ｐゴシック" pitchFamily="-111" charset="-128"/>
                <a:cs typeface="ＭＳ Ｐゴシック" pitchFamily="-111" charset="-128"/>
              </a:rPr>
              <a:t>() {</a:t>
            </a:r>
          </a:p>
          <a:p>
            <a:pPr eaLnBrk="1" hangingPunct="1">
              <a:lnSpc>
                <a:spcPct val="80000"/>
              </a:lnSpc>
              <a:buFontTx/>
              <a:buNone/>
            </a:pPr>
            <a:r>
              <a:rPr lang="en-US" sz="2000" b="1" dirty="0">
                <a:ea typeface="ＭＳ Ｐゴシック" pitchFamily="-111" charset="-128"/>
                <a:cs typeface="ＭＳ Ｐゴシック" pitchFamily="-111" charset="-128"/>
              </a:rPr>
              <a:t>		Read P, x;</a:t>
            </a:r>
          </a:p>
          <a:p>
            <a:pPr eaLnBrk="1" hangingPunct="1">
              <a:lnSpc>
                <a:spcPct val="80000"/>
              </a:lnSpc>
              <a:buFontTx/>
              <a:buNone/>
            </a:pPr>
            <a:r>
              <a:rPr lang="en-US" sz="2000" b="1" dirty="0">
                <a:ea typeface="ＭＳ Ｐゴシック" pitchFamily="-111" charset="-128"/>
                <a:cs typeface="ＭＳ Ｐゴシック" pitchFamily="-111" charset="-128"/>
              </a:rPr>
              <a:t>		P(x);</a:t>
            </a:r>
          </a:p>
          <a:p>
            <a:pPr eaLnBrk="1" hangingPunct="1">
              <a:lnSpc>
                <a:spcPct val="80000"/>
              </a:lnSpc>
              <a:buFontTx/>
              <a:buNone/>
            </a:pPr>
            <a:r>
              <a:rPr lang="en-US" sz="2000" b="1" dirty="0">
                <a:ea typeface="ＭＳ Ｐゴシック" pitchFamily="-111" charset="-128"/>
                <a:cs typeface="ＭＳ Ｐゴシック" pitchFamily="-111" charset="-128"/>
              </a:rPr>
              <a:t>		Print “yes”;</a:t>
            </a:r>
          </a:p>
          <a:p>
            <a:pPr eaLnBrk="1" hangingPunct="1">
              <a:lnSpc>
                <a:spcPct val="80000"/>
              </a:lnSpc>
              <a:buFontTx/>
              <a:buNone/>
            </a:pPr>
            <a:r>
              <a:rPr lang="en-US" sz="2000" b="1" dirty="0">
                <a:ea typeface="ＭＳ Ｐゴシック" pitchFamily="-111" charset="-128"/>
                <a:cs typeface="ＭＳ Ｐゴシック" pitchFamily="-111" charset="-128"/>
              </a:rPr>
              <a:t>	}</a:t>
            </a:r>
          </a:p>
        </p:txBody>
      </p:sp>
      <p:sp>
        <p:nvSpPr>
          <p:cNvPr id="165892" name="Date Placeholder 3"/>
          <p:cNvSpPr>
            <a:spLocks noGrp="1"/>
          </p:cNvSpPr>
          <p:nvPr>
            <p:ph type="dt" sz="quarter" idx="10"/>
          </p:nvPr>
        </p:nvSpPr>
        <p:spPr>
          <a:noFill/>
        </p:spPr>
        <p:txBody>
          <a:bodyPr/>
          <a:lstStyle/>
          <a:p>
            <a:fld id="{FA408E5A-408B-124E-846E-F29F68E6237F}"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65893" name="Slide Number Placeholder 4"/>
          <p:cNvSpPr>
            <a:spLocks noGrp="1"/>
          </p:cNvSpPr>
          <p:nvPr>
            <p:ph type="sldNum" sz="quarter" idx="12"/>
          </p:nvPr>
        </p:nvSpPr>
        <p:spPr>
          <a:noFill/>
        </p:spPr>
        <p:txBody>
          <a:bodyPr/>
          <a:lstStyle/>
          <a:p>
            <a:fld id="{C0C97AEE-A4C9-7340-9759-40F1B1F2DEA0}" type="slidenum">
              <a:rPr lang="en-US">
                <a:latin typeface="Arial" pitchFamily="-111" charset="0"/>
                <a:ea typeface="ＭＳ Ｐゴシック" pitchFamily="-111" charset="-128"/>
                <a:cs typeface="ＭＳ Ｐゴシック" pitchFamily="-111" charset="-128"/>
              </a:rPr>
              <a:pPr/>
              <a:t>60</a:t>
            </a:fld>
            <a:endParaRPr lang="en-US">
              <a:latin typeface="Arial" pitchFamily="-111" charset="0"/>
              <a:ea typeface="ＭＳ Ｐゴシック" pitchFamily="-111" charset="-128"/>
              <a:cs typeface="ＭＳ Ｐゴシック" pitchFamily="-111" charset="-128"/>
            </a:endParaRPr>
          </a:p>
        </p:txBody>
      </p:sp>
      <p:sp>
        <p:nvSpPr>
          <p:cNvPr id="165894"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8962207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p:cNvSpPr>
            <a:spLocks noGrp="1"/>
          </p:cNvSpPr>
          <p:nvPr>
            <p:ph type="title"/>
          </p:nvPr>
        </p:nvSpPr>
        <p:spPr/>
        <p:txBody>
          <a:bodyPr/>
          <a:lstStyle/>
          <a:p>
            <a:pPr eaLnBrk="1" hangingPunct="1"/>
            <a:r>
              <a:rPr lang="en-US">
                <a:ea typeface="ＭＳ Ｐゴシック" pitchFamily="-111" charset="-128"/>
                <a:cs typeface="ＭＳ Ｐゴシック" pitchFamily="-111" charset="-128"/>
              </a:rPr>
              <a:t>Why not just algorithms?</a:t>
            </a:r>
          </a:p>
        </p:txBody>
      </p:sp>
      <p:sp>
        <p:nvSpPr>
          <p:cNvPr id="167939" name="Content Placeholder 2"/>
          <p:cNvSpPr>
            <a:spLocks noGrp="1"/>
          </p:cNvSpPr>
          <p:nvPr>
            <p:ph idx="1"/>
          </p:nvPr>
        </p:nvSpPr>
        <p:spPr/>
        <p:txBody>
          <a:bodyPr/>
          <a:lstStyle/>
          <a:p>
            <a:pPr eaLnBrk="1" hangingPunct="1">
              <a:lnSpc>
                <a:spcPct val="80000"/>
              </a:lnSpc>
              <a:buFontTx/>
              <a:buNone/>
            </a:pP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A question that might come to mind is why we could not just have a model of computation that involves only programs that halt for all input. Assume you have such a model – our claim is that this model must be incomplete!</a:t>
            </a:r>
          </a:p>
          <a:p>
            <a:pPr eaLnBrk="1" hangingPunct="1">
              <a:lnSpc>
                <a:spcPct val="80000"/>
              </a:lnSpc>
              <a:buFontTx/>
              <a:buNone/>
            </a:pPr>
            <a:endParaRPr lang="en-US" sz="2000" dirty="0">
              <a:ea typeface="ＭＳ Ｐゴシック" pitchFamily="-111" charset="-128"/>
              <a:cs typeface="ＭＳ Ｐゴシック" pitchFamily="-111" charset="-128"/>
            </a:endParaRPr>
          </a:p>
          <a:p>
            <a:pPr eaLnBrk="1" hangingPunct="1">
              <a:lnSpc>
                <a:spcPct val="80000"/>
              </a:lnSpc>
              <a:buFontTx/>
              <a:buNone/>
            </a:pPr>
            <a:r>
              <a:rPr lang="en-US" sz="2000" dirty="0">
                <a:ea typeface="ＭＳ Ｐゴシック" pitchFamily="-111" charset="-128"/>
                <a:cs typeface="ＭＳ Ｐゴシック" pitchFamily="-111" charset="-128"/>
              </a:rPr>
              <a:t>	Here’s the logic. Any programming language needs to have an associated grammar that can be used to generate all legitimate programs. By ordering the rules of the grammar in a way that generates programs in some lexical or syntactic order, we have a means to recursively enumerate the set of all programs. Thus, the set of procedures (programs) is re. using this fact, we will employ the notation that </a:t>
            </a:r>
            <a:r>
              <a:rPr lang="en-US" sz="2000" b="1" dirty="0">
                <a:ea typeface="ＭＳ Ｐゴシック" pitchFamily="-111" charset="-128"/>
                <a:cs typeface="ＭＳ Ｐゴシック" pitchFamily="-111" charset="-128"/>
                <a:sym typeface="Symbol" pitchFamily="-111" charset="2"/>
              </a:rPr>
              <a:t></a:t>
            </a:r>
            <a:r>
              <a:rPr lang="en-US" sz="2000" b="1" baseline="-25000" dirty="0">
                <a:ea typeface="ＭＳ Ｐゴシック" pitchFamily="-111" charset="-128"/>
                <a:cs typeface="ＭＳ Ｐゴシック" pitchFamily="-111" charset="-128"/>
                <a:sym typeface="Symbol" pitchFamily="-111" charset="2"/>
              </a:rPr>
              <a:t>x</a:t>
            </a:r>
            <a:r>
              <a:rPr lang="en-US" sz="2000" dirty="0">
                <a:ea typeface="ＭＳ Ｐゴシック" pitchFamily="-111" charset="-128"/>
                <a:cs typeface="ＭＳ Ｐゴシック" pitchFamily="-111" charset="-128"/>
                <a:sym typeface="Symbol" pitchFamily="-111" charset="2"/>
              </a:rPr>
              <a:t> is the </a:t>
            </a:r>
            <a:r>
              <a:rPr lang="en-US" sz="2000" b="1" dirty="0">
                <a:ea typeface="ＭＳ Ｐゴシック" pitchFamily="-111" charset="-128"/>
                <a:cs typeface="ＭＳ Ｐゴシック" pitchFamily="-111" charset="-128"/>
                <a:sym typeface="Symbol" pitchFamily="-111" charset="2"/>
              </a:rPr>
              <a:t>x</a:t>
            </a:r>
            <a:r>
              <a:rPr lang="en-US" sz="2000" dirty="0">
                <a:ea typeface="ＭＳ Ｐゴシック" pitchFamily="-111" charset="-128"/>
                <a:cs typeface="ＭＳ Ｐゴシック" pitchFamily="-111" charset="-128"/>
                <a:sym typeface="Symbol" pitchFamily="-111" charset="2"/>
              </a:rPr>
              <a:t>-</a:t>
            </a:r>
            <a:r>
              <a:rPr lang="en-US" sz="2000" dirty="0" err="1">
                <a:ea typeface="ＭＳ Ｐゴシック" pitchFamily="-111" charset="-128"/>
                <a:cs typeface="ＭＳ Ｐゴシック" pitchFamily="-111" charset="-128"/>
                <a:sym typeface="Symbol" pitchFamily="-111" charset="2"/>
              </a:rPr>
              <a:t>th</a:t>
            </a:r>
            <a:r>
              <a:rPr lang="en-US" sz="2000" dirty="0">
                <a:ea typeface="ＭＳ Ｐゴシック" pitchFamily="-111" charset="-128"/>
                <a:cs typeface="ＭＳ Ｐゴシック" pitchFamily="-111" charset="-128"/>
                <a:sym typeface="Symbol" pitchFamily="-111" charset="2"/>
              </a:rPr>
              <a:t> procedure and </a:t>
            </a:r>
            <a:r>
              <a:rPr lang="en-US" sz="2000" b="1" dirty="0">
                <a:ea typeface="ＭＳ Ｐゴシック" pitchFamily="-111" charset="-128"/>
                <a:cs typeface="ＭＳ Ｐゴシック" pitchFamily="-111" charset="-128"/>
                <a:sym typeface="Symbol" pitchFamily="-111" charset="2"/>
              </a:rPr>
              <a:t></a:t>
            </a:r>
            <a:r>
              <a:rPr lang="en-US" sz="2000" b="1" baseline="-25000" dirty="0">
                <a:ea typeface="ＭＳ Ｐゴシック" pitchFamily="-111" charset="-128"/>
                <a:cs typeface="ＭＳ Ｐゴシック" pitchFamily="-111" charset="-128"/>
                <a:sym typeface="Symbol" pitchFamily="-111" charset="2"/>
              </a:rPr>
              <a:t>x</a:t>
            </a:r>
            <a:r>
              <a:rPr lang="en-US" sz="2000" b="1" dirty="0">
                <a:ea typeface="ＭＳ Ｐゴシック" pitchFamily="-111" charset="-128"/>
                <a:cs typeface="ＭＳ Ｐゴシック" pitchFamily="-111" charset="-128"/>
                <a:sym typeface="Symbol" pitchFamily="-111" charset="2"/>
              </a:rPr>
              <a:t>(y) </a:t>
            </a:r>
            <a:r>
              <a:rPr lang="en-US" sz="2000" dirty="0">
                <a:ea typeface="ＭＳ Ｐゴシック" pitchFamily="-111" charset="-128"/>
                <a:cs typeface="ＭＳ Ｐゴシック" pitchFamily="-111" charset="-128"/>
                <a:sym typeface="Symbol" pitchFamily="-111" charset="2"/>
              </a:rPr>
              <a:t>is the </a:t>
            </a:r>
            <a:r>
              <a:rPr lang="en-US" sz="2000" b="1" dirty="0">
                <a:ea typeface="ＭＳ Ｐゴシック" pitchFamily="-111" charset="-128"/>
                <a:cs typeface="ＭＳ Ｐゴシック" pitchFamily="-111" charset="-128"/>
                <a:sym typeface="Symbol" pitchFamily="-111" charset="2"/>
              </a:rPr>
              <a:t>x</a:t>
            </a:r>
            <a:r>
              <a:rPr lang="en-US" sz="2000" dirty="0">
                <a:ea typeface="ＭＳ Ｐゴシック" pitchFamily="-111" charset="-128"/>
                <a:cs typeface="ＭＳ Ｐゴシック" pitchFamily="-111" charset="-128"/>
                <a:sym typeface="Symbol" pitchFamily="-111" charset="2"/>
              </a:rPr>
              <a:t>-</a:t>
            </a:r>
            <a:r>
              <a:rPr lang="en-US" sz="2000" dirty="0" err="1">
                <a:ea typeface="ＭＳ Ｐゴシック" pitchFamily="-111" charset="-128"/>
                <a:cs typeface="ＭＳ Ｐゴシック" pitchFamily="-111" charset="-128"/>
                <a:sym typeface="Symbol" pitchFamily="-111" charset="2"/>
              </a:rPr>
              <a:t>th</a:t>
            </a:r>
            <a:r>
              <a:rPr lang="en-US" sz="2000" dirty="0">
                <a:ea typeface="ＭＳ Ｐゴシック" pitchFamily="-111" charset="-128"/>
                <a:cs typeface="ＭＳ Ｐゴシック" pitchFamily="-111" charset="-128"/>
                <a:sym typeface="Symbol" pitchFamily="-111" charset="2"/>
              </a:rPr>
              <a:t> procedure with input </a:t>
            </a:r>
            <a:r>
              <a:rPr lang="en-US" sz="2000" b="1" dirty="0">
                <a:ea typeface="ＭＳ Ｐゴシック" pitchFamily="-111" charset="-128"/>
                <a:cs typeface="ＭＳ Ｐゴシック" pitchFamily="-111" charset="-128"/>
                <a:sym typeface="Symbol" pitchFamily="-111" charset="2"/>
              </a:rPr>
              <a:t>y</a:t>
            </a:r>
            <a:r>
              <a:rPr lang="en-US" sz="2000"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We also refer to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as the procedure’s index.</a:t>
            </a:r>
          </a:p>
          <a:p>
            <a:pPr eaLnBrk="1" hangingPunct="1">
              <a:lnSpc>
                <a:spcPct val="80000"/>
              </a:lnSpc>
              <a:buFontTx/>
              <a:buNone/>
            </a:pPr>
            <a:endParaRPr lang="en-US" sz="2000" b="1" dirty="0">
              <a:ea typeface="ＭＳ Ｐゴシック" pitchFamily="-111" charset="-128"/>
              <a:cs typeface="ＭＳ Ｐゴシック" pitchFamily="-111" charset="-128"/>
            </a:endParaRPr>
          </a:p>
          <a:p>
            <a:pPr eaLnBrk="1" hangingPunct="1">
              <a:lnSpc>
                <a:spcPct val="80000"/>
              </a:lnSpc>
              <a:buFontTx/>
              <a:buNone/>
            </a:pPr>
            <a:r>
              <a:rPr lang="en-US" sz="2000" b="1" dirty="0">
                <a:ea typeface="ＭＳ Ｐゴシック" pitchFamily="-111" charset="-128"/>
                <a:cs typeface="ＭＳ Ｐゴシック" pitchFamily="-111" charset="-128"/>
              </a:rPr>
              <a:t>	</a:t>
            </a:r>
          </a:p>
        </p:txBody>
      </p:sp>
      <p:sp>
        <p:nvSpPr>
          <p:cNvPr id="167940" name="Date Placeholder 3"/>
          <p:cNvSpPr>
            <a:spLocks noGrp="1"/>
          </p:cNvSpPr>
          <p:nvPr>
            <p:ph type="dt" sz="quarter" idx="10"/>
          </p:nvPr>
        </p:nvSpPr>
        <p:spPr>
          <a:noFill/>
        </p:spPr>
        <p:txBody>
          <a:bodyPr/>
          <a:lstStyle/>
          <a:p>
            <a:fld id="{E31086DA-F208-B34C-878B-28CC77673E6E}"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67941" name="Slide Number Placeholder 4"/>
          <p:cNvSpPr>
            <a:spLocks noGrp="1"/>
          </p:cNvSpPr>
          <p:nvPr>
            <p:ph type="sldNum" sz="quarter" idx="12"/>
          </p:nvPr>
        </p:nvSpPr>
        <p:spPr>
          <a:noFill/>
        </p:spPr>
        <p:txBody>
          <a:bodyPr/>
          <a:lstStyle/>
          <a:p>
            <a:fld id="{84875635-7F77-EE4E-B0F3-8998A4409FCB}" type="slidenum">
              <a:rPr lang="en-US">
                <a:latin typeface="Arial" pitchFamily="-111" charset="0"/>
                <a:ea typeface="ＭＳ Ｐゴシック" pitchFamily="-111" charset="-128"/>
                <a:cs typeface="ＭＳ Ｐゴシック" pitchFamily="-111" charset="-128"/>
              </a:rPr>
              <a:pPr/>
              <a:t>61</a:t>
            </a:fld>
            <a:endParaRPr lang="en-US">
              <a:latin typeface="Arial" pitchFamily="-111" charset="0"/>
              <a:ea typeface="ＭＳ Ｐゴシック" pitchFamily="-111" charset="-128"/>
              <a:cs typeface="ＭＳ Ｐゴシック" pitchFamily="-111" charset="-128"/>
            </a:endParaRPr>
          </a:p>
        </p:txBody>
      </p:sp>
      <p:sp>
        <p:nvSpPr>
          <p:cNvPr id="167942"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820710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p:cNvSpPr>
          <p:nvPr>
            <p:ph type="title"/>
          </p:nvPr>
        </p:nvSpPr>
        <p:spPr/>
        <p:txBody>
          <a:bodyPr/>
          <a:lstStyle/>
          <a:p>
            <a:pPr eaLnBrk="1" hangingPunct="1"/>
            <a:r>
              <a:rPr lang="en-US">
                <a:ea typeface="ＭＳ Ｐゴシック" pitchFamily="-111" charset="-128"/>
                <a:cs typeface="ＭＳ Ｐゴシック" pitchFamily="-111" charset="-128"/>
              </a:rPr>
              <a:t>The universal machine</a:t>
            </a:r>
          </a:p>
        </p:txBody>
      </p:sp>
      <p:sp>
        <p:nvSpPr>
          <p:cNvPr id="169987" name="Content Placeholder 2"/>
          <p:cNvSpPr>
            <a:spLocks noGrp="1"/>
          </p:cNvSpPr>
          <p:nvPr>
            <p:ph idx="1"/>
          </p:nvPr>
        </p:nvSpPr>
        <p:spPr/>
        <p:txBody>
          <a:bodyPr/>
          <a:lstStyle/>
          <a:p>
            <a:pPr eaLnBrk="1" hangingPunct="1">
              <a:lnSpc>
                <a:spcPct val="80000"/>
              </a:lnSpc>
              <a:buFontTx/>
              <a:buNone/>
            </a:pPr>
            <a:r>
              <a:rPr lang="en-US" sz="20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First, we can all agree that any complete model of computation must be able to simulate programs in its own language. We refer to such a simulator (interpreter) as the Universal machine, denote </a:t>
            </a:r>
            <a:r>
              <a:rPr lang="en-US" sz="2400" b="1" dirty="0">
                <a:ea typeface="ＭＳ Ｐゴシック" pitchFamily="-111" charset="-128"/>
                <a:cs typeface="ＭＳ Ｐゴシック" pitchFamily="-111" charset="-128"/>
              </a:rPr>
              <a:t>Univ</a:t>
            </a:r>
            <a:r>
              <a:rPr lang="en-US" sz="2400" dirty="0">
                <a:ea typeface="ＭＳ Ｐゴシック" pitchFamily="-111" charset="-128"/>
                <a:cs typeface="ＭＳ Ｐゴシック" pitchFamily="-111" charset="-128"/>
              </a:rPr>
              <a:t>. This program gets two inputs. The first is a description of the program to be simulated and the second of the input to that program. Since the set of programs in a model is re, we will assume both arguments are natural numbers; the first being the index of the program. Thus,</a:t>
            </a:r>
          </a:p>
          <a:p>
            <a:pPr eaLnBrk="1" hangingPunct="1">
              <a:lnSpc>
                <a:spcPct val="80000"/>
              </a:lnSpc>
              <a:buFontTx/>
              <a:buNone/>
            </a:pPr>
            <a:endParaRPr lang="en-US" sz="2400" dirty="0">
              <a:ea typeface="ＭＳ Ｐゴシック" pitchFamily="-111" charset="-128"/>
              <a:cs typeface="ＭＳ Ｐゴシック" pitchFamily="-111" charset="-128"/>
            </a:endParaRPr>
          </a:p>
          <a:p>
            <a:pPr eaLnBrk="1" hangingPunct="1">
              <a:lnSpc>
                <a:spcPct val="80000"/>
              </a:lnSpc>
              <a:buFontTx/>
              <a:buNone/>
            </a:pPr>
            <a:r>
              <a:rPr lang="en-US" sz="2400"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Univ</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 =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x</a:t>
            </a:r>
            <a:r>
              <a:rPr lang="en-US" sz="2400" b="1" dirty="0">
                <a:ea typeface="ＭＳ Ｐゴシック" pitchFamily="-111" charset="-128"/>
                <a:cs typeface="ＭＳ Ｐゴシック" pitchFamily="-111" charset="-128"/>
                <a:sym typeface="Symbol" pitchFamily="-111" charset="2"/>
              </a:rPr>
              <a:t>(y)</a:t>
            </a:r>
            <a:endParaRPr lang="en-US" sz="2400" b="1" dirty="0">
              <a:ea typeface="ＭＳ Ｐゴシック" pitchFamily="-111" charset="-128"/>
              <a:cs typeface="ＭＳ Ｐゴシック" pitchFamily="-111" charset="-128"/>
            </a:endParaRPr>
          </a:p>
          <a:p>
            <a:pPr eaLnBrk="1" hangingPunct="1">
              <a:lnSpc>
                <a:spcPct val="80000"/>
              </a:lnSpc>
              <a:buFontTx/>
              <a:buNone/>
            </a:pPr>
            <a:r>
              <a:rPr lang="en-US" sz="2400" dirty="0">
                <a:ea typeface="ＭＳ Ｐゴシック" pitchFamily="-111" charset="-128"/>
                <a:cs typeface="ＭＳ Ｐゴシック" pitchFamily="-111" charset="-128"/>
              </a:rPr>
              <a:t>	</a:t>
            </a:r>
          </a:p>
        </p:txBody>
      </p:sp>
      <p:sp>
        <p:nvSpPr>
          <p:cNvPr id="169988" name="Date Placeholder 3"/>
          <p:cNvSpPr>
            <a:spLocks noGrp="1"/>
          </p:cNvSpPr>
          <p:nvPr>
            <p:ph type="dt" sz="quarter" idx="10"/>
          </p:nvPr>
        </p:nvSpPr>
        <p:spPr>
          <a:noFill/>
        </p:spPr>
        <p:txBody>
          <a:bodyPr/>
          <a:lstStyle/>
          <a:p>
            <a:fld id="{DE8772B1-28DE-6D44-96AE-C5D1C954B0C5}"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69989" name="Slide Number Placeholder 4"/>
          <p:cNvSpPr>
            <a:spLocks noGrp="1"/>
          </p:cNvSpPr>
          <p:nvPr>
            <p:ph type="sldNum" sz="quarter" idx="12"/>
          </p:nvPr>
        </p:nvSpPr>
        <p:spPr>
          <a:noFill/>
        </p:spPr>
        <p:txBody>
          <a:bodyPr/>
          <a:lstStyle/>
          <a:p>
            <a:fld id="{BC7C0241-B962-3C47-9B22-D29CF720EEAE}" type="slidenum">
              <a:rPr lang="en-US">
                <a:latin typeface="Arial" pitchFamily="-111" charset="0"/>
                <a:ea typeface="ＭＳ Ｐゴシック" pitchFamily="-111" charset="-128"/>
                <a:cs typeface="ＭＳ Ｐゴシック" pitchFamily="-111" charset="-128"/>
              </a:rPr>
              <a:pPr/>
              <a:t>62</a:t>
            </a:fld>
            <a:endParaRPr lang="en-US">
              <a:latin typeface="Arial" pitchFamily="-111" charset="0"/>
              <a:ea typeface="ＭＳ Ｐゴシック" pitchFamily="-111" charset="-128"/>
              <a:cs typeface="ＭＳ Ｐゴシック" pitchFamily="-111" charset="-128"/>
            </a:endParaRPr>
          </a:p>
        </p:txBody>
      </p:sp>
      <p:sp>
        <p:nvSpPr>
          <p:cNvPr id="169990"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4745840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Date Placeholder 3"/>
          <p:cNvSpPr>
            <a:spLocks noGrp="1"/>
          </p:cNvSpPr>
          <p:nvPr>
            <p:ph type="dt" sz="quarter" idx="10"/>
          </p:nvPr>
        </p:nvSpPr>
        <p:spPr>
          <a:noFill/>
        </p:spPr>
        <p:txBody>
          <a:bodyPr/>
          <a:lstStyle/>
          <a:p>
            <a:fld id="{74444435-DB73-3248-AE30-CA71C94D6069}"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7203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72036" name="Slide Number Placeholder 5"/>
          <p:cNvSpPr>
            <a:spLocks noGrp="1"/>
          </p:cNvSpPr>
          <p:nvPr>
            <p:ph type="sldNum" sz="quarter" idx="12"/>
          </p:nvPr>
        </p:nvSpPr>
        <p:spPr>
          <a:noFill/>
        </p:spPr>
        <p:txBody>
          <a:bodyPr/>
          <a:lstStyle/>
          <a:p>
            <a:fld id="{C9466B52-6578-9444-872C-0BE4E45999E3}" type="slidenum">
              <a:rPr lang="en-US">
                <a:latin typeface="Arial" pitchFamily="-111" charset="0"/>
                <a:ea typeface="ＭＳ Ｐゴシック" pitchFamily="-111" charset="-128"/>
                <a:cs typeface="ＭＳ Ｐゴシック" pitchFamily="-111" charset="-128"/>
              </a:rPr>
              <a:pPr/>
              <a:t>63</a:t>
            </a:fld>
            <a:endParaRPr lang="en-US">
              <a:latin typeface="Arial" pitchFamily="-111" charset="0"/>
              <a:ea typeface="ＭＳ Ｐゴシック" pitchFamily="-111" charset="-128"/>
              <a:cs typeface="ＭＳ Ｐゴシック" pitchFamily="-111" charset="-128"/>
            </a:endParaRPr>
          </a:p>
        </p:txBody>
      </p:sp>
      <p:sp>
        <p:nvSpPr>
          <p:cNvPr id="17203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Non-re Problems</a:t>
            </a:r>
          </a:p>
        </p:txBody>
      </p:sp>
      <p:sp>
        <p:nvSpPr>
          <p:cNvPr id="172038" name="Rectangle 3"/>
          <p:cNvSpPr>
            <a:spLocks noGrp="1" noChangeArrowheads="1"/>
          </p:cNvSpPr>
          <p:nvPr>
            <p:ph type="body" idx="1"/>
          </p:nvPr>
        </p:nvSpPr>
        <p:spPr/>
        <p:txBody>
          <a:bodyPr/>
          <a:lstStyle/>
          <a:p>
            <a:pPr eaLnBrk="1" hangingPunct="1">
              <a:lnSpc>
                <a:spcPct val="90000"/>
              </a:lnSpc>
            </a:pPr>
            <a:r>
              <a:rPr lang="en-US" sz="2400" dirty="0">
                <a:ea typeface="ＭＳ Ｐゴシック" pitchFamily="-111" charset="-128"/>
                <a:cs typeface="ＭＳ Ｐゴシック" pitchFamily="-111" charset="-128"/>
              </a:rPr>
              <a:t>There are even “practical” problems that are worse than unsolvable -- they’re not even semi-decidable.  </a:t>
            </a:r>
          </a:p>
          <a:p>
            <a:pPr eaLnBrk="1" hangingPunct="1">
              <a:lnSpc>
                <a:spcPct val="90000"/>
              </a:lnSpc>
            </a:pPr>
            <a:r>
              <a:rPr lang="en-US" sz="2400" dirty="0">
                <a:ea typeface="ＭＳ Ｐゴシック" pitchFamily="-111" charset="-128"/>
                <a:cs typeface="ＭＳ Ｐゴシック" pitchFamily="-111" charset="-128"/>
              </a:rPr>
              <a:t>The classic non-re problem is the </a:t>
            </a:r>
            <a:r>
              <a:rPr lang="en-US" sz="2400" b="1" dirty="0">
                <a:ea typeface="ＭＳ Ｐゴシック" pitchFamily="-111" charset="-128"/>
                <a:cs typeface="ＭＳ Ｐゴシック" pitchFamily="-111" charset="-128"/>
              </a:rPr>
              <a:t>Uniform Halting Problem</a:t>
            </a:r>
            <a:r>
              <a:rPr lang="en-US" sz="2400" dirty="0">
                <a:ea typeface="ＭＳ Ｐゴシック" pitchFamily="-111" charset="-128"/>
                <a:cs typeface="ＭＳ Ｐゴシック" pitchFamily="-111" charset="-128"/>
              </a:rPr>
              <a:t>, that is, the problem to decide of an arbitrary effective procedure </a:t>
            </a:r>
            <a:r>
              <a:rPr lang="en-US" sz="2400" b="1" dirty="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whether or not </a:t>
            </a:r>
            <a:r>
              <a:rPr lang="en-US" sz="2400" b="1" dirty="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is an algorithm.  </a:t>
            </a:r>
          </a:p>
          <a:p>
            <a:pPr eaLnBrk="1" hangingPunct="1">
              <a:lnSpc>
                <a:spcPct val="90000"/>
              </a:lnSpc>
            </a:pPr>
            <a:r>
              <a:rPr lang="en-US" sz="2400" dirty="0">
                <a:ea typeface="ＭＳ Ｐゴシック" pitchFamily="-111" charset="-128"/>
                <a:cs typeface="ＭＳ Ｐゴシック" pitchFamily="-111" charset="-128"/>
              </a:rPr>
              <a:t>Assume that the algorithms can be enumerated, and that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accomplishes this.  Then</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F(x) =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 </a:t>
            </a:r>
            <a:br>
              <a:rPr lang="en-US" sz="2400" b="1"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where </a:t>
            </a:r>
            <a:r>
              <a:rPr lang="en-US" sz="2400" b="1" dirty="0">
                <a:ea typeface="ＭＳ Ｐゴシック" pitchFamily="-111" charset="-128"/>
                <a:cs typeface="ＭＳ Ｐゴシック" pitchFamily="-111" charset="-128"/>
              </a:rPr>
              <a:t>F</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F</a:t>
            </a:r>
            <a:r>
              <a:rPr lang="en-US" sz="2400" b="1" baseline="-25000" dirty="0">
                <a:ea typeface="ＭＳ Ｐゴシック" pitchFamily="-111" charset="-128"/>
                <a:cs typeface="ＭＳ Ｐゴシック" pitchFamily="-111" charset="-128"/>
              </a:rPr>
              <a:t>1</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F</a:t>
            </a:r>
            <a:r>
              <a:rPr lang="en-US" sz="2400" b="1" baseline="-25000" dirty="0">
                <a:ea typeface="ＭＳ Ｐゴシック" pitchFamily="-111" charset="-128"/>
                <a:cs typeface="ＭＳ Ｐゴシック" pitchFamily="-111" charset="-128"/>
              </a:rPr>
              <a:t>2</a:t>
            </a:r>
            <a:r>
              <a:rPr lang="en-US" sz="2400" dirty="0">
                <a:ea typeface="ＭＳ Ｐゴシック" pitchFamily="-111" charset="-128"/>
                <a:cs typeface="ＭＳ Ｐゴシック" pitchFamily="-111" charset="-128"/>
              </a:rPr>
              <a:t>, … is a list of indexes of all and only the algorithms</a:t>
            </a:r>
          </a:p>
        </p:txBody>
      </p:sp>
    </p:spTree>
    <p:extLst>
      <p:ext uri="{BB962C8B-B14F-4D97-AF65-F5344CB8AC3E}">
        <p14:creationId xmlns:p14="http://schemas.microsoft.com/office/powerpoint/2010/main" val="4282820170"/>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Date Placeholder 3"/>
          <p:cNvSpPr>
            <a:spLocks noGrp="1"/>
          </p:cNvSpPr>
          <p:nvPr>
            <p:ph type="dt" sz="quarter" idx="10"/>
          </p:nvPr>
        </p:nvSpPr>
        <p:spPr>
          <a:noFill/>
        </p:spPr>
        <p:txBody>
          <a:bodyPr/>
          <a:lstStyle/>
          <a:p>
            <a:fld id="{3BD393FE-0D9F-854D-A708-7EA68DF4BAB1}"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7408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74084" name="Slide Number Placeholder 5"/>
          <p:cNvSpPr>
            <a:spLocks noGrp="1"/>
          </p:cNvSpPr>
          <p:nvPr>
            <p:ph type="sldNum" sz="quarter" idx="12"/>
          </p:nvPr>
        </p:nvSpPr>
        <p:spPr>
          <a:noFill/>
        </p:spPr>
        <p:txBody>
          <a:bodyPr/>
          <a:lstStyle/>
          <a:p>
            <a:fld id="{46A4512A-293E-F243-B5B3-30A85B34422C}" type="slidenum">
              <a:rPr lang="en-US">
                <a:latin typeface="Arial" pitchFamily="-111" charset="0"/>
                <a:ea typeface="ＭＳ Ｐゴシック" pitchFamily="-111" charset="-128"/>
                <a:cs typeface="ＭＳ Ｐゴシック" pitchFamily="-111" charset="-128"/>
              </a:rPr>
              <a:pPr/>
              <a:t>64</a:t>
            </a:fld>
            <a:endParaRPr lang="en-US">
              <a:latin typeface="Arial" pitchFamily="-111" charset="0"/>
              <a:ea typeface="ＭＳ Ｐゴシック" pitchFamily="-111" charset="-128"/>
              <a:cs typeface="ＭＳ Ｐゴシック" pitchFamily="-111" charset="-128"/>
            </a:endParaRPr>
          </a:p>
        </p:txBody>
      </p:sp>
      <p:sp>
        <p:nvSpPr>
          <p:cNvPr id="17408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The Contradiction</a:t>
            </a:r>
          </a:p>
        </p:txBody>
      </p:sp>
      <p:sp>
        <p:nvSpPr>
          <p:cNvPr id="174086" name="Rectangle 3"/>
          <p:cNvSpPr>
            <a:spLocks noGrp="1" noChangeArrowheads="1"/>
          </p:cNvSpPr>
          <p:nvPr>
            <p:ph type="body" idx="1"/>
          </p:nvPr>
        </p:nvSpPr>
        <p:spPr/>
        <p:txBody>
          <a:bodyPr/>
          <a:lstStyle/>
          <a:p>
            <a:pPr eaLnBrk="1" hangingPunct="1">
              <a:lnSpc>
                <a:spcPct val="80000"/>
              </a:lnSpc>
            </a:pPr>
            <a:r>
              <a:rPr lang="en-US" sz="2000" dirty="0">
                <a:ea typeface="ＭＳ Ｐゴシック" pitchFamily="-111" charset="-128"/>
                <a:cs typeface="ＭＳ Ｐゴシック" pitchFamily="-111" charset="-128"/>
              </a:rPr>
              <a:t>Define 	</a:t>
            </a:r>
            <a:r>
              <a:rPr lang="en-US" sz="2000" b="1" dirty="0">
                <a:ea typeface="ＭＳ Ｐゴシック" pitchFamily="-111" charset="-128"/>
                <a:cs typeface="ＭＳ Ｐゴシック" pitchFamily="-111" charset="-128"/>
              </a:rPr>
              <a:t>G( x ) = </a:t>
            </a:r>
            <a:r>
              <a:rPr lang="en-US" sz="2000" b="1" dirty="0" err="1">
                <a:ea typeface="ＭＳ Ｐゴシック" pitchFamily="-111" charset="-128"/>
                <a:cs typeface="ＭＳ Ｐゴシック" pitchFamily="-111" charset="-128"/>
              </a:rPr>
              <a:t>Univ</a:t>
            </a:r>
            <a:r>
              <a:rPr lang="en-US" sz="2000" b="1" dirty="0">
                <a:ea typeface="ＭＳ Ｐゴシック" pitchFamily="-111" charset="-128"/>
                <a:cs typeface="ＭＳ Ｐゴシック" pitchFamily="-111" charset="-128"/>
              </a:rPr>
              <a:t> ( F(x) , x ) + 1 = </a:t>
            </a:r>
            <a:r>
              <a:rPr lang="en-US" sz="2000" b="1" dirty="0">
                <a:ea typeface="ＭＳ Ｐゴシック" pitchFamily="-111" charset="-128"/>
                <a:cs typeface="ＭＳ Ｐゴシック" pitchFamily="-111" charset="-128"/>
                <a:sym typeface="Symbol" pitchFamily="-111" charset="2"/>
              </a:rPr>
              <a:t></a:t>
            </a:r>
            <a:r>
              <a:rPr lang="en-US" sz="2000" b="1" baseline="-25000" dirty="0">
                <a:ea typeface="ＭＳ Ｐゴシック" pitchFamily="-111" charset="-128"/>
                <a:cs typeface="ＭＳ Ｐゴシック" pitchFamily="-111" charset="-128"/>
                <a:sym typeface="Symbol" pitchFamily="-111" charset="2"/>
              </a:rPr>
              <a:t>F(x)</a:t>
            </a:r>
            <a:r>
              <a:rPr lang="en-US" sz="2000" b="1" dirty="0">
                <a:ea typeface="ＭＳ Ｐゴシック" pitchFamily="-111" charset="-128"/>
                <a:cs typeface="ＭＳ Ｐゴシック" pitchFamily="-111" charset="-128"/>
                <a:sym typeface="Symbol" pitchFamily="-111" charset="2"/>
              </a:rPr>
              <a:t>( x )</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F</a:t>
            </a:r>
            <a:r>
              <a:rPr lang="en-US" sz="2000" b="1" baseline="-25000" dirty="0" err="1">
                <a:ea typeface="ＭＳ Ｐゴシック" pitchFamily="-111" charset="-128"/>
                <a:cs typeface="ＭＳ Ｐゴシック" pitchFamily="-111" charset="-128"/>
              </a:rPr>
              <a:t>x</a:t>
            </a:r>
            <a:r>
              <a:rPr lang="en-US" sz="2000" b="1" dirty="0">
                <a:ea typeface="ＭＳ Ｐゴシック" pitchFamily="-111" charset="-128"/>
                <a:cs typeface="ＭＳ Ｐゴシック" pitchFamily="-111" charset="-128"/>
              </a:rPr>
              <a:t>(x) + 1</a:t>
            </a:r>
          </a:p>
          <a:p>
            <a:pPr eaLnBrk="1" hangingPunct="1">
              <a:lnSpc>
                <a:spcPct val="80000"/>
              </a:lnSpc>
            </a:pPr>
            <a:endParaRPr lang="en-US" sz="2000" dirty="0">
              <a:ea typeface="ＭＳ Ｐゴシック" pitchFamily="-111" charset="-128"/>
              <a:cs typeface="ＭＳ Ｐゴシック" pitchFamily="-111" charset="-128"/>
            </a:endParaRPr>
          </a:p>
          <a:p>
            <a:pPr eaLnBrk="1" hangingPunct="1">
              <a:lnSpc>
                <a:spcPct val="80000"/>
              </a:lnSpc>
            </a:pPr>
            <a:r>
              <a:rPr lang="en-US" sz="2000" dirty="0">
                <a:ea typeface="ＭＳ Ｐゴシック" pitchFamily="-111" charset="-128"/>
                <a:cs typeface="ＭＳ Ｐゴシック" pitchFamily="-111" charset="-128"/>
              </a:rPr>
              <a:t>But then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is itself an algorithm.  Assume it is the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a:t>
            </a:r>
            <a:r>
              <a:rPr lang="en-US" sz="2000" dirty="0" err="1">
                <a:ea typeface="ＭＳ Ｐゴシック" pitchFamily="-111" charset="-128"/>
                <a:cs typeface="ＭＳ Ｐゴシック" pitchFamily="-111" charset="-128"/>
              </a:rPr>
              <a:t>th</a:t>
            </a:r>
            <a:r>
              <a:rPr lang="en-US" sz="2000" dirty="0">
                <a:ea typeface="ＭＳ Ｐゴシック" pitchFamily="-111" charset="-128"/>
                <a:cs typeface="ＭＳ Ｐゴシック" pitchFamily="-111" charset="-128"/>
              </a:rPr>
              <a:t> one</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F(g) = </a:t>
            </a:r>
            <a:r>
              <a:rPr lang="en-US" sz="2000" b="1" dirty="0" err="1">
                <a:ea typeface="ＭＳ Ｐゴシック" pitchFamily="-111" charset="-128"/>
                <a:cs typeface="ＭＳ Ｐゴシック" pitchFamily="-111" charset="-128"/>
              </a:rPr>
              <a:t>F</a:t>
            </a:r>
            <a:r>
              <a:rPr lang="en-US" sz="2000" b="1" baseline="-25000" dirty="0" err="1">
                <a:ea typeface="ＭＳ Ｐゴシック" pitchFamily="-111" charset="-128"/>
                <a:cs typeface="ＭＳ Ｐゴシック" pitchFamily="-111" charset="-128"/>
              </a:rPr>
              <a:t>g</a:t>
            </a:r>
            <a:r>
              <a:rPr lang="en-US" sz="2000" b="1" dirty="0">
                <a:ea typeface="ＭＳ Ｐゴシック" pitchFamily="-111" charset="-128"/>
                <a:cs typeface="ＭＳ Ｐゴシック" pitchFamily="-111" charset="-128"/>
              </a:rPr>
              <a:t> = G</a:t>
            </a:r>
            <a:br>
              <a:rPr lang="en-US" sz="2000" b="1"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Then, 	</a:t>
            </a:r>
            <a:r>
              <a:rPr lang="en-US" sz="2000" b="1" dirty="0">
                <a:ea typeface="ＭＳ Ｐゴシック" pitchFamily="-111" charset="-128"/>
                <a:cs typeface="ＭＳ Ｐゴシック" pitchFamily="-111" charset="-128"/>
              </a:rPr>
              <a:t>G(g) = </a:t>
            </a:r>
            <a:r>
              <a:rPr lang="en-US" sz="2000" b="1" dirty="0" err="1">
                <a:ea typeface="ＭＳ Ｐゴシック" pitchFamily="-111" charset="-128"/>
                <a:cs typeface="ＭＳ Ｐゴシック" pitchFamily="-111" charset="-128"/>
              </a:rPr>
              <a:t>F</a:t>
            </a:r>
            <a:r>
              <a:rPr lang="en-US" sz="2000" b="1" baseline="-25000" dirty="0" err="1">
                <a:ea typeface="ＭＳ Ｐゴシック" pitchFamily="-111" charset="-128"/>
                <a:cs typeface="ＭＳ Ｐゴシック" pitchFamily="-111" charset="-128"/>
              </a:rPr>
              <a:t>g</a:t>
            </a:r>
            <a:r>
              <a:rPr lang="en-US" sz="2000" b="1" dirty="0">
                <a:ea typeface="ＭＳ Ｐゴシック" pitchFamily="-111" charset="-128"/>
                <a:cs typeface="ＭＳ Ｐゴシック" pitchFamily="-111" charset="-128"/>
              </a:rPr>
              <a:t>(g) + 1 = G(g) + 1</a:t>
            </a:r>
            <a:br>
              <a:rPr lang="en-US" sz="2000" b="1" dirty="0">
                <a:ea typeface="ＭＳ Ｐゴシック" pitchFamily="-111" charset="-128"/>
                <a:cs typeface="ＭＳ Ｐゴシック" pitchFamily="-111" charset="-128"/>
              </a:rPr>
            </a:br>
            <a:endParaRPr lang="en-US" sz="2000" b="1" dirty="0">
              <a:ea typeface="ＭＳ Ｐゴシック" pitchFamily="-111" charset="-128"/>
              <a:cs typeface="ＭＳ Ｐゴシック" pitchFamily="-111" charset="-128"/>
            </a:endParaRPr>
          </a:p>
          <a:p>
            <a:pPr eaLnBrk="1" hangingPunct="1">
              <a:lnSpc>
                <a:spcPct val="80000"/>
              </a:lnSpc>
            </a:pPr>
            <a:r>
              <a:rPr lang="en-US" sz="2000" dirty="0">
                <a:ea typeface="ＭＳ Ｐゴシック" pitchFamily="-111" charset="-128"/>
                <a:cs typeface="ＭＳ Ｐゴシック" pitchFamily="-111" charset="-128"/>
              </a:rPr>
              <a:t>But then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contradicts its own existence since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would need to be an algorithm.</a:t>
            </a:r>
          </a:p>
          <a:p>
            <a:pPr eaLnBrk="1" hangingPunct="1">
              <a:lnSpc>
                <a:spcPct val="80000"/>
              </a:lnSpc>
            </a:pPr>
            <a:r>
              <a:rPr lang="en-US" sz="2000" dirty="0">
                <a:ea typeface="ＭＳ Ｐゴシック" pitchFamily="-111" charset="-128"/>
                <a:cs typeface="ＭＳ Ｐゴシック" pitchFamily="-111" charset="-128"/>
              </a:rPr>
              <a:t>This cannot be used to show that the effective procedures are non-enumerable, since the above is not a contradiction when </a:t>
            </a:r>
            <a:r>
              <a:rPr lang="en-US" sz="2000" b="1" dirty="0">
                <a:ea typeface="ＭＳ Ｐゴシック" pitchFamily="-111" charset="-128"/>
                <a:cs typeface="ＭＳ Ｐゴシック" pitchFamily="-111" charset="-128"/>
              </a:rPr>
              <a:t>G(g)</a:t>
            </a:r>
            <a:r>
              <a:rPr lang="en-US" sz="2000" dirty="0">
                <a:ea typeface="ＭＳ Ｐゴシック" pitchFamily="-111" charset="-128"/>
                <a:cs typeface="ＭＳ Ｐゴシック" pitchFamily="-111" charset="-128"/>
              </a:rPr>
              <a:t> is undefined.  In fact, we already have shown how to enumerate the (partial) recursive functions.</a:t>
            </a:r>
          </a:p>
        </p:txBody>
      </p:sp>
    </p:spTree>
    <p:extLst>
      <p:ext uri="{BB962C8B-B14F-4D97-AF65-F5344CB8AC3E}">
        <p14:creationId xmlns:p14="http://schemas.microsoft.com/office/powerpoint/2010/main" val="3161213933"/>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p:cNvSpPr>
            <a:spLocks noGrp="1"/>
          </p:cNvSpPr>
          <p:nvPr>
            <p:ph type="title"/>
          </p:nvPr>
        </p:nvSpPr>
        <p:spPr/>
        <p:txBody>
          <a:bodyPr/>
          <a:lstStyle/>
          <a:p>
            <a:pPr eaLnBrk="1" hangingPunct="1"/>
            <a:r>
              <a:rPr lang="en-US">
                <a:ea typeface="ＭＳ Ｐゴシック" pitchFamily="-111" charset="-128"/>
                <a:cs typeface="ＭＳ Ｐゴシック" pitchFamily="-111" charset="-128"/>
              </a:rPr>
              <a:t>Consequences</a:t>
            </a:r>
          </a:p>
        </p:txBody>
      </p:sp>
      <p:sp>
        <p:nvSpPr>
          <p:cNvPr id="178179" name="Content Placeholder 2"/>
          <p:cNvSpPr>
            <a:spLocks noGrp="1"/>
          </p:cNvSpPr>
          <p:nvPr>
            <p:ph idx="1"/>
          </p:nvPr>
        </p:nvSpPr>
        <p:spPr/>
        <p:txBody>
          <a:bodyPr/>
          <a:lstStyle/>
          <a:p>
            <a:pPr eaLnBrk="1" hangingPunct="1">
              <a:lnSpc>
                <a:spcPct val="80000"/>
              </a:lnSpc>
            </a:pPr>
            <a:r>
              <a:rPr lang="en-US" sz="2400">
                <a:ea typeface="ＭＳ Ｐゴシック" pitchFamily="-111" charset="-128"/>
                <a:cs typeface="ＭＳ Ｐゴシック" pitchFamily="-111" charset="-128"/>
              </a:rPr>
              <a:t>To capture all the algorithms, any model of computation must include some procedures that are not algorithms.</a:t>
            </a:r>
          </a:p>
          <a:p>
            <a:pPr eaLnBrk="1" hangingPunct="1">
              <a:lnSpc>
                <a:spcPct val="80000"/>
              </a:lnSpc>
            </a:pPr>
            <a:endParaRPr lang="en-US" sz="2400">
              <a:ea typeface="ＭＳ Ｐゴシック" pitchFamily="-111" charset="-128"/>
              <a:cs typeface="ＭＳ Ｐゴシック" pitchFamily="-111" charset="-128"/>
            </a:endParaRPr>
          </a:p>
          <a:p>
            <a:pPr eaLnBrk="1" hangingPunct="1">
              <a:lnSpc>
                <a:spcPct val="80000"/>
              </a:lnSpc>
            </a:pPr>
            <a:r>
              <a:rPr lang="en-US" sz="2400">
                <a:ea typeface="ＭＳ Ｐゴシック" pitchFamily="-111" charset="-128"/>
                <a:cs typeface="ＭＳ Ｐゴシック" pitchFamily="-111" charset="-128"/>
              </a:rPr>
              <a:t>Since the potential for non-termination is required, every complete model must have some for form of iteration that is potentially unbounded.</a:t>
            </a:r>
          </a:p>
          <a:p>
            <a:pPr eaLnBrk="1" hangingPunct="1">
              <a:lnSpc>
                <a:spcPct val="80000"/>
              </a:lnSpc>
            </a:pPr>
            <a:endParaRPr lang="en-US" sz="2400">
              <a:ea typeface="ＭＳ Ｐゴシック" pitchFamily="-111" charset="-128"/>
              <a:cs typeface="ＭＳ Ｐゴシック" pitchFamily="-111" charset="-128"/>
            </a:endParaRPr>
          </a:p>
          <a:p>
            <a:pPr eaLnBrk="1" hangingPunct="1">
              <a:lnSpc>
                <a:spcPct val="80000"/>
              </a:lnSpc>
            </a:pPr>
            <a:r>
              <a:rPr lang="en-US" sz="2400">
                <a:ea typeface="ＭＳ Ｐゴシック" pitchFamily="-111" charset="-128"/>
                <a:cs typeface="ＭＳ Ｐゴシック" pitchFamily="-111" charset="-128"/>
              </a:rPr>
              <a:t>This means that simple, well-behaved for-loops (the kind where you can predict the number of iterations on entry to the loop) are not sufficient. While type loops are needed, even if implicit rather than explicit.</a:t>
            </a:r>
          </a:p>
        </p:txBody>
      </p:sp>
      <p:sp>
        <p:nvSpPr>
          <p:cNvPr id="178180" name="Date Placeholder 3"/>
          <p:cNvSpPr>
            <a:spLocks noGrp="1"/>
          </p:cNvSpPr>
          <p:nvPr>
            <p:ph type="dt" sz="quarter" idx="10"/>
          </p:nvPr>
        </p:nvSpPr>
        <p:spPr>
          <a:noFill/>
        </p:spPr>
        <p:txBody>
          <a:bodyPr/>
          <a:lstStyle/>
          <a:p>
            <a:fld id="{3D2D5C07-0DAE-3047-AF0E-2DA30EADFC30}"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78181" name="Slide Number Placeholder 4"/>
          <p:cNvSpPr>
            <a:spLocks noGrp="1"/>
          </p:cNvSpPr>
          <p:nvPr>
            <p:ph type="sldNum" sz="quarter" idx="12"/>
          </p:nvPr>
        </p:nvSpPr>
        <p:spPr>
          <a:noFill/>
        </p:spPr>
        <p:txBody>
          <a:bodyPr/>
          <a:lstStyle/>
          <a:p>
            <a:fld id="{A1DBAAD1-D94C-CB46-B48E-F41C04B675B4}" type="slidenum">
              <a:rPr lang="en-US">
                <a:latin typeface="Arial" pitchFamily="-111" charset="0"/>
                <a:ea typeface="ＭＳ Ｐゴシック" pitchFamily="-111" charset="-128"/>
                <a:cs typeface="ＭＳ Ｐゴシック" pitchFamily="-111" charset="-128"/>
              </a:rPr>
              <a:pPr/>
              <a:t>65</a:t>
            </a:fld>
            <a:endParaRPr lang="en-US">
              <a:latin typeface="Arial" pitchFamily="-111" charset="0"/>
              <a:ea typeface="ＭＳ Ｐゴシック" pitchFamily="-111" charset="-128"/>
              <a:cs typeface="ＭＳ Ｐゴシック" pitchFamily="-111" charset="-128"/>
            </a:endParaRPr>
          </a:p>
        </p:txBody>
      </p:sp>
      <p:sp>
        <p:nvSpPr>
          <p:cNvPr id="178182"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6960246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3"/>
          <p:cNvSpPr>
            <a:spLocks noGrp="1"/>
          </p:cNvSpPr>
          <p:nvPr>
            <p:ph type="ctrTitle"/>
          </p:nvPr>
        </p:nvSpPr>
        <p:spPr/>
        <p:txBody>
          <a:bodyPr/>
          <a:lstStyle/>
          <a:p>
            <a:r>
              <a:rPr lang="en-US">
                <a:ea typeface="ＭＳ Ｐゴシック" pitchFamily="-111" charset="-128"/>
                <a:cs typeface="ＭＳ Ｐゴシック" pitchFamily="-111" charset="-128"/>
              </a:rPr>
              <a:t>Insights</a:t>
            </a:r>
          </a:p>
        </p:txBody>
      </p:sp>
      <p:sp>
        <p:nvSpPr>
          <p:cNvPr id="180227" name="Subtitle 4"/>
          <p:cNvSpPr>
            <a:spLocks noGrp="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2196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p:txBody>
          <a:bodyPr/>
          <a:lstStyle/>
          <a:p>
            <a:r>
              <a:rPr lang="en-US">
                <a:ea typeface="ＭＳ Ｐゴシック" pitchFamily="-111" charset="-128"/>
                <a:cs typeface="ＭＳ Ｐゴシック" pitchFamily="-111" charset="-128"/>
              </a:rPr>
              <a:t>Non-re nature of algorithms</a:t>
            </a:r>
          </a:p>
        </p:txBody>
      </p:sp>
      <p:sp>
        <p:nvSpPr>
          <p:cNvPr id="182275" name="Content Placeholder 2"/>
          <p:cNvSpPr>
            <a:spLocks noGrp="1"/>
          </p:cNvSpPr>
          <p:nvPr>
            <p:ph idx="1"/>
          </p:nvPr>
        </p:nvSpPr>
        <p:spPr/>
        <p:txBody>
          <a:bodyPr/>
          <a:lstStyle/>
          <a:p>
            <a:pPr marL="457200" indent="-457200" eaLnBrk="1" hangingPunct="1"/>
            <a:r>
              <a:rPr lang="en-US" sz="2400">
                <a:ea typeface="ＭＳ Ｐゴシック" pitchFamily="-111" charset="-128"/>
                <a:cs typeface="ＭＳ Ｐゴシック" pitchFamily="-111" charset="-128"/>
                <a:sym typeface="Symbol" pitchFamily="-111" charset="2"/>
              </a:rPr>
              <a:t>No generative system (e.g., grammar) can produce descriptions of all and only algorithms</a:t>
            </a:r>
          </a:p>
          <a:p>
            <a:pPr marL="457200" indent="-457200" eaLnBrk="1" hangingPunct="1"/>
            <a:r>
              <a:rPr lang="en-US" sz="2400">
                <a:ea typeface="ＭＳ Ｐゴシック" pitchFamily="-111" charset="-128"/>
                <a:cs typeface="ＭＳ Ｐゴシック" pitchFamily="-111" charset="-128"/>
                <a:sym typeface="Symbol" pitchFamily="-111" charset="2"/>
              </a:rPr>
              <a:t>No parsing system (even one that rejects by divergence) can accept all and only algorithms</a:t>
            </a:r>
          </a:p>
          <a:p>
            <a:pPr marL="457200" indent="-457200" eaLnBrk="1" hangingPunct="1"/>
            <a:endParaRPr lang="en-US" sz="2400">
              <a:ea typeface="ＭＳ Ｐゴシック" pitchFamily="-111" charset="-128"/>
              <a:cs typeface="ＭＳ Ｐゴシック" pitchFamily="-111" charset="-128"/>
              <a:sym typeface="Symbol" pitchFamily="-111" charset="2"/>
            </a:endParaRPr>
          </a:p>
          <a:p>
            <a:pPr marL="457200" indent="-457200" eaLnBrk="1" hangingPunct="1"/>
            <a:r>
              <a:rPr lang="en-US" sz="2400">
                <a:ea typeface="ＭＳ Ｐゴシック" pitchFamily="-111" charset="-128"/>
                <a:cs typeface="ＭＳ Ｐゴシック" pitchFamily="-111" charset="-128"/>
                <a:sym typeface="Symbol" pitchFamily="-111" charset="2"/>
              </a:rPr>
              <a:t>Of course, if you buy Church’s Theorem, the set of all procedures can be generated. In fact, we can build an algorithmic acceptor of such programs. </a:t>
            </a:r>
          </a:p>
        </p:txBody>
      </p:sp>
      <p:sp>
        <p:nvSpPr>
          <p:cNvPr id="182276" name="Date Placeholder 3"/>
          <p:cNvSpPr>
            <a:spLocks noGrp="1"/>
          </p:cNvSpPr>
          <p:nvPr>
            <p:ph type="dt" sz="quarter" idx="10"/>
          </p:nvPr>
        </p:nvSpPr>
        <p:spPr>
          <a:noFill/>
        </p:spPr>
        <p:txBody>
          <a:bodyPr/>
          <a:lstStyle/>
          <a:p>
            <a:fld id="{789BC5D6-2D7F-A248-A7DB-8A658BFA4CE5}"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82277" name="Slide Number Placeholder 4"/>
          <p:cNvSpPr>
            <a:spLocks noGrp="1"/>
          </p:cNvSpPr>
          <p:nvPr>
            <p:ph type="sldNum" sz="quarter" idx="12"/>
          </p:nvPr>
        </p:nvSpPr>
        <p:spPr>
          <a:noFill/>
        </p:spPr>
        <p:txBody>
          <a:bodyPr/>
          <a:lstStyle/>
          <a:p>
            <a:fld id="{F5A63476-5A3C-ED42-9381-A9F66CB3502B}" type="slidenum">
              <a:rPr lang="en-US">
                <a:latin typeface="Arial" pitchFamily="-111" charset="0"/>
                <a:ea typeface="ＭＳ Ｐゴシック" pitchFamily="-111" charset="-128"/>
                <a:cs typeface="ＭＳ Ｐゴシック" pitchFamily="-111" charset="-128"/>
              </a:rPr>
              <a:pPr/>
              <a:t>67</a:t>
            </a:fld>
            <a:endParaRPr lang="en-US">
              <a:latin typeface="Arial" pitchFamily="-111" charset="0"/>
              <a:ea typeface="ＭＳ Ｐゴシック" pitchFamily="-111" charset="-128"/>
              <a:cs typeface="ＭＳ Ｐゴシック" pitchFamily="-111" charset="-128"/>
            </a:endParaRPr>
          </a:p>
        </p:txBody>
      </p:sp>
      <p:sp>
        <p:nvSpPr>
          <p:cNvPr id="182278"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0669803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p:cNvSpPr>
            <a:spLocks noGrp="1"/>
          </p:cNvSpPr>
          <p:nvPr>
            <p:ph type="title"/>
          </p:nvPr>
        </p:nvSpPr>
        <p:spPr/>
        <p:txBody>
          <a:bodyPr/>
          <a:lstStyle/>
          <a:p>
            <a:r>
              <a:rPr lang="en-US">
                <a:ea typeface="ＭＳ Ｐゴシック" pitchFamily="-111" charset="-128"/>
                <a:cs typeface="ＭＳ Ｐゴシック" pitchFamily="-111" charset="-128"/>
              </a:rPr>
              <a:t>Many unbounded ways</a:t>
            </a:r>
          </a:p>
        </p:txBody>
      </p:sp>
      <p:sp>
        <p:nvSpPr>
          <p:cNvPr id="184323" name="Content Placeholder 2"/>
          <p:cNvSpPr>
            <a:spLocks noGrp="1"/>
          </p:cNvSpPr>
          <p:nvPr>
            <p:ph idx="1"/>
          </p:nvPr>
        </p:nvSpPr>
        <p:spPr/>
        <p:txBody>
          <a:bodyPr/>
          <a:lstStyle/>
          <a:p>
            <a:pPr marL="457200" indent="-457200" eaLnBrk="1" hangingPunct="1"/>
            <a:r>
              <a:rPr lang="en-US" sz="2400">
                <a:ea typeface="ＭＳ Ｐゴシック" pitchFamily="-111" charset="-128"/>
                <a:cs typeface="ＭＳ Ｐゴシック" pitchFamily="-111" charset="-128"/>
                <a:sym typeface="Symbol" pitchFamily="-111" charset="2"/>
              </a:rPr>
              <a:t>How do you achieve divergence, i.e., what are the various means of unbounded computation in each of our models?</a:t>
            </a:r>
          </a:p>
          <a:p>
            <a:pPr marL="457200" indent="-457200" eaLnBrk="1" hangingPunct="1"/>
            <a:r>
              <a:rPr lang="en-US" sz="2400">
                <a:ea typeface="ＭＳ Ｐゴシック" pitchFamily="-111" charset="-128"/>
                <a:cs typeface="ＭＳ Ｐゴシック" pitchFamily="-111" charset="-128"/>
                <a:sym typeface="Symbol" pitchFamily="-111" charset="2"/>
              </a:rPr>
              <a:t>GOTO: Turing Machines and Register Machines</a:t>
            </a:r>
          </a:p>
          <a:p>
            <a:pPr marL="457200" indent="-457200" eaLnBrk="1" hangingPunct="1"/>
            <a:r>
              <a:rPr lang="en-US" sz="2400">
                <a:ea typeface="ＭＳ Ｐゴシック" pitchFamily="-111" charset="-128"/>
                <a:cs typeface="ＭＳ Ｐゴシック" pitchFamily="-111" charset="-128"/>
                <a:sym typeface="Symbol" pitchFamily="-111" charset="2"/>
              </a:rPr>
              <a:t>Minimization: Recursive Functions</a:t>
            </a:r>
          </a:p>
          <a:p>
            <a:pPr marL="857250" lvl="1" indent="-457200" eaLnBrk="1" hangingPunct="1"/>
            <a:r>
              <a:rPr lang="en-US" sz="2000">
                <a:solidFill>
                  <a:srgbClr val="002060"/>
                </a:solidFill>
                <a:sym typeface="Symbol" pitchFamily="-111" charset="2"/>
              </a:rPr>
              <a:t>Why not primitive recursion/iteration?</a:t>
            </a:r>
          </a:p>
          <a:p>
            <a:pPr marL="457200" indent="-457200" eaLnBrk="1" hangingPunct="1"/>
            <a:r>
              <a:rPr lang="en-US" sz="2400">
                <a:ea typeface="ＭＳ Ｐゴシック" pitchFamily="-111" charset="-128"/>
                <a:cs typeface="ＭＳ Ｐゴシック" pitchFamily="-111" charset="-128"/>
                <a:sym typeface="Symbol" pitchFamily="-111" charset="2"/>
              </a:rPr>
              <a:t>Fixed Point: Ordered Petri Nets,  </a:t>
            </a:r>
            <a:br>
              <a:rPr lang="en-US" sz="2400">
                <a:ea typeface="ＭＳ Ｐゴシック" pitchFamily="-111" charset="-128"/>
                <a:cs typeface="ＭＳ Ｐゴシック" pitchFamily="-111" charset="-128"/>
                <a:sym typeface="Symbol" pitchFamily="-111" charset="2"/>
              </a:rPr>
            </a:br>
            <a:r>
              <a:rPr lang="en-US" sz="2400">
                <a:ea typeface="ＭＳ Ｐゴシック" pitchFamily="-111" charset="-128"/>
                <a:cs typeface="ＭＳ Ｐゴシック" pitchFamily="-111" charset="-128"/>
                <a:sym typeface="Symbol" pitchFamily="-111" charset="2"/>
              </a:rPr>
              <a:t>(Ordered) Factor Replacement Systems</a:t>
            </a:r>
          </a:p>
          <a:p>
            <a:pPr marL="457200" indent="-457200" eaLnBrk="1" hangingPunct="1"/>
            <a:endParaRPr lang="en-US" sz="2400" b="1">
              <a:ea typeface="ＭＳ Ｐゴシック" pitchFamily="-111" charset="-128"/>
              <a:cs typeface="ＭＳ Ｐゴシック" pitchFamily="-111" charset="-128"/>
              <a:sym typeface="Symbol" pitchFamily="-111" charset="2"/>
            </a:endParaRPr>
          </a:p>
        </p:txBody>
      </p:sp>
      <p:sp>
        <p:nvSpPr>
          <p:cNvPr id="184324" name="Date Placeholder 3"/>
          <p:cNvSpPr>
            <a:spLocks noGrp="1"/>
          </p:cNvSpPr>
          <p:nvPr>
            <p:ph type="dt" sz="quarter" idx="10"/>
          </p:nvPr>
        </p:nvSpPr>
        <p:spPr>
          <a:noFill/>
        </p:spPr>
        <p:txBody>
          <a:bodyPr/>
          <a:lstStyle/>
          <a:p>
            <a:fld id="{31688760-38BD-CA49-BC5B-D75049F4F380}"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84325" name="Slide Number Placeholder 4"/>
          <p:cNvSpPr>
            <a:spLocks noGrp="1"/>
          </p:cNvSpPr>
          <p:nvPr>
            <p:ph type="sldNum" sz="quarter" idx="12"/>
          </p:nvPr>
        </p:nvSpPr>
        <p:spPr>
          <a:noFill/>
        </p:spPr>
        <p:txBody>
          <a:bodyPr/>
          <a:lstStyle/>
          <a:p>
            <a:fld id="{A2221DB2-C4B7-E748-AE0A-45D64F547C3D}" type="slidenum">
              <a:rPr lang="en-US">
                <a:latin typeface="Arial" pitchFamily="-111" charset="0"/>
                <a:ea typeface="ＭＳ Ｐゴシック" pitchFamily="-111" charset="-128"/>
                <a:cs typeface="ＭＳ Ｐゴシック" pitchFamily="-111" charset="-128"/>
              </a:rPr>
              <a:pPr/>
              <a:t>68</a:t>
            </a:fld>
            <a:endParaRPr lang="en-US">
              <a:latin typeface="Arial" pitchFamily="-111" charset="0"/>
              <a:ea typeface="ＭＳ Ｐゴシック" pitchFamily="-111" charset="-128"/>
              <a:cs typeface="ＭＳ Ｐゴシック" pitchFamily="-111" charset="-128"/>
            </a:endParaRPr>
          </a:p>
        </p:txBody>
      </p:sp>
      <p:sp>
        <p:nvSpPr>
          <p:cNvPr id="184326"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3952605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le 1"/>
          <p:cNvSpPr>
            <a:spLocks noGrp="1"/>
          </p:cNvSpPr>
          <p:nvPr>
            <p:ph type="title"/>
          </p:nvPr>
        </p:nvSpPr>
        <p:spPr/>
        <p:txBody>
          <a:bodyPr/>
          <a:lstStyle/>
          <a:p>
            <a:r>
              <a:rPr lang="en-US">
                <a:ea typeface="ＭＳ Ｐゴシック" pitchFamily="-111" charset="-128"/>
                <a:cs typeface="ＭＳ Ｐゴシック" pitchFamily="-111" charset="-128"/>
              </a:rPr>
              <a:t>Non-determinism</a:t>
            </a:r>
          </a:p>
        </p:txBody>
      </p:sp>
      <p:sp>
        <p:nvSpPr>
          <p:cNvPr id="186371" name="Content Placeholder 2"/>
          <p:cNvSpPr>
            <a:spLocks noGrp="1"/>
          </p:cNvSpPr>
          <p:nvPr>
            <p:ph idx="1"/>
          </p:nvPr>
        </p:nvSpPr>
        <p:spPr/>
        <p:txBody>
          <a:bodyPr/>
          <a:lstStyle/>
          <a:p>
            <a:pPr marL="457200" indent="-457200" eaLnBrk="1" hangingPunct="1"/>
            <a:r>
              <a:rPr lang="en-US" sz="2400">
                <a:ea typeface="ＭＳ Ｐゴシック" pitchFamily="-111" charset="-128"/>
                <a:cs typeface="ＭＳ Ｐゴシック" pitchFamily="-111" charset="-128"/>
                <a:sym typeface="Symbol" pitchFamily="-111" charset="2"/>
              </a:rPr>
              <a:t>It sometimes doesn’t matter</a:t>
            </a:r>
          </a:p>
          <a:p>
            <a:pPr marL="857250" lvl="1" indent="-457200" eaLnBrk="1" hangingPunct="1"/>
            <a:r>
              <a:rPr lang="en-US" sz="2000">
                <a:sym typeface="Symbol" pitchFamily="-111" charset="2"/>
              </a:rPr>
              <a:t>Turing Machines, Finite State Automata, </a:t>
            </a:r>
            <a:br>
              <a:rPr lang="en-US" sz="2000">
                <a:sym typeface="Symbol" pitchFamily="-111" charset="2"/>
              </a:rPr>
            </a:br>
            <a:r>
              <a:rPr lang="en-US" sz="2000">
                <a:sym typeface="Symbol" pitchFamily="-111" charset="2"/>
              </a:rPr>
              <a:t>Linear Bounded Automata</a:t>
            </a:r>
          </a:p>
          <a:p>
            <a:pPr marL="857250" lvl="1" indent="-457200" eaLnBrk="1" hangingPunct="1"/>
            <a:endParaRPr lang="en-US" sz="2000">
              <a:sym typeface="Symbol" pitchFamily="-111" charset="2"/>
            </a:endParaRPr>
          </a:p>
          <a:p>
            <a:pPr marL="457200" indent="-457200" eaLnBrk="1" hangingPunct="1"/>
            <a:r>
              <a:rPr lang="en-US" sz="2400">
                <a:ea typeface="ＭＳ Ｐゴシック" pitchFamily="-111" charset="-128"/>
                <a:cs typeface="ＭＳ Ｐゴシック" pitchFamily="-111" charset="-128"/>
                <a:sym typeface="Symbol" pitchFamily="-111" charset="2"/>
              </a:rPr>
              <a:t>It sometimes helps</a:t>
            </a:r>
          </a:p>
          <a:p>
            <a:pPr marL="857250" lvl="1" indent="-457200" eaLnBrk="1" hangingPunct="1"/>
            <a:r>
              <a:rPr lang="en-US" sz="2000">
                <a:sym typeface="Symbol" pitchFamily="-111" charset="2"/>
              </a:rPr>
              <a:t>Push Down Automata</a:t>
            </a:r>
          </a:p>
          <a:p>
            <a:pPr marL="857250" lvl="1" indent="-457200" eaLnBrk="1" hangingPunct="1"/>
            <a:endParaRPr lang="en-US" sz="2000">
              <a:sym typeface="Symbol" pitchFamily="-111" charset="2"/>
            </a:endParaRPr>
          </a:p>
          <a:p>
            <a:pPr marL="457200" indent="-457200" eaLnBrk="1" hangingPunct="1"/>
            <a:r>
              <a:rPr lang="en-US" sz="2400">
                <a:ea typeface="ＭＳ Ｐゴシック" pitchFamily="-111" charset="-128"/>
                <a:cs typeface="ＭＳ Ｐゴシック" pitchFamily="-111" charset="-128"/>
                <a:sym typeface="Symbol" pitchFamily="-111" charset="2"/>
              </a:rPr>
              <a:t>It sometimes hinders</a:t>
            </a:r>
          </a:p>
          <a:p>
            <a:pPr marL="857250" lvl="1" indent="-457200" eaLnBrk="1" hangingPunct="1"/>
            <a:r>
              <a:rPr lang="en-US" sz="2000">
                <a:sym typeface="Symbol" pitchFamily="-111" charset="2"/>
              </a:rPr>
              <a:t>Factor Replacement Systems, Petri Nets</a:t>
            </a:r>
          </a:p>
        </p:txBody>
      </p:sp>
      <p:sp>
        <p:nvSpPr>
          <p:cNvPr id="186372" name="Date Placeholder 3"/>
          <p:cNvSpPr>
            <a:spLocks noGrp="1"/>
          </p:cNvSpPr>
          <p:nvPr>
            <p:ph type="dt" sz="quarter" idx="10"/>
          </p:nvPr>
        </p:nvSpPr>
        <p:spPr>
          <a:noFill/>
        </p:spPr>
        <p:txBody>
          <a:bodyPr/>
          <a:lstStyle/>
          <a:p>
            <a:fld id="{8A78F3AD-7F0E-564D-B799-D1129E24BEF7}"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86373" name="Slide Number Placeholder 4"/>
          <p:cNvSpPr>
            <a:spLocks noGrp="1"/>
          </p:cNvSpPr>
          <p:nvPr>
            <p:ph type="sldNum" sz="quarter" idx="12"/>
          </p:nvPr>
        </p:nvSpPr>
        <p:spPr>
          <a:noFill/>
        </p:spPr>
        <p:txBody>
          <a:bodyPr/>
          <a:lstStyle/>
          <a:p>
            <a:fld id="{901EFD8A-BC60-A847-84E6-75DA9A23B62C}" type="slidenum">
              <a:rPr lang="en-US">
                <a:latin typeface="Arial" pitchFamily="-111" charset="0"/>
                <a:ea typeface="ＭＳ Ｐゴシック" pitchFamily="-111" charset="-128"/>
                <a:cs typeface="ＭＳ Ｐゴシック" pitchFamily="-111" charset="-128"/>
              </a:rPr>
              <a:pPr/>
              <a:t>69</a:t>
            </a:fld>
            <a:endParaRPr lang="en-US">
              <a:latin typeface="Arial" pitchFamily="-111" charset="0"/>
              <a:ea typeface="ＭＳ Ｐゴシック" pitchFamily="-111" charset="-128"/>
              <a:cs typeface="ＭＳ Ｐゴシック" pitchFamily="-111" charset="-128"/>
            </a:endParaRPr>
          </a:p>
        </p:txBody>
      </p:sp>
      <p:sp>
        <p:nvSpPr>
          <p:cNvPr id="186374"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82299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dt" sz="quarter" idx="10"/>
          </p:nvPr>
        </p:nvSpPr>
        <p:spPr>
          <a:noFill/>
        </p:spPr>
        <p:txBody>
          <a:bodyPr/>
          <a:lstStyle/>
          <a:p>
            <a:fld id="{99776D28-C6F8-E64B-9342-E80C2EAD6EC8}"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33795"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3796" name="Slide Number Placeholder 3"/>
          <p:cNvSpPr>
            <a:spLocks noGrp="1"/>
          </p:cNvSpPr>
          <p:nvPr>
            <p:ph type="sldNum" sz="quarter" idx="12"/>
          </p:nvPr>
        </p:nvSpPr>
        <p:spPr>
          <a:noFill/>
        </p:spPr>
        <p:txBody>
          <a:bodyPr/>
          <a:lstStyle/>
          <a:p>
            <a:fld id="{1B0992FC-F6C1-FA4B-A0A5-0C8B464D356F}" type="slidenum">
              <a:rPr lang="en-US">
                <a:latin typeface="Arial" pitchFamily="-111" charset="0"/>
                <a:ea typeface="ＭＳ Ｐゴシック" pitchFamily="-111" charset="-128"/>
                <a:cs typeface="ＭＳ Ｐゴシック" pitchFamily="-111" charset="-128"/>
              </a:rPr>
              <a:pPr/>
              <a:t>7</a:t>
            </a:fld>
            <a:endParaRPr lang="en-US">
              <a:latin typeface="Arial" pitchFamily="-111" charset="0"/>
              <a:ea typeface="ＭＳ Ｐゴシック" pitchFamily="-111" charset="-128"/>
              <a:cs typeface="ＭＳ Ｐゴシック" pitchFamily="-111" charset="-128"/>
            </a:endParaRPr>
          </a:p>
        </p:txBody>
      </p:sp>
      <p:sp>
        <p:nvSpPr>
          <p:cNvPr id="33797"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Rules to Abide By</a:t>
            </a:r>
          </a:p>
        </p:txBody>
      </p:sp>
      <p:sp>
        <p:nvSpPr>
          <p:cNvPr id="33798" name="Rectangle 3"/>
          <p:cNvSpPr>
            <a:spLocks noGrp="1" noChangeArrowheads="1"/>
          </p:cNvSpPr>
          <p:nvPr>
            <p:ph type="body" idx="4294967295"/>
          </p:nvPr>
        </p:nvSpPr>
        <p:spPr/>
        <p:txBody>
          <a:bodyPr/>
          <a:lstStyle/>
          <a:p>
            <a:pPr eaLnBrk="1" hangingPunct="1">
              <a:lnSpc>
                <a:spcPct val="80000"/>
              </a:lnSpc>
            </a:pPr>
            <a:r>
              <a:rPr lang="en-US" sz="2400" dirty="0">
                <a:ea typeface="ＭＳ Ｐゴシック" pitchFamily="-111" charset="-128"/>
                <a:cs typeface="ＭＳ Ｐゴシック" pitchFamily="-111" charset="-128"/>
              </a:rPr>
              <a:t>Do Your Own Work</a:t>
            </a:r>
          </a:p>
          <a:p>
            <a:pPr lvl="1" eaLnBrk="1" hangingPunct="1">
              <a:lnSpc>
                <a:spcPct val="80000"/>
              </a:lnSpc>
            </a:pPr>
            <a:r>
              <a:rPr lang="en-US" sz="2000" dirty="0"/>
              <a:t>When you turn in an assignment, you are implicitly telling me that these are the fruits of your labor. Do not copy anyone else's homework or let anyone else copy yours. In contrast, working together to understand lecture material and solutions to problems not posed as assignments is encouraged.</a:t>
            </a:r>
          </a:p>
          <a:p>
            <a:pPr eaLnBrk="1" hangingPunct="1">
              <a:lnSpc>
                <a:spcPct val="80000"/>
              </a:lnSpc>
            </a:pPr>
            <a:r>
              <a:rPr lang="en-US" sz="2400" dirty="0">
                <a:ea typeface="ＭＳ Ｐゴシック" pitchFamily="-111" charset="-128"/>
                <a:cs typeface="ＭＳ Ｐゴシック" pitchFamily="-111" charset="-128"/>
              </a:rPr>
              <a:t>Late Assignments</a:t>
            </a:r>
          </a:p>
          <a:p>
            <a:pPr lvl="1" eaLnBrk="1" hangingPunct="1">
              <a:lnSpc>
                <a:spcPct val="80000"/>
              </a:lnSpc>
            </a:pPr>
            <a:r>
              <a:rPr lang="en-US" sz="2000" dirty="0"/>
              <a:t>I will accept no late assignments, except under very unusual conditions, and those exceptions must be arranged with me </a:t>
            </a:r>
            <a:r>
              <a:rPr lang="en-US" sz="2000" dirty="0" smtClean="0"/>
              <a:t>in </a:t>
            </a:r>
            <a:r>
              <a:rPr lang="en-US" sz="2000" dirty="0"/>
              <a:t>advance unless associated with some tragic event.</a:t>
            </a:r>
          </a:p>
          <a:p>
            <a:pPr eaLnBrk="1" hangingPunct="1">
              <a:lnSpc>
                <a:spcPct val="80000"/>
              </a:lnSpc>
            </a:pPr>
            <a:r>
              <a:rPr lang="en-US" sz="2400" dirty="0">
                <a:ea typeface="ＭＳ Ｐゴシック" pitchFamily="-111" charset="-128"/>
                <a:cs typeface="ＭＳ Ｐゴシック" pitchFamily="-111" charset="-128"/>
              </a:rPr>
              <a:t>Exams</a:t>
            </a:r>
          </a:p>
          <a:p>
            <a:pPr lvl="1" eaLnBrk="1" hangingPunct="1">
              <a:lnSpc>
                <a:spcPct val="80000"/>
              </a:lnSpc>
            </a:pPr>
            <a:r>
              <a:rPr lang="en-US" sz="2000" dirty="0"/>
              <a:t>No communication during exams, except with me or a designated proctor, will be tolerated. A single offense will lead to termination of your participation in the class, and the assignment of a failing grade.</a:t>
            </a:r>
          </a:p>
        </p:txBody>
      </p:sp>
      <p:sp>
        <p:nvSpPr>
          <p:cNvPr id="33799"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C0195F89-A894-DD4B-AEAD-E9907A10A118}" type="slidenum">
              <a:rPr lang="en-US" sz="1400"/>
              <a:pPr algn="r"/>
              <a:t>7</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Models of Computation</a:t>
            </a:r>
          </a:p>
        </p:txBody>
      </p:sp>
      <p:sp>
        <p:nvSpPr>
          <p:cNvPr id="188419" name="Rectangle 5"/>
          <p:cNvSpPr>
            <a:spLocks noGrp="1" noChangeArrowheads="1"/>
          </p:cNvSpPr>
          <p:nvPr>
            <p:ph type="subTitle" idx="1"/>
          </p:nvPr>
        </p:nvSpPr>
        <p:spPr/>
        <p:txBody>
          <a:bodyPr/>
          <a:lstStyle/>
          <a:p>
            <a:pPr>
              <a:lnSpc>
                <a:spcPct val="90000"/>
              </a:lnSpc>
            </a:pPr>
            <a:r>
              <a:rPr lang="en-US" sz="2800" dirty="0">
                <a:solidFill>
                  <a:srgbClr val="CC3300"/>
                </a:solidFill>
                <a:ea typeface="ＭＳ Ｐゴシック" pitchFamily="-111" charset="-128"/>
                <a:cs typeface="ＭＳ Ｐゴシック" pitchFamily="-111" charset="-128"/>
              </a:rPr>
              <a:t>Turing </a:t>
            </a:r>
            <a:r>
              <a:rPr lang="en-US" sz="2800" dirty="0" smtClean="0">
                <a:solidFill>
                  <a:srgbClr val="CC3300"/>
                </a:solidFill>
                <a:ea typeface="ＭＳ Ｐゴシック" pitchFamily="-111" charset="-128"/>
                <a:cs typeface="ＭＳ Ｐゴシック" pitchFamily="-111" charset="-128"/>
              </a:rPr>
              <a:t>Machines</a:t>
            </a:r>
          </a:p>
          <a:p>
            <a:pPr>
              <a:lnSpc>
                <a:spcPct val="90000"/>
              </a:lnSpc>
            </a:pPr>
            <a:r>
              <a:rPr lang="en-US" sz="2800" dirty="0" smtClean="0">
                <a:solidFill>
                  <a:srgbClr val="CC3300"/>
                </a:solidFill>
                <a:ea typeface="ＭＳ Ｐゴシック" pitchFamily="-111" charset="-128"/>
                <a:cs typeface="ＭＳ Ｐゴシック" pitchFamily="-111" charset="-128"/>
              </a:rPr>
              <a:t>Register </a:t>
            </a:r>
            <a:r>
              <a:rPr lang="en-US" sz="2800" dirty="0">
                <a:solidFill>
                  <a:srgbClr val="CC3300"/>
                </a:solidFill>
                <a:ea typeface="ＭＳ Ｐゴシック" pitchFamily="-111" charset="-128"/>
                <a:cs typeface="ＭＳ Ｐゴシック" pitchFamily="-111" charset="-128"/>
              </a:rPr>
              <a:t>Machines</a:t>
            </a:r>
            <a:br>
              <a:rPr lang="en-US" sz="2800" dirty="0">
                <a:solidFill>
                  <a:srgbClr val="CC3300"/>
                </a:solidFill>
                <a:ea typeface="ＭＳ Ｐゴシック" pitchFamily="-111" charset="-128"/>
                <a:cs typeface="ＭＳ Ｐゴシック" pitchFamily="-111" charset="-128"/>
              </a:rPr>
            </a:br>
            <a:r>
              <a:rPr lang="en-US" sz="2800" dirty="0">
                <a:solidFill>
                  <a:srgbClr val="CC3300"/>
                </a:solidFill>
                <a:ea typeface="ＭＳ Ｐゴシック" pitchFamily="-111" charset="-128"/>
                <a:cs typeface="ＭＳ Ｐゴシック" pitchFamily="-111" charset="-128"/>
              </a:rPr>
              <a:t>Factor Replacement Systems</a:t>
            </a:r>
            <a:br>
              <a:rPr lang="en-US" sz="2800" dirty="0">
                <a:solidFill>
                  <a:srgbClr val="CC3300"/>
                </a:solidFill>
                <a:ea typeface="ＭＳ Ｐゴシック" pitchFamily="-111" charset="-128"/>
                <a:cs typeface="ＭＳ Ｐゴシック" pitchFamily="-111" charset="-128"/>
              </a:rPr>
            </a:br>
            <a:r>
              <a:rPr lang="en-US" sz="2800" dirty="0">
                <a:solidFill>
                  <a:srgbClr val="CC3300"/>
                </a:solidFill>
                <a:ea typeface="ＭＳ Ｐゴシック" pitchFamily="-111" charset="-128"/>
                <a:cs typeface="ＭＳ Ｐゴシック" pitchFamily="-111" charset="-128"/>
              </a:rPr>
              <a:t>Recursive Functions</a:t>
            </a:r>
            <a:br>
              <a:rPr lang="en-US" sz="2800" dirty="0">
                <a:solidFill>
                  <a:srgbClr val="CC3300"/>
                </a:solidFill>
                <a:ea typeface="ＭＳ Ｐゴシック" pitchFamily="-111" charset="-128"/>
                <a:cs typeface="ＭＳ Ｐゴシック" pitchFamily="-111" charset="-128"/>
              </a:rPr>
            </a:br>
            <a:endParaRPr lang="en-US" sz="2800" dirty="0">
              <a:solidFill>
                <a:srgbClr val="CC3300"/>
              </a:solidFill>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04387116"/>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p:txBody>
          <a:bodyPr/>
          <a:lstStyle/>
          <a:p>
            <a:pPr eaLnBrk="1" hangingPunct="1"/>
            <a:r>
              <a:rPr lang="en-US">
                <a:ea typeface="ＭＳ Ｐゴシック" pitchFamily="-111" charset="-128"/>
                <a:cs typeface="ＭＳ Ｐゴシック" pitchFamily="-111" charset="-128"/>
              </a:rPr>
              <a:t>Turing Machines</a:t>
            </a:r>
          </a:p>
        </p:txBody>
      </p:sp>
      <p:sp>
        <p:nvSpPr>
          <p:cNvPr id="139267" name="Rectangle 3"/>
          <p:cNvSpPr>
            <a:spLocks noGrp="1" noChangeArrowheads="1"/>
          </p:cNvSpPr>
          <p:nvPr>
            <p:ph type="subTitle" idx="1"/>
          </p:nvPr>
        </p:nvSpPr>
        <p:spPr/>
        <p:txBody>
          <a:bodyPr/>
          <a:lstStyle/>
          <a:p>
            <a:pPr eaLnBrk="1" hangingPunct="1"/>
            <a:r>
              <a:rPr lang="en-US">
                <a:solidFill>
                  <a:srgbClr val="CC3300"/>
                </a:solidFill>
                <a:ea typeface="ＭＳ Ｐゴシック" pitchFamily="-111" charset="-128"/>
                <a:cs typeface="ＭＳ Ｐゴシック" pitchFamily="-111" charset="-128"/>
              </a:rPr>
              <a:t>1</a:t>
            </a:r>
            <a:r>
              <a:rPr lang="en-US" baseline="30000">
                <a:solidFill>
                  <a:srgbClr val="CC3300"/>
                </a:solidFill>
                <a:ea typeface="ＭＳ Ｐゴシック" pitchFamily="-111" charset="-128"/>
                <a:cs typeface="ＭＳ Ｐゴシック" pitchFamily="-111" charset="-128"/>
              </a:rPr>
              <a:t>st</a:t>
            </a:r>
            <a:r>
              <a:rPr lang="en-US">
                <a:solidFill>
                  <a:srgbClr val="CC3300"/>
                </a:solidFill>
                <a:ea typeface="ＭＳ Ｐゴシック" pitchFamily="-111" charset="-128"/>
                <a:cs typeface="ＭＳ Ｐゴシック" pitchFamily="-111" charset="-128"/>
              </a:rPr>
              <a:t> Model</a:t>
            </a:r>
          </a:p>
          <a:p>
            <a:pPr eaLnBrk="1" hangingPunct="1"/>
            <a:r>
              <a:rPr lang="en-US">
                <a:solidFill>
                  <a:srgbClr val="CC3300"/>
                </a:solidFill>
                <a:ea typeface="ＭＳ Ｐゴシック" pitchFamily="-111" charset="-128"/>
                <a:cs typeface="ＭＳ Ｐゴシック" pitchFamily="-111" charset="-128"/>
              </a:rPr>
              <a:t>A Linear Memory Machine</a:t>
            </a:r>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Date Placeholder 3"/>
          <p:cNvSpPr>
            <a:spLocks noGrp="1"/>
          </p:cNvSpPr>
          <p:nvPr>
            <p:ph type="dt" sz="quarter" idx="10"/>
          </p:nvPr>
        </p:nvSpPr>
        <p:spPr>
          <a:noFill/>
        </p:spPr>
        <p:txBody>
          <a:bodyPr/>
          <a:lstStyle/>
          <a:p>
            <a:fld id="{762BB99A-0DEE-C44A-939F-38E37F10C355}"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4131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41316" name="Slide Number Placeholder 5"/>
          <p:cNvSpPr>
            <a:spLocks noGrp="1"/>
          </p:cNvSpPr>
          <p:nvPr>
            <p:ph type="sldNum" sz="quarter" idx="12"/>
          </p:nvPr>
        </p:nvSpPr>
        <p:spPr>
          <a:noFill/>
        </p:spPr>
        <p:txBody>
          <a:bodyPr/>
          <a:lstStyle/>
          <a:p>
            <a:fld id="{7C656017-CA27-404A-A4AC-6017D7DF0693}" type="slidenum">
              <a:rPr lang="en-US">
                <a:latin typeface="Arial" pitchFamily="-111" charset="0"/>
                <a:ea typeface="ＭＳ Ｐゴシック" pitchFamily="-111" charset="-128"/>
                <a:cs typeface="ＭＳ Ｐゴシック" pitchFamily="-111" charset="-128"/>
              </a:rPr>
              <a:pPr/>
              <a:t>72</a:t>
            </a:fld>
            <a:endParaRPr lang="en-US">
              <a:latin typeface="Arial" pitchFamily="-111" charset="0"/>
              <a:ea typeface="ＭＳ Ｐゴシック" pitchFamily="-111" charset="-128"/>
              <a:cs typeface="ＭＳ Ｐゴシック" pitchFamily="-111" charset="-128"/>
            </a:endParaRPr>
          </a:p>
        </p:txBody>
      </p:sp>
      <p:sp>
        <p:nvSpPr>
          <p:cNvPr id="141317"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Basic Description</a:t>
            </a:r>
          </a:p>
        </p:txBody>
      </p:sp>
      <p:sp>
        <p:nvSpPr>
          <p:cNvPr id="141318" name="Rectangle 3"/>
          <p:cNvSpPr>
            <a:spLocks noGrp="1" noChangeArrowheads="1"/>
          </p:cNvSpPr>
          <p:nvPr>
            <p:ph type="body" idx="1"/>
          </p:nvPr>
        </p:nvSpPr>
        <p:spPr/>
        <p:txBody>
          <a:bodyPr/>
          <a:lstStyle/>
          <a:p>
            <a:pPr>
              <a:lnSpc>
                <a:spcPct val="80000"/>
              </a:lnSpc>
            </a:pPr>
            <a:r>
              <a:rPr lang="en-US" sz="2000" dirty="0">
                <a:ea typeface="ＭＳ Ｐゴシック" pitchFamily="-111" charset="-128"/>
                <a:cs typeface="ＭＳ Ｐゴシック" pitchFamily="-111" charset="-128"/>
              </a:rPr>
              <a:t>We will use a simplified form that is a variant of Post’s and Turing’s models.   </a:t>
            </a:r>
          </a:p>
          <a:p>
            <a:pPr>
              <a:lnSpc>
                <a:spcPct val="80000"/>
              </a:lnSpc>
            </a:pPr>
            <a:r>
              <a:rPr lang="en-US" sz="2000" dirty="0">
                <a:ea typeface="ＭＳ Ｐゴシック" pitchFamily="-111" charset="-128"/>
                <a:cs typeface="ＭＳ Ｐゴシック" pitchFamily="-111" charset="-128"/>
              </a:rPr>
              <a:t>Here, each machine is represented by a finite set of states of states </a:t>
            </a:r>
            <a:r>
              <a:rPr lang="en-US" sz="2000" b="1" dirty="0">
                <a:ea typeface="ＭＳ Ｐゴシック" pitchFamily="-111" charset="-128"/>
                <a:cs typeface="ＭＳ Ｐゴシック" pitchFamily="-111" charset="-128"/>
              </a:rPr>
              <a:t>Q</a:t>
            </a:r>
            <a:r>
              <a:rPr lang="en-US" sz="2000" dirty="0">
                <a:ea typeface="ＭＳ Ｐゴシック" pitchFamily="-111" charset="-128"/>
                <a:cs typeface="ＭＳ Ｐゴシック" pitchFamily="-111" charset="-128"/>
              </a:rPr>
              <a:t>, the simple alphabet </a:t>
            </a:r>
            <a:r>
              <a:rPr lang="en-US" sz="2000" b="1" dirty="0">
                <a:ea typeface="ＭＳ Ｐゴシック" pitchFamily="-111" charset="-128"/>
                <a:cs typeface="ＭＳ Ｐゴシック" pitchFamily="-111" charset="-128"/>
              </a:rPr>
              <a:t>{0,1}</a:t>
            </a:r>
            <a:r>
              <a:rPr lang="en-US" sz="2000" dirty="0">
                <a:ea typeface="ＭＳ Ｐゴシック" pitchFamily="-111" charset="-128"/>
                <a:cs typeface="ＭＳ Ｐゴシック" pitchFamily="-111" charset="-128"/>
              </a:rPr>
              <a:t>, where </a:t>
            </a:r>
            <a:r>
              <a:rPr lang="en-US" sz="2000" b="1"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 is the blank symbol, and each state transition is defined by a 4-tuple of form </a:t>
            </a:r>
          </a:p>
          <a:p>
            <a:pPr>
              <a:lnSpc>
                <a:spcPct val="80000"/>
              </a:lnSpc>
              <a:buFontTx/>
              <a:buNone/>
            </a:pP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q a X s</a:t>
            </a:r>
          </a:p>
          <a:p>
            <a:pPr>
              <a:lnSpc>
                <a:spcPct val="80000"/>
              </a:lnSpc>
              <a:buFontTx/>
              <a:buNone/>
            </a:pPr>
            <a:r>
              <a:rPr lang="en-US" sz="2000" dirty="0">
                <a:ea typeface="ＭＳ Ｐゴシック" pitchFamily="-111" charset="-128"/>
                <a:cs typeface="ＭＳ Ｐゴシック" pitchFamily="-111" charset="-128"/>
              </a:rPr>
              <a:t>	where </a:t>
            </a:r>
            <a:r>
              <a:rPr lang="en-US" sz="2000" b="1" dirty="0">
                <a:ea typeface="ＭＳ Ｐゴシック" pitchFamily="-111" charset="-128"/>
                <a:cs typeface="ＭＳ Ｐゴシック" pitchFamily="-111" charset="-128"/>
              </a:rPr>
              <a:t>q a</a:t>
            </a:r>
            <a:r>
              <a:rPr lang="en-US" sz="2000" dirty="0">
                <a:ea typeface="ＭＳ Ｐゴシック" pitchFamily="-111" charset="-128"/>
                <a:cs typeface="ＭＳ Ｐゴシック" pitchFamily="-111" charset="-128"/>
              </a:rPr>
              <a:t> is the discriminant based on current state </a:t>
            </a:r>
            <a:r>
              <a:rPr lang="en-US" sz="2000" b="1" dirty="0">
                <a:ea typeface="ＭＳ Ｐゴシック" pitchFamily="-111" charset="-128"/>
                <a:cs typeface="ＭＳ Ｐゴシック" pitchFamily="-111" charset="-128"/>
              </a:rPr>
              <a:t>q</a:t>
            </a:r>
            <a:r>
              <a:rPr lang="en-US" sz="2000" dirty="0">
                <a:ea typeface="ＭＳ Ｐゴシック" pitchFamily="-111" charset="-128"/>
                <a:cs typeface="ＭＳ Ｐゴシック" pitchFamily="-111" charset="-128"/>
              </a:rPr>
              <a:t>, scanned symbol </a:t>
            </a:r>
            <a:r>
              <a:rPr lang="en-US" sz="2000" b="1" dirty="0">
                <a:ea typeface="ＭＳ Ｐゴシック" pitchFamily="-111" charset="-128"/>
                <a:cs typeface="ＭＳ Ｐゴシック" pitchFamily="-111" charset="-128"/>
              </a:rPr>
              <a:t>a</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can be one of </a:t>
            </a:r>
            <a:r>
              <a:rPr lang="en-US" sz="2000" b="1" dirty="0">
                <a:ea typeface="ＭＳ Ｐゴシック" pitchFamily="-111" charset="-128"/>
                <a:cs typeface="ＭＳ Ｐゴシック" pitchFamily="-111" charset="-128"/>
              </a:rPr>
              <a:t>{R, L, 0, 1}</a:t>
            </a:r>
            <a:r>
              <a:rPr lang="en-US" sz="2000" dirty="0">
                <a:ea typeface="ＭＳ Ｐゴシック" pitchFamily="-111" charset="-128"/>
                <a:cs typeface="ＭＳ Ｐゴシック" pitchFamily="-111" charset="-128"/>
              </a:rPr>
              <a:t>, signifying move right, move left, print </a:t>
            </a:r>
            <a:r>
              <a:rPr lang="en-US" sz="2000" b="1"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 or print </a:t>
            </a:r>
            <a:r>
              <a:rPr lang="en-US" sz="2000" b="1"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 and </a:t>
            </a:r>
            <a:r>
              <a:rPr lang="en-US" sz="2000" b="1" dirty="0">
                <a:ea typeface="ＭＳ Ｐゴシック" pitchFamily="-111" charset="-128"/>
                <a:cs typeface="ＭＳ Ｐゴシック" pitchFamily="-111" charset="-128"/>
              </a:rPr>
              <a:t>s</a:t>
            </a:r>
            <a:r>
              <a:rPr lang="en-US" sz="2000" dirty="0">
                <a:ea typeface="ＭＳ Ｐゴシック" pitchFamily="-111" charset="-128"/>
                <a:cs typeface="ＭＳ Ｐゴシック" pitchFamily="-111" charset="-128"/>
              </a:rPr>
              <a:t> is the new state.  </a:t>
            </a:r>
          </a:p>
          <a:p>
            <a:pPr>
              <a:lnSpc>
                <a:spcPct val="80000"/>
              </a:lnSpc>
            </a:pPr>
            <a:r>
              <a:rPr lang="en-US" sz="2000" dirty="0">
                <a:ea typeface="ＭＳ Ｐゴシック" pitchFamily="-111" charset="-128"/>
                <a:cs typeface="ＭＳ Ｐゴシック" pitchFamily="-111" charset="-128"/>
              </a:rPr>
              <a:t>Limiting the alphabet to </a:t>
            </a:r>
            <a:r>
              <a:rPr lang="en-US" sz="2000" b="1" dirty="0">
                <a:ea typeface="ＭＳ Ｐゴシック" pitchFamily="-111" charset="-128"/>
                <a:cs typeface="ＭＳ Ｐゴシック" pitchFamily="-111" charset="-128"/>
              </a:rPr>
              <a:t>{0,1}</a:t>
            </a:r>
            <a:r>
              <a:rPr lang="en-US" sz="2000" dirty="0">
                <a:ea typeface="ＭＳ Ｐゴシック" pitchFamily="-111" charset="-128"/>
                <a:cs typeface="ＭＳ Ｐゴシック" pitchFamily="-111" charset="-128"/>
              </a:rPr>
              <a:t> is not really a limitation.  We can represent a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-letter alphabet by encoding the </a:t>
            </a:r>
            <a:r>
              <a:rPr lang="en-US" sz="2000" b="1" dirty="0">
                <a:ea typeface="ＭＳ Ｐゴシック" pitchFamily="-111" charset="-128"/>
                <a:cs typeface="ＭＳ Ｐゴシック" pitchFamily="-111" charset="-128"/>
              </a:rPr>
              <a:t>j</a:t>
            </a:r>
            <a:r>
              <a:rPr lang="en-US" sz="2000" dirty="0">
                <a:ea typeface="ＭＳ Ｐゴシック" pitchFamily="-111" charset="-128"/>
                <a:cs typeface="ＭＳ Ｐゴシック" pitchFamily="-111" charset="-128"/>
              </a:rPr>
              <a:t>-</a:t>
            </a:r>
            <a:r>
              <a:rPr lang="en-US" sz="2000" dirty="0" err="1">
                <a:ea typeface="ＭＳ Ｐゴシック" pitchFamily="-111" charset="-128"/>
                <a:cs typeface="ＭＳ Ｐゴシック" pitchFamily="-111" charset="-128"/>
              </a:rPr>
              <a:t>th</a:t>
            </a:r>
            <a:r>
              <a:rPr lang="en-US" sz="2000" dirty="0">
                <a:ea typeface="ＭＳ Ｐゴシック" pitchFamily="-111" charset="-128"/>
                <a:cs typeface="ＭＳ Ｐゴシック" pitchFamily="-111" charset="-128"/>
              </a:rPr>
              <a:t> letter via </a:t>
            </a:r>
            <a:r>
              <a:rPr lang="en-US" sz="2000" b="1" dirty="0">
                <a:ea typeface="ＭＳ Ｐゴシック" pitchFamily="-111" charset="-128"/>
                <a:cs typeface="ＭＳ Ｐゴシック" pitchFamily="-111" charset="-128"/>
              </a:rPr>
              <a:t>j 1</a:t>
            </a:r>
            <a:r>
              <a:rPr lang="en-US" sz="2000" dirty="0">
                <a:ea typeface="ＭＳ Ｐゴシック" pitchFamily="-111" charset="-128"/>
                <a:cs typeface="ＭＳ Ｐゴシック" pitchFamily="-111" charset="-128"/>
              </a:rPr>
              <a:t>’s in succession.  A </a:t>
            </a:r>
            <a:r>
              <a:rPr lang="en-US" sz="2000" b="1"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 ends each letter, and two </a:t>
            </a:r>
            <a:r>
              <a:rPr lang="en-US" sz="2000" b="1"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’s ends a word. </a:t>
            </a:r>
          </a:p>
          <a:p>
            <a:pPr>
              <a:lnSpc>
                <a:spcPct val="80000"/>
              </a:lnSpc>
            </a:pPr>
            <a:r>
              <a:rPr lang="en-US" sz="2000" dirty="0">
                <a:ea typeface="ＭＳ Ｐゴシック" pitchFamily="-111" charset="-128"/>
                <a:cs typeface="ＭＳ Ｐゴシック" pitchFamily="-111" charset="-128"/>
              </a:rPr>
              <a:t>We rarely write quads.  Rather, we typically will build machines from simple forms. </a:t>
            </a:r>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Date Placeholder 3"/>
          <p:cNvSpPr>
            <a:spLocks noGrp="1"/>
          </p:cNvSpPr>
          <p:nvPr>
            <p:ph type="dt" sz="quarter" idx="10"/>
          </p:nvPr>
        </p:nvSpPr>
        <p:spPr>
          <a:noFill/>
        </p:spPr>
        <p:txBody>
          <a:bodyPr/>
          <a:lstStyle/>
          <a:p>
            <a:fld id="{EF114004-B8E5-2346-96C1-E1D7E0AB34E1}"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4336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43364" name="Slide Number Placeholder 5"/>
          <p:cNvSpPr>
            <a:spLocks noGrp="1"/>
          </p:cNvSpPr>
          <p:nvPr>
            <p:ph type="sldNum" sz="quarter" idx="12"/>
          </p:nvPr>
        </p:nvSpPr>
        <p:spPr>
          <a:noFill/>
        </p:spPr>
        <p:txBody>
          <a:bodyPr/>
          <a:lstStyle/>
          <a:p>
            <a:fld id="{69F2F27B-1719-FE45-BC37-5E5B2FFCCEEF}" type="slidenum">
              <a:rPr lang="en-US">
                <a:latin typeface="Arial" pitchFamily="-111" charset="0"/>
                <a:ea typeface="ＭＳ Ｐゴシック" pitchFamily="-111" charset="-128"/>
                <a:cs typeface="ＭＳ Ｐゴシック" pitchFamily="-111" charset="-128"/>
              </a:rPr>
              <a:pPr/>
              <a:t>73</a:t>
            </a:fld>
            <a:endParaRPr lang="en-US">
              <a:latin typeface="Arial" pitchFamily="-111" charset="0"/>
              <a:ea typeface="ＭＳ Ｐゴシック" pitchFamily="-111" charset="-128"/>
              <a:cs typeface="ＭＳ Ｐゴシック" pitchFamily="-111" charset="-128"/>
            </a:endParaRPr>
          </a:p>
        </p:txBody>
      </p:sp>
      <p:sp>
        <p:nvSpPr>
          <p:cNvPr id="143365"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Base Machines</a:t>
            </a:r>
          </a:p>
        </p:txBody>
      </p:sp>
      <p:sp>
        <p:nvSpPr>
          <p:cNvPr id="143366" name="Rectangle 3"/>
          <p:cNvSpPr>
            <a:spLocks noGrp="1" noChangeArrowheads="1"/>
          </p:cNvSpPr>
          <p:nvPr>
            <p:ph type="body" idx="1"/>
          </p:nvPr>
        </p:nvSpPr>
        <p:spPr/>
        <p:txBody>
          <a:bodyPr/>
          <a:lstStyle/>
          <a:p>
            <a:pPr>
              <a:lnSpc>
                <a:spcPct val="90000"/>
              </a:lnSpc>
            </a:pPr>
            <a:r>
              <a:rPr lang="en-US" sz="2400" b="1" dirty="0">
                <a:ea typeface="ＭＳ Ｐゴシック" pitchFamily="-111" charset="-128"/>
                <a:cs typeface="ＭＳ Ｐゴシック" pitchFamily="-111" charset="-128"/>
              </a:rPr>
              <a:t>R</a:t>
            </a:r>
            <a:r>
              <a:rPr lang="en-US" sz="2400" dirty="0">
                <a:ea typeface="ＭＳ Ｐゴシック" pitchFamily="-111" charset="-128"/>
                <a:cs typeface="ＭＳ Ｐゴシック" pitchFamily="-111" charset="-128"/>
              </a:rPr>
              <a:t> -- move right over any scanned symbol</a:t>
            </a:r>
          </a:p>
          <a:p>
            <a:pPr>
              <a:lnSpc>
                <a:spcPct val="90000"/>
              </a:lnSpc>
            </a:pPr>
            <a:r>
              <a:rPr lang="en-US" sz="2400" b="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 -- move left over any scanned symbol</a:t>
            </a:r>
          </a:p>
          <a:p>
            <a:pPr>
              <a:lnSpc>
                <a:spcPct val="90000"/>
              </a:lnSpc>
            </a:pPr>
            <a:r>
              <a:rPr lang="en-US" sz="2400" b="1"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 write a </a:t>
            </a:r>
            <a:r>
              <a:rPr lang="en-US" sz="2400" b="1"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in current scanned square</a:t>
            </a:r>
          </a:p>
          <a:p>
            <a:pPr>
              <a:lnSpc>
                <a:spcPct val="90000"/>
              </a:lnSpc>
            </a:pPr>
            <a:r>
              <a:rPr lang="en-US" sz="2400" b="1" dirty="0">
                <a:ea typeface="ＭＳ Ｐゴシック" pitchFamily="-111" charset="-128"/>
                <a:cs typeface="ＭＳ Ｐゴシック" pitchFamily="-111" charset="-128"/>
              </a:rPr>
              <a:t>1</a:t>
            </a:r>
            <a:r>
              <a:rPr lang="en-US" sz="2400" dirty="0">
                <a:ea typeface="ＭＳ Ｐゴシック" pitchFamily="-111" charset="-128"/>
                <a:cs typeface="ＭＳ Ｐゴシック" pitchFamily="-111" charset="-128"/>
              </a:rPr>
              <a:t> -- write a </a:t>
            </a:r>
            <a:r>
              <a:rPr lang="en-US" sz="2400" b="1" dirty="0">
                <a:ea typeface="ＭＳ Ｐゴシック" pitchFamily="-111" charset="-128"/>
                <a:cs typeface="ＭＳ Ｐゴシック" pitchFamily="-111" charset="-128"/>
              </a:rPr>
              <a:t>1</a:t>
            </a:r>
            <a:r>
              <a:rPr lang="en-US" sz="2400" dirty="0">
                <a:ea typeface="ＭＳ Ｐゴシック" pitchFamily="-111" charset="-128"/>
                <a:cs typeface="ＭＳ Ｐゴシック" pitchFamily="-111" charset="-128"/>
              </a:rPr>
              <a:t> in current scanned square</a:t>
            </a:r>
          </a:p>
          <a:p>
            <a:pPr>
              <a:lnSpc>
                <a:spcPct val="90000"/>
              </a:lnSpc>
            </a:pPr>
            <a:r>
              <a:rPr lang="en-US" sz="2400" dirty="0">
                <a:ea typeface="ＭＳ Ｐゴシック" pitchFamily="-111" charset="-128"/>
                <a:cs typeface="ＭＳ Ｐゴシック" pitchFamily="-111" charset="-128"/>
              </a:rPr>
              <a:t>We can then string these machines together with optionally labeled arc.</a:t>
            </a:r>
          </a:p>
          <a:p>
            <a:pPr>
              <a:lnSpc>
                <a:spcPct val="90000"/>
              </a:lnSpc>
            </a:pPr>
            <a:r>
              <a:rPr lang="en-US" sz="2400" dirty="0">
                <a:ea typeface="ＭＳ Ｐゴシック" pitchFamily="-111" charset="-128"/>
                <a:cs typeface="ＭＳ Ｐゴシック" pitchFamily="-111" charset="-128"/>
              </a:rPr>
              <a:t>A labeled arc signifies a transition from one part of the composite machine to another, if the scanned square’s content matches the label.  Unlabeled arcs are unconditional.  We will put machines together without arcs, when the arcs are unlabeled. </a:t>
            </a:r>
          </a:p>
        </p:txBody>
      </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Date Placeholder 5"/>
          <p:cNvSpPr>
            <a:spLocks noGrp="1"/>
          </p:cNvSpPr>
          <p:nvPr>
            <p:ph type="dt" sz="quarter" idx="10"/>
          </p:nvPr>
        </p:nvSpPr>
        <p:spPr>
          <a:noFill/>
        </p:spPr>
        <p:txBody>
          <a:bodyPr/>
          <a:lstStyle/>
          <a:p>
            <a:fld id="{27B50DAC-F775-6146-AFEA-8FD388EFB63C}"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45413" name="Footer Placeholder 6"/>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45414" name="Slide Number Placeholder 7"/>
          <p:cNvSpPr>
            <a:spLocks noGrp="1"/>
          </p:cNvSpPr>
          <p:nvPr>
            <p:ph type="sldNum" sz="quarter" idx="12"/>
          </p:nvPr>
        </p:nvSpPr>
        <p:spPr>
          <a:noFill/>
        </p:spPr>
        <p:txBody>
          <a:bodyPr/>
          <a:lstStyle/>
          <a:p>
            <a:fld id="{D7CE71CA-67BA-A340-A33A-D82B0FA4DAE7}" type="slidenum">
              <a:rPr lang="en-US">
                <a:latin typeface="Arial" pitchFamily="-111" charset="0"/>
                <a:ea typeface="ＭＳ Ｐゴシック" pitchFamily="-111" charset="-128"/>
                <a:cs typeface="ＭＳ Ｐゴシック" pitchFamily="-111" charset="-128"/>
              </a:rPr>
              <a:pPr/>
              <a:t>74</a:t>
            </a:fld>
            <a:endParaRPr lang="en-US">
              <a:latin typeface="Arial" pitchFamily="-111" charset="0"/>
              <a:ea typeface="ＭＳ Ｐゴシック" pitchFamily="-111" charset="-128"/>
              <a:cs typeface="ＭＳ Ｐゴシック" pitchFamily="-111" charset="-128"/>
            </a:endParaRPr>
          </a:p>
        </p:txBody>
      </p:sp>
      <p:sp>
        <p:nvSpPr>
          <p:cNvPr id="145415"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Useful Composite Machines</a:t>
            </a:r>
          </a:p>
        </p:txBody>
      </p:sp>
      <p:sp>
        <p:nvSpPr>
          <p:cNvPr id="145416" name="Rectangle 3"/>
          <p:cNvSpPr>
            <a:spLocks noGrp="1" noChangeArrowheads="1"/>
          </p:cNvSpPr>
          <p:nvPr>
            <p:ph type="body" sz="half" idx="1"/>
          </p:nvPr>
        </p:nvSpPr>
        <p:spPr>
          <a:xfrm>
            <a:off x="457200" y="1600200"/>
            <a:ext cx="8153400" cy="4525963"/>
          </a:xfrm>
        </p:spPr>
        <p:txBody>
          <a:bodyPr/>
          <a:lstStyle/>
          <a:p>
            <a:pPr>
              <a:lnSpc>
                <a:spcPct val="90000"/>
              </a:lnSpc>
              <a:buFontTx/>
              <a:buNone/>
            </a:pPr>
            <a:r>
              <a:rPr lang="en-US" sz="2400" b="1" dirty="0">
                <a:latin typeface="Monotype Corsiva" pitchFamily="-111" charset="0"/>
                <a:ea typeface="ＭＳ Ｐゴシック" pitchFamily="-111" charset="-128"/>
                <a:cs typeface="ＭＳ Ｐゴシック" pitchFamily="-111" charset="-128"/>
              </a:rPr>
              <a:t>R</a:t>
            </a:r>
            <a:r>
              <a:rPr lang="en-US" sz="2400" dirty="0">
                <a:ea typeface="ＭＳ Ｐゴシック" pitchFamily="-111" charset="-128"/>
                <a:cs typeface="ＭＳ Ｐゴシック" pitchFamily="-111" charset="-128"/>
              </a:rPr>
              <a:t> -- move right to next </a:t>
            </a:r>
            <a:r>
              <a:rPr lang="en-US" sz="2400" b="1"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(not including current square)  </a:t>
            </a:r>
          </a:p>
          <a:p>
            <a:pPr>
              <a:lnSpc>
                <a:spcPct val="9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a:t>
            </a:r>
            <a:r>
              <a:rPr lang="en-US" sz="2400" b="1" u="sng" dirty="0">
                <a:ea typeface="ＭＳ Ｐゴシック" pitchFamily="-111" charset="-128"/>
                <a:cs typeface="ＭＳ Ｐゴシック" pitchFamily="-111" charset="-128"/>
              </a:rPr>
              <a:t>?</a:t>
            </a:r>
            <a:r>
              <a:rPr lang="en-US" sz="2400" b="1" dirty="0">
                <a:ea typeface="ＭＳ Ｐゴシック" pitchFamily="-111" charset="-128"/>
                <a:cs typeface="ＭＳ Ｐゴシック" pitchFamily="-111" charset="-128"/>
              </a:rPr>
              <a:t>11…10…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…?11…1</a:t>
            </a:r>
            <a:r>
              <a:rPr lang="en-US" sz="2400" b="1" u="sng"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		</a:t>
            </a:r>
          </a:p>
          <a:p>
            <a:pPr>
              <a:lnSpc>
                <a:spcPct val="90000"/>
              </a:lnSpc>
              <a:buFontTx/>
              <a:buNone/>
            </a:pPr>
            <a:r>
              <a:rPr lang="en-US" sz="2400" b="1" dirty="0">
                <a:latin typeface="Monotype Corsiva" pitchFamily="-111" charset="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 -- move left to next </a:t>
            </a:r>
            <a:r>
              <a:rPr lang="en-US" sz="2400" b="1"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(not including current square)  </a:t>
            </a:r>
          </a:p>
          <a:p>
            <a:pPr>
              <a:lnSpc>
                <a:spcPct val="9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…011…1</a:t>
            </a:r>
            <a:r>
              <a:rPr lang="en-US" sz="2400" b="1" u="sng" dirty="0">
                <a:ea typeface="ＭＳ Ｐゴシック" pitchFamily="-111" charset="-128"/>
                <a:cs typeface="ＭＳ Ｐゴシック" pitchFamily="-111" charset="-128"/>
              </a:rPr>
              <a:t>?</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a:t>
            </a:r>
            <a:r>
              <a:rPr lang="en-US" sz="2400" b="1" u="sng"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11…1?… </a:t>
            </a:r>
            <a:r>
              <a:rPr lang="en-US" sz="2400" dirty="0">
                <a:ea typeface="ＭＳ Ｐゴシック" pitchFamily="-111" charset="-128"/>
                <a:cs typeface="ＭＳ Ｐゴシック" pitchFamily="-111" charset="-128"/>
              </a:rPr>
              <a:t>		</a:t>
            </a:r>
          </a:p>
          <a:p>
            <a:pPr>
              <a:lnSpc>
                <a:spcPct val="90000"/>
              </a:lnSpc>
              <a:buFontTx/>
              <a:buNone/>
            </a:pPr>
            <a:r>
              <a:rPr lang="en-US" sz="2400" b="1" dirty="0">
                <a:latin typeface="Old English Text MT" charset="0"/>
                <a:ea typeface="ＭＳ Ｐゴシック" pitchFamily="-111" charset="-128"/>
                <a:cs typeface="ＭＳ Ｐゴシック" pitchFamily="-111" charset="-128"/>
              </a:rPr>
              <a:t>R</a:t>
            </a:r>
            <a:r>
              <a:rPr lang="en-US" sz="2400" dirty="0">
                <a:ea typeface="ＭＳ Ｐゴシック" pitchFamily="-111" charset="-128"/>
                <a:cs typeface="ＭＳ Ｐゴシック" pitchFamily="-111" charset="-128"/>
              </a:rPr>
              <a:t> -- move right to next </a:t>
            </a:r>
            <a:r>
              <a:rPr lang="en-US" sz="2400" b="1" dirty="0">
                <a:ea typeface="ＭＳ Ｐゴシック" pitchFamily="-111" charset="-128"/>
                <a:cs typeface="ＭＳ Ｐゴシック" pitchFamily="-111" charset="-128"/>
              </a:rPr>
              <a:t>00</a:t>
            </a:r>
            <a:r>
              <a:rPr lang="en-US" sz="2400" dirty="0">
                <a:ea typeface="ＭＳ Ｐゴシック" pitchFamily="-111" charset="-128"/>
                <a:cs typeface="ＭＳ Ｐゴシック" pitchFamily="-111" charset="-128"/>
              </a:rPr>
              <a:t> (not including current square)  </a:t>
            </a:r>
          </a:p>
          <a:p>
            <a:pPr>
              <a:lnSpc>
                <a:spcPct val="9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a:t>
            </a:r>
            <a:r>
              <a:rPr lang="en-US" sz="2400" b="1" u="sng" dirty="0">
                <a:ea typeface="ＭＳ Ｐゴシック" pitchFamily="-111" charset="-128"/>
                <a:cs typeface="ＭＳ Ｐゴシック" pitchFamily="-111" charset="-128"/>
              </a:rPr>
              <a:t>?</a:t>
            </a:r>
            <a:r>
              <a:rPr lang="en-US" sz="2400" b="1" dirty="0">
                <a:ea typeface="ＭＳ Ｐゴシック" pitchFamily="-111" charset="-128"/>
                <a:cs typeface="ＭＳ Ｐゴシック" pitchFamily="-111" charset="-128"/>
              </a:rPr>
              <a:t>11…1011…10…11…100…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…?11…1011…10…11…1</a:t>
            </a:r>
            <a:r>
              <a:rPr lang="en-US" sz="2400" b="1" u="sng"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0… </a:t>
            </a:r>
            <a:r>
              <a:rPr lang="en-US" sz="2400" dirty="0">
                <a:ea typeface="ＭＳ Ｐゴシック" pitchFamily="-111" charset="-128"/>
                <a:cs typeface="ＭＳ Ｐゴシック" pitchFamily="-111" charset="-128"/>
              </a:rPr>
              <a:t>	</a:t>
            </a:r>
          </a:p>
          <a:p>
            <a:pPr>
              <a:lnSpc>
                <a:spcPct val="90000"/>
              </a:lnSpc>
              <a:buFontTx/>
              <a:buNone/>
            </a:pPr>
            <a:r>
              <a:rPr lang="en-US" sz="2400" b="1" dirty="0">
                <a:latin typeface="Old English Text MT" charset="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 -- move left to next </a:t>
            </a:r>
            <a:r>
              <a:rPr lang="en-US" sz="2400" b="1" dirty="0">
                <a:ea typeface="ＭＳ Ｐゴシック" pitchFamily="-111" charset="-128"/>
                <a:cs typeface="ＭＳ Ｐゴシック" pitchFamily="-111" charset="-128"/>
              </a:rPr>
              <a:t>00</a:t>
            </a:r>
            <a:r>
              <a:rPr lang="en-US" sz="2400" dirty="0">
                <a:ea typeface="ＭＳ Ｐゴシック" pitchFamily="-111" charset="-128"/>
                <a:cs typeface="ＭＳ Ｐゴシック" pitchFamily="-111" charset="-128"/>
              </a:rPr>
              <a:t> (not including current square)</a:t>
            </a:r>
          </a:p>
          <a:p>
            <a:pPr>
              <a:lnSpc>
                <a:spcPct val="9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…0011…1011…10…11…1</a:t>
            </a:r>
            <a:r>
              <a:rPr lang="en-US" sz="2400" b="1" u="sng" dirty="0">
                <a:ea typeface="ＭＳ Ｐゴシック" pitchFamily="-111" charset="-128"/>
                <a:cs typeface="ＭＳ Ｐゴシック" pitchFamily="-111" charset="-128"/>
              </a:rPr>
              <a:t>?</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…0</a:t>
            </a:r>
            <a:r>
              <a:rPr lang="en-US" sz="2400" b="1" u="sng"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11…1011…10…11…1?… </a:t>
            </a:r>
          </a:p>
        </p:txBody>
      </p:sp>
      <p:pic>
        <p:nvPicPr>
          <p:cNvPr id="145417" name="Picture 4"/>
          <p:cNvPicPr>
            <a:picLocks noGrp="1" noChangeAspect="1" noChangeArrowheads="1"/>
          </p:cNvPicPr>
          <p:nvPr>
            <p:ph sz="quarter" idx="2"/>
          </p:nvPr>
        </p:nvPicPr>
        <p:blipFill>
          <a:blip r:embed="rId4" cstate="print"/>
          <a:srcRect/>
          <a:stretch>
            <a:fillRect/>
          </a:stretch>
        </p:blipFill>
        <p:spPr>
          <a:xfrm>
            <a:off x="5257800" y="1981200"/>
            <a:ext cx="2057400" cy="593725"/>
          </a:xfrm>
        </p:spPr>
      </p:pic>
      <p:pic>
        <p:nvPicPr>
          <p:cNvPr id="145418" name="Picture 5"/>
          <p:cNvPicPr>
            <a:picLocks noGrp="1" noChangeAspect="1" noChangeArrowheads="1"/>
          </p:cNvPicPr>
          <p:nvPr>
            <p:ph sz="quarter" idx="3"/>
          </p:nvPr>
        </p:nvPicPr>
        <p:blipFill>
          <a:blip r:embed="rId5" cstate="print"/>
          <a:srcRect/>
          <a:stretch>
            <a:fillRect/>
          </a:stretch>
        </p:blipFill>
        <p:spPr>
          <a:xfrm>
            <a:off x="5334000" y="2819400"/>
            <a:ext cx="1905000" cy="550863"/>
          </a:xfrm>
        </p:spPr>
      </p:pic>
      <p:sp>
        <p:nvSpPr>
          <p:cNvPr id="145419" name="Rectangle 6"/>
          <p:cNvSpPr>
            <a:spLocks noChangeArrowheads="1"/>
          </p:cNvSpPr>
          <p:nvPr/>
        </p:nvSpPr>
        <p:spPr bwMode="auto">
          <a:xfrm>
            <a:off x="0" y="3273425"/>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145410" name="Object 7"/>
          <p:cNvGraphicFramePr>
            <a:graphicFrameLocks noChangeAspect="1"/>
          </p:cNvGraphicFramePr>
          <p:nvPr>
            <p:extLst>
              <p:ext uri="{D42A27DB-BD31-4B8C-83A1-F6EECF244321}">
                <p14:modId xmlns:p14="http://schemas.microsoft.com/office/powerpoint/2010/main" val="2800150998"/>
              </p:ext>
            </p:extLst>
          </p:nvPr>
        </p:nvGraphicFramePr>
        <p:xfrm>
          <a:off x="5562600" y="3954462"/>
          <a:ext cx="3048000" cy="541338"/>
        </p:xfrm>
        <a:graphic>
          <a:graphicData uri="http://schemas.openxmlformats.org/presentationml/2006/ole">
            <mc:AlternateContent xmlns:mc="http://schemas.openxmlformats.org/markup-compatibility/2006">
              <mc:Choice xmlns:v="urn:schemas-microsoft-com:vml" Requires="v">
                <p:oleObj spid="_x0000_s145634" name="Picture" r:id="rId6" imgW="1762134" imgH="313119" progId="Word.Picture.8">
                  <p:embed/>
                </p:oleObj>
              </mc:Choice>
              <mc:Fallback>
                <p:oleObj name="Picture" r:id="rId6" imgW="1762134" imgH="313119" progId="Word.Picture.8">
                  <p:embed/>
                  <p:pic>
                    <p:nvPicPr>
                      <p:cNvPr id="0" name="Picture 1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3954462"/>
                        <a:ext cx="3048000"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5420"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145411" name="Object 9"/>
          <p:cNvGraphicFramePr>
            <a:graphicFrameLocks noChangeAspect="1"/>
          </p:cNvGraphicFramePr>
          <p:nvPr>
            <p:extLst>
              <p:ext uri="{D42A27DB-BD31-4B8C-83A1-F6EECF244321}">
                <p14:modId xmlns:p14="http://schemas.microsoft.com/office/powerpoint/2010/main" val="2205953798"/>
              </p:ext>
            </p:extLst>
          </p:nvPr>
        </p:nvGraphicFramePr>
        <p:xfrm>
          <a:off x="5562600" y="5313362"/>
          <a:ext cx="3124200" cy="554038"/>
        </p:xfrm>
        <a:graphic>
          <a:graphicData uri="http://schemas.openxmlformats.org/presentationml/2006/ole">
            <mc:AlternateContent xmlns:mc="http://schemas.openxmlformats.org/markup-compatibility/2006">
              <mc:Choice xmlns:v="urn:schemas-microsoft-com:vml" Requires="v">
                <p:oleObj spid="_x0000_s145635" name="Picture" r:id="rId8" imgW="1769702" imgH="313119" progId="Word.Picture.8">
                  <p:embed/>
                </p:oleObj>
              </mc:Choice>
              <mc:Fallback>
                <p:oleObj name="Picture" r:id="rId8" imgW="1769702" imgH="313119" progId="Word.Picture.8">
                  <p:embed/>
                  <p:pic>
                    <p:nvPicPr>
                      <p:cNvPr id="0" name="Picture 1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5313362"/>
                        <a:ext cx="3124200" cy="554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Date Placeholder 3"/>
          <p:cNvSpPr>
            <a:spLocks noGrp="1"/>
          </p:cNvSpPr>
          <p:nvPr>
            <p:ph type="dt" sz="quarter" idx="10"/>
          </p:nvPr>
        </p:nvSpPr>
        <p:spPr>
          <a:noFill/>
        </p:spPr>
        <p:txBody>
          <a:bodyPr/>
          <a:lstStyle/>
          <a:p>
            <a:fld id="{929D8B91-CD78-CB48-8110-40E9E1C514E3}"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4745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47460" name="Slide Number Placeholder 5"/>
          <p:cNvSpPr>
            <a:spLocks noGrp="1"/>
          </p:cNvSpPr>
          <p:nvPr>
            <p:ph type="sldNum" sz="quarter" idx="12"/>
          </p:nvPr>
        </p:nvSpPr>
        <p:spPr>
          <a:noFill/>
        </p:spPr>
        <p:txBody>
          <a:bodyPr/>
          <a:lstStyle/>
          <a:p>
            <a:fld id="{6E265151-8955-4644-B6A8-2B802EE83BFF}" type="slidenum">
              <a:rPr lang="en-US">
                <a:latin typeface="Arial" pitchFamily="-111" charset="0"/>
                <a:ea typeface="ＭＳ Ｐゴシック" pitchFamily="-111" charset="-128"/>
                <a:cs typeface="ＭＳ Ｐゴシック" pitchFamily="-111" charset="-128"/>
              </a:rPr>
              <a:pPr/>
              <a:t>75</a:t>
            </a:fld>
            <a:endParaRPr lang="en-US">
              <a:latin typeface="Arial" pitchFamily="-111" charset="0"/>
              <a:ea typeface="ＭＳ Ｐゴシック" pitchFamily="-111" charset="-128"/>
              <a:cs typeface="ＭＳ Ｐゴシック" pitchFamily="-111" charset="-128"/>
            </a:endParaRPr>
          </a:p>
        </p:txBody>
      </p:sp>
      <p:sp>
        <p:nvSpPr>
          <p:cNvPr id="147461"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Commentary on Machines</a:t>
            </a:r>
          </a:p>
        </p:txBody>
      </p:sp>
      <p:sp>
        <p:nvSpPr>
          <p:cNvPr id="147462"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These machines can be used to move over encodings of letters or encodings of unary based natural numbers.  </a:t>
            </a:r>
          </a:p>
          <a:p>
            <a:pPr>
              <a:lnSpc>
                <a:spcPct val="90000"/>
              </a:lnSpc>
            </a:pPr>
            <a:r>
              <a:rPr lang="en-US" dirty="0">
                <a:ea typeface="ＭＳ Ｐゴシック" pitchFamily="-111" charset="-128"/>
                <a:cs typeface="ＭＳ Ｐゴシック" pitchFamily="-111" charset="-128"/>
              </a:rPr>
              <a:t>In fact, any effective computation can easily be viewed as being over natural numbers.  We can get the negative integers by pairing two natural numbers.  The first is the sign (</a:t>
            </a:r>
            <a:r>
              <a:rPr lang="en-US" b="1" dirty="0">
                <a:ea typeface="ＭＳ Ｐゴシック" pitchFamily="-111" charset="-128"/>
                <a:cs typeface="ＭＳ Ｐゴシック" pitchFamily="-111" charset="-128"/>
              </a:rPr>
              <a:t>0</a:t>
            </a:r>
            <a:r>
              <a:rPr lang="en-US" dirty="0">
                <a:ea typeface="ＭＳ Ｐゴシック" pitchFamily="-111" charset="-128"/>
                <a:cs typeface="ＭＳ Ｐゴシック" pitchFamily="-111" charset="-128"/>
              </a:rPr>
              <a:t> for </a:t>
            </a:r>
            <a:r>
              <a:rPr lang="en-US" b="1" dirty="0">
                <a:ea typeface="ＭＳ Ｐゴシック" pitchFamily="-111" charset="-128"/>
                <a:cs typeface="ＭＳ Ｐゴシック" pitchFamily="-111" charset="-128"/>
              </a:rPr>
              <a:t>+</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1</a:t>
            </a:r>
            <a:r>
              <a:rPr lang="en-US" dirty="0">
                <a:ea typeface="ＭＳ Ｐゴシック" pitchFamily="-111" charset="-128"/>
                <a:cs typeface="ＭＳ Ｐゴシック" pitchFamily="-111" charset="-128"/>
              </a:rPr>
              <a:t> for </a:t>
            </a:r>
            <a:r>
              <a:rPr lang="en-US" b="1" dirty="0">
                <a:ea typeface="ＭＳ Ｐゴシック" pitchFamily="-111" charset="-128"/>
                <a:cs typeface="ＭＳ Ｐゴシック" pitchFamily="-111" charset="-128"/>
              </a:rPr>
              <a:t>-</a:t>
            </a:r>
            <a:r>
              <a:rPr lang="en-US" dirty="0">
                <a:ea typeface="ＭＳ Ｐゴシック" pitchFamily="-111" charset="-128"/>
                <a:cs typeface="ＭＳ Ｐゴシック" pitchFamily="-111" charset="-128"/>
              </a:rPr>
              <a:t>). The second is the magnitude.</a:t>
            </a:r>
          </a:p>
        </p:txBody>
      </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Date Placeholder 3"/>
          <p:cNvSpPr>
            <a:spLocks noGrp="1"/>
          </p:cNvSpPr>
          <p:nvPr>
            <p:ph type="dt" sz="quarter" idx="10"/>
          </p:nvPr>
        </p:nvSpPr>
        <p:spPr>
          <a:noFill/>
        </p:spPr>
        <p:txBody>
          <a:bodyPr/>
          <a:lstStyle/>
          <a:p>
            <a:fld id="{ED198A49-1686-3144-825F-8054B7FCDEE4}"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4950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49508" name="Slide Number Placeholder 5"/>
          <p:cNvSpPr>
            <a:spLocks noGrp="1"/>
          </p:cNvSpPr>
          <p:nvPr>
            <p:ph type="sldNum" sz="quarter" idx="12"/>
          </p:nvPr>
        </p:nvSpPr>
        <p:spPr>
          <a:noFill/>
        </p:spPr>
        <p:txBody>
          <a:bodyPr/>
          <a:lstStyle/>
          <a:p>
            <a:fld id="{7B1ECD0E-242E-5349-8E8D-FD0266D1AF16}" type="slidenum">
              <a:rPr lang="en-US">
                <a:latin typeface="Arial" pitchFamily="-111" charset="0"/>
                <a:ea typeface="ＭＳ Ｐゴシック" pitchFamily="-111" charset="-128"/>
                <a:cs typeface="ＭＳ Ｐゴシック" pitchFamily="-111" charset="-128"/>
              </a:rPr>
              <a:pPr/>
              <a:t>76</a:t>
            </a:fld>
            <a:endParaRPr lang="en-US">
              <a:latin typeface="Arial" pitchFamily="-111" charset="0"/>
              <a:ea typeface="ＭＳ Ｐゴシック" pitchFamily="-111" charset="-128"/>
              <a:cs typeface="ＭＳ Ｐゴシック" pitchFamily="-111" charset="-128"/>
            </a:endParaRPr>
          </a:p>
        </p:txBody>
      </p:sp>
      <p:sp>
        <p:nvSpPr>
          <p:cNvPr id="149509"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Computing with TMs</a:t>
            </a:r>
          </a:p>
        </p:txBody>
      </p:sp>
      <p:sp>
        <p:nvSpPr>
          <p:cNvPr id="149510" name="Rectangle 3"/>
          <p:cNvSpPr>
            <a:spLocks noGrp="1" noChangeArrowheads="1"/>
          </p:cNvSpPr>
          <p:nvPr>
            <p:ph type="body" idx="1"/>
          </p:nvPr>
        </p:nvSpPr>
        <p:spPr/>
        <p:txBody>
          <a:bodyPr/>
          <a:lstStyle/>
          <a:p>
            <a:pPr>
              <a:buFontTx/>
              <a:buNone/>
            </a:pPr>
            <a:r>
              <a:rPr lang="en-US" sz="2800" dirty="0">
                <a:ea typeface="ＭＳ Ｐゴシック" pitchFamily="-111" charset="-128"/>
                <a:cs typeface="ＭＳ Ｐゴシック" pitchFamily="-111" charset="-128"/>
              </a:rPr>
              <a:t>	A reasonably standard definition of a Turing computation of some </a:t>
            </a:r>
            <a:r>
              <a:rPr lang="en-US" sz="2800" b="1"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a:t>
            </a:r>
            <a:r>
              <a:rPr lang="en-US" sz="2800" dirty="0" err="1">
                <a:ea typeface="ＭＳ Ｐゴシック" pitchFamily="-111" charset="-128"/>
                <a:cs typeface="ＭＳ Ｐゴシック" pitchFamily="-111" charset="-128"/>
              </a:rPr>
              <a:t>ary</a:t>
            </a:r>
            <a:r>
              <a:rPr lang="en-US" sz="2800" dirty="0">
                <a:ea typeface="ＭＳ Ｐゴシック" pitchFamily="-111" charset="-128"/>
                <a:cs typeface="ＭＳ Ｐゴシック" pitchFamily="-111" charset="-128"/>
              </a:rPr>
              <a:t> function </a:t>
            </a:r>
            <a:r>
              <a:rPr lang="en-US" sz="2800" b="1"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is to assume that the machine starts with a tape containing the </a:t>
            </a:r>
            <a:r>
              <a:rPr lang="en-US" sz="2800" b="1"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 inputs, </a:t>
            </a:r>
            <a:r>
              <a:rPr lang="en-US" sz="2800" b="1" dirty="0">
                <a:ea typeface="ＭＳ Ｐゴシック" pitchFamily="-111" charset="-128"/>
                <a:cs typeface="ＭＳ Ｐゴシック" pitchFamily="-111" charset="-128"/>
              </a:rPr>
              <a:t>x1</a:t>
            </a:r>
            <a:r>
              <a:rPr lang="en-US" sz="2800" dirty="0">
                <a:ea typeface="ＭＳ Ｐゴシック" pitchFamily="-111" charset="-128"/>
                <a:cs typeface="ＭＳ Ｐゴシック" pitchFamily="-111" charset="-128"/>
              </a:rPr>
              <a:t>, … , </a:t>
            </a:r>
            <a:r>
              <a:rPr lang="en-US" sz="2800" b="1" dirty="0" err="1">
                <a:ea typeface="ＭＳ Ｐゴシック" pitchFamily="-111" charset="-128"/>
                <a:cs typeface="ＭＳ Ｐゴシック" pitchFamily="-111" charset="-128"/>
              </a:rPr>
              <a:t>xn</a:t>
            </a:r>
            <a:r>
              <a:rPr lang="en-US" sz="2800" dirty="0">
                <a:ea typeface="ＭＳ Ｐゴシック" pitchFamily="-111" charset="-128"/>
                <a:cs typeface="ＭＳ Ｐゴシック" pitchFamily="-111" charset="-128"/>
              </a:rPr>
              <a:t> in the form</a:t>
            </a:r>
          </a:p>
          <a:p>
            <a:pPr>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	…01</a:t>
            </a:r>
            <a:r>
              <a:rPr lang="en-US" sz="2800" b="1" baseline="30000" dirty="0">
                <a:ea typeface="ＭＳ Ｐゴシック" pitchFamily="-111" charset="-128"/>
                <a:cs typeface="ＭＳ Ｐゴシック" pitchFamily="-111" charset="-128"/>
              </a:rPr>
              <a:t>x1</a:t>
            </a:r>
            <a:r>
              <a:rPr lang="en-US" sz="2800" b="1" dirty="0">
                <a:ea typeface="ＭＳ Ｐゴシック" pitchFamily="-111" charset="-128"/>
                <a:cs typeface="ＭＳ Ｐゴシック" pitchFamily="-111" charset="-128"/>
              </a:rPr>
              <a:t>01</a:t>
            </a:r>
            <a:r>
              <a:rPr lang="en-US" sz="2800" b="1" baseline="30000" dirty="0">
                <a:ea typeface="ＭＳ Ｐゴシック" pitchFamily="-111" charset="-128"/>
                <a:cs typeface="ＭＳ Ｐゴシック" pitchFamily="-111" charset="-128"/>
              </a:rPr>
              <a:t>x2</a:t>
            </a:r>
            <a:r>
              <a:rPr lang="en-US" sz="2800" b="1" dirty="0">
                <a:ea typeface="ＭＳ Ｐゴシック" pitchFamily="-111" charset="-128"/>
                <a:cs typeface="ＭＳ Ｐゴシック" pitchFamily="-111" charset="-128"/>
              </a:rPr>
              <a:t>0…01</a:t>
            </a:r>
            <a:r>
              <a:rPr lang="en-US" sz="2800" b="1" baseline="30000" dirty="0">
                <a:ea typeface="ＭＳ Ｐゴシック" pitchFamily="-111" charset="-128"/>
                <a:cs typeface="ＭＳ Ｐゴシック" pitchFamily="-111" charset="-128"/>
              </a:rPr>
              <a:t>xn</a:t>
            </a:r>
            <a:r>
              <a:rPr lang="en-US" sz="2800" b="1" u="sng" dirty="0">
                <a:ea typeface="ＭＳ Ｐゴシック" pitchFamily="-111" charset="-128"/>
                <a:cs typeface="ＭＳ Ｐゴシック" pitchFamily="-111" charset="-128"/>
              </a:rPr>
              <a:t>0</a:t>
            </a:r>
            <a:r>
              <a:rPr lang="en-US" sz="2800" b="1" dirty="0">
                <a:ea typeface="ＭＳ Ｐゴシック" pitchFamily="-111" charset="-128"/>
                <a:cs typeface="ＭＳ Ｐゴシック" pitchFamily="-111" charset="-128"/>
              </a:rPr>
              <a:t>…</a:t>
            </a:r>
          </a:p>
          <a:p>
            <a:pPr>
              <a:buFontTx/>
              <a:buNone/>
            </a:pPr>
            <a:r>
              <a:rPr lang="en-US" sz="2800" dirty="0">
                <a:ea typeface="ＭＳ Ｐゴシック" pitchFamily="-111" charset="-128"/>
                <a:cs typeface="ＭＳ Ｐゴシック" pitchFamily="-111" charset="-128"/>
              </a:rPr>
              <a:t>	and ends with</a:t>
            </a:r>
          </a:p>
          <a:p>
            <a:pPr>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…01</a:t>
            </a:r>
            <a:r>
              <a:rPr lang="en-US" sz="2800" b="1" baseline="30000" dirty="0">
                <a:ea typeface="ＭＳ Ｐゴシック" pitchFamily="-111" charset="-128"/>
                <a:cs typeface="ＭＳ Ｐゴシック" pitchFamily="-111" charset="-128"/>
              </a:rPr>
              <a:t>x1</a:t>
            </a:r>
            <a:r>
              <a:rPr lang="en-US" sz="2800" b="1" dirty="0">
                <a:ea typeface="ＭＳ Ｐゴシック" pitchFamily="-111" charset="-128"/>
                <a:cs typeface="ＭＳ Ｐゴシック" pitchFamily="-111" charset="-128"/>
              </a:rPr>
              <a:t>01</a:t>
            </a:r>
            <a:r>
              <a:rPr lang="en-US" sz="2800" b="1" baseline="30000" dirty="0">
                <a:ea typeface="ＭＳ Ｐゴシック" pitchFamily="-111" charset="-128"/>
                <a:cs typeface="ＭＳ Ｐゴシック" pitchFamily="-111" charset="-128"/>
              </a:rPr>
              <a:t>x2</a:t>
            </a:r>
            <a:r>
              <a:rPr lang="en-US" sz="2800" b="1" dirty="0">
                <a:ea typeface="ＭＳ Ｐゴシック" pitchFamily="-111" charset="-128"/>
                <a:cs typeface="ＭＳ Ｐゴシック" pitchFamily="-111" charset="-128"/>
              </a:rPr>
              <a:t>0…01</a:t>
            </a:r>
            <a:r>
              <a:rPr lang="en-US" sz="2800" b="1" baseline="30000" dirty="0">
                <a:ea typeface="ＭＳ Ｐゴシック" pitchFamily="-111" charset="-128"/>
                <a:cs typeface="ＭＳ Ｐゴシック" pitchFamily="-111" charset="-128"/>
              </a:rPr>
              <a:t>xn</a:t>
            </a:r>
            <a:r>
              <a:rPr lang="en-US" sz="2800" b="1" dirty="0">
                <a:ea typeface="ＭＳ Ｐゴシック" pitchFamily="-111" charset="-128"/>
                <a:cs typeface="ＭＳ Ｐゴシック" pitchFamily="-111" charset="-128"/>
              </a:rPr>
              <a:t>01</a:t>
            </a:r>
            <a:r>
              <a:rPr lang="en-US" sz="2800" b="1" baseline="30000" dirty="0">
                <a:ea typeface="ＭＳ Ｐゴシック" pitchFamily="-111" charset="-128"/>
                <a:cs typeface="ＭＳ Ｐゴシック" pitchFamily="-111" charset="-128"/>
              </a:rPr>
              <a:t>y</a:t>
            </a:r>
            <a:r>
              <a:rPr lang="en-US" sz="2800" b="1" u="sng" dirty="0">
                <a:ea typeface="ＭＳ Ｐゴシック" pitchFamily="-111" charset="-128"/>
                <a:cs typeface="ＭＳ Ｐゴシック" pitchFamily="-111" charset="-128"/>
              </a:rPr>
              <a:t>0</a:t>
            </a:r>
            <a:r>
              <a:rPr lang="en-US" sz="2800" b="1" dirty="0">
                <a:ea typeface="ＭＳ Ｐゴシック" pitchFamily="-111" charset="-128"/>
                <a:cs typeface="ＭＳ Ｐゴシック" pitchFamily="-111" charset="-128"/>
              </a:rPr>
              <a:t>…</a:t>
            </a:r>
          </a:p>
          <a:p>
            <a:pPr>
              <a:buFontTx/>
              <a:buNone/>
            </a:pPr>
            <a:r>
              <a:rPr lang="en-US" sz="2800" dirty="0">
                <a:ea typeface="ＭＳ Ｐゴシック" pitchFamily="-111" charset="-128"/>
                <a:cs typeface="ＭＳ Ｐゴシック" pitchFamily="-111" charset="-128"/>
              </a:rPr>
              <a:t>	where </a:t>
            </a:r>
            <a:r>
              <a:rPr lang="en-US" sz="2800" b="1" dirty="0">
                <a:ea typeface="ＭＳ Ｐゴシック" pitchFamily="-111" charset="-128"/>
                <a:cs typeface="ＭＳ Ｐゴシック" pitchFamily="-111" charset="-128"/>
              </a:rPr>
              <a:t>y = F(x1, … , </a:t>
            </a:r>
            <a:r>
              <a:rPr lang="en-US" sz="2800" b="1" dirty="0" err="1">
                <a:ea typeface="ＭＳ Ｐゴシック" pitchFamily="-111" charset="-128"/>
                <a:cs typeface="ＭＳ Ｐゴシック" pitchFamily="-111" charset="-128"/>
              </a:rPr>
              <a:t>xn</a:t>
            </a:r>
            <a:r>
              <a:rPr lang="en-US" sz="2800" b="1" dirty="0">
                <a:ea typeface="ＭＳ Ｐゴシック" pitchFamily="-111" charset="-128"/>
                <a:cs typeface="ＭＳ Ｐゴシック" pitchFamily="-111" charset="-128"/>
              </a:rPr>
              <a:t>)</a:t>
            </a:r>
            <a:r>
              <a:rPr lang="en-US" sz="2800" dirty="0">
                <a:ea typeface="ＭＳ Ｐゴシック" pitchFamily="-111" charset="-128"/>
                <a:cs typeface="ＭＳ Ｐゴシック" pitchFamily="-111" charset="-128"/>
              </a:rPr>
              <a:t>.</a:t>
            </a:r>
          </a:p>
        </p:txBody>
      </p:sp>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Date Placeholder 3"/>
          <p:cNvSpPr>
            <a:spLocks noGrp="1"/>
          </p:cNvSpPr>
          <p:nvPr>
            <p:ph type="dt" sz="quarter" idx="10"/>
          </p:nvPr>
        </p:nvSpPr>
        <p:spPr>
          <a:noFill/>
        </p:spPr>
        <p:txBody>
          <a:bodyPr/>
          <a:lstStyle/>
          <a:p>
            <a:fld id="{D9812AA3-9D9C-9E47-A4DF-5346E665FDF7}"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5155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51557" name="Slide Number Placeholder 5"/>
          <p:cNvSpPr>
            <a:spLocks noGrp="1"/>
          </p:cNvSpPr>
          <p:nvPr>
            <p:ph type="sldNum" sz="quarter" idx="12"/>
          </p:nvPr>
        </p:nvSpPr>
        <p:spPr>
          <a:noFill/>
        </p:spPr>
        <p:txBody>
          <a:bodyPr/>
          <a:lstStyle/>
          <a:p>
            <a:fld id="{E7C52DA5-9FE8-0344-A824-827B877998DC}" type="slidenum">
              <a:rPr lang="en-US">
                <a:latin typeface="Arial" pitchFamily="-111" charset="0"/>
                <a:ea typeface="ＭＳ Ｐゴシック" pitchFamily="-111" charset="-128"/>
                <a:cs typeface="ＭＳ Ｐゴシック" pitchFamily="-111" charset="-128"/>
              </a:rPr>
              <a:pPr/>
              <a:t>77</a:t>
            </a:fld>
            <a:endParaRPr lang="en-US">
              <a:latin typeface="Arial" pitchFamily="-111" charset="0"/>
              <a:ea typeface="ＭＳ Ｐゴシック" pitchFamily="-111" charset="-128"/>
              <a:cs typeface="ＭＳ Ｐゴシック" pitchFamily="-111" charset="-128"/>
            </a:endParaRPr>
          </a:p>
        </p:txBody>
      </p:sp>
      <p:sp>
        <p:nvSpPr>
          <p:cNvPr id="15155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Addition by TM</a:t>
            </a:r>
          </a:p>
        </p:txBody>
      </p:sp>
      <p:sp>
        <p:nvSpPr>
          <p:cNvPr id="151559" name="Rectangle 3"/>
          <p:cNvSpPr>
            <a:spLocks noGrp="1" noChangeArrowheads="1"/>
          </p:cNvSpPr>
          <p:nvPr>
            <p:ph type="body" idx="1"/>
          </p:nvPr>
        </p:nvSpPr>
        <p:spPr/>
        <p:txBody>
          <a:bodyPr/>
          <a:lstStyle/>
          <a:p>
            <a:pPr>
              <a:buFontTx/>
              <a:buNone/>
            </a:pPr>
            <a:r>
              <a:rPr lang="en-US" dirty="0">
                <a:ea typeface="ＭＳ Ｐゴシック" pitchFamily="-111" charset="-128"/>
                <a:cs typeface="ＭＳ Ｐゴシック" pitchFamily="-111" charset="-128"/>
              </a:rPr>
              <a:t>	Need the copy family of useful submachines, where </a:t>
            </a:r>
            <a:r>
              <a:rPr lang="en-US" b="1" dirty="0" err="1">
                <a:ea typeface="ＭＳ Ｐゴシック" pitchFamily="-111" charset="-128"/>
                <a:cs typeface="ＭＳ Ｐゴシック" pitchFamily="-111" charset="-128"/>
              </a:rPr>
              <a:t>C</a:t>
            </a:r>
            <a:r>
              <a:rPr lang="en-US" b="1" baseline="-25000" dirty="0" err="1">
                <a:ea typeface="ＭＳ Ｐゴシック" pitchFamily="-111" charset="-128"/>
                <a:cs typeface="ＭＳ Ｐゴシック" pitchFamily="-111" charset="-128"/>
              </a:rPr>
              <a:t>k</a:t>
            </a:r>
            <a:r>
              <a:rPr lang="en-US" dirty="0">
                <a:ea typeface="ＭＳ Ｐゴシック" pitchFamily="-111" charset="-128"/>
                <a:cs typeface="ＭＳ Ｐゴシック" pitchFamily="-111" charset="-128"/>
              </a:rPr>
              <a:t> copies </a:t>
            </a:r>
            <a:r>
              <a:rPr lang="en-US" b="1" dirty="0">
                <a:ea typeface="ＭＳ Ｐゴシック" pitchFamily="-111" charset="-128"/>
                <a:cs typeface="ＭＳ Ｐゴシック" pitchFamily="-111" charset="-128"/>
              </a:rPr>
              <a:t>k</a:t>
            </a:r>
            <a:r>
              <a:rPr lang="en-US" dirty="0">
                <a:ea typeface="ＭＳ Ｐゴシック" pitchFamily="-111" charset="-128"/>
                <a:cs typeface="ＭＳ Ｐゴシック" pitchFamily="-111" charset="-128"/>
              </a:rPr>
              <a:t>-</a:t>
            </a:r>
            <a:r>
              <a:rPr lang="en-US" dirty="0" err="1">
                <a:ea typeface="ＭＳ Ｐゴシック" pitchFamily="-111" charset="-128"/>
                <a:cs typeface="ＭＳ Ｐゴシック" pitchFamily="-111" charset="-128"/>
              </a:rPr>
              <a:t>th</a:t>
            </a:r>
            <a:r>
              <a:rPr lang="en-US" dirty="0">
                <a:ea typeface="ＭＳ Ｐゴシック" pitchFamily="-111" charset="-128"/>
                <a:cs typeface="ＭＳ Ｐゴシック" pitchFamily="-111" charset="-128"/>
              </a:rPr>
              <a:t> preceding value.</a:t>
            </a:r>
          </a:p>
          <a:p>
            <a:pPr>
              <a:buFontTx/>
              <a:buNone/>
            </a:pPr>
            <a:endParaRPr lang="en-US" dirty="0">
              <a:ea typeface="ＭＳ Ｐゴシック" pitchFamily="-111" charset="-128"/>
              <a:cs typeface="ＭＳ Ｐゴシック" pitchFamily="-111" charset="-128"/>
            </a:endParaRPr>
          </a:p>
          <a:p>
            <a:pPr>
              <a:buFontTx/>
              <a:buNone/>
            </a:pPr>
            <a:endParaRPr lang="en-US" dirty="0">
              <a:ea typeface="ＭＳ Ｐゴシック" pitchFamily="-111" charset="-128"/>
              <a:cs typeface="ＭＳ Ｐゴシック" pitchFamily="-111" charset="-128"/>
            </a:endParaRPr>
          </a:p>
          <a:p>
            <a:pPr>
              <a:buFontTx/>
              <a:buNone/>
            </a:pPr>
            <a:r>
              <a:rPr lang="en-US" dirty="0">
                <a:ea typeface="ＭＳ Ｐゴシック" pitchFamily="-111" charset="-128"/>
                <a:cs typeface="ＭＳ Ｐゴシック" pitchFamily="-111" charset="-128"/>
              </a:rPr>
              <a:t>	</a:t>
            </a:r>
            <a:endParaRPr lang="en-US" dirty="0" smtClean="0">
              <a:ea typeface="ＭＳ Ｐゴシック" pitchFamily="-111" charset="-128"/>
              <a:cs typeface="ＭＳ Ｐゴシック" pitchFamily="-111" charset="-128"/>
            </a:endParaRPr>
          </a:p>
          <a:p>
            <a:pPr>
              <a:buFontTx/>
              <a:buNone/>
            </a:pPr>
            <a:r>
              <a:rPr lang="en-US" dirty="0">
                <a:ea typeface="ＭＳ Ｐゴシック" pitchFamily="-111" charset="-128"/>
                <a:cs typeface="ＭＳ Ｐゴシック" pitchFamily="-111" charset="-128"/>
              </a:rPr>
              <a:t>	</a:t>
            </a:r>
            <a:r>
              <a:rPr lang="en-US" dirty="0" smtClean="0">
                <a:ea typeface="ＭＳ Ｐゴシック" pitchFamily="-111" charset="-128"/>
                <a:cs typeface="ＭＳ Ｐゴシック" pitchFamily="-111" charset="-128"/>
              </a:rPr>
              <a:t>The </a:t>
            </a:r>
            <a:r>
              <a:rPr lang="en-US" dirty="0">
                <a:ea typeface="ＭＳ Ｐゴシック" pitchFamily="-111" charset="-128"/>
                <a:cs typeface="ＭＳ Ｐゴシック" pitchFamily="-111" charset="-128"/>
              </a:rPr>
              <a:t>add machine is then</a:t>
            </a:r>
          </a:p>
          <a:p>
            <a:pPr>
              <a:buFontTx/>
              <a:buNone/>
            </a:pP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C</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C</a:t>
            </a:r>
            <a:r>
              <a:rPr lang="en-US" b="1" baseline="-25000" dirty="0" err="1">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 </a:t>
            </a:r>
            <a:r>
              <a:rPr lang="en-US" b="1" dirty="0">
                <a:latin typeface="Monotype Corsiva" pitchFamily="-111" charset="0"/>
                <a:ea typeface="ＭＳ Ｐゴシック" pitchFamily="-111" charset="-128"/>
                <a:cs typeface="ＭＳ Ｐゴシック" pitchFamily="-111" charset="-128"/>
              </a:rPr>
              <a:t>L</a:t>
            </a:r>
            <a:r>
              <a:rPr lang="en-US" b="1" dirty="0">
                <a:ea typeface="ＭＳ Ｐゴシック" pitchFamily="-111" charset="-128"/>
                <a:cs typeface="ＭＳ Ｐゴシック" pitchFamily="-111" charset="-128"/>
              </a:rPr>
              <a:t> 1 </a:t>
            </a:r>
            <a:r>
              <a:rPr lang="en-US" b="1" dirty="0">
                <a:latin typeface="Monotype Corsiva" pitchFamily="-111" charset="0"/>
                <a:ea typeface="ＭＳ Ｐゴシック" pitchFamily="-111" charset="-128"/>
                <a:cs typeface="ＭＳ Ｐゴシック" pitchFamily="-111" charset="-128"/>
              </a:rPr>
              <a:t>R</a:t>
            </a:r>
            <a:r>
              <a:rPr lang="en-US" b="1" dirty="0">
                <a:ea typeface="ＭＳ Ｐゴシック" pitchFamily="-111" charset="-128"/>
                <a:cs typeface="ＭＳ Ｐゴシック" pitchFamily="-111" charset="-128"/>
              </a:rPr>
              <a:t> L 0</a:t>
            </a:r>
          </a:p>
        </p:txBody>
      </p:sp>
      <p:sp>
        <p:nvSpPr>
          <p:cNvPr id="15156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151554" name="Object 5"/>
          <p:cNvGraphicFramePr>
            <a:graphicFrameLocks noChangeAspect="1"/>
          </p:cNvGraphicFramePr>
          <p:nvPr/>
        </p:nvGraphicFramePr>
        <p:xfrm>
          <a:off x="914400" y="3200400"/>
          <a:ext cx="6781800" cy="1327150"/>
        </p:xfrm>
        <a:graphic>
          <a:graphicData uri="http://schemas.openxmlformats.org/presentationml/2006/ole">
            <mc:AlternateContent xmlns:mc="http://schemas.openxmlformats.org/markup-compatibility/2006">
              <mc:Choice xmlns:v="urn:schemas-microsoft-com:vml" Requires="v">
                <p:oleObj spid="_x0000_s151671" name="Picture" r:id="rId4" imgW="5148748" imgH="1007098" progId="">
                  <p:embed/>
                </p:oleObj>
              </mc:Choice>
              <mc:Fallback>
                <p:oleObj name="Picture" r:id="rId4" imgW="5148748" imgH="1007098" progId="">
                  <p:embed/>
                  <p:pic>
                    <p:nvPicPr>
                      <p:cNvPr id="0" name="Picture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200400"/>
                        <a:ext cx="6781800" cy="1327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Turing Machine Variations</a:t>
            </a:r>
          </a:p>
        </p:txBody>
      </p:sp>
      <p:sp>
        <p:nvSpPr>
          <p:cNvPr id="153603" name="Rectangle 3"/>
          <p:cNvSpPr>
            <a:spLocks noGrp="1" noChangeArrowheads="1"/>
          </p:cNvSpPr>
          <p:nvPr>
            <p:ph idx="1"/>
          </p:nvPr>
        </p:nvSpPr>
        <p:spPr/>
        <p:txBody>
          <a:bodyPr/>
          <a:lstStyle/>
          <a:p>
            <a:pPr eaLnBrk="1" hangingPunct="1"/>
            <a:r>
              <a:rPr lang="en-US">
                <a:ea typeface="ＭＳ Ｐゴシック" pitchFamily="-111" charset="-128"/>
                <a:cs typeface="ＭＳ Ｐゴシック" pitchFamily="-111" charset="-128"/>
              </a:rPr>
              <a:t>Two tracks</a:t>
            </a:r>
          </a:p>
          <a:p>
            <a:pPr eaLnBrk="1" hangingPunct="1"/>
            <a:r>
              <a:rPr lang="en-US">
                <a:ea typeface="ＭＳ Ｐゴシック" pitchFamily="-111" charset="-128"/>
                <a:cs typeface="ＭＳ Ｐゴシック" pitchFamily="-111" charset="-128"/>
              </a:rPr>
              <a:t>N tracks</a:t>
            </a:r>
          </a:p>
          <a:p>
            <a:pPr eaLnBrk="1" hangingPunct="1"/>
            <a:r>
              <a:rPr lang="en-US">
                <a:ea typeface="ＭＳ Ｐゴシック" pitchFamily="-111" charset="-128"/>
                <a:cs typeface="ＭＳ Ｐゴシック" pitchFamily="-111" charset="-128"/>
              </a:rPr>
              <a:t>Non-deterministic (</a:t>
            </a:r>
            <a:r>
              <a:rPr lang="en-US">
                <a:solidFill>
                  <a:srgbClr val="FF0000"/>
                </a:solidFill>
                <a:ea typeface="ＭＳ Ｐゴシック" pitchFamily="-111" charset="-128"/>
                <a:cs typeface="ＭＳ Ｐゴシック" pitchFamily="-111" charset="-128"/>
              </a:rPr>
              <a:t>We will return to this</a:t>
            </a:r>
            <a:r>
              <a:rPr lang="en-US">
                <a:ea typeface="ＭＳ Ｐゴシック" pitchFamily="-111" charset="-128"/>
                <a:cs typeface="ＭＳ Ｐゴシック" pitchFamily="-111" charset="-128"/>
              </a:rPr>
              <a:t>)</a:t>
            </a:r>
          </a:p>
          <a:p>
            <a:pPr eaLnBrk="1" hangingPunct="1"/>
            <a:r>
              <a:rPr lang="en-US">
                <a:ea typeface="ＭＳ Ｐゴシック" pitchFamily="-111" charset="-128"/>
                <a:cs typeface="ＭＳ Ｐゴシック" pitchFamily="-111" charset="-128"/>
              </a:rPr>
              <a:t>Two-dimensional</a:t>
            </a:r>
          </a:p>
          <a:p>
            <a:pPr eaLnBrk="1" hangingPunct="1"/>
            <a:r>
              <a:rPr lang="en-US">
                <a:ea typeface="ＭＳ Ｐゴシック" pitchFamily="-111" charset="-128"/>
                <a:cs typeface="ＭＳ Ｐゴシック" pitchFamily="-111" charset="-128"/>
              </a:rPr>
              <a:t>K dimensional</a:t>
            </a:r>
          </a:p>
          <a:p>
            <a:pPr eaLnBrk="1" hangingPunct="1"/>
            <a:r>
              <a:rPr lang="en-US">
                <a:ea typeface="ＭＳ Ｐゴシック" pitchFamily="-111" charset="-128"/>
                <a:cs typeface="ＭＳ Ｐゴシック" pitchFamily="-111" charset="-128"/>
              </a:rPr>
              <a:t>Two stack machines</a:t>
            </a:r>
          </a:p>
          <a:p>
            <a:pPr eaLnBrk="1" hangingPunct="1"/>
            <a:r>
              <a:rPr lang="en-US">
                <a:ea typeface="ＭＳ Ｐゴシック" pitchFamily="-111" charset="-128"/>
                <a:cs typeface="ＭＳ Ｐゴシック" pitchFamily="-111" charset="-128"/>
              </a:rPr>
              <a:t>Two counter machines</a:t>
            </a:r>
          </a:p>
        </p:txBody>
      </p:sp>
      <p:sp>
        <p:nvSpPr>
          <p:cNvPr id="153604" name="Date Placeholder 3"/>
          <p:cNvSpPr>
            <a:spLocks noGrp="1"/>
          </p:cNvSpPr>
          <p:nvPr>
            <p:ph type="dt" sz="quarter" idx="10"/>
          </p:nvPr>
        </p:nvSpPr>
        <p:spPr>
          <a:noFill/>
        </p:spPr>
        <p:txBody>
          <a:bodyPr/>
          <a:lstStyle/>
          <a:p>
            <a:fld id="{D44F251B-D053-E54C-B2CC-45798711FD13}"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5360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53606" name="Slide Number Placeholder 5"/>
          <p:cNvSpPr>
            <a:spLocks noGrp="1"/>
          </p:cNvSpPr>
          <p:nvPr>
            <p:ph type="sldNum" sz="quarter" idx="12"/>
          </p:nvPr>
        </p:nvSpPr>
        <p:spPr>
          <a:noFill/>
        </p:spPr>
        <p:txBody>
          <a:bodyPr/>
          <a:lstStyle/>
          <a:p>
            <a:fld id="{8800B587-E88E-C64F-B610-9863053993E6}" type="slidenum">
              <a:rPr lang="en-US">
                <a:latin typeface="Arial" pitchFamily="-111" charset="0"/>
                <a:ea typeface="ＭＳ Ｐゴシック" pitchFamily="-111" charset="-128"/>
                <a:cs typeface="ＭＳ Ｐゴシック" pitchFamily="-111" charset="-128"/>
              </a:rPr>
              <a:pPr/>
              <a:t>78</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Register Machines</a:t>
            </a:r>
          </a:p>
        </p:txBody>
      </p:sp>
      <p:sp>
        <p:nvSpPr>
          <p:cNvPr id="190467" name="Rectangle 5"/>
          <p:cNvSpPr>
            <a:spLocks noGrp="1" noChangeArrowheads="1"/>
          </p:cNvSpPr>
          <p:nvPr>
            <p:ph type="subTitle" idx="1"/>
          </p:nvPr>
        </p:nvSpPr>
        <p:spPr/>
        <p:txBody>
          <a:bodyPr/>
          <a:lstStyle/>
          <a:p>
            <a:r>
              <a:rPr lang="en-US">
                <a:solidFill>
                  <a:srgbClr val="CC3300"/>
                </a:solidFill>
                <a:ea typeface="ＭＳ Ｐゴシック" pitchFamily="-111" charset="-128"/>
                <a:cs typeface="ＭＳ Ｐゴシック" pitchFamily="-111" charset="-128"/>
              </a:rPr>
              <a:t>2</a:t>
            </a:r>
            <a:r>
              <a:rPr lang="en-US" baseline="30000">
                <a:solidFill>
                  <a:srgbClr val="CC3300"/>
                </a:solidFill>
                <a:ea typeface="ＭＳ Ｐゴシック" pitchFamily="-111" charset="-128"/>
                <a:cs typeface="ＭＳ Ｐゴシック" pitchFamily="-111" charset="-128"/>
              </a:rPr>
              <a:t>nd</a:t>
            </a:r>
            <a:r>
              <a:rPr lang="en-US">
                <a:solidFill>
                  <a:srgbClr val="CC3300"/>
                </a:solidFill>
                <a:ea typeface="ＭＳ Ｐゴシック" pitchFamily="-111" charset="-128"/>
                <a:cs typeface="ＭＳ Ｐゴシック" pitchFamily="-111" charset="-128"/>
              </a:rPr>
              <a:t> Model</a:t>
            </a:r>
          </a:p>
          <a:p>
            <a:r>
              <a:rPr lang="en-US">
                <a:solidFill>
                  <a:srgbClr val="CC3300"/>
                </a:solidFill>
                <a:ea typeface="ＭＳ Ｐゴシック" pitchFamily="-111" charset="-128"/>
                <a:cs typeface="ＭＳ Ｐゴシック" pitchFamily="-111" charset="-128"/>
              </a:rPr>
              <a:t>Feels Like Assembly Language</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dt" sz="quarter" idx="10"/>
          </p:nvPr>
        </p:nvSpPr>
        <p:spPr>
          <a:noFill/>
        </p:spPr>
        <p:txBody>
          <a:bodyPr/>
          <a:lstStyle/>
          <a:p>
            <a:fld id="{111750E8-28E1-F14D-9861-CC5ACC5F4B3A}"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35843"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5844" name="Slide Number Placeholder 3"/>
          <p:cNvSpPr>
            <a:spLocks noGrp="1"/>
          </p:cNvSpPr>
          <p:nvPr>
            <p:ph type="sldNum" sz="quarter" idx="12"/>
          </p:nvPr>
        </p:nvSpPr>
        <p:spPr>
          <a:noFill/>
        </p:spPr>
        <p:txBody>
          <a:bodyPr/>
          <a:lstStyle/>
          <a:p>
            <a:fld id="{432E43E5-9FEF-8F4C-9FAC-DC10625B767E}" type="slidenum">
              <a:rPr lang="en-US">
                <a:latin typeface="Arial" pitchFamily="-111" charset="0"/>
                <a:ea typeface="ＭＳ Ｐゴシック" pitchFamily="-111" charset="-128"/>
                <a:cs typeface="ＭＳ Ｐゴシック" pitchFamily="-111" charset="-128"/>
              </a:rPr>
              <a:pPr/>
              <a:t>8</a:t>
            </a:fld>
            <a:endParaRPr lang="en-US">
              <a:latin typeface="Arial" pitchFamily="-111" charset="0"/>
              <a:ea typeface="ＭＳ Ｐゴシック" pitchFamily="-111" charset="-128"/>
              <a:cs typeface="ＭＳ Ｐゴシック" pitchFamily="-111" charset="-128"/>
            </a:endParaRPr>
          </a:p>
        </p:txBody>
      </p:sp>
      <p:sp>
        <p:nvSpPr>
          <p:cNvPr id="35845"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Grading</a:t>
            </a:r>
          </a:p>
        </p:txBody>
      </p:sp>
      <p:sp>
        <p:nvSpPr>
          <p:cNvPr id="35846" name="Rectangle 3"/>
          <p:cNvSpPr>
            <a:spLocks noGrp="1" noChangeArrowheads="1"/>
          </p:cNvSpPr>
          <p:nvPr>
            <p:ph type="body" idx="4294967295"/>
          </p:nvPr>
        </p:nvSpPr>
        <p:spPr/>
        <p:txBody>
          <a:bodyPr/>
          <a:lstStyle/>
          <a:p>
            <a:pPr eaLnBrk="1" hangingPunct="1"/>
            <a:r>
              <a:rPr lang="en-US" sz="2800">
                <a:ea typeface="ＭＳ Ｐゴシック" pitchFamily="-111" charset="-128"/>
                <a:cs typeface="ＭＳ Ｐゴシック" pitchFamily="-111" charset="-128"/>
              </a:rPr>
              <a:t>Grading of Assignments</a:t>
            </a:r>
          </a:p>
          <a:p>
            <a:pPr lvl="1" eaLnBrk="1" hangingPunct="1"/>
            <a:r>
              <a:rPr lang="en-US" sz="2400"/>
              <a:t>I will grade harder than my actual expectations run. In general, I will award everyone 110% of the grade they are assigned on the returned papers when it comes to final grade computation.</a:t>
            </a:r>
          </a:p>
          <a:p>
            <a:pPr eaLnBrk="1" hangingPunct="1"/>
            <a:r>
              <a:rPr lang="en-US" sz="2800">
                <a:ea typeface="ＭＳ Ｐゴシック" pitchFamily="-111" charset="-128"/>
                <a:cs typeface="ＭＳ Ｐゴシック" pitchFamily="-111" charset="-128"/>
              </a:rPr>
              <a:t>Exam Weights</a:t>
            </a:r>
          </a:p>
          <a:p>
            <a:pPr lvl="1" eaLnBrk="1" hangingPunct="1"/>
            <a:r>
              <a:rPr lang="en-US" sz="2400"/>
              <a:t>The weights of exams will be adjusted to your personal benefits, as I weigh the exam you do well in more than one in which you do less well.</a:t>
            </a:r>
          </a:p>
        </p:txBody>
      </p:sp>
      <p:sp>
        <p:nvSpPr>
          <p:cNvPr id="35847"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D08A1545-61C9-A141-80E6-A0E58D964C0D}" type="slidenum">
              <a:rPr lang="en-US" sz="1400"/>
              <a:pPr algn="r"/>
              <a:t>8</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p:cNvSpPr>
            <a:spLocks noGrp="1"/>
          </p:cNvSpPr>
          <p:nvPr>
            <p:ph type="title"/>
          </p:nvPr>
        </p:nvSpPr>
        <p:spPr/>
        <p:txBody>
          <a:bodyPr/>
          <a:lstStyle/>
          <a:p>
            <a:r>
              <a:rPr lang="en-US">
                <a:ea typeface="ＭＳ Ｐゴシック" pitchFamily="-111" charset="-128"/>
                <a:cs typeface="ＭＳ Ｐゴシック" pitchFamily="-111" charset="-128"/>
              </a:rPr>
              <a:t>Register Machine Concepts</a:t>
            </a:r>
          </a:p>
        </p:txBody>
      </p:sp>
      <p:sp>
        <p:nvSpPr>
          <p:cNvPr id="192515" name="Content Placeholder 2"/>
          <p:cNvSpPr>
            <a:spLocks noGrp="1"/>
          </p:cNvSpPr>
          <p:nvPr>
            <p:ph idx="1"/>
          </p:nvPr>
        </p:nvSpPr>
        <p:spPr/>
        <p:txBody>
          <a:bodyPr/>
          <a:lstStyle/>
          <a:p>
            <a:pPr>
              <a:lnSpc>
                <a:spcPct val="90000"/>
              </a:lnSpc>
            </a:pPr>
            <a:r>
              <a:rPr lang="en-US" sz="2400" dirty="0">
                <a:ea typeface="ＭＳ Ｐゴシック" pitchFamily="-111" charset="-128"/>
                <a:cs typeface="ＭＳ Ｐゴシック" pitchFamily="-111" charset="-128"/>
              </a:rPr>
              <a:t>A register machine consists of a finite length program, each of whose instructions is chosen from a small repertoire of simple commands.</a:t>
            </a:r>
          </a:p>
          <a:p>
            <a:pPr>
              <a:lnSpc>
                <a:spcPct val="90000"/>
              </a:lnSpc>
            </a:pPr>
            <a:r>
              <a:rPr lang="en-US" sz="2400" dirty="0">
                <a:ea typeface="ＭＳ Ｐゴシック" pitchFamily="-111" charset="-128"/>
                <a:cs typeface="ＭＳ Ｐゴシック" pitchFamily="-111" charset="-128"/>
              </a:rPr>
              <a:t>The instructions are labeled from </a:t>
            </a:r>
            <a:r>
              <a:rPr lang="en-US" sz="2400" b="1" dirty="0">
                <a:ea typeface="ＭＳ Ｐゴシック" pitchFamily="-111" charset="-128"/>
                <a:cs typeface="ＭＳ Ｐゴシック" pitchFamily="-111" charset="-128"/>
              </a:rPr>
              <a:t>1</a:t>
            </a:r>
            <a:r>
              <a:rPr lang="en-US" sz="2400" dirty="0">
                <a:ea typeface="ＭＳ Ｐゴシック" pitchFamily="-111" charset="-128"/>
                <a:cs typeface="ＭＳ Ｐゴシック" pitchFamily="-111" charset="-128"/>
              </a:rPr>
              <a:t> to </a:t>
            </a:r>
            <a:r>
              <a:rPr lang="en-US" sz="2400" b="1" dirty="0">
                <a:ea typeface="ＭＳ Ｐゴシック" pitchFamily="-111" charset="-128"/>
                <a:cs typeface="ＭＳ Ｐゴシック" pitchFamily="-111" charset="-128"/>
              </a:rPr>
              <a:t>m</a:t>
            </a:r>
            <a:r>
              <a:rPr lang="en-US" sz="2400" dirty="0">
                <a:ea typeface="ＭＳ Ｐゴシック" pitchFamily="-111" charset="-128"/>
                <a:cs typeface="ＭＳ Ｐゴシック" pitchFamily="-111" charset="-128"/>
              </a:rPr>
              <a:t>, where there are m instructions.  Termination occurs as a result of an attempt to execute the </a:t>
            </a:r>
            <a:r>
              <a:rPr lang="en-US" sz="2400" b="1" dirty="0">
                <a:ea typeface="ＭＳ Ｐゴシック" pitchFamily="-111" charset="-128"/>
                <a:cs typeface="ＭＳ Ｐゴシック" pitchFamily="-111" charset="-128"/>
              </a:rPr>
              <a:t>m+1</a:t>
            </a:r>
            <a:r>
              <a:rPr lang="en-US" sz="2400" dirty="0">
                <a:ea typeface="ＭＳ Ｐゴシック" pitchFamily="-111" charset="-128"/>
                <a:cs typeface="ＭＳ Ｐゴシック" pitchFamily="-111" charset="-128"/>
              </a:rPr>
              <a:t>-st instruction.</a:t>
            </a:r>
          </a:p>
          <a:p>
            <a:pPr>
              <a:lnSpc>
                <a:spcPct val="90000"/>
              </a:lnSpc>
            </a:pPr>
            <a:r>
              <a:rPr lang="en-US" sz="2400" dirty="0">
                <a:ea typeface="ＭＳ Ｐゴシック" pitchFamily="-111" charset="-128"/>
                <a:cs typeface="ＭＳ Ｐゴシック" pitchFamily="-111" charset="-128"/>
              </a:rPr>
              <a:t>The storage medium of a register machine is a finite set of registers, each capable of storing an arbitrary natural number.</a:t>
            </a:r>
          </a:p>
          <a:p>
            <a:pPr>
              <a:lnSpc>
                <a:spcPct val="90000"/>
              </a:lnSpc>
            </a:pPr>
            <a:r>
              <a:rPr lang="en-US" sz="2400" dirty="0">
                <a:ea typeface="ＭＳ Ｐゴシック" pitchFamily="-111" charset="-128"/>
                <a:cs typeface="ＭＳ Ｐゴシック" pitchFamily="-111" charset="-128"/>
              </a:rPr>
              <a:t>Any given register machine has a finite, predetermined number of registers, independent of its input.</a:t>
            </a:r>
          </a:p>
        </p:txBody>
      </p:sp>
      <p:sp>
        <p:nvSpPr>
          <p:cNvPr id="192516" name="Date Placeholder 3"/>
          <p:cNvSpPr>
            <a:spLocks noGrp="1"/>
          </p:cNvSpPr>
          <p:nvPr>
            <p:ph type="dt" sz="quarter" idx="10"/>
          </p:nvPr>
        </p:nvSpPr>
        <p:spPr>
          <a:noFill/>
        </p:spPr>
        <p:txBody>
          <a:bodyPr/>
          <a:lstStyle/>
          <a:p>
            <a:fld id="{E61E8310-0377-7D4B-88B3-829767F002C1}"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19251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92518" name="Slide Number Placeholder 5"/>
          <p:cNvSpPr>
            <a:spLocks noGrp="1"/>
          </p:cNvSpPr>
          <p:nvPr>
            <p:ph type="sldNum" sz="quarter" idx="12"/>
          </p:nvPr>
        </p:nvSpPr>
        <p:spPr>
          <a:noFill/>
        </p:spPr>
        <p:txBody>
          <a:bodyPr/>
          <a:lstStyle/>
          <a:p>
            <a:fld id="{EAF5928C-ECC4-5A44-9A08-A6233FA2279D}" type="slidenum">
              <a:rPr lang="en-US">
                <a:latin typeface="Arial" pitchFamily="-111" charset="0"/>
                <a:ea typeface="ＭＳ Ｐゴシック" pitchFamily="-111" charset="-128"/>
                <a:cs typeface="ＭＳ Ｐゴシック" pitchFamily="-111" charset="-128"/>
              </a:rPr>
              <a:pPr/>
              <a:t>80</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93539" name="Slide Number Placeholder 5"/>
          <p:cNvSpPr>
            <a:spLocks noGrp="1"/>
          </p:cNvSpPr>
          <p:nvPr>
            <p:ph type="sldNum" sz="quarter" idx="12"/>
          </p:nvPr>
        </p:nvSpPr>
        <p:spPr>
          <a:noFill/>
        </p:spPr>
        <p:txBody>
          <a:bodyPr/>
          <a:lstStyle/>
          <a:p>
            <a:fld id="{F91D1620-0C46-F742-967A-BA4F7B810C54}" type="slidenum">
              <a:rPr lang="en-US">
                <a:latin typeface="Arial" pitchFamily="-111" charset="0"/>
                <a:ea typeface="ＭＳ Ｐゴシック" pitchFamily="-111" charset="-128"/>
                <a:cs typeface="ＭＳ Ｐゴシック" pitchFamily="-111" charset="-128"/>
              </a:rPr>
              <a:pPr/>
              <a:t>81</a:t>
            </a:fld>
            <a:endParaRPr lang="en-US">
              <a:latin typeface="Arial" pitchFamily="-111" charset="0"/>
              <a:ea typeface="ＭＳ Ｐゴシック" pitchFamily="-111" charset="-128"/>
              <a:cs typeface="ＭＳ Ｐゴシック" pitchFamily="-111" charset="-128"/>
            </a:endParaRPr>
          </a:p>
        </p:txBody>
      </p:sp>
      <p:sp>
        <p:nvSpPr>
          <p:cNvPr id="193540" name="Rectangle 2"/>
          <p:cNvSpPr>
            <a:spLocks noGrp="1" noChangeArrowheads="1"/>
          </p:cNvSpPr>
          <p:nvPr>
            <p:ph type="title"/>
          </p:nvPr>
        </p:nvSpPr>
        <p:spPr/>
        <p:txBody>
          <a:bodyPr/>
          <a:lstStyle/>
          <a:p>
            <a:r>
              <a:rPr lang="en-US" sz="4000">
                <a:ea typeface="ＭＳ Ｐゴシック" pitchFamily="-111" charset="-128"/>
                <a:cs typeface="ＭＳ Ｐゴシック" pitchFamily="-111" charset="-128"/>
              </a:rPr>
              <a:t>Computing by Register Machines</a:t>
            </a:r>
          </a:p>
        </p:txBody>
      </p:sp>
      <p:sp>
        <p:nvSpPr>
          <p:cNvPr id="193541" name="Rectangle 3"/>
          <p:cNvSpPr>
            <a:spLocks noGrp="1" noChangeArrowheads="1"/>
          </p:cNvSpPr>
          <p:nvPr>
            <p:ph type="body" idx="1"/>
          </p:nvPr>
        </p:nvSpPr>
        <p:spPr/>
        <p:txBody>
          <a:bodyPr/>
          <a:lstStyle/>
          <a:p>
            <a:pPr>
              <a:lnSpc>
                <a:spcPct val="80000"/>
              </a:lnSpc>
            </a:pPr>
            <a:r>
              <a:rPr lang="en-US" sz="2800" dirty="0">
                <a:ea typeface="ＭＳ Ｐゴシック" pitchFamily="-111" charset="-128"/>
                <a:cs typeface="ＭＳ Ｐゴシック" pitchFamily="-111" charset="-128"/>
              </a:rPr>
              <a:t>A register machine partially computing some </a:t>
            </a:r>
            <a:r>
              <a:rPr lang="en-US" sz="2800" b="1"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a:t>
            </a:r>
            <a:r>
              <a:rPr lang="en-US" sz="2800" dirty="0" err="1">
                <a:ea typeface="ＭＳ Ｐゴシック" pitchFamily="-111" charset="-128"/>
                <a:cs typeface="ＭＳ Ｐゴシック" pitchFamily="-111" charset="-128"/>
              </a:rPr>
              <a:t>ary</a:t>
            </a:r>
            <a:r>
              <a:rPr lang="en-US" sz="2800" dirty="0">
                <a:ea typeface="ＭＳ Ｐゴシック" pitchFamily="-111" charset="-128"/>
                <a:cs typeface="ＭＳ Ｐゴシック" pitchFamily="-111" charset="-128"/>
              </a:rPr>
              <a:t> function </a:t>
            </a:r>
            <a:r>
              <a:rPr lang="en-US" sz="2800" b="1"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typically starts with its argument values in the first n registers and ends with the result in the </a:t>
            </a:r>
            <a:r>
              <a:rPr lang="en-US" sz="2800" b="1" dirty="0">
                <a:ea typeface="ＭＳ Ｐゴシック" pitchFamily="-111" charset="-128"/>
                <a:cs typeface="ＭＳ Ｐゴシック" pitchFamily="-111" charset="-128"/>
              </a:rPr>
              <a:t>n+1</a:t>
            </a:r>
            <a:r>
              <a:rPr lang="en-US" sz="2800" dirty="0">
                <a:ea typeface="ＭＳ Ｐゴシック" pitchFamily="-111" charset="-128"/>
                <a:cs typeface="ＭＳ Ｐゴシック" pitchFamily="-111" charset="-128"/>
              </a:rPr>
              <a:t>-st register.</a:t>
            </a:r>
          </a:p>
          <a:p>
            <a:pPr>
              <a:lnSpc>
                <a:spcPct val="80000"/>
              </a:lnSpc>
            </a:pPr>
            <a:r>
              <a:rPr lang="en-US" sz="2800" dirty="0">
                <a:ea typeface="ＭＳ Ｐゴシック" pitchFamily="-111" charset="-128"/>
                <a:cs typeface="ＭＳ Ｐゴシック" pitchFamily="-111" charset="-128"/>
              </a:rPr>
              <a:t>We extend this slightly to allow the computation to start with values in its </a:t>
            </a:r>
            <a:r>
              <a:rPr lang="en-US" sz="2800" b="1" dirty="0">
                <a:ea typeface="ＭＳ Ｐゴシック" pitchFamily="-111" charset="-128"/>
                <a:cs typeface="ＭＳ Ｐゴシック" pitchFamily="-111" charset="-128"/>
              </a:rPr>
              <a:t>k+1</a:t>
            </a:r>
            <a:r>
              <a:rPr lang="en-US" sz="2800" dirty="0">
                <a:ea typeface="ＭＳ Ｐゴシック" pitchFamily="-111" charset="-128"/>
                <a:cs typeface="ＭＳ Ｐゴシック" pitchFamily="-111" charset="-128"/>
              </a:rPr>
              <a:t>-st through </a:t>
            </a:r>
            <a:r>
              <a:rPr lang="en-US" sz="2800" b="1" dirty="0" err="1">
                <a:ea typeface="ＭＳ Ｐゴシック" pitchFamily="-111" charset="-128"/>
                <a:cs typeface="ＭＳ Ｐゴシック" pitchFamily="-111" charset="-128"/>
              </a:rPr>
              <a:t>k+n</a:t>
            </a:r>
            <a:r>
              <a:rPr lang="en-US" sz="2800" dirty="0" err="1">
                <a:ea typeface="ＭＳ Ｐゴシック" pitchFamily="-111" charset="-128"/>
                <a:cs typeface="ＭＳ Ｐゴシック" pitchFamily="-111" charset="-128"/>
              </a:rPr>
              <a:t>-th</a:t>
            </a:r>
            <a:r>
              <a:rPr lang="en-US" sz="2800" dirty="0">
                <a:ea typeface="ＭＳ Ｐゴシック" pitchFamily="-111" charset="-128"/>
                <a:cs typeface="ＭＳ Ｐゴシック" pitchFamily="-111" charset="-128"/>
              </a:rPr>
              <a:t> register, with the result appearing in the </a:t>
            </a:r>
            <a:r>
              <a:rPr lang="en-US" sz="2800" b="1" dirty="0">
                <a:ea typeface="ＭＳ Ｐゴシック" pitchFamily="-111" charset="-128"/>
                <a:cs typeface="ＭＳ Ｐゴシック" pitchFamily="-111" charset="-128"/>
              </a:rPr>
              <a:t>k+n+1</a:t>
            </a:r>
            <a:r>
              <a:rPr lang="en-US" sz="2800" dirty="0">
                <a:ea typeface="ＭＳ Ｐゴシック" pitchFamily="-111" charset="-128"/>
                <a:cs typeface="ＭＳ Ｐゴシック" pitchFamily="-111" charset="-128"/>
              </a:rPr>
              <a:t>-th register, for any </a:t>
            </a:r>
            <a:r>
              <a:rPr lang="en-US" sz="2800" b="1" dirty="0">
                <a:ea typeface="ＭＳ Ｐゴシック" pitchFamily="-111" charset="-128"/>
                <a:cs typeface="ＭＳ Ｐゴシック" pitchFamily="-111" charset="-128"/>
              </a:rPr>
              <a:t>k</a:t>
            </a:r>
            <a:r>
              <a:rPr lang="en-US" sz="2800" dirty="0">
                <a:ea typeface="ＭＳ Ｐゴシック" pitchFamily="-111" charset="-128"/>
                <a:cs typeface="ＭＳ Ｐゴシック" pitchFamily="-111" charset="-128"/>
              </a:rPr>
              <a:t>, such that there are at least k</a:t>
            </a:r>
            <a:r>
              <a:rPr lang="en-US" sz="2800" b="1" dirty="0">
                <a:ea typeface="ＭＳ Ｐゴシック" pitchFamily="-111" charset="-128"/>
                <a:cs typeface="ＭＳ Ｐゴシック" pitchFamily="-111" charset="-128"/>
              </a:rPr>
              <a:t>+n+1</a:t>
            </a:r>
            <a:r>
              <a:rPr lang="en-US" sz="2800" dirty="0">
                <a:ea typeface="ＭＳ Ｐゴシック" pitchFamily="-111" charset="-128"/>
                <a:cs typeface="ＭＳ Ｐゴシック" pitchFamily="-111" charset="-128"/>
              </a:rPr>
              <a:t> registers.</a:t>
            </a:r>
          </a:p>
          <a:p>
            <a:pPr>
              <a:lnSpc>
                <a:spcPct val="80000"/>
              </a:lnSpc>
            </a:pPr>
            <a:r>
              <a:rPr lang="en-US" sz="2800" dirty="0">
                <a:ea typeface="ＭＳ Ｐゴシック" pitchFamily="-111" charset="-128"/>
                <a:cs typeface="ＭＳ Ｐゴシック" pitchFamily="-111" charset="-128"/>
              </a:rPr>
              <a:t>Sometimes, we use the notation of finishing with the results in the first register, and the arguments appearing in </a:t>
            </a:r>
            <a:r>
              <a:rPr lang="en-US" sz="2800" b="1" dirty="0">
                <a:ea typeface="ＭＳ Ｐゴシック" pitchFamily="-111" charset="-128"/>
                <a:cs typeface="ＭＳ Ｐゴシック" pitchFamily="-111" charset="-128"/>
              </a:rPr>
              <a:t>2</a:t>
            </a:r>
            <a:r>
              <a:rPr lang="en-US" sz="2800" dirty="0">
                <a:ea typeface="ＭＳ Ｐゴシック" pitchFamily="-111" charset="-128"/>
                <a:cs typeface="ＭＳ Ｐゴシック" pitchFamily="-111" charset="-128"/>
              </a:rPr>
              <a:t> to </a:t>
            </a:r>
            <a:r>
              <a:rPr lang="en-US" sz="2800" b="1" dirty="0">
                <a:ea typeface="ＭＳ Ｐゴシック" pitchFamily="-111" charset="-128"/>
                <a:cs typeface="ＭＳ Ｐゴシック" pitchFamily="-111" charset="-128"/>
              </a:rPr>
              <a:t>n+1</a:t>
            </a:r>
            <a:r>
              <a:rPr lang="en-US" sz="2800" dirty="0">
                <a:ea typeface="ＭＳ Ｐゴシック" pitchFamily="-111" charset="-128"/>
                <a:cs typeface="ＭＳ Ｐゴシック" pitchFamily="-111" charset="-128"/>
              </a:rPr>
              <a:t>.</a:t>
            </a:r>
          </a:p>
        </p:txBody>
      </p:sp>
      <p:sp>
        <p:nvSpPr>
          <p:cNvPr id="193542" name="Date Placeholder 3"/>
          <p:cNvSpPr>
            <a:spLocks noGrp="1"/>
          </p:cNvSpPr>
          <p:nvPr>
            <p:ph type="dt" sz="quarter" idx="10"/>
          </p:nvPr>
        </p:nvSpPr>
        <p:spPr>
          <a:noFill/>
        </p:spPr>
        <p:txBody>
          <a:bodyPr/>
          <a:lstStyle/>
          <a:p>
            <a:fld id="{ED88FDE6-3EF1-4540-8F68-68B73F7694FA}"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95587" name="Slide Number Placeholder 5"/>
          <p:cNvSpPr>
            <a:spLocks noGrp="1"/>
          </p:cNvSpPr>
          <p:nvPr>
            <p:ph type="sldNum" sz="quarter" idx="12"/>
          </p:nvPr>
        </p:nvSpPr>
        <p:spPr>
          <a:noFill/>
        </p:spPr>
        <p:txBody>
          <a:bodyPr/>
          <a:lstStyle/>
          <a:p>
            <a:fld id="{28328D49-D30F-444F-A07A-5A279F4822A7}" type="slidenum">
              <a:rPr lang="en-US">
                <a:latin typeface="Arial" pitchFamily="-111" charset="0"/>
                <a:ea typeface="ＭＳ Ｐゴシック" pitchFamily="-111" charset="-128"/>
                <a:cs typeface="ＭＳ Ｐゴシック" pitchFamily="-111" charset="-128"/>
              </a:rPr>
              <a:pPr/>
              <a:t>82</a:t>
            </a:fld>
            <a:endParaRPr lang="en-US">
              <a:latin typeface="Arial" pitchFamily="-111" charset="0"/>
              <a:ea typeface="ＭＳ Ｐゴシック" pitchFamily="-111" charset="-128"/>
              <a:cs typeface="ＭＳ Ｐゴシック" pitchFamily="-111" charset="-128"/>
            </a:endParaRPr>
          </a:p>
        </p:txBody>
      </p:sp>
      <p:sp>
        <p:nvSpPr>
          <p:cNvPr id="19558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Register Instructions</a:t>
            </a:r>
          </a:p>
        </p:txBody>
      </p:sp>
      <p:sp>
        <p:nvSpPr>
          <p:cNvPr id="195589" name="Rectangle 3"/>
          <p:cNvSpPr>
            <a:spLocks noGrp="1" noChangeArrowheads="1"/>
          </p:cNvSpPr>
          <p:nvPr>
            <p:ph type="body" idx="1"/>
          </p:nvPr>
        </p:nvSpPr>
        <p:spPr/>
        <p:txBody>
          <a:bodyPr/>
          <a:lstStyle/>
          <a:p>
            <a:pPr>
              <a:lnSpc>
                <a:spcPct val="80000"/>
              </a:lnSpc>
            </a:pPr>
            <a:r>
              <a:rPr lang="en-US" dirty="0">
                <a:ea typeface="ＭＳ Ｐゴシック" pitchFamily="-111" charset="-128"/>
                <a:cs typeface="ＭＳ Ｐゴシック" pitchFamily="-111" charset="-128"/>
              </a:rPr>
              <a:t>Each instruction of a register machine is of one of two forms:</a:t>
            </a:r>
          </a:p>
          <a:p>
            <a:pPr>
              <a:lnSpc>
                <a:spcPct val="80000"/>
              </a:lnSpc>
              <a:buFontTx/>
              <a:buNone/>
            </a:pPr>
            <a:r>
              <a:rPr lang="en-US" dirty="0">
                <a:ea typeface="ＭＳ Ｐゴシック" pitchFamily="-111" charset="-128"/>
                <a:cs typeface="ＭＳ Ｐゴシック" pitchFamily="-111" charset="-128"/>
              </a:rPr>
              <a:t>	</a:t>
            </a:r>
            <a:r>
              <a:rPr lang="en-US" b="1" dirty="0" err="1" smtClean="0">
                <a:ea typeface="ＭＳ Ｐゴシック" pitchFamily="-111" charset="-128"/>
                <a:cs typeface="ＭＳ Ｐゴシック" pitchFamily="-111" charset="-128"/>
              </a:rPr>
              <a:t>INC</a:t>
            </a:r>
            <a:r>
              <a:rPr lang="en-US" sz="5400" b="1" baseline="-25000" dirty="0" err="1" smtClean="0">
                <a:ea typeface="ＭＳ Ｐゴシック" pitchFamily="-111" charset="-128"/>
                <a:cs typeface="ＭＳ Ｐゴシック" pitchFamily="-111" charset="-128"/>
              </a:rPr>
              <a:t>r</a:t>
            </a:r>
            <a:r>
              <a:rPr lang="en-US" b="1" dirty="0" smtClean="0">
                <a:ea typeface="ＭＳ Ｐゴシック" pitchFamily="-111" charset="-128"/>
                <a:cs typeface="ＭＳ Ｐゴシック" pitchFamily="-111" charset="-128"/>
              </a:rPr>
              <a:t>[</a:t>
            </a:r>
            <a:r>
              <a:rPr lang="en-US" b="1" dirty="0" err="1" smtClean="0">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a:t>
            </a:r>
            <a:r>
              <a:rPr lang="en-US" dirty="0">
                <a:ea typeface="ＭＳ Ｐゴシック" pitchFamily="-111" charset="-128"/>
                <a:cs typeface="ＭＳ Ｐゴシック" pitchFamily="-111" charset="-128"/>
              </a:rPr>
              <a:t> – </a:t>
            </a:r>
            <a:endParaRPr lang="en-US" dirty="0" smtClean="0">
              <a:ea typeface="ＭＳ Ｐゴシック" pitchFamily="-111" charset="-128"/>
              <a:cs typeface="ＭＳ Ｐゴシック" pitchFamily="-111" charset="-128"/>
            </a:endParaRPr>
          </a:p>
          <a:p>
            <a:pPr>
              <a:lnSpc>
                <a:spcPct val="80000"/>
              </a:lnSpc>
              <a:buFontTx/>
              <a:buNone/>
            </a:pPr>
            <a:r>
              <a:rPr lang="en-US" sz="2800" dirty="0">
                <a:ea typeface="ＭＳ Ｐゴシック" pitchFamily="-111" charset="-128"/>
                <a:cs typeface="ＭＳ Ｐゴシック" pitchFamily="-111" charset="-128"/>
              </a:rPr>
              <a:t>	</a:t>
            </a:r>
            <a:r>
              <a:rPr lang="en-US" sz="2800" dirty="0" smtClean="0">
                <a:ea typeface="ＭＳ Ｐゴシック" pitchFamily="-111" charset="-128"/>
                <a:cs typeface="ＭＳ Ｐゴシック" pitchFamily="-111" charset="-128"/>
              </a:rPr>
              <a:t>	increment </a:t>
            </a:r>
            <a:r>
              <a:rPr lang="en-US" sz="2800" b="1" dirty="0">
                <a:ea typeface="ＭＳ Ｐゴシック" pitchFamily="-111" charset="-128"/>
                <a:cs typeface="ＭＳ Ｐゴシック" pitchFamily="-111" charset="-128"/>
              </a:rPr>
              <a:t>r</a:t>
            </a:r>
            <a:r>
              <a:rPr lang="en-US" sz="2800" dirty="0">
                <a:ea typeface="ＭＳ Ｐゴシック" pitchFamily="-111" charset="-128"/>
                <a:cs typeface="ＭＳ Ｐゴシック" pitchFamily="-111" charset="-128"/>
              </a:rPr>
              <a:t> and jump to </a:t>
            </a:r>
            <a:r>
              <a:rPr lang="en-US" sz="2800" b="1" dirty="0" err="1">
                <a:ea typeface="ＭＳ Ｐゴシック" pitchFamily="-111" charset="-128"/>
                <a:cs typeface="ＭＳ Ｐゴシック" pitchFamily="-111" charset="-128"/>
              </a:rPr>
              <a:t>i</a:t>
            </a:r>
            <a:r>
              <a:rPr lang="en-US" sz="2800" dirty="0">
                <a:ea typeface="ＭＳ Ｐゴシック" pitchFamily="-111" charset="-128"/>
                <a:cs typeface="ＭＳ Ｐゴシック" pitchFamily="-111" charset="-128"/>
              </a:rPr>
              <a:t>.</a:t>
            </a:r>
          </a:p>
          <a:p>
            <a:pPr>
              <a:lnSpc>
                <a:spcPct val="80000"/>
              </a:lnSpc>
              <a:buFontTx/>
              <a:buNone/>
            </a:pPr>
            <a:r>
              <a:rPr lang="en-US" dirty="0">
                <a:ea typeface="ＭＳ Ｐゴシック" pitchFamily="-111" charset="-128"/>
                <a:cs typeface="ＭＳ Ｐゴシック" pitchFamily="-111" charset="-128"/>
              </a:rPr>
              <a:t>	</a:t>
            </a:r>
            <a:r>
              <a:rPr lang="en-US" b="1" dirty="0" err="1" smtClean="0">
                <a:ea typeface="ＭＳ Ｐゴシック" pitchFamily="-111" charset="-128"/>
                <a:cs typeface="ＭＳ Ｐゴシック" pitchFamily="-111" charset="-128"/>
              </a:rPr>
              <a:t>DEC</a:t>
            </a:r>
            <a:r>
              <a:rPr lang="en-US" sz="6000" b="1" baseline="-25000" dirty="0" err="1" smtClean="0">
                <a:ea typeface="ＭＳ Ｐゴシック" pitchFamily="-111" charset="-128"/>
                <a:cs typeface="ＭＳ Ｐゴシック" pitchFamily="-111" charset="-128"/>
              </a:rPr>
              <a:t>r</a:t>
            </a:r>
            <a:r>
              <a:rPr lang="en-US" b="1" dirty="0" smtClean="0">
                <a:ea typeface="ＭＳ Ｐゴシック" pitchFamily="-111" charset="-128"/>
                <a:cs typeface="ＭＳ Ｐゴシック" pitchFamily="-111" charset="-128"/>
              </a:rPr>
              <a:t>[p</a:t>
            </a:r>
            <a:r>
              <a:rPr lang="en-US" b="1" dirty="0">
                <a:ea typeface="ＭＳ Ｐゴシック" pitchFamily="-111" charset="-128"/>
                <a:cs typeface="ＭＳ Ｐゴシック" pitchFamily="-111" charset="-128"/>
              </a:rPr>
              <a:t>, z] </a:t>
            </a:r>
            <a:r>
              <a:rPr lang="en-US" dirty="0">
                <a:ea typeface="ＭＳ Ｐゴシック" pitchFamily="-111" charset="-128"/>
                <a:cs typeface="ＭＳ Ｐゴシック" pitchFamily="-111" charset="-128"/>
              </a:rPr>
              <a:t>–</a:t>
            </a:r>
          </a:p>
          <a:p>
            <a:pPr>
              <a:lnSpc>
                <a:spcPct val="80000"/>
              </a:lnSpc>
              <a:buFontTx/>
              <a:buNone/>
            </a:pPr>
            <a:r>
              <a:rPr lang="en-US" dirty="0">
                <a:ea typeface="ＭＳ Ｐゴシック" pitchFamily="-111" charset="-128"/>
                <a:cs typeface="ＭＳ Ｐゴシック" pitchFamily="-111" charset="-128"/>
              </a:rPr>
              <a:t>		</a:t>
            </a:r>
            <a:r>
              <a:rPr lang="en-US" sz="2800" dirty="0" smtClean="0">
                <a:ea typeface="ＭＳ Ｐゴシック" pitchFamily="-111" charset="-128"/>
                <a:cs typeface="ＭＳ Ｐゴシック" pitchFamily="-111" charset="-128"/>
              </a:rPr>
              <a:t>if </a:t>
            </a:r>
            <a:r>
              <a:rPr lang="en-US" sz="2800" dirty="0">
                <a:ea typeface="ＭＳ Ｐゴシック" pitchFamily="-111" charset="-128"/>
                <a:cs typeface="ＭＳ Ｐゴシック" pitchFamily="-111" charset="-128"/>
              </a:rPr>
              <a:t>register </a:t>
            </a:r>
            <a:r>
              <a:rPr lang="en-US" sz="2800" b="1" dirty="0">
                <a:ea typeface="ＭＳ Ｐゴシック" pitchFamily="-111" charset="-128"/>
                <a:cs typeface="ＭＳ Ｐゴシック" pitchFamily="-111" charset="-128"/>
              </a:rPr>
              <a:t>r &gt; 0</a:t>
            </a:r>
            <a:r>
              <a:rPr lang="en-US" sz="2800" dirty="0">
                <a:ea typeface="ＭＳ Ｐゴシック" pitchFamily="-111" charset="-128"/>
                <a:cs typeface="ＭＳ Ｐゴシック" pitchFamily="-111" charset="-128"/>
              </a:rPr>
              <a:t>, decrement </a:t>
            </a:r>
            <a:r>
              <a:rPr lang="en-US" sz="2800" b="1" dirty="0">
                <a:ea typeface="ＭＳ Ｐゴシック" pitchFamily="-111" charset="-128"/>
                <a:cs typeface="ＭＳ Ｐゴシック" pitchFamily="-111" charset="-128"/>
              </a:rPr>
              <a:t>r</a:t>
            </a:r>
            <a:r>
              <a:rPr lang="en-US" sz="2800" dirty="0">
                <a:ea typeface="ＭＳ Ｐゴシック" pitchFamily="-111" charset="-128"/>
                <a:cs typeface="ＭＳ Ｐゴシック" pitchFamily="-111" charset="-128"/>
              </a:rPr>
              <a:t> and jump to </a:t>
            </a:r>
            <a:r>
              <a:rPr lang="en-US" sz="2800" b="1" dirty="0">
                <a:ea typeface="ＭＳ Ｐゴシック" pitchFamily="-111" charset="-128"/>
                <a:cs typeface="ＭＳ Ｐゴシック" pitchFamily="-111" charset="-128"/>
              </a:rPr>
              <a:t>p</a:t>
            </a:r>
          </a:p>
          <a:p>
            <a:pPr>
              <a:lnSpc>
                <a:spcPct val="80000"/>
              </a:lnSpc>
              <a:buFontTx/>
              <a:buNone/>
            </a:pPr>
            <a:r>
              <a:rPr lang="en-US" sz="2800" dirty="0">
                <a:ea typeface="ＭＳ Ｐゴシック" pitchFamily="-111" charset="-128"/>
                <a:cs typeface="ＭＳ Ｐゴシック" pitchFamily="-111" charset="-128"/>
              </a:rPr>
              <a:t>		</a:t>
            </a:r>
            <a:r>
              <a:rPr lang="en-US" sz="2800" dirty="0" smtClean="0">
                <a:ea typeface="ＭＳ Ｐゴシック" pitchFamily="-111" charset="-128"/>
                <a:cs typeface="ＭＳ Ｐゴシック" pitchFamily="-111" charset="-128"/>
              </a:rPr>
              <a:t>else </a:t>
            </a:r>
            <a:r>
              <a:rPr lang="en-US" sz="2800" dirty="0">
                <a:ea typeface="ＭＳ Ｐゴシック" pitchFamily="-111" charset="-128"/>
                <a:cs typeface="ＭＳ Ｐゴシック" pitchFamily="-111" charset="-128"/>
              </a:rPr>
              <a:t>jump</a:t>
            </a:r>
            <a:r>
              <a:rPr lang="en-US" sz="3600"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to </a:t>
            </a:r>
            <a:r>
              <a:rPr lang="en-US" sz="2800" b="1" dirty="0">
                <a:ea typeface="ＭＳ Ｐゴシック" pitchFamily="-111" charset="-128"/>
                <a:cs typeface="ＭＳ Ｐゴシック" pitchFamily="-111" charset="-128"/>
              </a:rPr>
              <a:t>z</a:t>
            </a:r>
          </a:p>
          <a:p>
            <a:pPr>
              <a:lnSpc>
                <a:spcPct val="80000"/>
              </a:lnSpc>
            </a:pPr>
            <a:r>
              <a:rPr lang="en-US" dirty="0">
                <a:ea typeface="ＭＳ Ｐゴシック" pitchFamily="-111" charset="-128"/>
                <a:cs typeface="ＭＳ Ｐゴシック" pitchFamily="-111" charset="-128"/>
              </a:rPr>
              <a:t>Note, we do not use subscripts if obvious.</a:t>
            </a:r>
          </a:p>
        </p:txBody>
      </p:sp>
      <p:sp>
        <p:nvSpPr>
          <p:cNvPr id="195590" name="Date Placeholder 3"/>
          <p:cNvSpPr>
            <a:spLocks noGrp="1"/>
          </p:cNvSpPr>
          <p:nvPr>
            <p:ph type="dt" sz="quarter" idx="10"/>
          </p:nvPr>
        </p:nvSpPr>
        <p:spPr>
          <a:noFill/>
        </p:spPr>
        <p:txBody>
          <a:bodyPr/>
          <a:lstStyle/>
          <a:p>
            <a:fld id="{57FAB163-E237-EA44-8C31-566D6DF95104}"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97635" name="Slide Number Placeholder 5"/>
          <p:cNvSpPr>
            <a:spLocks noGrp="1"/>
          </p:cNvSpPr>
          <p:nvPr>
            <p:ph type="sldNum" sz="quarter" idx="12"/>
          </p:nvPr>
        </p:nvSpPr>
        <p:spPr>
          <a:noFill/>
        </p:spPr>
        <p:txBody>
          <a:bodyPr/>
          <a:lstStyle/>
          <a:p>
            <a:fld id="{18450F00-FC4D-EC4A-8639-28AE5DFB45BC}" type="slidenum">
              <a:rPr lang="en-US">
                <a:latin typeface="Arial" pitchFamily="-111" charset="0"/>
                <a:ea typeface="ＭＳ Ｐゴシック" pitchFamily="-111" charset="-128"/>
                <a:cs typeface="ＭＳ Ｐゴシック" pitchFamily="-111" charset="-128"/>
              </a:rPr>
              <a:pPr/>
              <a:t>83</a:t>
            </a:fld>
            <a:endParaRPr lang="en-US">
              <a:latin typeface="Arial" pitchFamily="-111" charset="0"/>
              <a:ea typeface="ＭＳ Ｐゴシック" pitchFamily="-111" charset="-128"/>
              <a:cs typeface="ＭＳ Ｐゴシック" pitchFamily="-111" charset="-128"/>
            </a:endParaRPr>
          </a:p>
        </p:txBody>
      </p:sp>
      <p:sp>
        <p:nvSpPr>
          <p:cNvPr id="19763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Addition by RM</a:t>
            </a:r>
          </a:p>
        </p:txBody>
      </p:sp>
      <p:sp>
        <p:nvSpPr>
          <p:cNvPr id="197637" name="Rectangle 3"/>
          <p:cNvSpPr>
            <a:spLocks noGrp="1" noChangeArrowheads="1"/>
          </p:cNvSpPr>
          <p:nvPr>
            <p:ph type="body" idx="1"/>
          </p:nvPr>
        </p:nvSpPr>
        <p:spPr/>
        <p:txBody>
          <a:bodyPr/>
          <a:lstStyle/>
          <a:p>
            <a:pPr>
              <a:lnSpc>
                <a:spcPct val="80000"/>
              </a:lnSpc>
              <a:buFontTx/>
              <a:buNone/>
            </a:pPr>
            <a:r>
              <a:rPr lang="en-US" sz="1800" b="1" dirty="0">
                <a:ea typeface="ＭＳ Ｐゴシック" pitchFamily="-111" charset="-128"/>
                <a:cs typeface="ＭＳ Ｐゴシック" pitchFamily="-111" charset="-128"/>
              </a:rPr>
              <a:t>Addition (r3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r1 + r2)</a:t>
            </a:r>
          </a:p>
          <a:p>
            <a:pPr>
              <a:lnSpc>
                <a:spcPct val="80000"/>
              </a:lnSpc>
              <a:buFontTx/>
              <a:buNone/>
            </a:pPr>
            <a:r>
              <a:rPr lang="en-US" sz="1800" b="1" dirty="0">
                <a:ea typeface="ＭＳ Ｐゴシック" pitchFamily="-111" charset="-128"/>
                <a:cs typeface="ＭＳ Ｐゴシック" pitchFamily="-111" charset="-128"/>
              </a:rPr>
              <a:t>1.	DEC3[1,2]	: Zero result (r3) and work (r4) registers </a:t>
            </a:r>
          </a:p>
          <a:p>
            <a:pPr>
              <a:lnSpc>
                <a:spcPct val="80000"/>
              </a:lnSpc>
              <a:buFontTx/>
              <a:buNone/>
            </a:pPr>
            <a:r>
              <a:rPr lang="en-US" sz="1800" b="1" dirty="0">
                <a:ea typeface="ＭＳ Ｐゴシック" pitchFamily="-111" charset="-128"/>
                <a:cs typeface="ＭＳ Ｐゴシック" pitchFamily="-111" charset="-128"/>
              </a:rPr>
              <a:t>2.	DEC4[2,3]</a:t>
            </a:r>
          </a:p>
          <a:p>
            <a:pPr>
              <a:lnSpc>
                <a:spcPct val="80000"/>
              </a:lnSpc>
              <a:buFontTx/>
              <a:buNone/>
            </a:pPr>
            <a:r>
              <a:rPr lang="en-US" sz="1800" b="1" dirty="0">
                <a:ea typeface="ＭＳ Ｐゴシック" pitchFamily="-111" charset="-128"/>
                <a:cs typeface="ＭＳ Ｐゴシック" pitchFamily="-111" charset="-128"/>
              </a:rPr>
              <a:t>3.	DEC1[4,6]	: Add r1 to r3, saving original r1 in r4</a:t>
            </a:r>
          </a:p>
          <a:p>
            <a:pPr>
              <a:lnSpc>
                <a:spcPct val="80000"/>
              </a:lnSpc>
              <a:buFontTx/>
              <a:buNone/>
            </a:pPr>
            <a:r>
              <a:rPr lang="en-US" sz="1800" b="1" dirty="0">
                <a:ea typeface="ＭＳ Ｐゴシック" pitchFamily="-111" charset="-128"/>
                <a:cs typeface="ＭＳ Ｐゴシック" pitchFamily="-111" charset="-128"/>
              </a:rPr>
              <a:t>4.	INC3[5]</a:t>
            </a:r>
          </a:p>
          <a:p>
            <a:pPr>
              <a:lnSpc>
                <a:spcPct val="80000"/>
              </a:lnSpc>
              <a:buFontTx/>
              <a:buNone/>
            </a:pPr>
            <a:r>
              <a:rPr lang="en-US" sz="1800" b="1" dirty="0">
                <a:ea typeface="ＭＳ Ｐゴシック" pitchFamily="-111" charset="-128"/>
                <a:cs typeface="ＭＳ Ｐゴシック" pitchFamily="-111" charset="-128"/>
              </a:rPr>
              <a:t>5.	INC4[3]</a:t>
            </a:r>
          </a:p>
          <a:p>
            <a:pPr>
              <a:lnSpc>
                <a:spcPct val="80000"/>
              </a:lnSpc>
              <a:buFontTx/>
              <a:buNone/>
            </a:pPr>
            <a:r>
              <a:rPr lang="en-US" sz="1800" b="1" dirty="0">
                <a:ea typeface="ＭＳ Ｐゴシック" pitchFamily="-111" charset="-128"/>
                <a:cs typeface="ＭＳ Ｐゴシック" pitchFamily="-111" charset="-128"/>
              </a:rPr>
              <a:t>6.	DEC4[7,8]	: Restore r1</a:t>
            </a:r>
          </a:p>
          <a:p>
            <a:pPr>
              <a:lnSpc>
                <a:spcPct val="80000"/>
              </a:lnSpc>
              <a:buFontTx/>
              <a:buNone/>
            </a:pPr>
            <a:r>
              <a:rPr lang="en-US" sz="1800" b="1" dirty="0">
                <a:ea typeface="ＭＳ Ｐゴシック" pitchFamily="-111" charset="-128"/>
                <a:cs typeface="ＭＳ Ｐゴシック" pitchFamily="-111" charset="-128"/>
              </a:rPr>
              <a:t>7.	INC1[6]</a:t>
            </a:r>
          </a:p>
          <a:p>
            <a:pPr>
              <a:lnSpc>
                <a:spcPct val="80000"/>
              </a:lnSpc>
              <a:buFontTx/>
              <a:buNone/>
            </a:pPr>
            <a:r>
              <a:rPr lang="en-US" sz="1800" b="1" dirty="0">
                <a:ea typeface="ＭＳ Ｐゴシック" pitchFamily="-111" charset="-128"/>
                <a:cs typeface="ＭＳ Ｐゴシック" pitchFamily="-111" charset="-128"/>
              </a:rPr>
              <a:t>8.	DEC2[9,11]	: Add r2 to r3, saving original r2 in r4</a:t>
            </a:r>
          </a:p>
          <a:p>
            <a:pPr>
              <a:lnSpc>
                <a:spcPct val="80000"/>
              </a:lnSpc>
              <a:buFontTx/>
              <a:buNone/>
            </a:pPr>
            <a:r>
              <a:rPr lang="en-US" sz="1800" b="1" dirty="0">
                <a:ea typeface="ＭＳ Ｐゴシック" pitchFamily="-111" charset="-128"/>
                <a:cs typeface="ＭＳ Ｐゴシック" pitchFamily="-111" charset="-128"/>
              </a:rPr>
              <a:t>9.	INC3[10]</a:t>
            </a:r>
          </a:p>
          <a:p>
            <a:pPr>
              <a:lnSpc>
                <a:spcPct val="80000"/>
              </a:lnSpc>
              <a:buFontTx/>
              <a:buNone/>
            </a:pPr>
            <a:r>
              <a:rPr lang="en-US" sz="1800" b="1" dirty="0">
                <a:ea typeface="ＭＳ Ｐゴシック" pitchFamily="-111" charset="-128"/>
                <a:cs typeface="ＭＳ Ｐゴシック" pitchFamily="-111" charset="-128"/>
              </a:rPr>
              <a:t>10.	INC4[8]</a:t>
            </a:r>
          </a:p>
          <a:p>
            <a:pPr>
              <a:lnSpc>
                <a:spcPct val="80000"/>
              </a:lnSpc>
              <a:buFontTx/>
              <a:buNone/>
            </a:pPr>
            <a:r>
              <a:rPr lang="en-US" sz="1800" b="1" dirty="0">
                <a:ea typeface="ＭＳ Ｐゴシック" pitchFamily="-111" charset="-128"/>
                <a:cs typeface="ＭＳ Ｐゴシック" pitchFamily="-111" charset="-128"/>
              </a:rPr>
              <a:t>11.	DEC4[12,13]	: Restore r2</a:t>
            </a:r>
          </a:p>
          <a:p>
            <a:pPr>
              <a:lnSpc>
                <a:spcPct val="80000"/>
              </a:lnSpc>
              <a:buFontTx/>
              <a:buNone/>
            </a:pPr>
            <a:r>
              <a:rPr lang="en-US" sz="1800" b="1" dirty="0">
                <a:ea typeface="ＭＳ Ｐゴシック" pitchFamily="-111" charset="-128"/>
                <a:cs typeface="ＭＳ Ｐゴシック" pitchFamily="-111" charset="-128"/>
              </a:rPr>
              <a:t>12.	INC2[11]</a:t>
            </a:r>
          </a:p>
          <a:p>
            <a:pPr>
              <a:lnSpc>
                <a:spcPct val="80000"/>
              </a:lnSpc>
              <a:buFontTx/>
              <a:buNone/>
            </a:pPr>
            <a:r>
              <a:rPr lang="en-US" sz="1800" b="1" dirty="0">
                <a:ea typeface="ＭＳ Ｐゴシック" pitchFamily="-111" charset="-128"/>
                <a:cs typeface="ＭＳ Ｐゴシック" pitchFamily="-111" charset="-128"/>
              </a:rPr>
              <a:t>13.			: Halt by branching here</a:t>
            </a:r>
          </a:p>
        </p:txBody>
      </p:sp>
      <p:sp>
        <p:nvSpPr>
          <p:cNvPr id="197638" name="Date Placeholder 3"/>
          <p:cNvSpPr>
            <a:spLocks noGrp="1"/>
          </p:cNvSpPr>
          <p:nvPr>
            <p:ph type="dt" sz="quarter" idx="10"/>
          </p:nvPr>
        </p:nvSpPr>
        <p:spPr>
          <a:noFill/>
        </p:spPr>
        <p:txBody>
          <a:bodyPr/>
          <a:lstStyle/>
          <a:p>
            <a:fld id="{B0357692-6E49-0A4B-A832-9D7800A760B0}"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99683" name="Slide Number Placeholder 5"/>
          <p:cNvSpPr>
            <a:spLocks noGrp="1"/>
          </p:cNvSpPr>
          <p:nvPr>
            <p:ph type="sldNum" sz="quarter" idx="12"/>
          </p:nvPr>
        </p:nvSpPr>
        <p:spPr>
          <a:noFill/>
        </p:spPr>
        <p:txBody>
          <a:bodyPr/>
          <a:lstStyle/>
          <a:p>
            <a:fld id="{2B33C162-A42C-964C-93CE-E3EA2F96B7DA}" type="slidenum">
              <a:rPr lang="en-US">
                <a:latin typeface="Arial" pitchFamily="-111" charset="0"/>
                <a:ea typeface="ＭＳ Ｐゴシック" pitchFamily="-111" charset="-128"/>
                <a:cs typeface="ＭＳ Ｐゴシック" pitchFamily="-111" charset="-128"/>
              </a:rPr>
              <a:pPr/>
              <a:t>84</a:t>
            </a:fld>
            <a:endParaRPr lang="en-US">
              <a:latin typeface="Arial" pitchFamily="-111" charset="0"/>
              <a:ea typeface="ＭＳ Ｐゴシック" pitchFamily="-111" charset="-128"/>
              <a:cs typeface="ＭＳ Ｐゴシック" pitchFamily="-111" charset="-128"/>
            </a:endParaRPr>
          </a:p>
        </p:txBody>
      </p:sp>
      <p:sp>
        <p:nvSpPr>
          <p:cNvPr id="19968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Limited Subtraction by RM</a:t>
            </a:r>
          </a:p>
        </p:txBody>
      </p:sp>
      <p:sp>
        <p:nvSpPr>
          <p:cNvPr id="199685" name="Rectangle 3"/>
          <p:cNvSpPr>
            <a:spLocks noGrp="1" noChangeArrowheads="1"/>
          </p:cNvSpPr>
          <p:nvPr>
            <p:ph type="body" idx="1"/>
          </p:nvPr>
        </p:nvSpPr>
        <p:spPr/>
        <p:txBody>
          <a:bodyPr/>
          <a:lstStyle/>
          <a:p>
            <a:pPr>
              <a:lnSpc>
                <a:spcPct val="80000"/>
              </a:lnSpc>
              <a:buFontTx/>
              <a:buNone/>
            </a:pPr>
            <a:r>
              <a:rPr lang="en-US" sz="1800" b="1" dirty="0">
                <a:ea typeface="ＭＳ Ｐゴシック" pitchFamily="-111" charset="-128"/>
                <a:cs typeface="ＭＳ Ｐゴシック" pitchFamily="-111" charset="-128"/>
              </a:rPr>
              <a:t>Subtraction (r3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r1 - r2, if r1≥r2; 0, otherwise)</a:t>
            </a:r>
          </a:p>
          <a:p>
            <a:pPr>
              <a:lnSpc>
                <a:spcPct val="80000"/>
              </a:lnSpc>
              <a:buFontTx/>
              <a:buNone/>
            </a:pPr>
            <a:r>
              <a:rPr lang="en-US" sz="1800" b="1" dirty="0">
                <a:ea typeface="ＭＳ Ｐゴシック" pitchFamily="-111" charset="-128"/>
                <a:cs typeface="ＭＳ Ｐゴシック" pitchFamily="-111" charset="-128"/>
              </a:rPr>
              <a:t>1.	DEC3[1,2]	: Zero result (r3) and work (r4) registers </a:t>
            </a:r>
          </a:p>
          <a:p>
            <a:pPr>
              <a:lnSpc>
                <a:spcPct val="80000"/>
              </a:lnSpc>
              <a:buFontTx/>
              <a:buNone/>
            </a:pPr>
            <a:r>
              <a:rPr lang="en-US" sz="1800" b="1" dirty="0">
                <a:ea typeface="ＭＳ Ｐゴシック" pitchFamily="-111" charset="-128"/>
                <a:cs typeface="ＭＳ Ｐゴシック" pitchFamily="-111" charset="-128"/>
              </a:rPr>
              <a:t>2.	DEC4[2,3]</a:t>
            </a:r>
          </a:p>
          <a:p>
            <a:pPr>
              <a:lnSpc>
                <a:spcPct val="80000"/>
              </a:lnSpc>
              <a:buFontTx/>
              <a:buNone/>
            </a:pPr>
            <a:r>
              <a:rPr lang="en-US" sz="1800" b="1" dirty="0">
                <a:ea typeface="ＭＳ Ｐゴシック" pitchFamily="-111" charset="-128"/>
                <a:cs typeface="ＭＳ Ｐゴシック" pitchFamily="-111" charset="-128"/>
              </a:rPr>
              <a:t>3.	DEC1[4,6]	: Add r1 to r3, saving original r1 in r4</a:t>
            </a:r>
          </a:p>
          <a:p>
            <a:pPr>
              <a:lnSpc>
                <a:spcPct val="80000"/>
              </a:lnSpc>
              <a:buFontTx/>
              <a:buNone/>
            </a:pPr>
            <a:r>
              <a:rPr lang="en-US" sz="1800" b="1" dirty="0">
                <a:ea typeface="ＭＳ Ｐゴシック" pitchFamily="-111" charset="-128"/>
                <a:cs typeface="ＭＳ Ｐゴシック" pitchFamily="-111" charset="-128"/>
              </a:rPr>
              <a:t>4.	INC3[5]</a:t>
            </a:r>
          </a:p>
          <a:p>
            <a:pPr>
              <a:lnSpc>
                <a:spcPct val="80000"/>
              </a:lnSpc>
              <a:buFontTx/>
              <a:buNone/>
            </a:pPr>
            <a:r>
              <a:rPr lang="en-US" sz="1800" b="1" dirty="0">
                <a:ea typeface="ＭＳ Ｐゴシック" pitchFamily="-111" charset="-128"/>
                <a:cs typeface="ＭＳ Ｐゴシック" pitchFamily="-111" charset="-128"/>
              </a:rPr>
              <a:t>5.	INC4[3]</a:t>
            </a:r>
          </a:p>
          <a:p>
            <a:pPr>
              <a:lnSpc>
                <a:spcPct val="80000"/>
              </a:lnSpc>
              <a:buFontTx/>
              <a:buNone/>
            </a:pPr>
            <a:r>
              <a:rPr lang="en-US" sz="1800" b="1" dirty="0">
                <a:ea typeface="ＭＳ Ｐゴシック" pitchFamily="-111" charset="-128"/>
                <a:cs typeface="ＭＳ Ｐゴシック" pitchFamily="-111" charset="-128"/>
              </a:rPr>
              <a:t>6.	DEC4[7,8]	: Restore r1</a:t>
            </a:r>
          </a:p>
          <a:p>
            <a:pPr>
              <a:lnSpc>
                <a:spcPct val="80000"/>
              </a:lnSpc>
              <a:buFontTx/>
              <a:buNone/>
            </a:pPr>
            <a:r>
              <a:rPr lang="en-US" sz="1800" b="1" dirty="0">
                <a:ea typeface="ＭＳ Ｐゴシック" pitchFamily="-111" charset="-128"/>
                <a:cs typeface="ＭＳ Ｐゴシック" pitchFamily="-111" charset="-128"/>
              </a:rPr>
              <a:t>7.	INC1[6]</a:t>
            </a:r>
          </a:p>
          <a:p>
            <a:pPr>
              <a:lnSpc>
                <a:spcPct val="80000"/>
              </a:lnSpc>
              <a:buFontTx/>
              <a:buNone/>
            </a:pPr>
            <a:r>
              <a:rPr lang="en-US" sz="1800" b="1" dirty="0">
                <a:ea typeface="ＭＳ Ｐゴシック" pitchFamily="-111" charset="-128"/>
                <a:cs typeface="ＭＳ Ｐゴシック" pitchFamily="-111" charset="-128"/>
              </a:rPr>
              <a:t>8.	DEC2[9,11]	: Subtract r2 from r3, saving original r2 in r4</a:t>
            </a:r>
          </a:p>
          <a:p>
            <a:pPr>
              <a:lnSpc>
                <a:spcPct val="80000"/>
              </a:lnSpc>
              <a:buFontTx/>
              <a:buNone/>
            </a:pPr>
            <a:r>
              <a:rPr lang="en-US" sz="1800" b="1" dirty="0">
                <a:ea typeface="ＭＳ Ｐゴシック" pitchFamily="-111" charset="-128"/>
                <a:cs typeface="ＭＳ Ｐゴシック" pitchFamily="-111" charset="-128"/>
              </a:rPr>
              <a:t>9.	DEC3[10,10]   </a:t>
            </a:r>
            <a:r>
              <a:rPr lang="en-US" sz="1800" b="1" dirty="0" smtClean="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Note that decrementing 0 does nothing</a:t>
            </a:r>
          </a:p>
          <a:p>
            <a:pPr>
              <a:lnSpc>
                <a:spcPct val="80000"/>
              </a:lnSpc>
              <a:buFontTx/>
              <a:buNone/>
            </a:pPr>
            <a:r>
              <a:rPr lang="en-US" sz="1800" b="1" dirty="0">
                <a:ea typeface="ＭＳ Ｐゴシック" pitchFamily="-111" charset="-128"/>
                <a:cs typeface="ＭＳ Ｐゴシック" pitchFamily="-111" charset="-128"/>
              </a:rPr>
              <a:t>10.	INC4[8]</a:t>
            </a:r>
          </a:p>
          <a:p>
            <a:pPr>
              <a:lnSpc>
                <a:spcPct val="80000"/>
              </a:lnSpc>
              <a:buFontTx/>
              <a:buNone/>
            </a:pPr>
            <a:r>
              <a:rPr lang="en-US" sz="1800" b="1" dirty="0">
                <a:ea typeface="ＭＳ Ｐゴシック" pitchFamily="-111" charset="-128"/>
                <a:cs typeface="ＭＳ Ｐゴシック" pitchFamily="-111" charset="-128"/>
              </a:rPr>
              <a:t>11.	DEC4[12,13]	: Restore r2</a:t>
            </a:r>
          </a:p>
          <a:p>
            <a:pPr>
              <a:lnSpc>
                <a:spcPct val="80000"/>
              </a:lnSpc>
              <a:buFontTx/>
              <a:buNone/>
            </a:pPr>
            <a:r>
              <a:rPr lang="en-US" sz="1800" b="1" dirty="0">
                <a:ea typeface="ＭＳ Ｐゴシック" pitchFamily="-111" charset="-128"/>
                <a:cs typeface="ＭＳ Ｐゴシック" pitchFamily="-111" charset="-128"/>
              </a:rPr>
              <a:t>12.	INC2[11]</a:t>
            </a:r>
          </a:p>
          <a:p>
            <a:pPr>
              <a:lnSpc>
                <a:spcPct val="80000"/>
              </a:lnSpc>
              <a:buFontTx/>
              <a:buNone/>
            </a:pPr>
            <a:r>
              <a:rPr lang="en-US" sz="1800" b="1" dirty="0">
                <a:ea typeface="ＭＳ Ｐゴシック" pitchFamily="-111" charset="-128"/>
                <a:cs typeface="ＭＳ Ｐゴシック" pitchFamily="-111" charset="-128"/>
              </a:rPr>
              <a:t>13.			: Halt by branching here</a:t>
            </a:r>
          </a:p>
        </p:txBody>
      </p:sp>
      <p:sp>
        <p:nvSpPr>
          <p:cNvPr id="199686" name="Date Placeholder 3"/>
          <p:cNvSpPr>
            <a:spLocks noGrp="1"/>
          </p:cNvSpPr>
          <p:nvPr>
            <p:ph type="dt" sz="quarter" idx="10"/>
          </p:nvPr>
        </p:nvSpPr>
        <p:spPr>
          <a:noFill/>
        </p:spPr>
        <p:txBody>
          <a:bodyPr/>
          <a:lstStyle/>
          <a:p>
            <a:fld id="{F67CEA48-6ADF-0F48-A6FF-8AFEAFFE83CC}"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Factor Replacement Systems</a:t>
            </a:r>
          </a:p>
        </p:txBody>
      </p:sp>
      <p:sp>
        <p:nvSpPr>
          <p:cNvPr id="201731" name="Rectangle 5"/>
          <p:cNvSpPr>
            <a:spLocks noGrp="1" noChangeArrowheads="1"/>
          </p:cNvSpPr>
          <p:nvPr>
            <p:ph type="subTitle" idx="1"/>
          </p:nvPr>
        </p:nvSpPr>
        <p:spPr/>
        <p:txBody>
          <a:bodyPr/>
          <a:lstStyle/>
          <a:p>
            <a:r>
              <a:rPr lang="en-US">
                <a:solidFill>
                  <a:srgbClr val="CC3300"/>
                </a:solidFill>
                <a:ea typeface="ＭＳ Ｐゴシック" pitchFamily="-111" charset="-128"/>
                <a:cs typeface="ＭＳ Ｐゴシック" pitchFamily="-111" charset="-128"/>
              </a:rPr>
              <a:t>3</a:t>
            </a:r>
            <a:r>
              <a:rPr lang="en-US" baseline="30000">
                <a:solidFill>
                  <a:srgbClr val="CC3300"/>
                </a:solidFill>
                <a:ea typeface="ＭＳ Ｐゴシック" pitchFamily="-111" charset="-128"/>
                <a:cs typeface="ＭＳ Ｐゴシック" pitchFamily="-111" charset="-128"/>
              </a:rPr>
              <a:t>rd</a:t>
            </a:r>
            <a:r>
              <a:rPr lang="en-US">
                <a:solidFill>
                  <a:srgbClr val="CC3300"/>
                </a:solidFill>
                <a:ea typeface="ＭＳ Ｐゴシック" pitchFamily="-111" charset="-128"/>
                <a:cs typeface="ＭＳ Ｐゴシック" pitchFamily="-111" charset="-128"/>
              </a:rPr>
              <a:t> Model</a:t>
            </a:r>
          </a:p>
          <a:p>
            <a:r>
              <a:rPr lang="en-US">
                <a:solidFill>
                  <a:srgbClr val="CC3300"/>
                </a:solidFill>
                <a:ea typeface="ＭＳ Ｐゴシック" pitchFamily="-111" charset="-128"/>
                <a:cs typeface="ＭＳ Ｐゴシック" pitchFamily="-111" charset="-128"/>
              </a:rPr>
              <a:t>Deceptively Simple</a:t>
            </a:r>
          </a:p>
        </p:txBody>
      </p:sp>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03779" name="Slide Number Placeholder 5"/>
          <p:cNvSpPr>
            <a:spLocks noGrp="1"/>
          </p:cNvSpPr>
          <p:nvPr>
            <p:ph type="sldNum" sz="quarter" idx="12"/>
          </p:nvPr>
        </p:nvSpPr>
        <p:spPr>
          <a:noFill/>
        </p:spPr>
        <p:txBody>
          <a:bodyPr/>
          <a:lstStyle/>
          <a:p>
            <a:fld id="{EB4F0EE8-0B22-AB4C-865D-EB488B10B4CA}" type="slidenum">
              <a:rPr lang="en-US">
                <a:latin typeface="Arial" pitchFamily="-111" charset="0"/>
                <a:ea typeface="ＭＳ Ｐゴシック" pitchFamily="-111" charset="-128"/>
                <a:cs typeface="ＭＳ Ｐゴシック" pitchFamily="-111" charset="-128"/>
              </a:rPr>
              <a:pPr/>
              <a:t>86</a:t>
            </a:fld>
            <a:endParaRPr lang="en-US">
              <a:latin typeface="Arial" pitchFamily="-111" charset="0"/>
              <a:ea typeface="ＭＳ Ｐゴシック" pitchFamily="-111" charset="-128"/>
              <a:cs typeface="ＭＳ Ｐゴシック" pitchFamily="-111" charset="-128"/>
            </a:endParaRPr>
          </a:p>
        </p:txBody>
      </p:sp>
      <p:sp>
        <p:nvSpPr>
          <p:cNvPr id="20378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Factor Replacement Concepts</a:t>
            </a:r>
          </a:p>
        </p:txBody>
      </p:sp>
      <p:sp>
        <p:nvSpPr>
          <p:cNvPr id="203781" name="Rectangle 3"/>
          <p:cNvSpPr>
            <a:spLocks noGrp="1" noChangeArrowheads="1"/>
          </p:cNvSpPr>
          <p:nvPr>
            <p:ph type="body" idx="1"/>
          </p:nvPr>
        </p:nvSpPr>
        <p:spPr/>
        <p:txBody>
          <a:bodyPr/>
          <a:lstStyle/>
          <a:p>
            <a:pPr>
              <a:lnSpc>
                <a:spcPct val="80000"/>
              </a:lnSpc>
            </a:pPr>
            <a:r>
              <a:rPr lang="en-US" sz="2400" dirty="0">
                <a:ea typeface="ＭＳ Ｐゴシック" pitchFamily="-111" charset="-128"/>
                <a:cs typeface="ＭＳ Ｐゴシック" pitchFamily="-111" charset="-128"/>
              </a:rPr>
              <a:t>A factor replacement system (FRS) consists of a finite (ordered) sequence of fractions, and some starting natural number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a:t>
            </a:r>
          </a:p>
          <a:p>
            <a:pPr>
              <a:lnSpc>
                <a:spcPct val="80000"/>
              </a:lnSpc>
            </a:pPr>
            <a:r>
              <a:rPr lang="en-US" sz="2400" dirty="0">
                <a:ea typeface="ＭＳ Ｐゴシック" pitchFamily="-111" charset="-128"/>
                <a:cs typeface="ＭＳ Ｐゴシック" pitchFamily="-111" charset="-128"/>
              </a:rPr>
              <a:t>A fraction </a:t>
            </a:r>
            <a:r>
              <a:rPr lang="en-US" sz="2400" b="1" dirty="0">
                <a:ea typeface="ＭＳ Ｐゴシック" pitchFamily="-111" charset="-128"/>
                <a:cs typeface="ＭＳ Ｐゴシック" pitchFamily="-111" charset="-128"/>
              </a:rPr>
              <a:t>a/b</a:t>
            </a:r>
            <a:r>
              <a:rPr lang="en-US" sz="2400" dirty="0">
                <a:ea typeface="ＭＳ Ｐゴシック" pitchFamily="-111" charset="-128"/>
                <a:cs typeface="ＭＳ Ｐゴシック" pitchFamily="-111" charset="-128"/>
              </a:rPr>
              <a:t> is applicable to some natural number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just in case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is divisible by </a:t>
            </a:r>
            <a:r>
              <a:rPr lang="en-US" sz="2400" b="1" dirty="0">
                <a:ea typeface="ＭＳ Ｐゴシック" pitchFamily="-111" charset="-128"/>
                <a:cs typeface="ＭＳ Ｐゴシック" pitchFamily="-111" charset="-128"/>
              </a:rPr>
              <a:t>b</a:t>
            </a:r>
            <a:r>
              <a:rPr lang="en-US" sz="2400" dirty="0">
                <a:ea typeface="ＭＳ Ｐゴシック" pitchFamily="-111" charset="-128"/>
                <a:cs typeface="ＭＳ Ｐゴシック" pitchFamily="-111" charset="-128"/>
              </a:rPr>
              <a:t>.  We always chose the first applicable fraction (</a:t>
            </a:r>
            <a:r>
              <a:rPr lang="en-US" sz="2400" b="1" dirty="0">
                <a:ea typeface="ＭＳ Ｐゴシック" pitchFamily="-111" charset="-128"/>
                <a:cs typeface="ＭＳ Ｐゴシック" pitchFamily="-111" charset="-128"/>
              </a:rPr>
              <a:t>a/b</a:t>
            </a:r>
            <a:r>
              <a:rPr lang="en-US" sz="2400" dirty="0">
                <a:ea typeface="ＭＳ Ｐゴシック" pitchFamily="-111" charset="-128"/>
                <a:cs typeface="ＭＳ Ｐゴシック" pitchFamily="-111" charset="-128"/>
              </a:rPr>
              <a:t>), multiplying it times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to produce a new natural number </a:t>
            </a:r>
            <a:r>
              <a:rPr lang="en-US" sz="2400" b="1" dirty="0">
                <a:ea typeface="ＭＳ Ｐゴシック" pitchFamily="-111" charset="-128"/>
                <a:cs typeface="ＭＳ Ｐゴシック" pitchFamily="-111" charset="-128"/>
              </a:rPr>
              <a:t>x*a/b</a:t>
            </a:r>
            <a:r>
              <a:rPr lang="en-US" sz="2400" dirty="0">
                <a:ea typeface="ＭＳ Ｐゴシック" pitchFamily="-111" charset="-128"/>
                <a:cs typeface="ＭＳ Ｐゴシック" pitchFamily="-111" charset="-128"/>
              </a:rPr>
              <a:t>.  The process is then applied to this new number.  </a:t>
            </a:r>
          </a:p>
          <a:p>
            <a:pPr>
              <a:lnSpc>
                <a:spcPct val="80000"/>
              </a:lnSpc>
            </a:pPr>
            <a:r>
              <a:rPr lang="en-US" sz="2400" dirty="0">
                <a:ea typeface="ＭＳ Ｐゴシック" pitchFamily="-111" charset="-128"/>
                <a:cs typeface="ＭＳ Ｐゴシック" pitchFamily="-111" charset="-128"/>
              </a:rPr>
              <a:t>Termination occurs when no fraction is applicable.  </a:t>
            </a:r>
          </a:p>
          <a:p>
            <a:pPr>
              <a:lnSpc>
                <a:spcPct val="80000"/>
              </a:lnSpc>
            </a:pPr>
            <a:r>
              <a:rPr lang="en-US" sz="2400" dirty="0">
                <a:ea typeface="ＭＳ Ｐゴシック" pitchFamily="-111" charset="-128"/>
                <a:cs typeface="ＭＳ Ｐゴシック" pitchFamily="-111" charset="-128"/>
              </a:rPr>
              <a:t>A factor replacement system partially computing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a:t>
            </a:r>
            <a:r>
              <a:rPr lang="en-US" sz="2400" dirty="0" err="1">
                <a:ea typeface="ＭＳ Ｐゴシック" pitchFamily="-111" charset="-128"/>
                <a:cs typeface="ＭＳ Ｐゴシック" pitchFamily="-111" charset="-128"/>
              </a:rPr>
              <a:t>ary</a:t>
            </a:r>
            <a:r>
              <a:rPr lang="en-US" sz="2400" dirty="0">
                <a:ea typeface="ＭＳ Ｐゴシック" pitchFamily="-111" charset="-128"/>
                <a:cs typeface="ＭＳ Ｐゴシック" pitchFamily="-111" charset="-128"/>
              </a:rPr>
              <a:t> function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typically starts with its argument encoded as powers of the first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odd primes.  Thus, arguments </a:t>
            </a:r>
            <a:r>
              <a:rPr lang="en-US" sz="2400" b="1" dirty="0">
                <a:ea typeface="ＭＳ Ｐゴシック" pitchFamily="-111" charset="-128"/>
                <a:cs typeface="ＭＳ Ｐゴシック" pitchFamily="-111" charset="-128"/>
              </a:rPr>
              <a:t>x1</a:t>
            </a:r>
            <a:r>
              <a:rPr lang="en-US" sz="2400" dirty="0">
                <a:ea typeface="ＭＳ Ｐゴシック" pitchFamily="-111" charset="-128"/>
                <a:cs typeface="ＭＳ Ｐゴシック" pitchFamily="-111" charset="-128"/>
              </a:rPr>
              <a:t>,</a:t>
            </a:r>
            <a:r>
              <a:rPr lang="en-US" sz="2400" b="1" dirty="0">
                <a:ea typeface="ＭＳ Ｐゴシック" pitchFamily="-111" charset="-128"/>
                <a:cs typeface="ＭＳ Ｐゴシック" pitchFamily="-111" charset="-128"/>
              </a:rPr>
              <a:t>x2</a:t>
            </a:r>
            <a:r>
              <a:rPr lang="en-US" sz="2400"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xn</a:t>
            </a:r>
            <a:r>
              <a:rPr lang="en-US" sz="2400" dirty="0">
                <a:ea typeface="ＭＳ Ｐゴシック" pitchFamily="-111" charset="-128"/>
                <a:cs typeface="ＭＳ Ｐゴシック" pitchFamily="-111" charset="-128"/>
              </a:rPr>
              <a:t> are encoded as </a:t>
            </a:r>
            <a:r>
              <a:rPr lang="en-US" sz="2400" b="1" dirty="0">
                <a:ea typeface="ＭＳ Ｐゴシック" pitchFamily="-111" charset="-128"/>
                <a:cs typeface="ＭＳ Ｐゴシック" pitchFamily="-111" charset="-128"/>
              </a:rPr>
              <a:t>3</a:t>
            </a:r>
            <a:r>
              <a:rPr lang="en-US" sz="2400" b="1" baseline="30000" dirty="0">
                <a:ea typeface="ＭＳ Ｐゴシック" pitchFamily="-111" charset="-128"/>
                <a:cs typeface="ＭＳ Ｐゴシック" pitchFamily="-111" charset="-128"/>
              </a:rPr>
              <a:t>x1</a:t>
            </a:r>
            <a:r>
              <a:rPr lang="en-US" sz="2400" b="1" dirty="0">
                <a:ea typeface="ＭＳ Ｐゴシック" pitchFamily="-111" charset="-128"/>
                <a:cs typeface="ＭＳ Ｐゴシック" pitchFamily="-111" charset="-128"/>
              </a:rPr>
              <a:t>5</a:t>
            </a:r>
            <a:r>
              <a:rPr lang="en-US" sz="2400" b="1" baseline="30000" dirty="0">
                <a:ea typeface="ＭＳ Ｐゴシック" pitchFamily="-111" charset="-128"/>
                <a:cs typeface="ＭＳ Ｐゴシック" pitchFamily="-111" charset="-128"/>
              </a:rPr>
              <a:t>x2</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p</a:t>
            </a:r>
            <a:r>
              <a:rPr lang="en-US" sz="2400" b="1" baseline="-25000" dirty="0" err="1">
                <a:ea typeface="ＭＳ Ｐゴシック" pitchFamily="-111" charset="-128"/>
                <a:cs typeface="ＭＳ Ｐゴシック" pitchFamily="-111" charset="-128"/>
              </a:rPr>
              <a:t>n</a:t>
            </a:r>
            <a:r>
              <a:rPr lang="en-US" sz="2400" b="1" baseline="30000" dirty="0" err="1">
                <a:ea typeface="ＭＳ Ｐゴシック" pitchFamily="-111" charset="-128"/>
                <a:cs typeface="ＭＳ Ｐゴシック" pitchFamily="-111" charset="-128"/>
              </a:rPr>
              <a:t>xn</a:t>
            </a:r>
            <a:r>
              <a:rPr lang="en-US" sz="2400" dirty="0">
                <a:ea typeface="ＭＳ Ｐゴシック" pitchFamily="-111" charset="-128"/>
                <a:cs typeface="ＭＳ Ｐゴシック" pitchFamily="-111" charset="-128"/>
              </a:rPr>
              <a:t>.  The result then appears as the power of the prime </a:t>
            </a:r>
            <a:r>
              <a:rPr lang="en-US" sz="2400" b="1" dirty="0">
                <a:ea typeface="ＭＳ Ｐゴシック" pitchFamily="-111" charset="-128"/>
                <a:cs typeface="ＭＳ Ｐゴシック" pitchFamily="-111" charset="-128"/>
              </a:rPr>
              <a:t>2</a:t>
            </a:r>
            <a:r>
              <a:rPr lang="en-US" sz="2400" dirty="0">
                <a:ea typeface="ＭＳ Ｐゴシック" pitchFamily="-111" charset="-128"/>
                <a:cs typeface="ＭＳ Ｐゴシック" pitchFamily="-111" charset="-128"/>
              </a:rPr>
              <a:t>.</a:t>
            </a:r>
          </a:p>
        </p:txBody>
      </p:sp>
      <p:sp>
        <p:nvSpPr>
          <p:cNvPr id="203782" name="Date Placeholder 3"/>
          <p:cNvSpPr>
            <a:spLocks noGrp="1"/>
          </p:cNvSpPr>
          <p:nvPr>
            <p:ph type="dt" sz="quarter" idx="10"/>
          </p:nvPr>
        </p:nvSpPr>
        <p:spPr>
          <a:noFill/>
        </p:spPr>
        <p:txBody>
          <a:bodyPr/>
          <a:lstStyle/>
          <a:p>
            <a:fld id="{69BABBB7-656E-924C-8A1D-D1488A634BB2}"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05827" name="Slide Number Placeholder 5"/>
          <p:cNvSpPr>
            <a:spLocks noGrp="1"/>
          </p:cNvSpPr>
          <p:nvPr>
            <p:ph type="sldNum" sz="quarter" idx="12"/>
          </p:nvPr>
        </p:nvSpPr>
        <p:spPr>
          <a:noFill/>
        </p:spPr>
        <p:txBody>
          <a:bodyPr/>
          <a:lstStyle/>
          <a:p>
            <a:fld id="{B6A65E08-FA74-4A49-A492-985BBB1041BA}" type="slidenum">
              <a:rPr lang="en-US">
                <a:latin typeface="Arial" pitchFamily="-111" charset="0"/>
                <a:ea typeface="ＭＳ Ｐゴシック" pitchFamily="-111" charset="-128"/>
                <a:cs typeface="ＭＳ Ｐゴシック" pitchFamily="-111" charset="-128"/>
              </a:rPr>
              <a:pPr/>
              <a:t>87</a:t>
            </a:fld>
            <a:endParaRPr lang="en-US">
              <a:latin typeface="Arial" pitchFamily="-111" charset="0"/>
              <a:ea typeface="ＭＳ Ｐゴシック" pitchFamily="-111" charset="-128"/>
              <a:cs typeface="ＭＳ Ｐゴシック" pitchFamily="-111" charset="-128"/>
            </a:endParaRPr>
          </a:p>
        </p:txBody>
      </p:sp>
      <p:sp>
        <p:nvSpPr>
          <p:cNvPr id="20582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Addition by FRS</a:t>
            </a:r>
          </a:p>
        </p:txBody>
      </p:sp>
      <p:sp>
        <p:nvSpPr>
          <p:cNvPr id="205829" name="Rectangle 3"/>
          <p:cNvSpPr>
            <a:spLocks noGrp="1" noChangeArrowheads="1"/>
          </p:cNvSpPr>
          <p:nvPr>
            <p:ph type="body" idx="1"/>
          </p:nvPr>
        </p:nvSpPr>
        <p:spPr/>
        <p:txBody>
          <a:bodyPr/>
          <a:lstStyle/>
          <a:p>
            <a:pPr>
              <a:lnSpc>
                <a:spcPct val="80000"/>
              </a:lnSpc>
              <a:buFontTx/>
              <a:buNone/>
            </a:pPr>
            <a:r>
              <a:rPr lang="en-US" sz="18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Addition is </a:t>
            </a:r>
            <a:r>
              <a:rPr lang="en-US" sz="2400" b="1" dirty="0">
                <a:ea typeface="ＭＳ Ｐゴシック" pitchFamily="-111" charset="-128"/>
                <a:cs typeface="ＭＳ Ｐゴシック" pitchFamily="-111" charset="-128"/>
              </a:rPr>
              <a:t>3</a:t>
            </a:r>
            <a:r>
              <a:rPr lang="en-US" sz="2400" b="1" baseline="30000" dirty="0">
                <a:ea typeface="ＭＳ Ｐゴシック" pitchFamily="-111" charset="-128"/>
                <a:cs typeface="ＭＳ Ｐゴシック" pitchFamily="-111" charset="-128"/>
              </a:rPr>
              <a:t>x1</a:t>
            </a:r>
            <a:r>
              <a:rPr lang="en-US" sz="2400" b="1" dirty="0">
                <a:ea typeface="ＭＳ Ｐゴシック" pitchFamily="-111" charset="-128"/>
                <a:cs typeface="ＭＳ Ｐゴシック" pitchFamily="-111" charset="-128"/>
              </a:rPr>
              <a:t>5</a:t>
            </a:r>
            <a:r>
              <a:rPr lang="en-US" sz="2400" b="1" baseline="30000" dirty="0">
                <a:ea typeface="ＭＳ Ｐゴシック" pitchFamily="-111" charset="-128"/>
                <a:cs typeface="ＭＳ Ｐゴシック" pitchFamily="-111" charset="-128"/>
              </a:rPr>
              <a:t>x2</a:t>
            </a:r>
            <a:r>
              <a:rPr lang="en-US" sz="2400" dirty="0">
                <a:ea typeface="ＭＳ Ｐゴシック" pitchFamily="-111" charset="-128"/>
                <a:cs typeface="ＭＳ Ｐゴシック" pitchFamily="-111" charset="-128"/>
              </a:rPr>
              <a:t> becomes </a:t>
            </a:r>
            <a:r>
              <a:rPr lang="en-US" sz="2400" b="1" dirty="0">
                <a:ea typeface="ＭＳ Ｐゴシック" pitchFamily="-111" charset="-128"/>
                <a:cs typeface="ＭＳ Ｐゴシック" pitchFamily="-111" charset="-128"/>
              </a:rPr>
              <a:t>2</a:t>
            </a:r>
            <a:r>
              <a:rPr lang="en-US" sz="2400" b="1" baseline="30000" dirty="0">
                <a:ea typeface="ＭＳ Ｐゴシック" pitchFamily="-111" charset="-128"/>
                <a:cs typeface="ＭＳ Ｐゴシック" pitchFamily="-111" charset="-128"/>
              </a:rPr>
              <a:t>x1+x2</a:t>
            </a:r>
            <a:r>
              <a:rPr lang="en-US" sz="2400" baseline="30000" dirty="0">
                <a:ea typeface="ＭＳ Ｐゴシック" pitchFamily="-111" charset="-128"/>
                <a:cs typeface="ＭＳ Ｐゴシック" pitchFamily="-111" charset="-128"/>
              </a:rPr>
              <a:t> </a:t>
            </a:r>
            <a:endParaRPr lang="en-US" sz="2400" dirty="0">
              <a:ea typeface="ＭＳ Ｐゴシック" pitchFamily="-111" charset="-128"/>
              <a:cs typeface="ＭＳ Ｐゴシック" pitchFamily="-111" charset="-128"/>
            </a:endParaRPr>
          </a:p>
          <a:p>
            <a:pPr>
              <a:lnSpc>
                <a:spcPct val="80000"/>
              </a:lnSpc>
              <a:buFontTx/>
              <a:buNone/>
            </a:pPr>
            <a:r>
              <a:rPr lang="en-US" sz="2400" dirty="0">
                <a:ea typeface="ＭＳ Ｐゴシック" pitchFamily="-111" charset="-128"/>
                <a:cs typeface="ＭＳ Ｐゴシック" pitchFamily="-111" charset="-128"/>
              </a:rPr>
              <a:t>	or, in more details, </a:t>
            </a:r>
            <a:r>
              <a:rPr lang="en-US" sz="2400" b="1" dirty="0">
                <a:ea typeface="ＭＳ Ｐゴシック" pitchFamily="-111" charset="-128"/>
                <a:cs typeface="ＭＳ Ｐゴシック" pitchFamily="-111" charset="-128"/>
              </a:rPr>
              <a:t>2</a:t>
            </a:r>
            <a:r>
              <a:rPr lang="en-US" sz="2400" b="1" baseline="30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3</a:t>
            </a:r>
            <a:r>
              <a:rPr lang="en-US" sz="2400" b="1" baseline="30000" dirty="0">
                <a:ea typeface="ＭＳ Ｐゴシック" pitchFamily="-111" charset="-128"/>
                <a:cs typeface="ＭＳ Ｐゴシック" pitchFamily="-111" charset="-128"/>
              </a:rPr>
              <a:t>x1</a:t>
            </a:r>
            <a:r>
              <a:rPr lang="en-US" sz="2400" b="1" dirty="0">
                <a:ea typeface="ＭＳ Ｐゴシック" pitchFamily="-111" charset="-128"/>
                <a:cs typeface="ＭＳ Ｐゴシック" pitchFamily="-111" charset="-128"/>
              </a:rPr>
              <a:t>5</a:t>
            </a:r>
            <a:r>
              <a:rPr lang="en-US" sz="2400" b="1" baseline="30000" dirty="0">
                <a:ea typeface="ＭＳ Ｐゴシック" pitchFamily="-111" charset="-128"/>
                <a:cs typeface="ＭＳ Ｐゴシック" pitchFamily="-111" charset="-128"/>
              </a:rPr>
              <a:t>x2</a:t>
            </a:r>
            <a:r>
              <a:rPr lang="en-US" sz="2400" dirty="0">
                <a:ea typeface="ＭＳ Ｐゴシック" pitchFamily="-111" charset="-128"/>
                <a:cs typeface="ＭＳ Ｐゴシック" pitchFamily="-111" charset="-128"/>
              </a:rPr>
              <a:t> becomes </a:t>
            </a:r>
            <a:r>
              <a:rPr lang="en-US" sz="2400" b="1" dirty="0">
                <a:ea typeface="ＭＳ Ｐゴシック" pitchFamily="-111" charset="-128"/>
                <a:cs typeface="ＭＳ Ｐゴシック" pitchFamily="-111" charset="-128"/>
              </a:rPr>
              <a:t>2</a:t>
            </a:r>
            <a:r>
              <a:rPr lang="en-US" sz="2400" b="1" baseline="30000" dirty="0">
                <a:ea typeface="ＭＳ Ｐゴシック" pitchFamily="-111" charset="-128"/>
                <a:cs typeface="ＭＳ Ｐゴシック" pitchFamily="-111" charset="-128"/>
              </a:rPr>
              <a:t>x1+x2 </a:t>
            </a:r>
            <a:r>
              <a:rPr lang="en-US" sz="2400" b="1" dirty="0">
                <a:ea typeface="ＭＳ Ｐゴシック" pitchFamily="-111" charset="-128"/>
                <a:cs typeface="ＭＳ Ｐゴシック" pitchFamily="-111" charset="-128"/>
              </a:rPr>
              <a:t>3</a:t>
            </a:r>
            <a:r>
              <a:rPr lang="en-US" sz="2400" b="1" baseline="30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5</a:t>
            </a:r>
            <a:r>
              <a:rPr lang="en-US" sz="2400" b="1" baseline="30000" dirty="0">
                <a:ea typeface="ＭＳ Ｐゴシック" pitchFamily="-111" charset="-128"/>
                <a:cs typeface="ＭＳ Ｐゴシック" pitchFamily="-111" charset="-128"/>
              </a:rPr>
              <a:t>0</a:t>
            </a:r>
            <a:endParaRPr lang="en-US" sz="2400" b="1" dirty="0">
              <a:ea typeface="ＭＳ Ｐゴシック" pitchFamily="-111" charset="-128"/>
              <a:cs typeface="ＭＳ Ｐゴシック" pitchFamily="-111" charset="-128"/>
            </a:endParaRPr>
          </a:p>
          <a:p>
            <a:pPr>
              <a:lnSpc>
                <a:spcPct val="8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2 / 3</a:t>
            </a:r>
          </a:p>
          <a:p>
            <a:pPr>
              <a:lnSpc>
                <a:spcPct val="8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2 / 5</a:t>
            </a:r>
          </a:p>
          <a:p>
            <a:pPr>
              <a:lnSpc>
                <a:spcPct val="80000"/>
              </a:lnSpc>
              <a:buFontTx/>
              <a:buNone/>
            </a:pPr>
            <a:r>
              <a:rPr lang="en-US" sz="2400" dirty="0">
                <a:ea typeface="ＭＳ Ｐゴシック" pitchFamily="-111" charset="-128"/>
                <a:cs typeface="ＭＳ Ｐゴシック" pitchFamily="-111" charset="-128"/>
              </a:rPr>
              <a:t>	Note that these systems are sometimes presented as rewriting rules of the form</a:t>
            </a:r>
          </a:p>
          <a:p>
            <a:pPr>
              <a:lnSpc>
                <a:spcPct val="80000"/>
              </a:lnSpc>
              <a:buFontTx/>
              <a:buNone/>
            </a:pPr>
            <a:r>
              <a:rPr lang="en-US" sz="2400"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bx</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ax</a:t>
            </a:r>
          </a:p>
          <a:p>
            <a:pPr>
              <a:lnSpc>
                <a:spcPct val="80000"/>
              </a:lnSpc>
              <a:buFontTx/>
              <a:buNone/>
            </a:pPr>
            <a:r>
              <a:rPr lang="en-US" sz="2400" dirty="0">
                <a:ea typeface="ＭＳ Ｐゴシック" pitchFamily="-111" charset="-128"/>
                <a:cs typeface="ＭＳ Ｐゴシック" pitchFamily="-111" charset="-128"/>
              </a:rPr>
              <a:t>	meaning that a number that has </a:t>
            </a:r>
            <a:r>
              <a:rPr lang="en-US" sz="2400" dirty="0" smtClean="0">
                <a:ea typeface="ＭＳ Ｐゴシック" pitchFamily="-111" charset="-128"/>
                <a:cs typeface="ＭＳ Ｐゴシック" pitchFamily="-111" charset="-128"/>
              </a:rPr>
              <a:t>can be factored </a:t>
            </a:r>
            <a:r>
              <a:rPr lang="en-US" sz="2400" dirty="0">
                <a:ea typeface="ＭＳ Ｐゴシック" pitchFamily="-111" charset="-128"/>
                <a:cs typeface="ＭＳ Ｐゴシック" pitchFamily="-111" charset="-128"/>
              </a:rPr>
              <a:t>as </a:t>
            </a:r>
            <a:r>
              <a:rPr lang="en-US" sz="2400" b="1" dirty="0" err="1">
                <a:ea typeface="ＭＳ Ｐゴシック" pitchFamily="-111" charset="-128"/>
                <a:cs typeface="ＭＳ Ｐゴシック" pitchFamily="-111" charset="-128"/>
              </a:rPr>
              <a:t>bx</a:t>
            </a:r>
            <a:r>
              <a:rPr lang="en-US" sz="2400" dirty="0">
                <a:ea typeface="ＭＳ Ｐゴシック" pitchFamily="-111" charset="-128"/>
                <a:cs typeface="ＭＳ Ｐゴシック" pitchFamily="-111" charset="-128"/>
              </a:rPr>
              <a:t> can have the factor </a:t>
            </a:r>
            <a:r>
              <a:rPr lang="en-US" sz="2400" b="1" dirty="0">
                <a:ea typeface="ＭＳ Ｐゴシック" pitchFamily="-111" charset="-128"/>
                <a:cs typeface="ＭＳ Ｐゴシック" pitchFamily="-111" charset="-128"/>
              </a:rPr>
              <a:t>b</a:t>
            </a:r>
            <a:r>
              <a:rPr lang="en-US" sz="2400" dirty="0">
                <a:ea typeface="ＭＳ Ｐゴシック" pitchFamily="-111" charset="-128"/>
                <a:cs typeface="ＭＳ Ｐゴシック" pitchFamily="-111" charset="-128"/>
              </a:rPr>
              <a:t> replaced by an </a:t>
            </a:r>
            <a:r>
              <a:rPr lang="en-US" sz="2400" b="1" dirty="0">
                <a:ea typeface="ＭＳ Ｐゴシック" pitchFamily="-111" charset="-128"/>
                <a:cs typeface="ＭＳ Ｐゴシック" pitchFamily="-111" charset="-128"/>
              </a:rPr>
              <a:t>a</a:t>
            </a:r>
            <a:r>
              <a:rPr lang="en-US" sz="2400" dirty="0">
                <a:ea typeface="ＭＳ Ｐゴシック" pitchFamily="-111" charset="-128"/>
                <a:cs typeface="ＭＳ Ｐゴシック" pitchFamily="-111" charset="-128"/>
              </a:rPr>
              <a:t>.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The previous rules would then be written</a:t>
            </a:r>
          </a:p>
          <a:p>
            <a:pPr>
              <a:lnSpc>
                <a:spcPct val="8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3x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2x</a:t>
            </a:r>
          </a:p>
          <a:p>
            <a:pPr>
              <a:lnSpc>
                <a:spcPct val="80000"/>
              </a:lnSpc>
              <a:buFontTx/>
              <a:buNone/>
            </a:pPr>
            <a:r>
              <a:rPr lang="en-US" sz="2400" b="1" dirty="0">
                <a:ea typeface="ＭＳ Ｐゴシック" pitchFamily="-111" charset="-128"/>
                <a:cs typeface="ＭＳ Ｐゴシック" pitchFamily="-111" charset="-128"/>
              </a:rPr>
              <a:t>		5x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2x</a:t>
            </a:r>
          </a:p>
        </p:txBody>
      </p:sp>
      <p:sp>
        <p:nvSpPr>
          <p:cNvPr id="205830" name="Date Placeholder 3"/>
          <p:cNvSpPr>
            <a:spLocks noGrp="1"/>
          </p:cNvSpPr>
          <p:nvPr>
            <p:ph type="dt" sz="quarter" idx="10"/>
          </p:nvPr>
        </p:nvSpPr>
        <p:spPr>
          <a:noFill/>
        </p:spPr>
        <p:txBody>
          <a:bodyPr/>
          <a:lstStyle/>
          <a:p>
            <a:fld id="{2EFBA4ED-9ECE-944E-8A70-5953CA398DEF}"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07875" name="Slide Number Placeholder 5"/>
          <p:cNvSpPr>
            <a:spLocks noGrp="1"/>
          </p:cNvSpPr>
          <p:nvPr>
            <p:ph type="sldNum" sz="quarter" idx="12"/>
          </p:nvPr>
        </p:nvSpPr>
        <p:spPr>
          <a:noFill/>
        </p:spPr>
        <p:txBody>
          <a:bodyPr/>
          <a:lstStyle/>
          <a:p>
            <a:fld id="{A94115BC-1002-7249-99DA-07EFB61B651F}" type="slidenum">
              <a:rPr lang="en-US">
                <a:latin typeface="Arial" pitchFamily="-111" charset="0"/>
                <a:ea typeface="ＭＳ Ｐゴシック" pitchFamily="-111" charset="-128"/>
                <a:cs typeface="ＭＳ Ｐゴシック" pitchFamily="-111" charset="-128"/>
              </a:rPr>
              <a:pPr/>
              <a:t>88</a:t>
            </a:fld>
            <a:endParaRPr lang="en-US">
              <a:latin typeface="Arial" pitchFamily="-111" charset="0"/>
              <a:ea typeface="ＭＳ Ｐゴシック" pitchFamily="-111" charset="-128"/>
              <a:cs typeface="ＭＳ Ｐゴシック" pitchFamily="-111" charset="-128"/>
            </a:endParaRPr>
          </a:p>
        </p:txBody>
      </p:sp>
      <p:sp>
        <p:nvSpPr>
          <p:cNvPr id="20787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Limited Subtraction by FRS</a:t>
            </a:r>
          </a:p>
        </p:txBody>
      </p:sp>
      <p:sp>
        <p:nvSpPr>
          <p:cNvPr id="207877" name="Rectangle 3"/>
          <p:cNvSpPr>
            <a:spLocks noGrp="1" noChangeArrowheads="1"/>
          </p:cNvSpPr>
          <p:nvPr>
            <p:ph type="body" idx="1"/>
          </p:nvPr>
        </p:nvSpPr>
        <p:spPr/>
        <p:txBody>
          <a:bodyPr/>
          <a:lstStyle/>
          <a:p>
            <a:pPr>
              <a:lnSpc>
                <a:spcPct val="80000"/>
              </a:lnSpc>
              <a:buFontTx/>
              <a:buNone/>
            </a:pPr>
            <a:r>
              <a:rPr lang="en-US" sz="18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Subtraction is </a:t>
            </a:r>
            <a:r>
              <a:rPr lang="en-US" sz="2400" b="1" dirty="0">
                <a:ea typeface="ＭＳ Ｐゴシック" pitchFamily="-111" charset="-128"/>
                <a:cs typeface="ＭＳ Ｐゴシック" pitchFamily="-111" charset="-128"/>
              </a:rPr>
              <a:t>3</a:t>
            </a:r>
            <a:r>
              <a:rPr lang="en-US" sz="2400" b="1" baseline="30000" dirty="0">
                <a:ea typeface="ＭＳ Ｐゴシック" pitchFamily="-111" charset="-128"/>
                <a:cs typeface="ＭＳ Ｐゴシック" pitchFamily="-111" charset="-128"/>
              </a:rPr>
              <a:t>x1</a:t>
            </a:r>
            <a:r>
              <a:rPr lang="en-US" sz="2400" b="1" dirty="0">
                <a:ea typeface="ＭＳ Ｐゴシック" pitchFamily="-111" charset="-128"/>
                <a:cs typeface="ＭＳ Ｐゴシック" pitchFamily="-111" charset="-128"/>
              </a:rPr>
              <a:t>5</a:t>
            </a:r>
            <a:r>
              <a:rPr lang="en-US" sz="2400" b="1" baseline="30000" dirty="0">
                <a:ea typeface="ＭＳ Ｐゴシック" pitchFamily="-111" charset="-128"/>
                <a:cs typeface="ＭＳ Ｐゴシック" pitchFamily="-111" charset="-128"/>
              </a:rPr>
              <a:t>x2</a:t>
            </a:r>
            <a:r>
              <a:rPr lang="en-US" sz="2400" dirty="0">
                <a:ea typeface="ＭＳ Ｐゴシック" pitchFamily="-111" charset="-128"/>
                <a:cs typeface="ＭＳ Ｐゴシック" pitchFamily="-111" charset="-128"/>
              </a:rPr>
              <a:t> becomes </a:t>
            </a:r>
            <a:r>
              <a:rPr lang="en-US" sz="2400" b="1" dirty="0">
                <a:ea typeface="ＭＳ Ｐゴシック" pitchFamily="-111" charset="-128"/>
                <a:cs typeface="ＭＳ Ｐゴシック" pitchFamily="-111" charset="-128"/>
              </a:rPr>
              <a:t>2</a:t>
            </a:r>
            <a:r>
              <a:rPr lang="en-US" sz="2400" b="1" baseline="30000" dirty="0">
                <a:ea typeface="ＭＳ Ｐゴシック" pitchFamily="-111" charset="-128"/>
                <a:cs typeface="ＭＳ Ｐゴシック" pitchFamily="-111" charset="-128"/>
              </a:rPr>
              <a:t>max(0,x1-x2)</a:t>
            </a:r>
            <a:r>
              <a:rPr lang="en-US" sz="2400" baseline="300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	</a:t>
            </a:r>
          </a:p>
          <a:p>
            <a:pPr>
              <a:lnSpc>
                <a:spcPct val="80000"/>
              </a:lnSpc>
              <a:buFontTx/>
              <a:buNone/>
            </a:pPr>
            <a:endParaRPr lang="en-US" sz="2400" dirty="0">
              <a:ea typeface="ＭＳ Ｐゴシック" pitchFamily="-111" charset="-128"/>
              <a:cs typeface="ＭＳ Ｐゴシック" pitchFamily="-111" charset="-128"/>
            </a:endParaRPr>
          </a:p>
          <a:p>
            <a:pPr>
              <a:lnSpc>
                <a:spcPct val="80000"/>
              </a:lnSpc>
              <a:buFontTx/>
              <a:buNone/>
            </a:pPr>
            <a:r>
              <a:rPr lang="en-US" sz="2400" b="1" dirty="0">
                <a:ea typeface="ＭＳ Ｐゴシック" pitchFamily="-111" charset="-128"/>
                <a:cs typeface="ＭＳ Ｐゴシック" pitchFamily="-111" charset="-128"/>
              </a:rPr>
              <a:t>		3</a:t>
            </a:r>
            <a:r>
              <a:rPr lang="en-US" sz="2400" b="1" dirty="0">
                <a:ea typeface="ＭＳ Ｐゴシック" pitchFamily="-111" charset="-128"/>
                <a:cs typeface="ＭＳ Ｐゴシック" pitchFamily="-111" charset="-128"/>
                <a:sym typeface="Symbol" pitchFamily="-111" charset="2"/>
              </a:rPr>
              <a:t>5</a:t>
            </a: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x</a:t>
            </a:r>
          </a:p>
          <a:p>
            <a:pPr>
              <a:lnSpc>
                <a:spcPct val="80000"/>
              </a:lnSpc>
              <a:buFontTx/>
              <a:buNone/>
            </a:pPr>
            <a:r>
              <a:rPr lang="en-US" sz="2400" b="1" dirty="0">
                <a:ea typeface="ＭＳ Ｐゴシック" pitchFamily="-111" charset="-128"/>
                <a:cs typeface="ＭＳ Ｐゴシック" pitchFamily="-111" charset="-128"/>
              </a:rPr>
              <a:t>		3x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2x</a:t>
            </a:r>
          </a:p>
          <a:p>
            <a:pPr>
              <a:lnSpc>
                <a:spcPct val="80000"/>
              </a:lnSpc>
              <a:buFontTx/>
              <a:buNone/>
            </a:pPr>
            <a:r>
              <a:rPr lang="en-US" sz="2400" b="1" dirty="0">
                <a:ea typeface="ＭＳ Ｐゴシック" pitchFamily="-111" charset="-128"/>
                <a:cs typeface="ＭＳ Ｐゴシック" pitchFamily="-111" charset="-128"/>
              </a:rPr>
              <a:t>		5x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x</a:t>
            </a:r>
          </a:p>
          <a:p>
            <a:pPr>
              <a:lnSpc>
                <a:spcPct val="80000"/>
              </a:lnSpc>
              <a:buFontTx/>
              <a:buNone/>
            </a:pPr>
            <a:endParaRPr lang="en-US" sz="2400" b="1" dirty="0">
              <a:ea typeface="ＭＳ Ｐゴシック" pitchFamily="-111" charset="-128"/>
              <a:cs typeface="ＭＳ Ｐゴシック" pitchFamily="-111" charset="-128"/>
            </a:endParaRPr>
          </a:p>
        </p:txBody>
      </p:sp>
      <p:sp>
        <p:nvSpPr>
          <p:cNvPr id="207878" name="Date Placeholder 3"/>
          <p:cNvSpPr>
            <a:spLocks noGrp="1"/>
          </p:cNvSpPr>
          <p:nvPr>
            <p:ph type="dt" sz="quarter" idx="10"/>
          </p:nvPr>
        </p:nvSpPr>
        <p:spPr>
          <a:noFill/>
        </p:spPr>
        <p:txBody>
          <a:bodyPr/>
          <a:lstStyle/>
          <a:p>
            <a:fld id="{B1F734FB-95B2-EE43-AD65-7823ACC02169}"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09923" name="Slide Number Placeholder 5"/>
          <p:cNvSpPr>
            <a:spLocks noGrp="1"/>
          </p:cNvSpPr>
          <p:nvPr>
            <p:ph type="sldNum" sz="quarter" idx="12"/>
          </p:nvPr>
        </p:nvSpPr>
        <p:spPr>
          <a:noFill/>
        </p:spPr>
        <p:txBody>
          <a:bodyPr/>
          <a:lstStyle/>
          <a:p>
            <a:fld id="{5BD8E86E-4A39-394D-9F84-BDB12F60BB39}" type="slidenum">
              <a:rPr lang="en-US">
                <a:latin typeface="Arial" pitchFamily="-111" charset="0"/>
                <a:ea typeface="ＭＳ Ｐゴシック" pitchFamily="-111" charset="-128"/>
                <a:cs typeface="ＭＳ Ｐゴシック" pitchFamily="-111" charset="-128"/>
              </a:rPr>
              <a:pPr/>
              <a:t>89</a:t>
            </a:fld>
            <a:endParaRPr lang="en-US">
              <a:latin typeface="Arial" pitchFamily="-111" charset="0"/>
              <a:ea typeface="ＭＳ Ｐゴシック" pitchFamily="-111" charset="-128"/>
              <a:cs typeface="ＭＳ Ｐゴシック" pitchFamily="-111" charset="-128"/>
            </a:endParaRPr>
          </a:p>
        </p:txBody>
      </p:sp>
      <p:sp>
        <p:nvSpPr>
          <p:cNvPr id="20992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Ordering of Rules</a:t>
            </a:r>
          </a:p>
        </p:txBody>
      </p:sp>
      <p:sp>
        <p:nvSpPr>
          <p:cNvPr id="209925" name="Rectangle 3"/>
          <p:cNvSpPr>
            <a:spLocks noGrp="1" noChangeArrowheads="1"/>
          </p:cNvSpPr>
          <p:nvPr>
            <p:ph type="body" idx="1"/>
          </p:nvPr>
        </p:nvSpPr>
        <p:spPr/>
        <p:txBody>
          <a:bodyPr/>
          <a:lstStyle/>
          <a:p>
            <a:pPr>
              <a:lnSpc>
                <a:spcPct val="90000"/>
              </a:lnSpc>
            </a:pPr>
            <a:r>
              <a:rPr lang="en-US" sz="2800">
                <a:ea typeface="ＭＳ Ｐゴシック" pitchFamily="-111" charset="-128"/>
                <a:cs typeface="ＭＳ Ｐゴシック" pitchFamily="-111" charset="-128"/>
              </a:rPr>
              <a:t>The ordering of rules are immaterial for the addition example, but are critical to the workings of limited subtraction.</a:t>
            </a:r>
          </a:p>
          <a:p>
            <a:pPr>
              <a:lnSpc>
                <a:spcPct val="90000"/>
              </a:lnSpc>
            </a:pPr>
            <a:r>
              <a:rPr lang="en-US" sz="2800">
                <a:ea typeface="ＭＳ Ｐゴシック" pitchFamily="-111" charset="-128"/>
                <a:cs typeface="ＭＳ Ｐゴシック" pitchFamily="-111" charset="-128"/>
              </a:rPr>
              <a:t>In fact, if we ignore the order and just allow any applicable rule to be used we get a form of non-determinism that makes these systems equivalent to Petri nets.  </a:t>
            </a:r>
          </a:p>
          <a:p>
            <a:pPr>
              <a:lnSpc>
                <a:spcPct val="90000"/>
              </a:lnSpc>
            </a:pPr>
            <a:r>
              <a:rPr lang="en-US" sz="2800">
                <a:ea typeface="ＭＳ Ｐゴシック" pitchFamily="-111" charset="-128"/>
                <a:cs typeface="ＭＳ Ｐゴシック" pitchFamily="-111" charset="-128"/>
              </a:rPr>
              <a:t>The ordered kind are deterministic and are equivalent to a Petri net in which the transitions are prioritized.</a:t>
            </a:r>
          </a:p>
        </p:txBody>
      </p:sp>
      <p:sp>
        <p:nvSpPr>
          <p:cNvPr id="209926" name="Date Placeholder 3"/>
          <p:cNvSpPr>
            <a:spLocks noGrp="1"/>
          </p:cNvSpPr>
          <p:nvPr>
            <p:ph type="dt" sz="quarter" idx="10"/>
          </p:nvPr>
        </p:nvSpPr>
        <p:spPr>
          <a:noFill/>
        </p:spPr>
        <p:txBody>
          <a:bodyPr/>
          <a:lstStyle/>
          <a:p>
            <a:fld id="{2D7DC24E-AF5F-9A4F-A47B-4D5B6A5144B6}"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dt" sz="quarter" idx="10"/>
          </p:nvPr>
        </p:nvSpPr>
        <p:spPr>
          <a:noFill/>
        </p:spPr>
        <p:txBody>
          <a:bodyPr/>
          <a:lstStyle/>
          <a:p>
            <a:fld id="{A615BBF6-744D-7648-B8E8-9B08151F45E4}"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
        <p:nvSpPr>
          <p:cNvPr id="37891"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7892" name="Slide Number Placeholder 3"/>
          <p:cNvSpPr>
            <a:spLocks noGrp="1"/>
          </p:cNvSpPr>
          <p:nvPr>
            <p:ph type="sldNum" sz="quarter" idx="12"/>
          </p:nvPr>
        </p:nvSpPr>
        <p:spPr>
          <a:noFill/>
        </p:spPr>
        <p:txBody>
          <a:bodyPr/>
          <a:lstStyle/>
          <a:p>
            <a:fld id="{1DB02C24-AC7F-4847-8C16-3C2603F68392}" type="slidenum">
              <a:rPr lang="en-US">
                <a:latin typeface="Arial" pitchFamily="-111" charset="0"/>
                <a:ea typeface="ＭＳ Ｐゴシック" pitchFamily="-111" charset="-128"/>
                <a:cs typeface="ＭＳ Ｐゴシック" pitchFamily="-111" charset="-128"/>
              </a:rPr>
              <a:pPr/>
              <a:t>9</a:t>
            </a:fld>
            <a:endParaRPr lang="en-US">
              <a:latin typeface="Arial" pitchFamily="-111" charset="0"/>
              <a:ea typeface="ＭＳ Ｐゴシック" pitchFamily="-111" charset="-128"/>
              <a:cs typeface="ＭＳ Ｐゴシック" pitchFamily="-111" charset="-128"/>
            </a:endParaRPr>
          </a:p>
        </p:txBody>
      </p:sp>
      <p:sp>
        <p:nvSpPr>
          <p:cNvPr id="37893"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Important Dates</a:t>
            </a:r>
          </a:p>
        </p:txBody>
      </p:sp>
      <p:sp>
        <p:nvSpPr>
          <p:cNvPr id="37894" name="Rectangle 3"/>
          <p:cNvSpPr>
            <a:spLocks noGrp="1" noChangeArrowheads="1"/>
          </p:cNvSpPr>
          <p:nvPr>
            <p:ph type="body" idx="4294967295"/>
          </p:nvPr>
        </p:nvSpPr>
        <p:spPr/>
        <p:txBody>
          <a:bodyPr/>
          <a:lstStyle/>
          <a:p>
            <a:pPr lvl="0"/>
            <a:r>
              <a:rPr lang="en-US" dirty="0" smtClean="0"/>
              <a:t>Midterm </a:t>
            </a:r>
            <a:r>
              <a:rPr lang="en-US" dirty="0"/>
              <a:t>– </a:t>
            </a:r>
            <a:r>
              <a:rPr lang="en-US" dirty="0" smtClean="0"/>
              <a:t>Tues., </a:t>
            </a:r>
            <a:r>
              <a:rPr lang="en-US" dirty="0"/>
              <a:t>February </a:t>
            </a:r>
            <a:r>
              <a:rPr lang="en-US" dirty="0" smtClean="0"/>
              <a:t>25 </a:t>
            </a:r>
            <a:r>
              <a:rPr lang="en-US" dirty="0"/>
              <a:t>(tentative</a:t>
            </a:r>
            <a:r>
              <a:rPr lang="en-US" dirty="0" smtClean="0"/>
              <a:t>)</a:t>
            </a:r>
            <a:endParaRPr lang="en-US" dirty="0"/>
          </a:p>
          <a:p>
            <a:pPr lvl="0"/>
            <a:r>
              <a:rPr lang="en-US" dirty="0"/>
              <a:t>Spring Break – March </a:t>
            </a:r>
            <a:r>
              <a:rPr lang="en-US" dirty="0" smtClean="0"/>
              <a:t>3-8</a:t>
            </a:r>
            <a:endParaRPr lang="en-US" dirty="0"/>
          </a:p>
          <a:p>
            <a:pPr lvl="0"/>
            <a:r>
              <a:rPr lang="en-US" dirty="0"/>
              <a:t>Withdraw Deadline – Tuesday, March </a:t>
            </a:r>
            <a:r>
              <a:rPr lang="en-US" dirty="0" smtClean="0"/>
              <a:t>18</a:t>
            </a:r>
            <a:endParaRPr lang="en-US" dirty="0"/>
          </a:p>
          <a:p>
            <a:pPr lvl="0"/>
            <a:r>
              <a:rPr lang="en-US" dirty="0"/>
              <a:t>Final – Tues., April </a:t>
            </a:r>
            <a:r>
              <a:rPr lang="en-US" dirty="0" smtClean="0"/>
              <a:t>29, </a:t>
            </a:r>
            <a:r>
              <a:rPr lang="en-US" dirty="0"/>
              <a:t>1:00PM–3:50PM</a:t>
            </a:r>
          </a:p>
        </p:txBody>
      </p:sp>
      <p:sp>
        <p:nvSpPr>
          <p:cNvPr id="3789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47C99371-EB5F-A347-B52D-A6B890645F5C}" type="slidenum">
              <a:rPr lang="en-US" sz="1400"/>
              <a:pPr algn="r"/>
              <a:t>9</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11971" name="Slide Number Placeholder 5"/>
          <p:cNvSpPr>
            <a:spLocks noGrp="1"/>
          </p:cNvSpPr>
          <p:nvPr>
            <p:ph type="sldNum" sz="quarter" idx="12"/>
          </p:nvPr>
        </p:nvSpPr>
        <p:spPr>
          <a:noFill/>
        </p:spPr>
        <p:txBody>
          <a:bodyPr/>
          <a:lstStyle/>
          <a:p>
            <a:fld id="{2425886C-C578-6E49-86CC-B9A96FE78475}" type="slidenum">
              <a:rPr lang="en-US">
                <a:latin typeface="Arial" pitchFamily="-111" charset="0"/>
                <a:ea typeface="ＭＳ Ｐゴシック" pitchFamily="-111" charset="-128"/>
                <a:cs typeface="ＭＳ Ｐゴシック" pitchFamily="-111" charset="-128"/>
              </a:rPr>
              <a:pPr/>
              <a:t>90</a:t>
            </a:fld>
            <a:endParaRPr lang="en-US">
              <a:latin typeface="Arial" pitchFamily="-111" charset="0"/>
              <a:ea typeface="ＭＳ Ｐゴシック" pitchFamily="-111" charset="-128"/>
              <a:cs typeface="ＭＳ Ｐゴシック" pitchFamily="-111" charset="-128"/>
            </a:endParaRPr>
          </a:p>
        </p:txBody>
      </p:sp>
      <p:sp>
        <p:nvSpPr>
          <p:cNvPr id="21197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Why Deterministic?</a:t>
            </a:r>
          </a:p>
        </p:txBody>
      </p:sp>
      <p:sp>
        <p:nvSpPr>
          <p:cNvPr id="211973" name="Rectangle 3"/>
          <p:cNvSpPr>
            <a:spLocks noGrp="1" noChangeArrowheads="1"/>
          </p:cNvSpPr>
          <p:nvPr>
            <p:ph type="body" idx="1"/>
          </p:nvPr>
        </p:nvSpPr>
        <p:spPr/>
        <p:txBody>
          <a:bodyPr/>
          <a:lstStyle/>
          <a:p>
            <a:pPr>
              <a:lnSpc>
                <a:spcPct val="80000"/>
              </a:lnSpc>
              <a:buFontTx/>
              <a:buNone/>
            </a:pPr>
            <a:r>
              <a:rPr lang="en-US" sz="1800" dirty="0">
                <a:ea typeface="ＭＳ Ｐゴシック" pitchFamily="-111" charset="-128"/>
                <a:cs typeface="ＭＳ Ｐゴシック" pitchFamily="-111" charset="-128"/>
              </a:rPr>
              <a:t>To see why determinism makes a difference, consider</a:t>
            </a:r>
          </a:p>
          <a:p>
            <a:pPr>
              <a:lnSpc>
                <a:spcPct val="80000"/>
              </a:lnSpc>
              <a:buFontTx/>
              <a:buNone/>
            </a:pPr>
            <a:r>
              <a:rPr lang="en-US" sz="1800" b="1" dirty="0">
                <a:ea typeface="ＭＳ Ｐゴシック" pitchFamily="-111" charset="-128"/>
                <a:cs typeface="ＭＳ Ｐゴシック" pitchFamily="-111" charset="-128"/>
              </a:rPr>
              <a:t>		3</a:t>
            </a:r>
            <a:r>
              <a:rPr lang="en-US" sz="1800" b="1" dirty="0">
                <a:ea typeface="ＭＳ Ｐゴシック" pitchFamily="-111" charset="-128"/>
                <a:cs typeface="ＭＳ Ｐゴシック" pitchFamily="-111" charset="-128"/>
                <a:sym typeface="Symbol" pitchFamily="-111" charset="2"/>
              </a:rPr>
              <a:t>5</a:t>
            </a:r>
            <a:r>
              <a:rPr lang="en-US" sz="1800" b="1" dirty="0">
                <a:ea typeface="ＭＳ Ｐゴシック" pitchFamily="-111" charset="-128"/>
                <a:cs typeface="ＭＳ Ｐゴシック" pitchFamily="-111" charset="-128"/>
              </a:rPr>
              <a:t>x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x</a:t>
            </a:r>
          </a:p>
          <a:p>
            <a:pPr>
              <a:lnSpc>
                <a:spcPct val="80000"/>
              </a:lnSpc>
              <a:buFontTx/>
              <a:buNone/>
            </a:pPr>
            <a:r>
              <a:rPr lang="en-US" sz="1800" b="1" dirty="0">
                <a:ea typeface="ＭＳ Ｐゴシック" pitchFamily="-111" charset="-128"/>
                <a:cs typeface="ＭＳ Ｐゴシック" pitchFamily="-111" charset="-128"/>
              </a:rPr>
              <a:t>		3x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2x</a:t>
            </a:r>
          </a:p>
          <a:p>
            <a:pPr>
              <a:lnSpc>
                <a:spcPct val="80000"/>
              </a:lnSpc>
              <a:buFontTx/>
              <a:buNone/>
            </a:pPr>
            <a:r>
              <a:rPr lang="en-US" sz="1800" b="1" dirty="0">
                <a:ea typeface="ＭＳ Ｐゴシック" pitchFamily="-111" charset="-128"/>
                <a:cs typeface="ＭＳ Ｐゴシック" pitchFamily="-111" charset="-128"/>
              </a:rPr>
              <a:t>		5x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x</a:t>
            </a:r>
          </a:p>
          <a:p>
            <a:pPr>
              <a:lnSpc>
                <a:spcPct val="80000"/>
              </a:lnSpc>
              <a:buFontTx/>
              <a:buNone/>
            </a:pPr>
            <a:r>
              <a:rPr lang="en-US" sz="1800" dirty="0">
                <a:ea typeface="ＭＳ Ｐゴシック" pitchFamily="-111" charset="-128"/>
                <a:cs typeface="ＭＳ Ｐゴシック" pitchFamily="-111" charset="-128"/>
              </a:rPr>
              <a:t>Starting with </a:t>
            </a:r>
            <a:r>
              <a:rPr lang="en-US" sz="1800" b="1" dirty="0">
                <a:ea typeface="ＭＳ Ｐゴシック" pitchFamily="-111" charset="-128"/>
                <a:cs typeface="ＭＳ Ｐゴシック" pitchFamily="-111" charset="-128"/>
              </a:rPr>
              <a:t>135 = 3</a:t>
            </a:r>
            <a:r>
              <a:rPr lang="en-US" sz="1800" b="1" baseline="30000" dirty="0">
                <a:ea typeface="ＭＳ Ｐゴシック" pitchFamily="-111" charset="-128"/>
                <a:cs typeface="ＭＳ Ｐゴシック" pitchFamily="-111" charset="-128"/>
              </a:rPr>
              <a:t>3</a:t>
            </a:r>
            <a:r>
              <a:rPr lang="en-US" sz="1800" b="1" dirty="0">
                <a:ea typeface="ＭＳ Ｐゴシック" pitchFamily="-111" charset="-128"/>
                <a:cs typeface="ＭＳ Ｐゴシック" pitchFamily="-111" charset="-128"/>
              </a:rPr>
              <a:t>5</a:t>
            </a:r>
            <a:r>
              <a:rPr lang="en-US" sz="1800" b="1" baseline="30000" dirty="0">
                <a:ea typeface="ＭＳ Ｐゴシック" pitchFamily="-111" charset="-128"/>
                <a:cs typeface="ＭＳ Ｐゴシック" pitchFamily="-111" charset="-128"/>
              </a:rPr>
              <a:t>1</a:t>
            </a:r>
            <a:r>
              <a:rPr lang="en-US" sz="1800" dirty="0">
                <a:ea typeface="ＭＳ Ｐゴシック" pitchFamily="-111" charset="-128"/>
                <a:cs typeface="ＭＳ Ｐゴシック" pitchFamily="-111" charset="-128"/>
              </a:rPr>
              <a:t>, deterministically we get</a:t>
            </a:r>
          </a:p>
          <a:p>
            <a:pPr>
              <a:lnSpc>
                <a:spcPct val="80000"/>
              </a:lnSpc>
              <a:buFontTx/>
              <a:buNone/>
            </a:pP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9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6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 = 2</a:t>
            </a:r>
            <a:r>
              <a:rPr lang="en-US" sz="1800" b="1" baseline="30000" dirty="0">
                <a:ea typeface="ＭＳ Ｐゴシック" pitchFamily="-111" charset="-128"/>
                <a:cs typeface="ＭＳ Ｐゴシック" pitchFamily="-111" charset="-128"/>
              </a:rPr>
              <a:t>2</a:t>
            </a:r>
            <a:endParaRPr lang="en-US" sz="1800" b="1" dirty="0">
              <a:ea typeface="ＭＳ Ｐゴシック" pitchFamily="-111" charset="-128"/>
              <a:cs typeface="ＭＳ Ｐゴシック" pitchFamily="-111" charset="-128"/>
            </a:endParaRPr>
          </a:p>
          <a:p>
            <a:pPr>
              <a:lnSpc>
                <a:spcPct val="80000"/>
              </a:lnSpc>
              <a:buFontTx/>
              <a:buNone/>
            </a:pPr>
            <a:r>
              <a:rPr lang="en-US" sz="1800" dirty="0">
                <a:ea typeface="ＭＳ Ｐゴシック" pitchFamily="-111" charset="-128"/>
                <a:cs typeface="ＭＳ Ｐゴシック" pitchFamily="-111" charset="-128"/>
              </a:rPr>
              <a:t>Non-deterministically we get a larger, less selective set.</a:t>
            </a:r>
          </a:p>
          <a:p>
            <a:pPr>
              <a:lnSpc>
                <a:spcPct val="80000"/>
              </a:lnSpc>
              <a:buFontTx/>
              <a:buNone/>
            </a:pPr>
            <a:r>
              <a:rPr lang="en-US" sz="1800" b="1" dirty="0">
                <a:ea typeface="ＭＳ Ｐゴシック" pitchFamily="-111" charset="-128"/>
                <a:cs typeface="ＭＳ Ｐゴシック" pitchFamily="-111" charset="-128"/>
              </a:rPr>
              <a:t>		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9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6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 = 2</a:t>
            </a:r>
            <a:r>
              <a:rPr lang="en-US" sz="1800" b="1" baseline="30000" dirty="0">
                <a:ea typeface="ＭＳ Ｐゴシック" pitchFamily="-111" charset="-128"/>
                <a:cs typeface="ＭＳ Ｐゴシック" pitchFamily="-111" charset="-128"/>
              </a:rPr>
              <a:t>2</a:t>
            </a:r>
            <a:endParaRPr lang="en-US" sz="1800" b="1" dirty="0">
              <a:ea typeface="ＭＳ Ｐゴシック" pitchFamily="-111" charset="-128"/>
              <a:cs typeface="ＭＳ Ｐゴシック" pitchFamily="-111" charset="-128"/>
            </a:endParaRPr>
          </a:p>
          <a:p>
            <a:pPr>
              <a:lnSpc>
                <a:spcPct val="80000"/>
              </a:lnSpc>
              <a:buFontTx/>
              <a:buNone/>
            </a:pPr>
            <a:r>
              <a:rPr lang="en-US" sz="1800" b="1" dirty="0">
                <a:ea typeface="ＭＳ Ｐゴシック" pitchFamily="-111" charset="-128"/>
                <a:cs typeface="ＭＳ Ｐゴシック" pitchFamily="-111" charset="-128"/>
              </a:rPr>
              <a:t>		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90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60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40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8 = 2</a:t>
            </a:r>
            <a:r>
              <a:rPr lang="en-US" sz="1800" b="1" baseline="30000" dirty="0">
                <a:ea typeface="ＭＳ Ｐゴシック" pitchFamily="-111" charset="-128"/>
                <a:cs typeface="ＭＳ Ｐゴシック" pitchFamily="-111" charset="-128"/>
              </a:rPr>
              <a:t>3</a:t>
            </a:r>
            <a:endParaRPr lang="en-US" sz="1800" b="1" dirty="0">
              <a:ea typeface="ＭＳ Ｐゴシック" pitchFamily="-111" charset="-128"/>
              <a:cs typeface="ＭＳ Ｐゴシック" pitchFamily="-111" charset="-128"/>
            </a:endParaRPr>
          </a:p>
          <a:p>
            <a:pPr>
              <a:lnSpc>
                <a:spcPct val="80000"/>
              </a:lnSpc>
              <a:buFontTx/>
              <a:buNone/>
            </a:pPr>
            <a:r>
              <a:rPr lang="en-US" sz="1800" b="1" dirty="0">
                <a:ea typeface="ＭＳ Ｐゴシック" pitchFamily="-111" charset="-128"/>
                <a:cs typeface="ＭＳ Ｐゴシック" pitchFamily="-111" charset="-128"/>
              </a:rPr>
              <a:t>		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3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2 = 2</a:t>
            </a:r>
            <a:r>
              <a:rPr lang="en-US" sz="1800" b="1" baseline="30000" dirty="0">
                <a:ea typeface="ＭＳ Ｐゴシック" pitchFamily="-111" charset="-128"/>
                <a:cs typeface="ＭＳ Ｐゴシック" pitchFamily="-111" charset="-128"/>
              </a:rPr>
              <a:t>1</a:t>
            </a:r>
            <a:endParaRPr lang="en-US" sz="1800" b="1" dirty="0">
              <a:ea typeface="ＭＳ Ｐゴシック" pitchFamily="-111" charset="-128"/>
              <a:cs typeface="ＭＳ Ｐゴシック" pitchFamily="-111" charset="-128"/>
            </a:endParaRPr>
          </a:p>
          <a:p>
            <a:pPr>
              <a:lnSpc>
                <a:spcPct val="80000"/>
              </a:lnSpc>
              <a:buFontTx/>
              <a:buNone/>
            </a:pPr>
            <a:r>
              <a:rPr lang="en-US" sz="1800" b="1" dirty="0">
                <a:ea typeface="ＭＳ Ｐゴシック" pitchFamily="-111" charset="-128"/>
                <a:cs typeface="ＭＳ Ｐゴシック" pitchFamily="-111" charset="-128"/>
              </a:rPr>
              <a:t>		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15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1 = 2</a:t>
            </a:r>
            <a:r>
              <a:rPr lang="en-US" sz="1800" b="1" baseline="30000" dirty="0">
                <a:ea typeface="ＭＳ Ｐゴシック" pitchFamily="-111" charset="-128"/>
                <a:cs typeface="ＭＳ Ｐゴシック" pitchFamily="-111" charset="-128"/>
              </a:rPr>
              <a:t>0</a:t>
            </a:r>
            <a:endParaRPr lang="en-US" sz="1800" b="1" dirty="0">
              <a:ea typeface="ＭＳ Ｐゴシック" pitchFamily="-111" charset="-128"/>
              <a:cs typeface="ＭＳ Ｐゴシック" pitchFamily="-111" charset="-128"/>
            </a:endParaRPr>
          </a:p>
          <a:p>
            <a:pPr>
              <a:lnSpc>
                <a:spcPct val="80000"/>
              </a:lnSpc>
              <a:buFontTx/>
              <a:buNone/>
            </a:pPr>
            <a:r>
              <a:rPr lang="en-US" sz="1800" b="1" dirty="0">
                <a:ea typeface="ＭＳ Ｐゴシック" pitchFamily="-111" charset="-128"/>
                <a:cs typeface="ＭＳ Ｐゴシック" pitchFamily="-111" charset="-128"/>
              </a:rPr>
              <a:t>		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15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1 = 2</a:t>
            </a:r>
            <a:r>
              <a:rPr lang="en-US" sz="1800" b="1" baseline="30000" dirty="0">
                <a:ea typeface="ＭＳ Ｐゴシック" pitchFamily="-111" charset="-128"/>
                <a:cs typeface="ＭＳ Ｐゴシック" pitchFamily="-111" charset="-128"/>
              </a:rPr>
              <a:t>0</a:t>
            </a:r>
            <a:endParaRPr lang="en-US" sz="1800" b="1" dirty="0">
              <a:ea typeface="ＭＳ Ｐゴシック" pitchFamily="-111" charset="-128"/>
              <a:cs typeface="ＭＳ Ｐゴシック" pitchFamily="-111" charset="-128"/>
            </a:endParaRPr>
          </a:p>
          <a:p>
            <a:pPr>
              <a:lnSpc>
                <a:spcPct val="80000"/>
              </a:lnSpc>
              <a:buFontTx/>
              <a:buNone/>
            </a:pPr>
            <a:r>
              <a:rPr lang="en-US" sz="1800" b="1" dirty="0">
                <a:ea typeface="ＭＳ Ｐゴシック" pitchFamily="-111" charset="-128"/>
                <a:cs typeface="ＭＳ Ｐゴシック" pitchFamily="-111" charset="-128"/>
              </a:rPr>
              <a:t>		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15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3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2 = 2</a:t>
            </a:r>
            <a:r>
              <a:rPr lang="en-US" sz="1800" b="1" baseline="30000" dirty="0">
                <a:ea typeface="ＭＳ Ｐゴシック" pitchFamily="-111" charset="-128"/>
                <a:cs typeface="ＭＳ Ｐゴシック" pitchFamily="-111" charset="-128"/>
              </a:rPr>
              <a:t>1</a:t>
            </a:r>
            <a:endParaRPr lang="en-US" sz="1800" b="1" dirty="0">
              <a:ea typeface="ＭＳ Ｐゴシック" pitchFamily="-111" charset="-128"/>
              <a:cs typeface="ＭＳ Ｐゴシック" pitchFamily="-111" charset="-128"/>
            </a:endParaRPr>
          </a:p>
          <a:p>
            <a:pPr>
              <a:lnSpc>
                <a:spcPct val="80000"/>
              </a:lnSpc>
              <a:buFontTx/>
              <a:buNone/>
            </a:pPr>
            <a:r>
              <a:rPr lang="en-US" sz="1800" b="1" dirty="0">
                <a:ea typeface="ＭＳ Ｐゴシック" pitchFamily="-111" charset="-128"/>
                <a:cs typeface="ＭＳ Ｐゴシック" pitchFamily="-111" charset="-128"/>
              </a:rPr>
              <a:t>		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9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6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 = 2</a:t>
            </a:r>
            <a:r>
              <a:rPr lang="en-US" sz="1800" b="1" baseline="30000" dirty="0">
                <a:ea typeface="ＭＳ Ｐゴシック" pitchFamily="-111" charset="-128"/>
                <a:cs typeface="ＭＳ Ｐゴシック" pitchFamily="-111" charset="-128"/>
              </a:rPr>
              <a:t>2</a:t>
            </a:r>
            <a:endParaRPr lang="en-US" sz="1800" b="1" dirty="0">
              <a:ea typeface="ＭＳ Ｐゴシック" pitchFamily="-111" charset="-128"/>
              <a:cs typeface="ＭＳ Ｐゴシック" pitchFamily="-111" charset="-128"/>
            </a:endParaRPr>
          </a:p>
          <a:p>
            <a:pPr>
              <a:lnSpc>
                <a:spcPct val="80000"/>
              </a:lnSpc>
              <a:buFontTx/>
              <a:buNone/>
            </a:pPr>
            <a:r>
              <a:rPr lang="en-US" sz="1800" b="1" dirty="0">
                <a:ea typeface="ＭＳ Ｐゴシック" pitchFamily="-111" charset="-128"/>
                <a:cs typeface="ＭＳ Ｐゴシック" pitchFamily="-111" charset="-128"/>
              </a:rPr>
              <a:t>		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90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60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40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8 = 2</a:t>
            </a:r>
            <a:r>
              <a:rPr lang="en-US" sz="1800" b="1" baseline="30000" dirty="0">
                <a:ea typeface="ＭＳ Ｐゴシック" pitchFamily="-111" charset="-128"/>
                <a:cs typeface="ＭＳ Ｐゴシック" pitchFamily="-111" charset="-128"/>
              </a:rPr>
              <a:t>3</a:t>
            </a:r>
          </a:p>
          <a:p>
            <a:pPr>
              <a:lnSpc>
                <a:spcPct val="80000"/>
              </a:lnSpc>
              <a:buFontTx/>
              <a:buNone/>
            </a:pPr>
            <a:r>
              <a:rPr lang="en-US" sz="1800" dirty="0">
                <a:ea typeface="ＭＳ Ｐゴシック" pitchFamily="-111" charset="-128"/>
                <a:cs typeface="ＭＳ Ｐゴシック" pitchFamily="-111" charset="-128"/>
              </a:rPr>
              <a:t>		… </a:t>
            </a:r>
          </a:p>
          <a:p>
            <a:pPr>
              <a:lnSpc>
                <a:spcPct val="80000"/>
              </a:lnSpc>
              <a:buFontTx/>
              <a:buNone/>
            </a:pPr>
            <a:r>
              <a:rPr lang="en-US" sz="1800" dirty="0">
                <a:ea typeface="ＭＳ Ｐゴシック" pitchFamily="-111" charset="-128"/>
                <a:cs typeface="ＭＳ Ｐゴシック" pitchFamily="-111" charset="-128"/>
              </a:rPr>
              <a:t>This computes </a:t>
            </a:r>
            <a:r>
              <a:rPr lang="en-US" sz="1800" b="1" dirty="0">
                <a:ea typeface="ＭＳ Ｐゴシック" pitchFamily="-111" charset="-128"/>
                <a:cs typeface="ＭＳ Ｐゴシック" pitchFamily="-111" charset="-128"/>
              </a:rPr>
              <a:t>2</a:t>
            </a:r>
            <a:r>
              <a:rPr lang="en-US" sz="1800" b="1" baseline="30000" dirty="0">
                <a:ea typeface="ＭＳ Ｐゴシック" pitchFamily="-111" charset="-128"/>
                <a:cs typeface="ＭＳ Ｐゴシック" pitchFamily="-111" charset="-128"/>
              </a:rPr>
              <a:t>z</a:t>
            </a:r>
            <a:r>
              <a:rPr lang="en-US" sz="1800" dirty="0">
                <a:ea typeface="ＭＳ Ｐゴシック" pitchFamily="-111" charset="-128"/>
                <a:cs typeface="ＭＳ Ｐゴシック" pitchFamily="-111" charset="-128"/>
              </a:rPr>
              <a:t> where </a:t>
            </a:r>
            <a:r>
              <a:rPr lang="en-US" sz="1800" b="1" dirty="0">
                <a:ea typeface="ＭＳ Ｐゴシック" pitchFamily="-111" charset="-128"/>
                <a:cs typeface="ＭＳ Ｐゴシック" pitchFamily="-111" charset="-128"/>
              </a:rPr>
              <a:t>0 ≤ z≤x</a:t>
            </a:r>
            <a:r>
              <a:rPr lang="en-US" sz="1800" b="1" baseline="-25000" dirty="0">
                <a:ea typeface="ＭＳ Ｐゴシック" pitchFamily="-111" charset="-128"/>
                <a:cs typeface="ＭＳ Ｐゴシック" pitchFamily="-111" charset="-128"/>
              </a:rPr>
              <a:t>1</a:t>
            </a:r>
            <a:r>
              <a:rPr lang="en-US" sz="1800" dirty="0">
                <a:ea typeface="ＭＳ Ｐゴシック" pitchFamily="-111" charset="-128"/>
                <a:cs typeface="ＭＳ Ｐゴシック" pitchFamily="-111" charset="-128"/>
              </a:rPr>
              <a:t>. Think about it.</a:t>
            </a:r>
          </a:p>
        </p:txBody>
      </p:sp>
      <p:sp>
        <p:nvSpPr>
          <p:cNvPr id="211974" name="Date Placeholder 3"/>
          <p:cNvSpPr>
            <a:spLocks noGrp="1"/>
          </p:cNvSpPr>
          <p:nvPr>
            <p:ph type="dt" sz="quarter" idx="10"/>
          </p:nvPr>
        </p:nvSpPr>
        <p:spPr>
          <a:noFill/>
        </p:spPr>
        <p:txBody>
          <a:bodyPr/>
          <a:lstStyle/>
          <a:p>
            <a:fld id="{782D9773-59EE-CD4B-99F2-BD3473B2FBCE}"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14019" name="Slide Number Placeholder 5"/>
          <p:cNvSpPr>
            <a:spLocks noGrp="1"/>
          </p:cNvSpPr>
          <p:nvPr>
            <p:ph type="sldNum" sz="quarter" idx="12"/>
          </p:nvPr>
        </p:nvSpPr>
        <p:spPr>
          <a:noFill/>
        </p:spPr>
        <p:txBody>
          <a:bodyPr/>
          <a:lstStyle/>
          <a:p>
            <a:fld id="{51AEB8FE-5AC2-4F40-B3FA-4CF163097032}" type="slidenum">
              <a:rPr lang="en-US">
                <a:latin typeface="Arial" pitchFamily="-111" charset="0"/>
                <a:ea typeface="ＭＳ Ｐゴシック" pitchFamily="-111" charset="-128"/>
                <a:cs typeface="ＭＳ Ｐゴシック" pitchFamily="-111" charset="-128"/>
              </a:rPr>
              <a:pPr/>
              <a:t>91</a:t>
            </a:fld>
            <a:endParaRPr lang="en-US">
              <a:latin typeface="Arial" pitchFamily="-111" charset="0"/>
              <a:ea typeface="ＭＳ Ｐゴシック" pitchFamily="-111" charset="-128"/>
              <a:cs typeface="ＭＳ Ｐゴシック" pitchFamily="-111" charset="-128"/>
            </a:endParaRPr>
          </a:p>
        </p:txBody>
      </p:sp>
      <p:sp>
        <p:nvSpPr>
          <p:cNvPr id="21402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More on Determinism</a:t>
            </a:r>
          </a:p>
        </p:txBody>
      </p:sp>
      <p:sp>
        <p:nvSpPr>
          <p:cNvPr id="214021" name="Rectangle 3"/>
          <p:cNvSpPr>
            <a:spLocks noGrp="1" noChangeArrowheads="1"/>
          </p:cNvSpPr>
          <p:nvPr>
            <p:ph type="body" idx="1"/>
          </p:nvPr>
        </p:nvSpPr>
        <p:spPr/>
        <p:txBody>
          <a:bodyPr/>
          <a:lstStyle/>
          <a:p>
            <a:pPr>
              <a:buFontTx/>
              <a:buNone/>
            </a:pPr>
            <a:r>
              <a:rPr lang="en-US" dirty="0">
                <a:ea typeface="ＭＳ Ｐゴシック" pitchFamily="-111" charset="-128"/>
                <a:cs typeface="ＭＳ Ｐゴシック" pitchFamily="-111" charset="-128"/>
              </a:rPr>
              <a:t>	In general, we might get an infinite set using non-determinism, whereas determinism might produce a finite set.  To see this consider a system</a:t>
            </a:r>
          </a:p>
          <a:p>
            <a:pPr>
              <a:buFontTx/>
              <a:buNone/>
            </a:pPr>
            <a:r>
              <a:rPr lang="en-US" b="1" dirty="0">
                <a:ea typeface="ＭＳ Ｐゴシック" pitchFamily="-111" charset="-128"/>
                <a:cs typeface="ＭＳ Ｐゴシック" pitchFamily="-111" charset="-128"/>
              </a:rPr>
              <a:t>		2x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x</a:t>
            </a:r>
          </a:p>
          <a:p>
            <a:pPr>
              <a:buFontTx/>
              <a:buNone/>
            </a:pPr>
            <a:r>
              <a:rPr lang="en-US" b="1" dirty="0">
                <a:ea typeface="ＭＳ Ｐゴシック" pitchFamily="-111" charset="-128"/>
                <a:cs typeface="ＭＳ Ｐゴシック" pitchFamily="-111" charset="-128"/>
              </a:rPr>
              <a:t>		2x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4x</a:t>
            </a:r>
          </a:p>
          <a:p>
            <a:pPr>
              <a:buFontTx/>
              <a:buNone/>
            </a:pPr>
            <a:r>
              <a:rPr lang="en-US" dirty="0">
                <a:ea typeface="ＭＳ Ｐゴシック" pitchFamily="-111" charset="-128"/>
                <a:cs typeface="ＭＳ Ｐゴシック" pitchFamily="-111" charset="-128"/>
              </a:rPr>
              <a:t>	starting with the number </a:t>
            </a:r>
            <a:r>
              <a:rPr lang="en-US" b="1" dirty="0">
                <a:ea typeface="ＭＳ Ｐゴシック" pitchFamily="-111" charset="-128"/>
                <a:cs typeface="ＭＳ Ｐゴシック" pitchFamily="-111" charset="-128"/>
              </a:rPr>
              <a:t>2</a:t>
            </a:r>
            <a:r>
              <a:rPr lang="en-US" dirty="0">
                <a:ea typeface="ＭＳ Ｐゴシック" pitchFamily="-111" charset="-128"/>
                <a:cs typeface="ＭＳ Ｐゴシック" pitchFamily="-111" charset="-128"/>
              </a:rPr>
              <a:t>.</a:t>
            </a:r>
          </a:p>
        </p:txBody>
      </p:sp>
      <p:sp>
        <p:nvSpPr>
          <p:cNvPr id="214022" name="Date Placeholder 3"/>
          <p:cNvSpPr>
            <a:spLocks noGrp="1"/>
          </p:cNvSpPr>
          <p:nvPr>
            <p:ph type="dt" sz="quarter" idx="10"/>
          </p:nvPr>
        </p:nvSpPr>
        <p:spPr>
          <a:noFill/>
        </p:spPr>
        <p:txBody>
          <a:bodyPr/>
          <a:lstStyle/>
          <a:p>
            <a:fld id="{0420376F-5DE1-744B-8259-2405E551BC08}"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RM and FRS</a:t>
            </a:r>
            <a:endParaRPr lang="en-US" dirty="0"/>
          </a:p>
        </p:txBody>
      </p:sp>
      <p:sp>
        <p:nvSpPr>
          <p:cNvPr id="3" name="Content Placeholder 2"/>
          <p:cNvSpPr>
            <a:spLocks noGrp="1"/>
          </p:cNvSpPr>
          <p:nvPr>
            <p:ph idx="1"/>
          </p:nvPr>
        </p:nvSpPr>
        <p:spPr/>
        <p:txBody>
          <a:bodyPr/>
          <a:lstStyle/>
          <a:p>
            <a:pPr marL="0" lvl="0" indent="0">
              <a:buNone/>
            </a:pPr>
            <a:r>
              <a:rPr lang="en-US" sz="2000" b="1" dirty="0"/>
              <a:t>Present a Register Machine that computes </a:t>
            </a:r>
            <a:r>
              <a:rPr lang="en-US" sz="2000" b="1" dirty="0" err="1"/>
              <a:t>IsOdd</a:t>
            </a:r>
            <a:r>
              <a:rPr lang="en-US" sz="2000" b="1" dirty="0"/>
              <a:t>. Assume R2=x; at termination, set R2=1 if x is odd; 0 otherwise</a:t>
            </a:r>
            <a:r>
              <a:rPr lang="en-US" sz="2000" b="1" dirty="0" smtClean="0"/>
              <a:t>.</a:t>
            </a:r>
            <a:r>
              <a:rPr lang="en-US" sz="2000" dirty="0"/>
              <a:t> </a:t>
            </a:r>
          </a:p>
          <a:p>
            <a:pPr marL="0" lvl="0" indent="0">
              <a:buNone/>
            </a:pPr>
            <a:r>
              <a:rPr lang="en-US" sz="2000" dirty="0" smtClean="0"/>
              <a:t>1. DEC2[2</a:t>
            </a:r>
            <a:r>
              <a:rPr lang="en-US" sz="2000" dirty="0"/>
              <a:t>, 4]</a:t>
            </a:r>
            <a:endParaRPr lang="en-US" dirty="0"/>
          </a:p>
          <a:p>
            <a:pPr marL="0" lvl="0" indent="0">
              <a:buNone/>
            </a:pPr>
            <a:r>
              <a:rPr lang="en-US" sz="2000" dirty="0" smtClean="0"/>
              <a:t>2. DEC2[1</a:t>
            </a:r>
            <a:r>
              <a:rPr lang="en-US" sz="2000" dirty="0"/>
              <a:t>, 3]</a:t>
            </a:r>
            <a:endParaRPr lang="en-US" dirty="0"/>
          </a:p>
          <a:p>
            <a:pPr marL="0" lvl="0" indent="0">
              <a:buNone/>
            </a:pPr>
            <a:r>
              <a:rPr lang="en-US" sz="2000" dirty="0" smtClean="0"/>
              <a:t>3. INC2[4]</a:t>
            </a:r>
          </a:p>
          <a:p>
            <a:pPr marL="0" lvl="0" indent="0">
              <a:buNone/>
            </a:pPr>
            <a:r>
              <a:rPr lang="en-US" sz="2000" dirty="0" smtClean="0"/>
              <a:t>4.</a:t>
            </a:r>
            <a:r>
              <a:rPr lang="en-US" sz="2000" dirty="0"/>
              <a:t> </a:t>
            </a:r>
          </a:p>
          <a:p>
            <a:pPr marL="0" lvl="0" indent="0">
              <a:buNone/>
            </a:pPr>
            <a:r>
              <a:rPr lang="en-US" sz="2000" b="1" dirty="0"/>
              <a:t>Present a Factor Replacement System that computes </a:t>
            </a:r>
            <a:r>
              <a:rPr lang="en-US" sz="2000" b="1" dirty="0" err="1"/>
              <a:t>IsOdd</a:t>
            </a:r>
            <a:r>
              <a:rPr lang="en-US" sz="2000" b="1" dirty="0"/>
              <a:t>. Assume starting number is 3^x; at termination, result is 2=2^1 if x is odd; 1= 2^0 otherwise</a:t>
            </a:r>
            <a:r>
              <a:rPr lang="en-US" sz="2000" b="1" dirty="0" smtClean="0"/>
              <a:t>.</a:t>
            </a:r>
            <a:r>
              <a:rPr lang="en-US" sz="2000" dirty="0"/>
              <a:t> </a:t>
            </a:r>
            <a:endParaRPr lang="en-US" sz="2000" dirty="0" smtClean="0"/>
          </a:p>
          <a:p>
            <a:pPr marL="0" lvl="0" indent="0">
              <a:buNone/>
            </a:pPr>
            <a:r>
              <a:rPr lang="en-US" sz="2000" dirty="0" smtClean="0"/>
              <a:t>3*3 </a:t>
            </a:r>
            <a:r>
              <a:rPr lang="en-US" sz="2000" dirty="0"/>
              <a:t>x </a:t>
            </a:r>
            <a:r>
              <a:rPr lang="en-US" sz="2000" dirty="0">
                <a:sym typeface="Symbol"/>
              </a:rPr>
              <a:t></a:t>
            </a:r>
            <a:r>
              <a:rPr lang="en-US" sz="2000" dirty="0"/>
              <a:t> </a:t>
            </a:r>
            <a:r>
              <a:rPr lang="en-US" sz="2000" dirty="0" smtClean="0"/>
              <a:t>x</a:t>
            </a:r>
            <a:endParaRPr lang="en-US" sz="2000" dirty="0"/>
          </a:p>
          <a:p>
            <a:pPr marL="0" lvl="0" indent="0">
              <a:buNone/>
            </a:pPr>
            <a:r>
              <a:rPr lang="en-US" sz="2000" dirty="0" smtClean="0"/>
              <a:t>3 </a:t>
            </a:r>
            <a:r>
              <a:rPr lang="en-US" sz="2000" dirty="0"/>
              <a:t>x </a:t>
            </a:r>
            <a:r>
              <a:rPr lang="en-US" sz="2000" dirty="0">
                <a:sym typeface="Symbol"/>
              </a:rPr>
              <a:t></a:t>
            </a:r>
            <a:r>
              <a:rPr lang="en-US" sz="2000" dirty="0"/>
              <a:t> 2 </a:t>
            </a:r>
            <a:r>
              <a:rPr lang="en-US" sz="2000" dirty="0" smtClean="0"/>
              <a:t>x</a:t>
            </a:r>
            <a:endParaRPr lang="en-US" sz="2000"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4/8/14</a:t>
            </a:fld>
            <a:endParaRPr lang="en-US"/>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92</a:t>
            </a:fld>
            <a:endParaRPr lang="en-US"/>
          </a:p>
        </p:txBody>
      </p:sp>
    </p:spTree>
    <p:extLst>
      <p:ext uri="{BB962C8B-B14F-4D97-AF65-F5344CB8AC3E}">
        <p14:creationId xmlns:p14="http://schemas.microsoft.com/office/powerpoint/2010/main" val="37302286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FRS</a:t>
            </a:r>
            <a:endParaRPr lang="en-US" dirty="0"/>
          </a:p>
        </p:txBody>
      </p:sp>
      <p:sp>
        <p:nvSpPr>
          <p:cNvPr id="3" name="Content Placeholder 2"/>
          <p:cNvSpPr>
            <a:spLocks noGrp="1"/>
          </p:cNvSpPr>
          <p:nvPr>
            <p:ph idx="1"/>
          </p:nvPr>
        </p:nvSpPr>
        <p:spPr/>
        <p:txBody>
          <a:bodyPr/>
          <a:lstStyle/>
          <a:p>
            <a:pPr marL="0" lvl="0" indent="0">
              <a:buNone/>
            </a:pPr>
            <a:r>
              <a:rPr lang="en-US" sz="2000" b="1" dirty="0"/>
              <a:t>Present a Factor Replacement System that computes IsPowerOf2. Assume starting number is </a:t>
            </a:r>
            <a:r>
              <a:rPr lang="en-US" sz="2000" b="1" dirty="0" smtClean="0"/>
              <a:t>3</a:t>
            </a:r>
            <a:r>
              <a:rPr lang="en-US" sz="2000" b="1" baseline="30000" dirty="0" smtClean="0"/>
              <a:t>x</a:t>
            </a:r>
            <a:r>
              <a:rPr lang="en-US" sz="2000" b="1" dirty="0" smtClean="0"/>
              <a:t> </a:t>
            </a:r>
            <a:r>
              <a:rPr lang="en-US" sz="2000" b="1" dirty="0"/>
              <a:t>5; at termination, result is </a:t>
            </a:r>
            <a:r>
              <a:rPr lang="en-US" sz="2000" b="1" dirty="0" smtClean="0"/>
              <a:t>2=2</a:t>
            </a:r>
            <a:r>
              <a:rPr lang="en-US" sz="2000" b="1" baseline="30000" dirty="0" smtClean="0"/>
              <a:t>1</a:t>
            </a:r>
            <a:r>
              <a:rPr lang="en-US" sz="2000" b="1" dirty="0" smtClean="0"/>
              <a:t> </a:t>
            </a:r>
            <a:r>
              <a:rPr lang="en-US" sz="2000" b="1" dirty="0"/>
              <a:t>if x is a power of 2; 1= </a:t>
            </a:r>
            <a:r>
              <a:rPr lang="en-US" sz="2000" b="1" dirty="0" smtClean="0"/>
              <a:t>2</a:t>
            </a:r>
            <a:r>
              <a:rPr lang="en-US" sz="2000" b="1" baseline="30000" dirty="0" smtClean="0"/>
              <a:t>0</a:t>
            </a:r>
            <a:r>
              <a:rPr lang="en-US" sz="2000" b="1" dirty="0" smtClean="0"/>
              <a:t> </a:t>
            </a:r>
            <a:r>
              <a:rPr lang="en-US" sz="2000" b="1" dirty="0"/>
              <a:t>otherwise</a:t>
            </a:r>
            <a:endParaRPr lang="en-US" sz="2000" dirty="0"/>
          </a:p>
          <a:p>
            <a:pPr marL="0" indent="0">
              <a:buNone/>
            </a:pPr>
            <a:r>
              <a:rPr lang="en-US" sz="1800" dirty="0" smtClean="0"/>
              <a:t>3</a:t>
            </a:r>
            <a:r>
              <a:rPr lang="en-US" sz="1800" baseline="30000" dirty="0" smtClean="0"/>
              <a:t>2</a:t>
            </a:r>
            <a:r>
              <a:rPr lang="en-US" sz="1800" dirty="0" smtClean="0"/>
              <a:t>*5 </a:t>
            </a:r>
            <a:r>
              <a:rPr lang="en-US" sz="1800" dirty="0"/>
              <a:t>x </a:t>
            </a:r>
            <a:r>
              <a:rPr lang="en-US" sz="1800" dirty="0">
                <a:sym typeface="Symbol"/>
              </a:rPr>
              <a:t></a:t>
            </a:r>
            <a:r>
              <a:rPr lang="en-US" sz="1800" dirty="0"/>
              <a:t> 5*7 </a:t>
            </a:r>
            <a:r>
              <a:rPr lang="en-US" sz="1800" dirty="0" smtClean="0"/>
              <a:t>x</a:t>
            </a:r>
            <a:endParaRPr lang="en-US" dirty="0"/>
          </a:p>
          <a:p>
            <a:pPr marL="0" indent="0">
              <a:buNone/>
            </a:pPr>
            <a:r>
              <a:rPr lang="en-US" sz="1800" dirty="0" smtClean="0"/>
              <a:t>3*5*7 </a:t>
            </a:r>
            <a:r>
              <a:rPr lang="en-US" sz="1800" dirty="0"/>
              <a:t>x </a:t>
            </a:r>
            <a:r>
              <a:rPr lang="en-US" sz="1800" dirty="0">
                <a:sym typeface="Symbol"/>
              </a:rPr>
              <a:t></a:t>
            </a:r>
            <a:r>
              <a:rPr lang="en-US" sz="1800" dirty="0"/>
              <a:t> </a:t>
            </a:r>
            <a:r>
              <a:rPr lang="en-US" sz="1800" dirty="0" smtClean="0"/>
              <a:t>x</a:t>
            </a:r>
            <a:endParaRPr lang="en-US" dirty="0"/>
          </a:p>
          <a:p>
            <a:pPr marL="0" indent="0">
              <a:buNone/>
            </a:pPr>
            <a:r>
              <a:rPr lang="en-US" sz="1800" dirty="0" smtClean="0"/>
              <a:t>3*5 </a:t>
            </a:r>
            <a:r>
              <a:rPr lang="en-US" sz="1800" dirty="0"/>
              <a:t>x </a:t>
            </a:r>
            <a:r>
              <a:rPr lang="en-US" sz="1800" dirty="0">
                <a:sym typeface="Symbol"/>
              </a:rPr>
              <a:t></a:t>
            </a:r>
            <a:r>
              <a:rPr lang="en-US" sz="1800" dirty="0"/>
              <a:t> 2 </a:t>
            </a:r>
            <a:r>
              <a:rPr lang="en-US" sz="1800" dirty="0" smtClean="0"/>
              <a:t>x</a:t>
            </a:r>
            <a:endParaRPr lang="en-US" dirty="0"/>
          </a:p>
          <a:p>
            <a:pPr marL="0" indent="0">
              <a:buNone/>
            </a:pPr>
            <a:r>
              <a:rPr lang="en-US" sz="1800" dirty="0" smtClean="0"/>
              <a:t>5*7 </a:t>
            </a:r>
            <a:r>
              <a:rPr lang="en-US" sz="1800" dirty="0"/>
              <a:t>x </a:t>
            </a:r>
            <a:r>
              <a:rPr lang="en-US" sz="1800" dirty="0">
                <a:sym typeface="Symbol"/>
              </a:rPr>
              <a:t></a:t>
            </a:r>
            <a:r>
              <a:rPr lang="en-US" sz="1800" dirty="0"/>
              <a:t> 7*11 </a:t>
            </a:r>
            <a:r>
              <a:rPr lang="en-US" sz="1800" dirty="0" smtClean="0"/>
              <a:t>x</a:t>
            </a:r>
            <a:endParaRPr lang="en-US" dirty="0"/>
          </a:p>
          <a:p>
            <a:pPr marL="0" indent="0">
              <a:buNone/>
            </a:pPr>
            <a:r>
              <a:rPr lang="en-US" sz="1800" dirty="0" smtClean="0"/>
              <a:t>7*11 </a:t>
            </a:r>
            <a:r>
              <a:rPr lang="en-US" sz="1800" dirty="0"/>
              <a:t>x </a:t>
            </a:r>
            <a:r>
              <a:rPr lang="en-US" sz="1800" dirty="0">
                <a:sym typeface="Symbol"/>
              </a:rPr>
              <a:t></a:t>
            </a:r>
            <a:r>
              <a:rPr lang="en-US" sz="1800" dirty="0"/>
              <a:t> 3*11 </a:t>
            </a:r>
            <a:r>
              <a:rPr lang="en-US" sz="1800" dirty="0" smtClean="0"/>
              <a:t>x</a:t>
            </a:r>
            <a:endParaRPr lang="en-US" dirty="0"/>
          </a:p>
          <a:p>
            <a:pPr marL="0" indent="0">
              <a:buNone/>
            </a:pPr>
            <a:r>
              <a:rPr lang="en-US" sz="1800" dirty="0" smtClean="0"/>
              <a:t>11 </a:t>
            </a:r>
            <a:r>
              <a:rPr lang="en-US" sz="1800" dirty="0"/>
              <a:t>x </a:t>
            </a:r>
            <a:r>
              <a:rPr lang="en-US" sz="1800" dirty="0">
                <a:sym typeface="Symbol"/>
              </a:rPr>
              <a:t></a:t>
            </a:r>
            <a:r>
              <a:rPr lang="en-US" sz="1800" dirty="0"/>
              <a:t> 5 </a:t>
            </a:r>
            <a:r>
              <a:rPr lang="en-US" sz="1800" dirty="0" smtClean="0"/>
              <a:t>x</a:t>
            </a:r>
            <a:endParaRPr lang="en-US" dirty="0"/>
          </a:p>
          <a:p>
            <a:pPr marL="0" indent="0">
              <a:buNone/>
            </a:pPr>
            <a:r>
              <a:rPr lang="en-US" sz="1800" dirty="0" smtClean="0"/>
              <a:t>5 </a:t>
            </a:r>
            <a:r>
              <a:rPr lang="en-US" sz="1800" dirty="0"/>
              <a:t>x </a:t>
            </a:r>
            <a:r>
              <a:rPr lang="en-US" sz="1800" dirty="0">
                <a:sym typeface="Symbol"/>
              </a:rPr>
              <a:t></a:t>
            </a:r>
            <a:r>
              <a:rPr lang="en-US" sz="1800" dirty="0"/>
              <a:t> </a:t>
            </a:r>
            <a:r>
              <a:rPr lang="en-US" sz="1800" dirty="0" smtClean="0"/>
              <a:t>x</a:t>
            </a:r>
            <a:endParaRPr lang="en-US" dirty="0"/>
          </a:p>
          <a:p>
            <a:pPr marL="0" indent="0">
              <a:buNone/>
            </a:pPr>
            <a:r>
              <a:rPr lang="en-US" sz="1800" dirty="0" smtClean="0"/>
              <a:t>7 </a:t>
            </a:r>
            <a:r>
              <a:rPr lang="en-US" sz="1800" dirty="0"/>
              <a:t>x </a:t>
            </a:r>
            <a:r>
              <a:rPr lang="en-US" sz="1800" dirty="0">
                <a:sym typeface="Symbol"/>
              </a:rPr>
              <a:t></a:t>
            </a:r>
            <a:r>
              <a:rPr lang="en-US" sz="1800" dirty="0"/>
              <a:t> x</a:t>
            </a:r>
            <a:endParaRPr lang="en-US" dirty="0"/>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4/8/14</a:t>
            </a:fld>
            <a:endParaRPr lang="en-US"/>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93</a:t>
            </a:fld>
            <a:endParaRPr lang="en-US"/>
          </a:p>
        </p:txBody>
      </p:sp>
    </p:spTree>
    <p:extLst>
      <p:ext uri="{BB962C8B-B14F-4D97-AF65-F5344CB8AC3E}">
        <p14:creationId xmlns:p14="http://schemas.microsoft.com/office/powerpoint/2010/main" val="24045207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16067" name="Slide Number Placeholder 5"/>
          <p:cNvSpPr>
            <a:spLocks noGrp="1"/>
          </p:cNvSpPr>
          <p:nvPr>
            <p:ph type="sldNum" sz="quarter" idx="12"/>
          </p:nvPr>
        </p:nvSpPr>
        <p:spPr>
          <a:noFill/>
        </p:spPr>
        <p:txBody>
          <a:bodyPr/>
          <a:lstStyle/>
          <a:p>
            <a:fld id="{E24A8EB8-0D20-774C-ACA9-34E41773AF8C}" type="slidenum">
              <a:rPr lang="en-US">
                <a:latin typeface="Arial" pitchFamily="-111" charset="0"/>
                <a:ea typeface="ＭＳ Ｐゴシック" pitchFamily="-111" charset="-128"/>
                <a:cs typeface="ＭＳ Ｐゴシック" pitchFamily="-111" charset="-128"/>
              </a:rPr>
              <a:pPr/>
              <a:t>94</a:t>
            </a:fld>
            <a:endParaRPr lang="en-US">
              <a:latin typeface="Arial" pitchFamily="-111" charset="0"/>
              <a:ea typeface="ＭＳ Ｐゴシック" pitchFamily="-111" charset="-128"/>
              <a:cs typeface="ＭＳ Ｐゴシック" pitchFamily="-111" charset="-128"/>
            </a:endParaRPr>
          </a:p>
        </p:txBody>
      </p:sp>
      <p:sp>
        <p:nvSpPr>
          <p:cNvPr id="21606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Systems Related to FRS</a:t>
            </a:r>
          </a:p>
        </p:txBody>
      </p:sp>
      <p:sp>
        <p:nvSpPr>
          <p:cNvPr id="216069" name="Rectangle 3"/>
          <p:cNvSpPr>
            <a:spLocks noGrp="1" noChangeArrowheads="1"/>
          </p:cNvSpPr>
          <p:nvPr>
            <p:ph type="body" idx="1"/>
          </p:nvPr>
        </p:nvSpPr>
        <p:spPr/>
        <p:txBody>
          <a:bodyPr/>
          <a:lstStyle/>
          <a:p>
            <a:pPr>
              <a:lnSpc>
                <a:spcPct val="90000"/>
              </a:lnSpc>
            </a:pPr>
            <a:r>
              <a:rPr lang="en-US" sz="2800" u="sng">
                <a:solidFill>
                  <a:srgbClr val="CC3300"/>
                </a:solidFill>
                <a:ea typeface="ＭＳ Ｐゴシック" pitchFamily="-111" charset="-128"/>
                <a:cs typeface="ＭＳ Ｐゴシック" pitchFamily="-111" charset="-128"/>
              </a:rPr>
              <a:t>Petri Nets:</a:t>
            </a:r>
            <a:endParaRPr lang="en-US" sz="2800">
              <a:solidFill>
                <a:srgbClr val="CC3300"/>
              </a:solidFill>
              <a:ea typeface="ＭＳ Ｐゴシック" pitchFamily="-111" charset="-128"/>
              <a:cs typeface="ＭＳ Ｐゴシック" pitchFamily="-111" charset="-128"/>
            </a:endParaRPr>
          </a:p>
          <a:p>
            <a:pPr lvl="1">
              <a:lnSpc>
                <a:spcPct val="90000"/>
              </a:lnSpc>
            </a:pPr>
            <a:r>
              <a:rPr lang="en-US" sz="2400"/>
              <a:t>Unordered</a:t>
            </a:r>
          </a:p>
          <a:p>
            <a:pPr lvl="1">
              <a:lnSpc>
                <a:spcPct val="90000"/>
              </a:lnSpc>
            </a:pPr>
            <a:r>
              <a:rPr lang="en-US" sz="2400"/>
              <a:t>Ordered</a:t>
            </a:r>
          </a:p>
          <a:p>
            <a:pPr lvl="1">
              <a:lnSpc>
                <a:spcPct val="90000"/>
              </a:lnSpc>
            </a:pPr>
            <a:r>
              <a:rPr lang="en-US" sz="2400"/>
              <a:t>Negated Arcs</a:t>
            </a:r>
            <a:endParaRPr lang="en-US" sz="2400" u="sng"/>
          </a:p>
          <a:p>
            <a:pPr>
              <a:lnSpc>
                <a:spcPct val="90000"/>
              </a:lnSpc>
            </a:pPr>
            <a:r>
              <a:rPr lang="en-US" sz="2800" u="sng">
                <a:solidFill>
                  <a:srgbClr val="CC3300"/>
                </a:solidFill>
                <a:ea typeface="ＭＳ Ｐゴシック" pitchFamily="-111" charset="-128"/>
                <a:cs typeface="ＭＳ Ｐゴシック" pitchFamily="-111" charset="-128"/>
              </a:rPr>
              <a:t>Vector Addition Systems:</a:t>
            </a:r>
            <a:endParaRPr lang="en-US" sz="2800">
              <a:solidFill>
                <a:srgbClr val="CC3300"/>
              </a:solidFill>
              <a:ea typeface="ＭＳ Ｐゴシック" pitchFamily="-111" charset="-128"/>
              <a:cs typeface="ＭＳ Ｐゴシック" pitchFamily="-111" charset="-128"/>
            </a:endParaRPr>
          </a:p>
          <a:p>
            <a:pPr lvl="1">
              <a:lnSpc>
                <a:spcPct val="90000"/>
              </a:lnSpc>
            </a:pPr>
            <a:r>
              <a:rPr lang="en-US" sz="2400"/>
              <a:t>Unordered</a:t>
            </a:r>
          </a:p>
          <a:p>
            <a:pPr lvl="1">
              <a:lnSpc>
                <a:spcPct val="90000"/>
              </a:lnSpc>
            </a:pPr>
            <a:r>
              <a:rPr lang="en-US" sz="2400"/>
              <a:t>Ordered</a:t>
            </a:r>
            <a:endParaRPr lang="en-US" sz="2400" u="sng"/>
          </a:p>
          <a:p>
            <a:pPr>
              <a:lnSpc>
                <a:spcPct val="90000"/>
              </a:lnSpc>
            </a:pPr>
            <a:r>
              <a:rPr lang="en-US" sz="2800" u="sng">
                <a:solidFill>
                  <a:srgbClr val="CC3300"/>
                </a:solidFill>
                <a:ea typeface="ＭＳ Ｐゴシック" pitchFamily="-111" charset="-128"/>
                <a:cs typeface="ＭＳ Ｐゴシック" pitchFamily="-111" charset="-128"/>
              </a:rPr>
              <a:t>Factors with Residues:</a:t>
            </a:r>
            <a:endParaRPr lang="en-US" sz="2800">
              <a:solidFill>
                <a:srgbClr val="CC3300"/>
              </a:solidFill>
              <a:ea typeface="ＭＳ Ｐゴシック" pitchFamily="-111" charset="-128"/>
              <a:cs typeface="ＭＳ Ｐゴシック" pitchFamily="-111" charset="-128"/>
            </a:endParaRPr>
          </a:p>
          <a:p>
            <a:pPr lvl="1">
              <a:lnSpc>
                <a:spcPct val="90000"/>
              </a:lnSpc>
            </a:pPr>
            <a:r>
              <a:rPr lang="en-US" sz="2400"/>
              <a:t>a x + c   </a:t>
            </a:r>
            <a:r>
              <a:rPr lang="en-US" sz="2400">
                <a:sym typeface="Symbol" pitchFamily="-111" charset="2"/>
              </a:rPr>
              <a:t></a:t>
            </a:r>
            <a:r>
              <a:rPr lang="en-US" sz="2400"/>
              <a:t>   b x + d</a:t>
            </a:r>
            <a:endParaRPr lang="en-US" sz="2400" u="sng"/>
          </a:p>
          <a:p>
            <a:pPr>
              <a:lnSpc>
                <a:spcPct val="90000"/>
              </a:lnSpc>
            </a:pPr>
            <a:r>
              <a:rPr lang="en-US" sz="2800" u="sng">
                <a:solidFill>
                  <a:srgbClr val="CC3300"/>
                </a:solidFill>
                <a:ea typeface="ＭＳ Ｐゴシック" pitchFamily="-111" charset="-128"/>
                <a:cs typeface="ＭＳ Ｐゴシック" pitchFamily="-111" charset="-128"/>
              </a:rPr>
              <a:t>Finitely Presented Abelian Semi-Groups</a:t>
            </a:r>
          </a:p>
        </p:txBody>
      </p:sp>
      <p:sp>
        <p:nvSpPr>
          <p:cNvPr id="216070" name="Date Placeholder 3"/>
          <p:cNvSpPr>
            <a:spLocks noGrp="1"/>
          </p:cNvSpPr>
          <p:nvPr>
            <p:ph type="dt" sz="quarter" idx="10"/>
          </p:nvPr>
        </p:nvSpPr>
        <p:spPr>
          <a:noFill/>
        </p:spPr>
        <p:txBody>
          <a:bodyPr/>
          <a:lstStyle/>
          <a:p>
            <a:fld id="{9C8834F6-A028-1E43-B571-7EE30F0220FE}"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18115" name="Slide Number Placeholder 5"/>
          <p:cNvSpPr>
            <a:spLocks noGrp="1"/>
          </p:cNvSpPr>
          <p:nvPr>
            <p:ph type="sldNum" sz="quarter" idx="12"/>
          </p:nvPr>
        </p:nvSpPr>
        <p:spPr>
          <a:noFill/>
        </p:spPr>
        <p:txBody>
          <a:bodyPr/>
          <a:lstStyle/>
          <a:p>
            <a:fld id="{F38D5C31-BD08-3A4C-931E-CFB3EA75DB42}" type="slidenum">
              <a:rPr lang="en-US">
                <a:latin typeface="Arial" pitchFamily="-111" charset="0"/>
                <a:ea typeface="ＭＳ Ｐゴシック" pitchFamily="-111" charset="-128"/>
                <a:cs typeface="ＭＳ Ｐゴシック" pitchFamily="-111" charset="-128"/>
              </a:rPr>
              <a:pPr/>
              <a:t>95</a:t>
            </a:fld>
            <a:endParaRPr lang="en-US">
              <a:latin typeface="Arial" pitchFamily="-111" charset="0"/>
              <a:ea typeface="ＭＳ Ｐゴシック" pitchFamily="-111" charset="-128"/>
              <a:cs typeface="ＭＳ Ｐゴシック" pitchFamily="-111" charset="-128"/>
            </a:endParaRPr>
          </a:p>
        </p:txBody>
      </p:sp>
      <p:sp>
        <p:nvSpPr>
          <p:cNvPr id="21811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Petri Net Operation</a:t>
            </a:r>
          </a:p>
        </p:txBody>
      </p:sp>
      <p:sp>
        <p:nvSpPr>
          <p:cNvPr id="218117" name="Rectangle 3"/>
          <p:cNvSpPr>
            <a:spLocks noGrp="1" noChangeArrowheads="1"/>
          </p:cNvSpPr>
          <p:nvPr>
            <p:ph type="body" idx="1"/>
          </p:nvPr>
        </p:nvSpPr>
        <p:spPr/>
        <p:txBody>
          <a:bodyPr/>
          <a:lstStyle/>
          <a:p>
            <a:r>
              <a:rPr lang="en-US" sz="2000">
                <a:ea typeface="ＭＳ Ｐゴシック" pitchFamily="-111" charset="-128"/>
                <a:cs typeface="ＭＳ Ｐゴシック" pitchFamily="-111" charset="-128"/>
              </a:rPr>
              <a:t>Finite number of places, each of which can hold zero of more markers.</a:t>
            </a:r>
          </a:p>
          <a:p>
            <a:r>
              <a:rPr lang="en-US" sz="2000">
                <a:ea typeface="ＭＳ Ｐゴシック" pitchFamily="-111" charset="-128"/>
                <a:cs typeface="ＭＳ Ｐゴシック" pitchFamily="-111" charset="-128"/>
              </a:rPr>
              <a:t>Finite number of transitions, each of which has a finite number of input and output arcs, starting and ending, respectively, at places.</a:t>
            </a:r>
          </a:p>
          <a:p>
            <a:r>
              <a:rPr lang="en-US" sz="2000">
                <a:ea typeface="ＭＳ Ｐゴシック" pitchFamily="-111" charset="-128"/>
                <a:cs typeface="ＭＳ Ｐゴシック" pitchFamily="-111" charset="-128"/>
              </a:rPr>
              <a:t>A transition is enabled if all the nodes on its input arcs have at least as many markers as arcs leading from them to this transition.</a:t>
            </a:r>
          </a:p>
          <a:p>
            <a:r>
              <a:rPr lang="en-US" sz="2000">
                <a:ea typeface="ＭＳ Ｐゴシック" pitchFamily="-111" charset="-128"/>
                <a:cs typeface="ＭＳ Ｐゴシック" pitchFamily="-111" charset="-128"/>
              </a:rPr>
              <a:t>Progress is made whenever at least one transition is enabled. Among all enabled, one is chosen randomly to fire.</a:t>
            </a:r>
          </a:p>
          <a:p>
            <a:r>
              <a:rPr lang="en-US" sz="2000">
                <a:ea typeface="ＭＳ Ｐゴシック" pitchFamily="-111" charset="-128"/>
                <a:cs typeface="ＭＳ Ｐゴシック" pitchFamily="-111" charset="-128"/>
              </a:rPr>
              <a:t>Firing a transition removes one marker per arc from the incoming nodes and adds one marker per arc to the outgoing nodes.</a:t>
            </a:r>
          </a:p>
        </p:txBody>
      </p:sp>
      <p:sp>
        <p:nvSpPr>
          <p:cNvPr id="218118" name="Date Placeholder 3"/>
          <p:cNvSpPr>
            <a:spLocks noGrp="1"/>
          </p:cNvSpPr>
          <p:nvPr>
            <p:ph type="dt" sz="quarter" idx="10"/>
          </p:nvPr>
        </p:nvSpPr>
        <p:spPr>
          <a:noFill/>
        </p:spPr>
        <p:txBody>
          <a:bodyPr/>
          <a:lstStyle/>
          <a:p>
            <a:fld id="{48A36CC8-0939-5840-8706-0426FC2F3094}"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20163" name="Slide Number Placeholder 5"/>
          <p:cNvSpPr>
            <a:spLocks noGrp="1"/>
          </p:cNvSpPr>
          <p:nvPr>
            <p:ph type="sldNum" sz="quarter" idx="12"/>
          </p:nvPr>
        </p:nvSpPr>
        <p:spPr>
          <a:noFill/>
        </p:spPr>
        <p:txBody>
          <a:bodyPr/>
          <a:lstStyle/>
          <a:p>
            <a:fld id="{FAD97486-B923-B24B-B442-A60B95749E85}" type="slidenum">
              <a:rPr lang="en-US">
                <a:latin typeface="Arial" pitchFamily="-111" charset="0"/>
                <a:ea typeface="ＭＳ Ｐゴシック" pitchFamily="-111" charset="-128"/>
                <a:cs typeface="ＭＳ Ｐゴシック" pitchFamily="-111" charset="-128"/>
              </a:rPr>
              <a:pPr/>
              <a:t>96</a:t>
            </a:fld>
            <a:endParaRPr lang="en-US">
              <a:latin typeface="Arial" pitchFamily="-111" charset="0"/>
              <a:ea typeface="ＭＳ Ｐゴシック" pitchFamily="-111" charset="-128"/>
              <a:cs typeface="ＭＳ Ｐゴシック" pitchFamily="-111" charset="-128"/>
            </a:endParaRPr>
          </a:p>
        </p:txBody>
      </p:sp>
      <p:sp>
        <p:nvSpPr>
          <p:cNvPr id="22016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Petri Net Computation</a:t>
            </a:r>
          </a:p>
        </p:txBody>
      </p:sp>
      <p:sp>
        <p:nvSpPr>
          <p:cNvPr id="220165" name="Rectangle 3"/>
          <p:cNvSpPr>
            <a:spLocks noGrp="1" noChangeArrowheads="1"/>
          </p:cNvSpPr>
          <p:nvPr>
            <p:ph type="body" idx="1"/>
          </p:nvPr>
        </p:nvSpPr>
        <p:spPr/>
        <p:txBody>
          <a:bodyPr/>
          <a:lstStyle/>
          <a:p>
            <a:r>
              <a:rPr lang="en-US" sz="2000" dirty="0">
                <a:ea typeface="ＭＳ Ｐゴシック" pitchFamily="-111" charset="-128"/>
                <a:cs typeface="ＭＳ Ｐゴシック" pitchFamily="-111" charset="-128"/>
              </a:rPr>
              <a:t>A Petri Net starts with some finite number of markers distributed throughout its </a:t>
            </a:r>
            <a:r>
              <a:rPr lang="en-US" sz="2000" b="1" dirty="0">
                <a:ea typeface="ＭＳ Ｐゴシック" pitchFamily="-111" charset="-128"/>
                <a:cs typeface="ＭＳ Ｐゴシック" pitchFamily="-111" charset="-128"/>
              </a:rPr>
              <a:t>n</a:t>
            </a:r>
            <a:r>
              <a:rPr lang="en-US" sz="2000" dirty="0">
                <a:ea typeface="ＭＳ Ｐゴシック" pitchFamily="-111" charset="-128"/>
                <a:cs typeface="ＭＳ Ｐゴシック" pitchFamily="-111" charset="-128"/>
              </a:rPr>
              <a:t> nodes. </a:t>
            </a:r>
          </a:p>
          <a:p>
            <a:r>
              <a:rPr lang="en-US" sz="2000" dirty="0">
                <a:ea typeface="ＭＳ Ｐゴシック" pitchFamily="-111" charset="-128"/>
                <a:cs typeface="ＭＳ Ｐゴシック" pitchFamily="-111" charset="-128"/>
              </a:rPr>
              <a:t>The state of the net is a vector of n natural numbers, with the </a:t>
            </a:r>
            <a:r>
              <a:rPr lang="en-US" sz="2000" b="1" dirty="0" err="1">
                <a:ea typeface="ＭＳ Ｐゴシック" pitchFamily="-111" charset="-128"/>
                <a:cs typeface="ＭＳ Ｐゴシック" pitchFamily="-111" charset="-128"/>
              </a:rPr>
              <a:t>i</a:t>
            </a:r>
            <a:r>
              <a:rPr lang="en-US" sz="2000" dirty="0" err="1">
                <a:ea typeface="ＭＳ Ｐゴシック" pitchFamily="-111" charset="-128"/>
                <a:cs typeface="ＭＳ Ｐゴシック" pitchFamily="-111" charset="-128"/>
              </a:rPr>
              <a:t>-th</a:t>
            </a:r>
            <a:r>
              <a:rPr lang="en-US" sz="2000" dirty="0">
                <a:ea typeface="ＭＳ Ｐゴシック" pitchFamily="-111" charset="-128"/>
                <a:cs typeface="ＭＳ Ｐゴシック" pitchFamily="-111" charset="-128"/>
              </a:rPr>
              <a:t> component’s number indicating the contents of the </a:t>
            </a:r>
            <a:r>
              <a:rPr lang="en-US" sz="2000" b="1" dirty="0" err="1">
                <a:ea typeface="ＭＳ Ｐゴシック" pitchFamily="-111" charset="-128"/>
                <a:cs typeface="ＭＳ Ｐゴシック" pitchFamily="-111" charset="-128"/>
              </a:rPr>
              <a:t>i</a:t>
            </a:r>
            <a:r>
              <a:rPr lang="en-US" sz="2000" dirty="0" err="1">
                <a:ea typeface="ＭＳ Ｐゴシック" pitchFamily="-111" charset="-128"/>
                <a:cs typeface="ＭＳ Ｐゴシック" pitchFamily="-111" charset="-128"/>
              </a:rPr>
              <a:t>-th</a:t>
            </a:r>
            <a:r>
              <a:rPr lang="en-US" sz="2000" dirty="0">
                <a:ea typeface="ＭＳ Ｐゴシック" pitchFamily="-111" charset="-128"/>
                <a:cs typeface="ＭＳ Ｐゴシック" pitchFamily="-111" charset="-128"/>
              </a:rPr>
              <a:t> node. E.g., </a:t>
            </a:r>
            <a:r>
              <a:rPr lang="en-US" sz="2000" b="1" dirty="0">
                <a:ea typeface="ＭＳ Ｐゴシック" pitchFamily="-111" charset="-128"/>
                <a:cs typeface="ＭＳ Ｐゴシック" pitchFamily="-111" charset="-128"/>
              </a:rPr>
              <a:t>&lt;0,1,4,0,6&gt; </a:t>
            </a:r>
            <a:r>
              <a:rPr lang="en-US" sz="2000" dirty="0">
                <a:ea typeface="ＭＳ Ｐゴシック" pitchFamily="-111" charset="-128"/>
                <a:cs typeface="ＭＳ Ｐゴシック" pitchFamily="-111" charset="-128"/>
              </a:rPr>
              <a:t>could be the state of a Petri Net with </a:t>
            </a:r>
            <a:r>
              <a:rPr lang="en-US" sz="2000" b="1" dirty="0">
                <a:ea typeface="ＭＳ Ｐゴシック" pitchFamily="-111" charset="-128"/>
                <a:cs typeface="ＭＳ Ｐゴシック" pitchFamily="-111" charset="-128"/>
              </a:rPr>
              <a:t>5</a:t>
            </a:r>
            <a:r>
              <a:rPr lang="en-US" sz="2000" dirty="0">
                <a:ea typeface="ＭＳ Ｐゴシック" pitchFamily="-111" charset="-128"/>
                <a:cs typeface="ＭＳ Ｐゴシック" pitchFamily="-111" charset="-128"/>
              </a:rPr>
              <a:t> places, the 2nd, 3rd and 5th, having </a:t>
            </a:r>
            <a:r>
              <a:rPr lang="en-US" sz="2000" b="1"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4</a:t>
            </a:r>
            <a:r>
              <a:rPr lang="en-US" sz="2000" dirty="0">
                <a:ea typeface="ＭＳ Ｐゴシック" pitchFamily="-111" charset="-128"/>
                <a:cs typeface="ＭＳ Ｐゴシック" pitchFamily="-111" charset="-128"/>
              </a:rPr>
              <a:t>, and </a:t>
            </a:r>
            <a:r>
              <a:rPr lang="en-US" sz="2000" b="1" dirty="0">
                <a:ea typeface="ＭＳ Ｐゴシック" pitchFamily="-111" charset="-128"/>
                <a:cs typeface="ＭＳ Ｐゴシック" pitchFamily="-111" charset="-128"/>
              </a:rPr>
              <a:t>6</a:t>
            </a:r>
            <a:r>
              <a:rPr lang="en-US" sz="2000" dirty="0">
                <a:ea typeface="ＭＳ Ｐゴシック" pitchFamily="-111" charset="-128"/>
                <a:cs typeface="ＭＳ Ｐゴシック" pitchFamily="-111" charset="-128"/>
              </a:rPr>
              <a:t> markers, resp., and the 1st and 4th being empty.</a:t>
            </a:r>
          </a:p>
          <a:p>
            <a:r>
              <a:rPr lang="en-US" sz="2000" dirty="0">
                <a:ea typeface="ＭＳ Ｐゴシック" pitchFamily="-111" charset="-128"/>
                <a:cs typeface="ＭＳ Ｐゴシック" pitchFamily="-111" charset="-128"/>
              </a:rPr>
              <a:t>Computation progresses by selecting and firing enabled transitions. Non-determinism is typical as many transitions can be simultaneously enabled.</a:t>
            </a:r>
          </a:p>
          <a:p>
            <a:r>
              <a:rPr lang="en-US" sz="2000" dirty="0">
                <a:ea typeface="ＭＳ Ｐゴシック" pitchFamily="-111" charset="-128"/>
                <a:cs typeface="ＭＳ Ｐゴシック" pitchFamily="-111" charset="-128"/>
              </a:rPr>
              <a:t>Petri nets are often used to model coordination algorithms, especially for computer networks.</a:t>
            </a:r>
          </a:p>
        </p:txBody>
      </p:sp>
      <p:sp>
        <p:nvSpPr>
          <p:cNvPr id="220166" name="Date Placeholder 3"/>
          <p:cNvSpPr>
            <a:spLocks noGrp="1"/>
          </p:cNvSpPr>
          <p:nvPr>
            <p:ph type="dt" sz="quarter" idx="10"/>
          </p:nvPr>
        </p:nvSpPr>
        <p:spPr>
          <a:noFill/>
        </p:spPr>
        <p:txBody>
          <a:bodyPr/>
          <a:lstStyle/>
          <a:p>
            <a:fld id="{A3F7FC55-275F-2342-970C-CB300F669939}"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22211" name="Slide Number Placeholder 5"/>
          <p:cNvSpPr>
            <a:spLocks noGrp="1"/>
          </p:cNvSpPr>
          <p:nvPr>
            <p:ph type="sldNum" sz="quarter" idx="12"/>
          </p:nvPr>
        </p:nvSpPr>
        <p:spPr>
          <a:noFill/>
        </p:spPr>
        <p:txBody>
          <a:bodyPr/>
          <a:lstStyle/>
          <a:p>
            <a:fld id="{2BEA1563-7617-364D-954C-B76BD564D8AA}" type="slidenum">
              <a:rPr lang="en-US">
                <a:latin typeface="Arial" pitchFamily="-111" charset="0"/>
                <a:ea typeface="ＭＳ Ｐゴシック" pitchFamily="-111" charset="-128"/>
                <a:cs typeface="ＭＳ Ｐゴシック" pitchFamily="-111" charset="-128"/>
              </a:rPr>
              <a:pPr/>
              <a:t>97</a:t>
            </a:fld>
            <a:endParaRPr lang="en-US">
              <a:latin typeface="Arial" pitchFamily="-111" charset="0"/>
              <a:ea typeface="ＭＳ Ｐゴシック" pitchFamily="-111" charset="-128"/>
              <a:cs typeface="ＭＳ Ｐゴシック" pitchFamily="-111" charset="-128"/>
            </a:endParaRPr>
          </a:p>
        </p:txBody>
      </p:sp>
      <p:sp>
        <p:nvSpPr>
          <p:cNvPr id="22221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Variants of Petri Nets</a:t>
            </a:r>
          </a:p>
        </p:txBody>
      </p:sp>
      <p:sp>
        <p:nvSpPr>
          <p:cNvPr id="222213" name="Rectangle 3"/>
          <p:cNvSpPr>
            <a:spLocks noGrp="1" noChangeArrowheads="1"/>
          </p:cNvSpPr>
          <p:nvPr>
            <p:ph type="body" idx="1"/>
          </p:nvPr>
        </p:nvSpPr>
        <p:spPr/>
        <p:txBody>
          <a:bodyPr/>
          <a:lstStyle/>
          <a:p>
            <a:pPr>
              <a:lnSpc>
                <a:spcPct val="90000"/>
              </a:lnSpc>
            </a:pPr>
            <a:r>
              <a:rPr lang="en-US" sz="2000">
                <a:ea typeface="ＭＳ Ｐゴシック" pitchFamily="-111" charset="-128"/>
                <a:cs typeface="ＭＳ Ｐゴシック" pitchFamily="-111" charset="-128"/>
              </a:rPr>
              <a:t>A Petri Net is not computationally complete. In fact, its halting and word problems are decidable. However, its containment problem (are the markings of one net contained in those of another?) is not decidable.</a:t>
            </a:r>
          </a:p>
          <a:p>
            <a:pPr>
              <a:lnSpc>
                <a:spcPct val="90000"/>
              </a:lnSpc>
            </a:pPr>
            <a:r>
              <a:rPr lang="en-US" sz="2000">
                <a:ea typeface="ＭＳ Ｐゴシック" pitchFamily="-111" charset="-128"/>
                <a:cs typeface="ＭＳ Ｐゴシック" pitchFamily="-111" charset="-128"/>
              </a:rPr>
              <a:t>A Petri net with prioritized transitions, such that the highest priority transitions is fired when multiple are enabled is equivalent to an FRS. (Think about it).</a:t>
            </a:r>
          </a:p>
          <a:p>
            <a:pPr>
              <a:lnSpc>
                <a:spcPct val="90000"/>
              </a:lnSpc>
            </a:pPr>
            <a:r>
              <a:rPr lang="en-US" sz="2000">
                <a:ea typeface="ＭＳ Ｐゴシック" pitchFamily="-111" charset="-128"/>
                <a:cs typeface="ＭＳ Ｐゴシック" pitchFamily="-111" charset="-128"/>
              </a:rPr>
              <a:t>A Petri Net with negated input arcs is one where any arc with a slash through it contributes to enabling its associated transition only if the node is empty. These are computationally complete. They can simulate register machines. (Think about this also).</a:t>
            </a:r>
          </a:p>
        </p:txBody>
      </p:sp>
      <p:sp>
        <p:nvSpPr>
          <p:cNvPr id="222214" name="Date Placeholder 3"/>
          <p:cNvSpPr>
            <a:spLocks noGrp="1"/>
          </p:cNvSpPr>
          <p:nvPr>
            <p:ph type="dt" sz="quarter" idx="10"/>
          </p:nvPr>
        </p:nvSpPr>
        <p:spPr>
          <a:noFill/>
        </p:spPr>
        <p:txBody>
          <a:bodyPr/>
          <a:lstStyle/>
          <a:p>
            <a:fld id="{42E63BAD-8640-0746-AA10-9A2F617E74EA}"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24259" name="Slide Number Placeholder 5"/>
          <p:cNvSpPr>
            <a:spLocks noGrp="1"/>
          </p:cNvSpPr>
          <p:nvPr>
            <p:ph type="sldNum" sz="quarter" idx="12"/>
          </p:nvPr>
        </p:nvSpPr>
        <p:spPr>
          <a:noFill/>
        </p:spPr>
        <p:txBody>
          <a:bodyPr/>
          <a:lstStyle/>
          <a:p>
            <a:fld id="{6547C772-EA67-1D48-AF10-FE85A804B414}" type="slidenum">
              <a:rPr lang="en-US">
                <a:latin typeface="Arial" pitchFamily="-111" charset="0"/>
                <a:ea typeface="ＭＳ Ｐゴシック" pitchFamily="-111" charset="-128"/>
                <a:cs typeface="ＭＳ Ｐゴシック" pitchFamily="-111" charset="-128"/>
              </a:rPr>
              <a:pPr/>
              <a:t>98</a:t>
            </a:fld>
            <a:endParaRPr lang="en-US">
              <a:latin typeface="Arial" pitchFamily="-111" charset="0"/>
              <a:ea typeface="ＭＳ Ｐゴシック" pitchFamily="-111" charset="-128"/>
              <a:cs typeface="ＭＳ Ｐゴシック" pitchFamily="-111" charset="-128"/>
            </a:endParaRPr>
          </a:p>
        </p:txBody>
      </p:sp>
      <p:sp>
        <p:nvSpPr>
          <p:cNvPr id="22426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Petri Net Example</a:t>
            </a:r>
          </a:p>
        </p:txBody>
      </p:sp>
      <p:sp>
        <p:nvSpPr>
          <p:cNvPr id="224261" name="Line 5"/>
          <p:cNvSpPr>
            <a:spLocks noChangeShapeType="1"/>
          </p:cNvSpPr>
          <p:nvPr/>
        </p:nvSpPr>
        <p:spPr bwMode="auto">
          <a:xfrm>
            <a:off x="1219200" y="2819400"/>
            <a:ext cx="1371600"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24262" name="Oval 7"/>
          <p:cNvSpPr>
            <a:spLocks noChangeArrowheads="1"/>
          </p:cNvSpPr>
          <p:nvPr/>
        </p:nvSpPr>
        <p:spPr bwMode="auto">
          <a:xfrm>
            <a:off x="1371600" y="19050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263" name="AutoShape 8"/>
          <p:cNvSpPr>
            <a:spLocks noChangeArrowheads="1"/>
          </p:cNvSpPr>
          <p:nvPr/>
        </p:nvSpPr>
        <p:spPr bwMode="auto">
          <a:xfrm>
            <a:off x="1752600" y="2057400"/>
            <a:ext cx="152400" cy="152400"/>
          </a:xfrm>
          <a:custGeom>
            <a:avLst/>
            <a:gdLst>
              <a:gd name="T0" fmla="*/ 0 w 152400"/>
              <a:gd name="T1" fmla="*/ 58211 h 152400"/>
              <a:gd name="T2" fmla="*/ 58212 w 152400"/>
              <a:gd name="T3" fmla="*/ 58212 h 152400"/>
              <a:gd name="T4" fmla="*/ 76200 w 152400"/>
              <a:gd name="T5" fmla="*/ 0 h 152400"/>
              <a:gd name="T6" fmla="*/ 94188 w 152400"/>
              <a:gd name="T7" fmla="*/ 58212 h 152400"/>
              <a:gd name="T8" fmla="*/ 152400 w 152400"/>
              <a:gd name="T9" fmla="*/ 58211 h 152400"/>
              <a:gd name="T10" fmla="*/ 105305 w 152400"/>
              <a:gd name="T11" fmla="*/ 94188 h 152400"/>
              <a:gd name="T12" fmla="*/ 123294 w 152400"/>
              <a:gd name="T13" fmla="*/ 152400 h 152400"/>
              <a:gd name="T14" fmla="*/ 76200 w 152400"/>
              <a:gd name="T15" fmla="*/ 116422 h 152400"/>
              <a:gd name="T16" fmla="*/ 29106 w 152400"/>
              <a:gd name="T17" fmla="*/ 152400 h 152400"/>
              <a:gd name="T18" fmla="*/ 47095 w 152400"/>
              <a:gd name="T19" fmla="*/ 94188 h 152400"/>
              <a:gd name="T20" fmla="*/ 0 w 152400"/>
              <a:gd name="T21" fmla="*/ 58211 h 15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400"/>
              <a:gd name="T34" fmla="*/ 0 h 152400"/>
              <a:gd name="T35" fmla="*/ 152400 w 152400"/>
              <a:gd name="T36" fmla="*/ 152400 h 15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400" h="152400">
                <a:moveTo>
                  <a:pt x="0" y="58211"/>
                </a:moveTo>
                <a:lnTo>
                  <a:pt x="58212" y="58212"/>
                </a:lnTo>
                <a:lnTo>
                  <a:pt x="76200" y="0"/>
                </a:lnTo>
                <a:lnTo>
                  <a:pt x="94188" y="58212"/>
                </a:lnTo>
                <a:lnTo>
                  <a:pt x="152400" y="58211"/>
                </a:lnTo>
                <a:lnTo>
                  <a:pt x="105305" y="94188"/>
                </a:lnTo>
                <a:lnTo>
                  <a:pt x="123294" y="152400"/>
                </a:lnTo>
                <a:lnTo>
                  <a:pt x="76200" y="116422"/>
                </a:lnTo>
                <a:lnTo>
                  <a:pt x="29106" y="152400"/>
                </a:lnTo>
                <a:lnTo>
                  <a:pt x="47095" y="94188"/>
                </a:lnTo>
                <a:lnTo>
                  <a:pt x="0" y="58211"/>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224264" name="AutoShape 9"/>
          <p:cNvSpPr>
            <a:spLocks noChangeArrowheads="1"/>
          </p:cNvSpPr>
          <p:nvPr/>
        </p:nvSpPr>
        <p:spPr bwMode="auto">
          <a:xfrm>
            <a:off x="4343400" y="4724400"/>
            <a:ext cx="152400" cy="152400"/>
          </a:xfrm>
          <a:custGeom>
            <a:avLst/>
            <a:gdLst>
              <a:gd name="T0" fmla="*/ 0 w 152400"/>
              <a:gd name="T1" fmla="*/ 58211 h 152400"/>
              <a:gd name="T2" fmla="*/ 58212 w 152400"/>
              <a:gd name="T3" fmla="*/ 58212 h 152400"/>
              <a:gd name="T4" fmla="*/ 76200 w 152400"/>
              <a:gd name="T5" fmla="*/ 0 h 152400"/>
              <a:gd name="T6" fmla="*/ 94188 w 152400"/>
              <a:gd name="T7" fmla="*/ 58212 h 152400"/>
              <a:gd name="T8" fmla="*/ 152400 w 152400"/>
              <a:gd name="T9" fmla="*/ 58211 h 152400"/>
              <a:gd name="T10" fmla="*/ 105305 w 152400"/>
              <a:gd name="T11" fmla="*/ 94188 h 152400"/>
              <a:gd name="T12" fmla="*/ 123294 w 152400"/>
              <a:gd name="T13" fmla="*/ 152400 h 152400"/>
              <a:gd name="T14" fmla="*/ 76200 w 152400"/>
              <a:gd name="T15" fmla="*/ 116422 h 152400"/>
              <a:gd name="T16" fmla="*/ 29106 w 152400"/>
              <a:gd name="T17" fmla="*/ 152400 h 152400"/>
              <a:gd name="T18" fmla="*/ 47095 w 152400"/>
              <a:gd name="T19" fmla="*/ 94188 h 152400"/>
              <a:gd name="T20" fmla="*/ 0 w 152400"/>
              <a:gd name="T21" fmla="*/ 58211 h 15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400"/>
              <a:gd name="T34" fmla="*/ 0 h 152400"/>
              <a:gd name="T35" fmla="*/ 152400 w 152400"/>
              <a:gd name="T36" fmla="*/ 152400 h 15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400" h="152400">
                <a:moveTo>
                  <a:pt x="0" y="58211"/>
                </a:moveTo>
                <a:lnTo>
                  <a:pt x="58212" y="58212"/>
                </a:lnTo>
                <a:lnTo>
                  <a:pt x="76200" y="0"/>
                </a:lnTo>
                <a:lnTo>
                  <a:pt x="94188" y="58212"/>
                </a:lnTo>
                <a:lnTo>
                  <a:pt x="152400" y="58211"/>
                </a:lnTo>
                <a:lnTo>
                  <a:pt x="105305" y="94188"/>
                </a:lnTo>
                <a:lnTo>
                  <a:pt x="123294" y="152400"/>
                </a:lnTo>
                <a:lnTo>
                  <a:pt x="76200" y="116422"/>
                </a:lnTo>
                <a:lnTo>
                  <a:pt x="29106" y="152400"/>
                </a:lnTo>
                <a:lnTo>
                  <a:pt x="47095" y="94188"/>
                </a:lnTo>
                <a:lnTo>
                  <a:pt x="0" y="58211"/>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224265" name="Text Box 10"/>
          <p:cNvSpPr txBox="1">
            <a:spLocks noChangeArrowheads="1"/>
          </p:cNvSpPr>
          <p:nvPr/>
        </p:nvSpPr>
        <p:spPr bwMode="auto">
          <a:xfrm>
            <a:off x="4572000" y="4648200"/>
            <a:ext cx="9906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a:t>Marker</a:t>
            </a:r>
          </a:p>
        </p:txBody>
      </p:sp>
      <p:sp>
        <p:nvSpPr>
          <p:cNvPr id="224266" name="Oval 11"/>
          <p:cNvSpPr>
            <a:spLocks noChangeArrowheads="1"/>
          </p:cNvSpPr>
          <p:nvPr/>
        </p:nvSpPr>
        <p:spPr bwMode="auto">
          <a:xfrm>
            <a:off x="3581400" y="49530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267" name="Text Box 12"/>
          <p:cNvSpPr txBox="1">
            <a:spLocks noChangeArrowheads="1"/>
          </p:cNvSpPr>
          <p:nvPr/>
        </p:nvSpPr>
        <p:spPr bwMode="auto">
          <a:xfrm>
            <a:off x="4572000" y="5029200"/>
            <a:ext cx="9144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a:t>Place</a:t>
            </a:r>
          </a:p>
        </p:txBody>
      </p:sp>
      <p:sp>
        <p:nvSpPr>
          <p:cNvPr id="224268" name="Line 13"/>
          <p:cNvSpPr>
            <a:spLocks noChangeShapeType="1"/>
          </p:cNvSpPr>
          <p:nvPr/>
        </p:nvSpPr>
        <p:spPr bwMode="auto">
          <a:xfrm>
            <a:off x="3124200" y="5562600"/>
            <a:ext cx="1371600"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24269" name="Text Box 14"/>
          <p:cNvSpPr txBox="1">
            <a:spLocks noChangeArrowheads="1"/>
          </p:cNvSpPr>
          <p:nvPr/>
        </p:nvSpPr>
        <p:spPr bwMode="auto">
          <a:xfrm>
            <a:off x="4572000" y="5410200"/>
            <a:ext cx="12954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a:t>Transition</a:t>
            </a:r>
          </a:p>
        </p:txBody>
      </p:sp>
      <p:sp>
        <p:nvSpPr>
          <p:cNvPr id="224270" name="Line 15"/>
          <p:cNvSpPr>
            <a:spLocks noChangeShapeType="1"/>
          </p:cNvSpPr>
          <p:nvPr/>
        </p:nvSpPr>
        <p:spPr bwMode="auto">
          <a:xfrm>
            <a:off x="1828800" y="2362200"/>
            <a:ext cx="0"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71" name="Line 16"/>
          <p:cNvSpPr>
            <a:spLocks noChangeShapeType="1"/>
          </p:cNvSpPr>
          <p:nvPr/>
        </p:nvSpPr>
        <p:spPr bwMode="auto">
          <a:xfrm>
            <a:off x="4343400" y="5715000"/>
            <a:ext cx="0"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72" name="Text Box 17"/>
          <p:cNvSpPr txBox="1">
            <a:spLocks noChangeArrowheads="1"/>
          </p:cNvSpPr>
          <p:nvPr/>
        </p:nvSpPr>
        <p:spPr bwMode="auto">
          <a:xfrm>
            <a:off x="4572000" y="5791200"/>
            <a:ext cx="9906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a:t>Arc</a:t>
            </a:r>
          </a:p>
        </p:txBody>
      </p:sp>
      <p:sp>
        <p:nvSpPr>
          <p:cNvPr id="224273" name="Line 19"/>
          <p:cNvSpPr>
            <a:spLocks noChangeShapeType="1"/>
          </p:cNvSpPr>
          <p:nvPr/>
        </p:nvSpPr>
        <p:spPr bwMode="auto">
          <a:xfrm>
            <a:off x="6477000" y="2819400"/>
            <a:ext cx="1371600" cy="1588"/>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24274" name="Oval 20"/>
          <p:cNvSpPr>
            <a:spLocks noChangeArrowheads="1"/>
          </p:cNvSpPr>
          <p:nvPr/>
        </p:nvSpPr>
        <p:spPr bwMode="auto">
          <a:xfrm>
            <a:off x="6629400" y="19050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275" name="AutoShape 21"/>
          <p:cNvSpPr>
            <a:spLocks noChangeArrowheads="1"/>
          </p:cNvSpPr>
          <p:nvPr/>
        </p:nvSpPr>
        <p:spPr bwMode="auto">
          <a:xfrm>
            <a:off x="7010400" y="2057400"/>
            <a:ext cx="152400" cy="152400"/>
          </a:xfrm>
          <a:custGeom>
            <a:avLst/>
            <a:gdLst>
              <a:gd name="T0" fmla="*/ 0 w 152400"/>
              <a:gd name="T1" fmla="*/ 58211 h 152400"/>
              <a:gd name="T2" fmla="*/ 58212 w 152400"/>
              <a:gd name="T3" fmla="*/ 58212 h 152400"/>
              <a:gd name="T4" fmla="*/ 76200 w 152400"/>
              <a:gd name="T5" fmla="*/ 0 h 152400"/>
              <a:gd name="T6" fmla="*/ 94188 w 152400"/>
              <a:gd name="T7" fmla="*/ 58212 h 152400"/>
              <a:gd name="T8" fmla="*/ 152400 w 152400"/>
              <a:gd name="T9" fmla="*/ 58211 h 152400"/>
              <a:gd name="T10" fmla="*/ 105305 w 152400"/>
              <a:gd name="T11" fmla="*/ 94188 h 152400"/>
              <a:gd name="T12" fmla="*/ 123294 w 152400"/>
              <a:gd name="T13" fmla="*/ 152400 h 152400"/>
              <a:gd name="T14" fmla="*/ 76200 w 152400"/>
              <a:gd name="T15" fmla="*/ 116422 h 152400"/>
              <a:gd name="T16" fmla="*/ 29106 w 152400"/>
              <a:gd name="T17" fmla="*/ 152400 h 152400"/>
              <a:gd name="T18" fmla="*/ 47095 w 152400"/>
              <a:gd name="T19" fmla="*/ 94188 h 152400"/>
              <a:gd name="T20" fmla="*/ 0 w 152400"/>
              <a:gd name="T21" fmla="*/ 58211 h 15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400"/>
              <a:gd name="T34" fmla="*/ 0 h 152400"/>
              <a:gd name="T35" fmla="*/ 152400 w 152400"/>
              <a:gd name="T36" fmla="*/ 152400 h 15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400" h="152400">
                <a:moveTo>
                  <a:pt x="0" y="58211"/>
                </a:moveTo>
                <a:lnTo>
                  <a:pt x="58212" y="58212"/>
                </a:lnTo>
                <a:lnTo>
                  <a:pt x="76200" y="0"/>
                </a:lnTo>
                <a:lnTo>
                  <a:pt x="94188" y="58212"/>
                </a:lnTo>
                <a:lnTo>
                  <a:pt x="152400" y="58211"/>
                </a:lnTo>
                <a:lnTo>
                  <a:pt x="105305" y="94188"/>
                </a:lnTo>
                <a:lnTo>
                  <a:pt x="123294" y="152400"/>
                </a:lnTo>
                <a:lnTo>
                  <a:pt x="76200" y="116422"/>
                </a:lnTo>
                <a:lnTo>
                  <a:pt x="29106" y="152400"/>
                </a:lnTo>
                <a:lnTo>
                  <a:pt x="47095" y="94188"/>
                </a:lnTo>
                <a:lnTo>
                  <a:pt x="0" y="58211"/>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224276" name="Line 22"/>
          <p:cNvSpPr>
            <a:spLocks noChangeShapeType="1"/>
          </p:cNvSpPr>
          <p:nvPr/>
        </p:nvSpPr>
        <p:spPr bwMode="auto">
          <a:xfrm>
            <a:off x="7086600" y="2362200"/>
            <a:ext cx="1588"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77" name="Line 24"/>
          <p:cNvSpPr>
            <a:spLocks noChangeShapeType="1"/>
          </p:cNvSpPr>
          <p:nvPr/>
        </p:nvSpPr>
        <p:spPr bwMode="auto">
          <a:xfrm>
            <a:off x="6477000" y="4191000"/>
            <a:ext cx="1371600" cy="1588"/>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24278" name="Oval 25"/>
          <p:cNvSpPr>
            <a:spLocks noChangeArrowheads="1"/>
          </p:cNvSpPr>
          <p:nvPr/>
        </p:nvSpPr>
        <p:spPr bwMode="auto">
          <a:xfrm>
            <a:off x="6629400" y="32766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279" name="Line 27"/>
          <p:cNvSpPr>
            <a:spLocks noChangeShapeType="1"/>
          </p:cNvSpPr>
          <p:nvPr/>
        </p:nvSpPr>
        <p:spPr bwMode="auto">
          <a:xfrm>
            <a:off x="7086600" y="3733800"/>
            <a:ext cx="1588"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80" name="WordArt 28"/>
          <p:cNvSpPr>
            <a:spLocks noChangeArrowheads="1" noChangeShapeType="1" noTextEdit="1"/>
          </p:cNvSpPr>
          <p:nvPr/>
        </p:nvSpPr>
        <p:spPr bwMode="auto">
          <a:xfrm>
            <a:off x="7543800" y="2895600"/>
            <a:ext cx="1092200" cy="685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Want R</a:t>
            </a:r>
          </a:p>
        </p:txBody>
      </p:sp>
      <p:sp>
        <p:nvSpPr>
          <p:cNvPr id="224281" name="Line 29"/>
          <p:cNvSpPr>
            <a:spLocks noChangeShapeType="1"/>
          </p:cNvSpPr>
          <p:nvPr/>
        </p:nvSpPr>
        <p:spPr bwMode="auto">
          <a:xfrm>
            <a:off x="7086600" y="2819400"/>
            <a:ext cx="1588"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82" name="WordArt 30"/>
          <p:cNvSpPr>
            <a:spLocks noChangeArrowheads="1" noChangeShapeType="1" noTextEdit="1"/>
          </p:cNvSpPr>
          <p:nvPr/>
        </p:nvSpPr>
        <p:spPr bwMode="auto">
          <a:xfrm>
            <a:off x="304800" y="1905000"/>
            <a:ext cx="1092200" cy="685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Want R</a:t>
            </a:r>
          </a:p>
        </p:txBody>
      </p:sp>
      <p:sp>
        <p:nvSpPr>
          <p:cNvPr id="224283" name="WordArt 31"/>
          <p:cNvSpPr>
            <a:spLocks noChangeArrowheads="1" noChangeShapeType="1" noTextEdit="1"/>
          </p:cNvSpPr>
          <p:nvPr/>
        </p:nvSpPr>
        <p:spPr bwMode="auto">
          <a:xfrm>
            <a:off x="7543800" y="1524000"/>
            <a:ext cx="1092200" cy="685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Want S</a:t>
            </a:r>
          </a:p>
        </p:txBody>
      </p:sp>
      <p:sp>
        <p:nvSpPr>
          <p:cNvPr id="224284" name="Oval 33"/>
          <p:cNvSpPr>
            <a:spLocks noChangeArrowheads="1"/>
          </p:cNvSpPr>
          <p:nvPr/>
        </p:nvSpPr>
        <p:spPr bwMode="auto">
          <a:xfrm>
            <a:off x="3124200" y="19050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285" name="AutoShape 34"/>
          <p:cNvSpPr>
            <a:spLocks noChangeArrowheads="1"/>
          </p:cNvSpPr>
          <p:nvPr/>
        </p:nvSpPr>
        <p:spPr bwMode="auto">
          <a:xfrm>
            <a:off x="3505200" y="2057400"/>
            <a:ext cx="152400" cy="152400"/>
          </a:xfrm>
          <a:custGeom>
            <a:avLst/>
            <a:gdLst>
              <a:gd name="T0" fmla="*/ 0 w 152400"/>
              <a:gd name="T1" fmla="*/ 58211 h 152400"/>
              <a:gd name="T2" fmla="*/ 58212 w 152400"/>
              <a:gd name="T3" fmla="*/ 58212 h 152400"/>
              <a:gd name="T4" fmla="*/ 76200 w 152400"/>
              <a:gd name="T5" fmla="*/ 0 h 152400"/>
              <a:gd name="T6" fmla="*/ 94188 w 152400"/>
              <a:gd name="T7" fmla="*/ 58212 h 152400"/>
              <a:gd name="T8" fmla="*/ 152400 w 152400"/>
              <a:gd name="T9" fmla="*/ 58211 h 152400"/>
              <a:gd name="T10" fmla="*/ 105305 w 152400"/>
              <a:gd name="T11" fmla="*/ 94188 h 152400"/>
              <a:gd name="T12" fmla="*/ 123294 w 152400"/>
              <a:gd name="T13" fmla="*/ 152400 h 152400"/>
              <a:gd name="T14" fmla="*/ 76200 w 152400"/>
              <a:gd name="T15" fmla="*/ 116422 h 152400"/>
              <a:gd name="T16" fmla="*/ 29106 w 152400"/>
              <a:gd name="T17" fmla="*/ 152400 h 152400"/>
              <a:gd name="T18" fmla="*/ 47095 w 152400"/>
              <a:gd name="T19" fmla="*/ 94188 h 152400"/>
              <a:gd name="T20" fmla="*/ 0 w 152400"/>
              <a:gd name="T21" fmla="*/ 58211 h 15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400"/>
              <a:gd name="T34" fmla="*/ 0 h 152400"/>
              <a:gd name="T35" fmla="*/ 152400 w 152400"/>
              <a:gd name="T36" fmla="*/ 152400 h 15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400" h="152400">
                <a:moveTo>
                  <a:pt x="0" y="58211"/>
                </a:moveTo>
                <a:lnTo>
                  <a:pt x="58212" y="58212"/>
                </a:lnTo>
                <a:lnTo>
                  <a:pt x="76200" y="0"/>
                </a:lnTo>
                <a:lnTo>
                  <a:pt x="94188" y="58212"/>
                </a:lnTo>
                <a:lnTo>
                  <a:pt x="152400" y="58211"/>
                </a:lnTo>
                <a:lnTo>
                  <a:pt x="105305" y="94188"/>
                </a:lnTo>
                <a:lnTo>
                  <a:pt x="123294" y="152400"/>
                </a:lnTo>
                <a:lnTo>
                  <a:pt x="76200" y="116422"/>
                </a:lnTo>
                <a:lnTo>
                  <a:pt x="29106" y="152400"/>
                </a:lnTo>
                <a:lnTo>
                  <a:pt x="47095" y="94188"/>
                </a:lnTo>
                <a:lnTo>
                  <a:pt x="0" y="58211"/>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224286" name="WordArt 35"/>
          <p:cNvSpPr>
            <a:spLocks noChangeArrowheads="1" noChangeShapeType="1" noTextEdit="1"/>
          </p:cNvSpPr>
          <p:nvPr/>
        </p:nvSpPr>
        <p:spPr bwMode="auto">
          <a:xfrm>
            <a:off x="2971800" y="1600200"/>
            <a:ext cx="381000" cy="5334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R</a:t>
            </a:r>
          </a:p>
        </p:txBody>
      </p:sp>
      <p:sp>
        <p:nvSpPr>
          <p:cNvPr id="224287" name="Oval 36"/>
          <p:cNvSpPr>
            <a:spLocks noChangeArrowheads="1"/>
          </p:cNvSpPr>
          <p:nvPr/>
        </p:nvSpPr>
        <p:spPr bwMode="auto">
          <a:xfrm>
            <a:off x="4876800" y="19050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288" name="AutoShape 37"/>
          <p:cNvSpPr>
            <a:spLocks noChangeArrowheads="1"/>
          </p:cNvSpPr>
          <p:nvPr/>
        </p:nvSpPr>
        <p:spPr bwMode="auto">
          <a:xfrm>
            <a:off x="5257800" y="2057400"/>
            <a:ext cx="152400" cy="152400"/>
          </a:xfrm>
          <a:custGeom>
            <a:avLst/>
            <a:gdLst>
              <a:gd name="T0" fmla="*/ 0 w 152400"/>
              <a:gd name="T1" fmla="*/ 58211 h 152400"/>
              <a:gd name="T2" fmla="*/ 58212 w 152400"/>
              <a:gd name="T3" fmla="*/ 58212 h 152400"/>
              <a:gd name="T4" fmla="*/ 76200 w 152400"/>
              <a:gd name="T5" fmla="*/ 0 h 152400"/>
              <a:gd name="T6" fmla="*/ 94188 w 152400"/>
              <a:gd name="T7" fmla="*/ 58212 h 152400"/>
              <a:gd name="T8" fmla="*/ 152400 w 152400"/>
              <a:gd name="T9" fmla="*/ 58211 h 152400"/>
              <a:gd name="T10" fmla="*/ 105305 w 152400"/>
              <a:gd name="T11" fmla="*/ 94188 h 152400"/>
              <a:gd name="T12" fmla="*/ 123294 w 152400"/>
              <a:gd name="T13" fmla="*/ 152400 h 152400"/>
              <a:gd name="T14" fmla="*/ 76200 w 152400"/>
              <a:gd name="T15" fmla="*/ 116422 h 152400"/>
              <a:gd name="T16" fmla="*/ 29106 w 152400"/>
              <a:gd name="T17" fmla="*/ 152400 h 152400"/>
              <a:gd name="T18" fmla="*/ 47095 w 152400"/>
              <a:gd name="T19" fmla="*/ 94188 h 152400"/>
              <a:gd name="T20" fmla="*/ 0 w 152400"/>
              <a:gd name="T21" fmla="*/ 58211 h 15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400"/>
              <a:gd name="T34" fmla="*/ 0 h 152400"/>
              <a:gd name="T35" fmla="*/ 152400 w 152400"/>
              <a:gd name="T36" fmla="*/ 152400 h 15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400" h="152400">
                <a:moveTo>
                  <a:pt x="0" y="58211"/>
                </a:moveTo>
                <a:lnTo>
                  <a:pt x="58212" y="58212"/>
                </a:lnTo>
                <a:lnTo>
                  <a:pt x="76200" y="0"/>
                </a:lnTo>
                <a:lnTo>
                  <a:pt x="94188" y="58212"/>
                </a:lnTo>
                <a:lnTo>
                  <a:pt x="152400" y="58211"/>
                </a:lnTo>
                <a:lnTo>
                  <a:pt x="105305" y="94188"/>
                </a:lnTo>
                <a:lnTo>
                  <a:pt x="123294" y="152400"/>
                </a:lnTo>
                <a:lnTo>
                  <a:pt x="76200" y="116422"/>
                </a:lnTo>
                <a:lnTo>
                  <a:pt x="29106" y="152400"/>
                </a:lnTo>
                <a:lnTo>
                  <a:pt x="47095" y="94188"/>
                </a:lnTo>
                <a:lnTo>
                  <a:pt x="0" y="58211"/>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224289" name="WordArt 38"/>
          <p:cNvSpPr>
            <a:spLocks noChangeArrowheads="1" noChangeShapeType="1" noTextEdit="1"/>
          </p:cNvSpPr>
          <p:nvPr/>
        </p:nvSpPr>
        <p:spPr bwMode="auto">
          <a:xfrm>
            <a:off x="4724400" y="1600200"/>
            <a:ext cx="381000" cy="5334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S</a:t>
            </a:r>
          </a:p>
        </p:txBody>
      </p:sp>
      <p:sp>
        <p:nvSpPr>
          <p:cNvPr id="224290" name="Line 39"/>
          <p:cNvSpPr>
            <a:spLocks noChangeShapeType="1"/>
          </p:cNvSpPr>
          <p:nvPr/>
        </p:nvSpPr>
        <p:spPr bwMode="auto">
          <a:xfrm flipH="1">
            <a:off x="2362200" y="2514600"/>
            <a:ext cx="0" cy="3048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91" name="Line 43"/>
          <p:cNvSpPr>
            <a:spLocks noChangeShapeType="1"/>
          </p:cNvSpPr>
          <p:nvPr/>
        </p:nvSpPr>
        <p:spPr bwMode="auto">
          <a:xfrm flipH="1">
            <a:off x="2362200" y="2514600"/>
            <a:ext cx="990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292" name="Line 44"/>
          <p:cNvSpPr>
            <a:spLocks noChangeShapeType="1"/>
          </p:cNvSpPr>
          <p:nvPr/>
        </p:nvSpPr>
        <p:spPr bwMode="auto">
          <a:xfrm>
            <a:off x="3352800" y="2362200"/>
            <a:ext cx="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293" name="Line 45"/>
          <p:cNvSpPr>
            <a:spLocks noChangeShapeType="1"/>
          </p:cNvSpPr>
          <p:nvPr/>
        </p:nvSpPr>
        <p:spPr bwMode="auto">
          <a:xfrm flipH="1">
            <a:off x="2362200" y="3810000"/>
            <a:ext cx="0" cy="3810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94" name="Line 46"/>
          <p:cNvSpPr>
            <a:spLocks noChangeShapeType="1"/>
          </p:cNvSpPr>
          <p:nvPr/>
        </p:nvSpPr>
        <p:spPr bwMode="auto">
          <a:xfrm flipH="1">
            <a:off x="2362200" y="3810000"/>
            <a:ext cx="27432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295" name="Line 47"/>
          <p:cNvSpPr>
            <a:spLocks noChangeShapeType="1"/>
          </p:cNvSpPr>
          <p:nvPr/>
        </p:nvSpPr>
        <p:spPr bwMode="auto">
          <a:xfrm>
            <a:off x="5105400" y="2362200"/>
            <a:ext cx="0" cy="1447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296" name="Line 54"/>
          <p:cNvSpPr>
            <a:spLocks noChangeShapeType="1"/>
          </p:cNvSpPr>
          <p:nvPr/>
        </p:nvSpPr>
        <p:spPr bwMode="auto">
          <a:xfrm>
            <a:off x="1219200" y="4191000"/>
            <a:ext cx="1371600"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24297" name="Oval 55"/>
          <p:cNvSpPr>
            <a:spLocks noChangeArrowheads="1"/>
          </p:cNvSpPr>
          <p:nvPr/>
        </p:nvSpPr>
        <p:spPr bwMode="auto">
          <a:xfrm>
            <a:off x="1371600" y="32766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298" name="Line 57"/>
          <p:cNvSpPr>
            <a:spLocks noChangeShapeType="1"/>
          </p:cNvSpPr>
          <p:nvPr/>
        </p:nvSpPr>
        <p:spPr bwMode="auto">
          <a:xfrm>
            <a:off x="1828800" y="3733800"/>
            <a:ext cx="0"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99" name="WordArt 58"/>
          <p:cNvSpPr>
            <a:spLocks noChangeArrowheads="1" noChangeShapeType="1" noTextEdit="1"/>
          </p:cNvSpPr>
          <p:nvPr/>
        </p:nvSpPr>
        <p:spPr bwMode="auto">
          <a:xfrm>
            <a:off x="304800" y="3200400"/>
            <a:ext cx="1092200" cy="685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Want S</a:t>
            </a:r>
          </a:p>
        </p:txBody>
      </p:sp>
      <p:sp>
        <p:nvSpPr>
          <p:cNvPr id="224300" name="Line 59"/>
          <p:cNvSpPr>
            <a:spLocks noChangeShapeType="1"/>
          </p:cNvSpPr>
          <p:nvPr/>
        </p:nvSpPr>
        <p:spPr bwMode="auto">
          <a:xfrm>
            <a:off x="1828800" y="2819400"/>
            <a:ext cx="0"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01" name="Text Box 61"/>
          <p:cNvSpPr txBox="1">
            <a:spLocks noChangeArrowheads="1"/>
          </p:cNvSpPr>
          <p:nvPr/>
        </p:nvSpPr>
        <p:spPr bwMode="auto">
          <a:xfrm>
            <a:off x="1524000" y="4038600"/>
            <a:ext cx="533400" cy="579438"/>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3200"/>
              <a:t>…</a:t>
            </a:r>
          </a:p>
        </p:txBody>
      </p:sp>
      <p:sp>
        <p:nvSpPr>
          <p:cNvPr id="224302" name="Line 63"/>
          <p:cNvSpPr>
            <a:spLocks noChangeShapeType="1"/>
          </p:cNvSpPr>
          <p:nvPr/>
        </p:nvSpPr>
        <p:spPr bwMode="auto">
          <a:xfrm flipH="1">
            <a:off x="6553200" y="2514600"/>
            <a:ext cx="1588" cy="3048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03" name="Line 64"/>
          <p:cNvSpPr>
            <a:spLocks noChangeShapeType="1"/>
          </p:cNvSpPr>
          <p:nvPr/>
        </p:nvSpPr>
        <p:spPr bwMode="auto">
          <a:xfrm flipH="1">
            <a:off x="5562600" y="2514600"/>
            <a:ext cx="990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04" name="Line 65"/>
          <p:cNvSpPr>
            <a:spLocks noChangeShapeType="1"/>
          </p:cNvSpPr>
          <p:nvPr/>
        </p:nvSpPr>
        <p:spPr bwMode="auto">
          <a:xfrm>
            <a:off x="5562600" y="2362200"/>
            <a:ext cx="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05" name="Line 66"/>
          <p:cNvSpPr>
            <a:spLocks noChangeShapeType="1"/>
          </p:cNvSpPr>
          <p:nvPr/>
        </p:nvSpPr>
        <p:spPr bwMode="auto">
          <a:xfrm>
            <a:off x="3733800" y="2362200"/>
            <a:ext cx="0" cy="1295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06" name="Line 67"/>
          <p:cNvSpPr>
            <a:spLocks noChangeShapeType="1"/>
          </p:cNvSpPr>
          <p:nvPr/>
        </p:nvSpPr>
        <p:spPr bwMode="auto">
          <a:xfrm flipH="1">
            <a:off x="3733800" y="3657600"/>
            <a:ext cx="2895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07" name="Line 68"/>
          <p:cNvSpPr>
            <a:spLocks noChangeShapeType="1"/>
          </p:cNvSpPr>
          <p:nvPr/>
        </p:nvSpPr>
        <p:spPr bwMode="auto">
          <a:xfrm flipH="1">
            <a:off x="6629400" y="3657600"/>
            <a:ext cx="1588" cy="5334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08" name="Text Box 69"/>
          <p:cNvSpPr txBox="1">
            <a:spLocks noChangeArrowheads="1"/>
          </p:cNvSpPr>
          <p:nvPr/>
        </p:nvSpPr>
        <p:spPr bwMode="auto">
          <a:xfrm>
            <a:off x="6858000" y="4038600"/>
            <a:ext cx="533400" cy="579438"/>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3200"/>
              <a:t>…</a:t>
            </a:r>
          </a:p>
        </p:txBody>
      </p:sp>
      <p:sp>
        <p:nvSpPr>
          <p:cNvPr id="224309" name="Line 70"/>
          <p:cNvSpPr>
            <a:spLocks noChangeShapeType="1"/>
          </p:cNvSpPr>
          <p:nvPr/>
        </p:nvSpPr>
        <p:spPr bwMode="auto">
          <a:xfrm>
            <a:off x="1219200" y="5486400"/>
            <a:ext cx="1371600"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24310" name="Line 71"/>
          <p:cNvSpPr>
            <a:spLocks noChangeShapeType="1"/>
          </p:cNvSpPr>
          <p:nvPr/>
        </p:nvSpPr>
        <p:spPr bwMode="auto">
          <a:xfrm>
            <a:off x="1828800" y="5029200"/>
            <a:ext cx="0"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11" name="Oval 72"/>
          <p:cNvSpPr>
            <a:spLocks noChangeArrowheads="1"/>
          </p:cNvSpPr>
          <p:nvPr/>
        </p:nvSpPr>
        <p:spPr bwMode="auto">
          <a:xfrm>
            <a:off x="1371600" y="45720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312" name="WordArt 73"/>
          <p:cNvSpPr>
            <a:spLocks noChangeArrowheads="1" noChangeShapeType="1" noTextEdit="1"/>
          </p:cNvSpPr>
          <p:nvPr/>
        </p:nvSpPr>
        <p:spPr bwMode="auto">
          <a:xfrm>
            <a:off x="381000" y="4800600"/>
            <a:ext cx="1092200" cy="685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Release</a:t>
            </a:r>
          </a:p>
        </p:txBody>
      </p:sp>
      <p:sp>
        <p:nvSpPr>
          <p:cNvPr id="224313" name="Line 74"/>
          <p:cNvSpPr>
            <a:spLocks noChangeShapeType="1"/>
          </p:cNvSpPr>
          <p:nvPr/>
        </p:nvSpPr>
        <p:spPr bwMode="auto">
          <a:xfrm>
            <a:off x="1600200" y="5486400"/>
            <a:ext cx="0" cy="4572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14" name="Line 75"/>
          <p:cNvSpPr>
            <a:spLocks noChangeShapeType="1"/>
          </p:cNvSpPr>
          <p:nvPr/>
        </p:nvSpPr>
        <p:spPr bwMode="auto">
          <a:xfrm flipH="1">
            <a:off x="304800" y="5943600"/>
            <a:ext cx="12954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15" name="Line 76"/>
          <p:cNvSpPr>
            <a:spLocks noChangeShapeType="1"/>
          </p:cNvSpPr>
          <p:nvPr/>
        </p:nvSpPr>
        <p:spPr bwMode="auto">
          <a:xfrm flipV="1">
            <a:off x="304800" y="1524000"/>
            <a:ext cx="0" cy="4419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16" name="Line 77"/>
          <p:cNvSpPr>
            <a:spLocks noChangeShapeType="1"/>
          </p:cNvSpPr>
          <p:nvPr/>
        </p:nvSpPr>
        <p:spPr bwMode="auto">
          <a:xfrm>
            <a:off x="304800" y="1524000"/>
            <a:ext cx="29718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17" name="Line 80"/>
          <p:cNvSpPr>
            <a:spLocks noChangeShapeType="1"/>
          </p:cNvSpPr>
          <p:nvPr/>
        </p:nvSpPr>
        <p:spPr bwMode="auto">
          <a:xfrm>
            <a:off x="3276600" y="1524000"/>
            <a:ext cx="152400" cy="3810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18" name="Line 81"/>
          <p:cNvSpPr>
            <a:spLocks noChangeShapeType="1"/>
          </p:cNvSpPr>
          <p:nvPr/>
        </p:nvSpPr>
        <p:spPr bwMode="auto">
          <a:xfrm>
            <a:off x="1981200" y="5486400"/>
            <a:ext cx="0" cy="533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19" name="Line 82"/>
          <p:cNvSpPr>
            <a:spLocks noChangeShapeType="1"/>
          </p:cNvSpPr>
          <p:nvPr/>
        </p:nvSpPr>
        <p:spPr bwMode="auto">
          <a:xfrm flipH="1">
            <a:off x="228600" y="6019800"/>
            <a:ext cx="1752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20" name="Line 83"/>
          <p:cNvSpPr>
            <a:spLocks noChangeShapeType="1"/>
          </p:cNvSpPr>
          <p:nvPr/>
        </p:nvSpPr>
        <p:spPr bwMode="auto">
          <a:xfrm flipV="1">
            <a:off x="228600" y="1447800"/>
            <a:ext cx="0" cy="45720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21" name="Line 84"/>
          <p:cNvSpPr>
            <a:spLocks noChangeShapeType="1"/>
          </p:cNvSpPr>
          <p:nvPr/>
        </p:nvSpPr>
        <p:spPr bwMode="auto">
          <a:xfrm>
            <a:off x="228600" y="1447800"/>
            <a:ext cx="4800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22" name="Line 85"/>
          <p:cNvSpPr>
            <a:spLocks noChangeShapeType="1"/>
          </p:cNvSpPr>
          <p:nvPr/>
        </p:nvSpPr>
        <p:spPr bwMode="auto">
          <a:xfrm>
            <a:off x="5029200" y="1447800"/>
            <a:ext cx="228600"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23" name="Line 86"/>
          <p:cNvSpPr>
            <a:spLocks noChangeShapeType="1"/>
          </p:cNvSpPr>
          <p:nvPr/>
        </p:nvSpPr>
        <p:spPr bwMode="auto">
          <a:xfrm>
            <a:off x="6553200" y="5486400"/>
            <a:ext cx="1371600"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24324" name="Line 87"/>
          <p:cNvSpPr>
            <a:spLocks noChangeShapeType="1"/>
          </p:cNvSpPr>
          <p:nvPr/>
        </p:nvSpPr>
        <p:spPr bwMode="auto">
          <a:xfrm>
            <a:off x="7162800" y="5029200"/>
            <a:ext cx="0"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25" name="Oval 88"/>
          <p:cNvSpPr>
            <a:spLocks noChangeArrowheads="1"/>
          </p:cNvSpPr>
          <p:nvPr/>
        </p:nvSpPr>
        <p:spPr bwMode="auto">
          <a:xfrm>
            <a:off x="6705600" y="45720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326" name="Line 89"/>
          <p:cNvSpPr>
            <a:spLocks noChangeShapeType="1"/>
          </p:cNvSpPr>
          <p:nvPr/>
        </p:nvSpPr>
        <p:spPr bwMode="auto">
          <a:xfrm>
            <a:off x="7391400" y="5486400"/>
            <a:ext cx="0" cy="4572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27" name="Line 90"/>
          <p:cNvSpPr>
            <a:spLocks noChangeShapeType="1"/>
          </p:cNvSpPr>
          <p:nvPr/>
        </p:nvSpPr>
        <p:spPr bwMode="auto">
          <a:xfrm>
            <a:off x="6934200" y="5486400"/>
            <a:ext cx="0" cy="533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28" name="Line 91"/>
          <p:cNvSpPr>
            <a:spLocks noChangeShapeType="1"/>
          </p:cNvSpPr>
          <p:nvPr/>
        </p:nvSpPr>
        <p:spPr bwMode="auto">
          <a:xfrm flipH="1">
            <a:off x="7391400" y="5943600"/>
            <a:ext cx="1371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29" name="Line 92"/>
          <p:cNvSpPr>
            <a:spLocks noChangeShapeType="1"/>
          </p:cNvSpPr>
          <p:nvPr/>
        </p:nvSpPr>
        <p:spPr bwMode="auto">
          <a:xfrm flipV="1">
            <a:off x="8763000" y="1524000"/>
            <a:ext cx="0" cy="4419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30" name="Line 93"/>
          <p:cNvSpPr>
            <a:spLocks noChangeShapeType="1"/>
          </p:cNvSpPr>
          <p:nvPr/>
        </p:nvSpPr>
        <p:spPr bwMode="auto">
          <a:xfrm>
            <a:off x="5791200" y="1524000"/>
            <a:ext cx="29718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31" name="Line 94"/>
          <p:cNvSpPr>
            <a:spLocks noChangeShapeType="1"/>
          </p:cNvSpPr>
          <p:nvPr/>
        </p:nvSpPr>
        <p:spPr bwMode="auto">
          <a:xfrm flipH="1">
            <a:off x="5562600" y="1524000"/>
            <a:ext cx="228600" cy="3810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32" name="Line 95"/>
          <p:cNvSpPr>
            <a:spLocks noChangeShapeType="1"/>
          </p:cNvSpPr>
          <p:nvPr/>
        </p:nvSpPr>
        <p:spPr bwMode="auto">
          <a:xfrm flipH="1">
            <a:off x="6934200" y="6019800"/>
            <a:ext cx="19050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33" name="Line 96"/>
          <p:cNvSpPr>
            <a:spLocks noChangeShapeType="1"/>
          </p:cNvSpPr>
          <p:nvPr/>
        </p:nvSpPr>
        <p:spPr bwMode="auto">
          <a:xfrm flipV="1">
            <a:off x="8839200" y="1371600"/>
            <a:ext cx="0" cy="46482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34" name="Line 98"/>
          <p:cNvSpPr>
            <a:spLocks noChangeShapeType="1"/>
          </p:cNvSpPr>
          <p:nvPr/>
        </p:nvSpPr>
        <p:spPr bwMode="auto">
          <a:xfrm>
            <a:off x="4038600" y="1371600"/>
            <a:ext cx="4800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35" name="Line 99"/>
          <p:cNvSpPr>
            <a:spLocks noChangeShapeType="1"/>
          </p:cNvSpPr>
          <p:nvPr/>
        </p:nvSpPr>
        <p:spPr bwMode="auto">
          <a:xfrm flipH="1">
            <a:off x="3733800" y="1371600"/>
            <a:ext cx="304800" cy="5334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36" name="WordArt 100"/>
          <p:cNvSpPr>
            <a:spLocks noChangeArrowheads="1" noChangeShapeType="1" noTextEdit="1"/>
          </p:cNvSpPr>
          <p:nvPr/>
        </p:nvSpPr>
        <p:spPr bwMode="auto">
          <a:xfrm>
            <a:off x="7543800" y="4495800"/>
            <a:ext cx="1092200" cy="685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Release</a:t>
            </a:r>
          </a:p>
        </p:txBody>
      </p:sp>
      <p:sp>
        <p:nvSpPr>
          <p:cNvPr id="224337" name="Date Placeholder 3"/>
          <p:cNvSpPr>
            <a:spLocks noGrp="1"/>
          </p:cNvSpPr>
          <p:nvPr>
            <p:ph type="dt" sz="quarter" idx="10"/>
          </p:nvPr>
        </p:nvSpPr>
        <p:spPr>
          <a:noFill/>
        </p:spPr>
        <p:txBody>
          <a:bodyPr/>
          <a:lstStyle/>
          <a:p>
            <a:fld id="{13AA3DC4-D217-3944-8A3D-555689992B0B}"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26307" name="Slide Number Placeholder 5"/>
          <p:cNvSpPr>
            <a:spLocks noGrp="1"/>
          </p:cNvSpPr>
          <p:nvPr>
            <p:ph type="sldNum" sz="quarter" idx="12"/>
          </p:nvPr>
        </p:nvSpPr>
        <p:spPr>
          <a:noFill/>
        </p:spPr>
        <p:txBody>
          <a:bodyPr/>
          <a:lstStyle/>
          <a:p>
            <a:fld id="{90E4C30B-BB52-CC46-A71D-3E395C0765BC}" type="slidenum">
              <a:rPr lang="en-US">
                <a:latin typeface="Arial" pitchFamily="-111" charset="0"/>
                <a:ea typeface="ＭＳ Ｐゴシック" pitchFamily="-111" charset="-128"/>
                <a:cs typeface="ＭＳ Ｐゴシック" pitchFamily="-111" charset="-128"/>
              </a:rPr>
              <a:pPr/>
              <a:t>99</a:t>
            </a:fld>
            <a:endParaRPr lang="en-US">
              <a:latin typeface="Arial" pitchFamily="-111" charset="0"/>
              <a:ea typeface="ＭＳ Ｐゴシック" pitchFamily="-111" charset="-128"/>
              <a:cs typeface="ＭＳ Ｐゴシック" pitchFamily="-111" charset="-128"/>
            </a:endParaRPr>
          </a:p>
        </p:txBody>
      </p:sp>
      <p:sp>
        <p:nvSpPr>
          <p:cNvPr id="22630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Vector Addition</a:t>
            </a:r>
          </a:p>
        </p:txBody>
      </p:sp>
      <p:sp>
        <p:nvSpPr>
          <p:cNvPr id="226309" name="Rectangle 3"/>
          <p:cNvSpPr>
            <a:spLocks noGrp="1" noChangeArrowheads="1"/>
          </p:cNvSpPr>
          <p:nvPr>
            <p:ph type="body" idx="1"/>
          </p:nvPr>
        </p:nvSpPr>
        <p:spPr/>
        <p:txBody>
          <a:bodyPr/>
          <a:lstStyle/>
          <a:p>
            <a:r>
              <a:rPr lang="en-US" sz="2400">
                <a:ea typeface="ＭＳ Ｐゴシック" pitchFamily="-111" charset="-128"/>
                <a:cs typeface="ＭＳ Ｐゴシック" pitchFamily="-111" charset="-128"/>
              </a:rPr>
              <a:t>Start with a finite set of vectors in integer n-space.</a:t>
            </a:r>
          </a:p>
          <a:p>
            <a:r>
              <a:rPr lang="en-US" sz="2400">
                <a:ea typeface="ＭＳ Ｐゴシック" pitchFamily="-111" charset="-128"/>
                <a:cs typeface="ＭＳ Ｐゴシック" pitchFamily="-111" charset="-128"/>
              </a:rPr>
              <a:t>Start with a single point with non-negative integral coefficients.</a:t>
            </a:r>
          </a:p>
          <a:p>
            <a:r>
              <a:rPr lang="en-US" sz="2400">
                <a:ea typeface="ＭＳ Ｐゴシック" pitchFamily="-111" charset="-128"/>
                <a:cs typeface="ＭＳ Ｐゴシック" pitchFamily="-111" charset="-128"/>
              </a:rPr>
              <a:t>Can apply a vector only if the resultant point has non-negative coefficients.</a:t>
            </a:r>
          </a:p>
          <a:p>
            <a:r>
              <a:rPr lang="en-US" sz="2400">
                <a:ea typeface="ＭＳ Ｐゴシック" pitchFamily="-111" charset="-128"/>
                <a:cs typeface="ＭＳ Ｐゴシック" pitchFamily="-111" charset="-128"/>
              </a:rPr>
              <a:t>Choose randomly among acceptable vectors.</a:t>
            </a:r>
          </a:p>
          <a:p>
            <a:r>
              <a:rPr lang="en-US" sz="2400">
                <a:ea typeface="ＭＳ Ｐゴシック" pitchFamily="-111" charset="-128"/>
                <a:cs typeface="ＭＳ Ｐゴシック" pitchFamily="-111" charset="-128"/>
              </a:rPr>
              <a:t>This generates the set of reachable points.</a:t>
            </a:r>
          </a:p>
          <a:p>
            <a:r>
              <a:rPr lang="en-US" sz="2400">
                <a:ea typeface="ＭＳ Ｐゴシック" pitchFamily="-111" charset="-128"/>
                <a:cs typeface="ＭＳ Ｐゴシック" pitchFamily="-111" charset="-128"/>
              </a:rPr>
              <a:t>Vector addition systems are equivalent to Petri Nets.</a:t>
            </a:r>
          </a:p>
          <a:p>
            <a:r>
              <a:rPr lang="en-US" sz="2400">
                <a:ea typeface="ＭＳ Ｐゴシック" pitchFamily="-111" charset="-128"/>
                <a:cs typeface="ＭＳ Ｐゴシック" pitchFamily="-111" charset="-128"/>
              </a:rPr>
              <a:t>If order vectors, these are equivalent to FRS. </a:t>
            </a:r>
          </a:p>
        </p:txBody>
      </p:sp>
      <p:sp>
        <p:nvSpPr>
          <p:cNvPr id="226310" name="Date Placeholder 3"/>
          <p:cNvSpPr>
            <a:spLocks noGrp="1"/>
          </p:cNvSpPr>
          <p:nvPr>
            <p:ph type="dt" sz="quarter" idx="10"/>
          </p:nvPr>
        </p:nvSpPr>
        <p:spPr>
          <a:noFill/>
        </p:spPr>
        <p:txBody>
          <a:bodyPr/>
          <a:lstStyle/>
          <a:p>
            <a:fld id="{7898ED32-014F-FA49-AB68-8883F31C03BB}" type="datetime1">
              <a:rPr lang="en-US">
                <a:latin typeface="Arial" pitchFamily="-111" charset="0"/>
                <a:ea typeface="ＭＳ Ｐゴシック" pitchFamily="-111" charset="-128"/>
                <a:cs typeface="ＭＳ Ｐゴシック" pitchFamily="-111" charset="-128"/>
              </a:rPr>
              <a:pPr/>
              <a:t>4/8/14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sk Lamp">
  <a:themeElements>
    <a:clrScheme name="Desk Lamp 2">
      <a:dk1>
        <a:srgbClr val="000000"/>
      </a:dk1>
      <a:lt1>
        <a:srgbClr val="CDCBBF"/>
      </a:lt1>
      <a:dk2>
        <a:srgbClr val="000000"/>
      </a:dk2>
      <a:lt2>
        <a:srgbClr val="969696"/>
      </a:lt2>
      <a:accent1>
        <a:srgbClr val="FBDF53"/>
      </a:accent1>
      <a:accent2>
        <a:srgbClr val="FF9966"/>
      </a:accent2>
      <a:accent3>
        <a:srgbClr val="E3E2DC"/>
      </a:accent3>
      <a:accent4>
        <a:srgbClr val="000000"/>
      </a:accent4>
      <a:accent5>
        <a:srgbClr val="FDECB3"/>
      </a:accent5>
      <a:accent6>
        <a:srgbClr val="E78A5C"/>
      </a:accent6>
      <a:hlink>
        <a:srgbClr val="CC3300"/>
      </a:hlink>
      <a:folHlink>
        <a:srgbClr val="996600"/>
      </a:folHlink>
    </a:clrScheme>
    <a:fontScheme name="Desk Lamp">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30000">
            <a:ln>
              <a:noFill/>
            </a:ln>
            <a:solidFill>
              <a:schemeClr val="tx1"/>
            </a:solidFill>
            <a:effectLst/>
            <a:latin typeface="Trebuchet MS" pitchFamily="17" charset="0"/>
            <a:ea typeface="ＭＳ Ｐゴシック" pitchFamily="17" charset="-128"/>
            <a:cs typeface="ＭＳ Ｐゴシック" pitchFamily="1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30000">
            <a:ln>
              <a:noFill/>
            </a:ln>
            <a:solidFill>
              <a:schemeClr val="tx1"/>
            </a:solidFill>
            <a:effectLst/>
            <a:latin typeface="Trebuchet MS" pitchFamily="17" charset="0"/>
            <a:ea typeface="ＭＳ Ｐゴシック" pitchFamily="17" charset="-128"/>
            <a:cs typeface="ＭＳ Ｐゴシック" pitchFamily="17" charset="-128"/>
          </a:defRPr>
        </a:defPPr>
      </a:lstStyle>
    </a:lnDef>
  </a:objectDefaults>
  <a:extraClrSchemeLst>
    <a:extraClrScheme>
      <a:clrScheme name="Desk Lamp 1">
        <a:dk1>
          <a:srgbClr val="000000"/>
        </a:dk1>
        <a:lt1>
          <a:srgbClr val="CDCBBF"/>
        </a:lt1>
        <a:dk2>
          <a:srgbClr val="000000"/>
        </a:dk2>
        <a:lt2>
          <a:srgbClr val="808080"/>
        </a:lt2>
        <a:accent1>
          <a:srgbClr val="BBE0E3"/>
        </a:accent1>
        <a:accent2>
          <a:srgbClr val="333399"/>
        </a:accent2>
        <a:accent3>
          <a:srgbClr val="E3E2DC"/>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k Lamp 2">
        <a:dk1>
          <a:srgbClr val="000000"/>
        </a:dk1>
        <a:lt1>
          <a:srgbClr val="CDCBBF"/>
        </a:lt1>
        <a:dk2>
          <a:srgbClr val="000000"/>
        </a:dk2>
        <a:lt2>
          <a:srgbClr val="969696"/>
        </a:lt2>
        <a:accent1>
          <a:srgbClr val="FBDF53"/>
        </a:accent1>
        <a:accent2>
          <a:srgbClr val="FF9966"/>
        </a:accent2>
        <a:accent3>
          <a:srgbClr val="E3E2DC"/>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k Lamp 3">
        <a:dk1>
          <a:srgbClr val="000000"/>
        </a:dk1>
        <a:lt1>
          <a:srgbClr val="CDCBBF"/>
        </a:lt1>
        <a:dk2>
          <a:srgbClr val="000000"/>
        </a:dk2>
        <a:lt2>
          <a:srgbClr val="808080"/>
        </a:lt2>
        <a:accent1>
          <a:srgbClr val="99CCFF"/>
        </a:accent1>
        <a:accent2>
          <a:srgbClr val="CCCCFF"/>
        </a:accent2>
        <a:accent3>
          <a:srgbClr val="E3E2DC"/>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k Lamp 4">
        <a:dk1>
          <a:srgbClr val="000000"/>
        </a:dk1>
        <a:lt1>
          <a:srgbClr val="CDCBBF"/>
        </a:lt1>
        <a:dk2>
          <a:srgbClr val="000000"/>
        </a:dk2>
        <a:lt2>
          <a:srgbClr val="003366"/>
        </a:lt2>
        <a:accent1>
          <a:srgbClr val="3366CC"/>
        </a:accent1>
        <a:accent2>
          <a:srgbClr val="00B000"/>
        </a:accent2>
        <a:accent3>
          <a:srgbClr val="E3E2DC"/>
        </a:accent3>
        <a:accent4>
          <a:srgbClr val="000000"/>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Desk Lamp 5">
        <a:dk1>
          <a:srgbClr val="000000"/>
        </a:dk1>
        <a:lt1>
          <a:srgbClr val="CDCBBF"/>
        </a:lt1>
        <a:dk2>
          <a:srgbClr val="000000"/>
        </a:dk2>
        <a:lt2>
          <a:srgbClr val="3E3E5C"/>
        </a:lt2>
        <a:accent1>
          <a:srgbClr val="60597B"/>
        </a:accent1>
        <a:accent2>
          <a:srgbClr val="6666FF"/>
        </a:accent2>
        <a:accent3>
          <a:srgbClr val="E3E2DC"/>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37740</TotalTime>
  <Words>25899</Words>
  <Application>Microsoft Macintosh PowerPoint</Application>
  <PresentationFormat>On-screen Show (4:3)</PresentationFormat>
  <Paragraphs>6055</Paragraphs>
  <Slides>575</Slides>
  <Notes>377</Notes>
  <HiddenSlides>0</HiddenSlides>
  <MMClips>0</MMClips>
  <ScaleCrop>false</ScaleCrop>
  <HeadingPairs>
    <vt:vector size="8" baseType="variant">
      <vt:variant>
        <vt:lpstr>Theme</vt:lpstr>
      </vt:variant>
      <vt:variant>
        <vt:i4>3</vt:i4>
      </vt:variant>
      <vt:variant>
        <vt:lpstr>Links</vt:lpstr>
      </vt:variant>
      <vt:variant>
        <vt:i4>7</vt:i4>
      </vt:variant>
      <vt:variant>
        <vt:lpstr>Embedded OLE Servers</vt:lpstr>
      </vt:variant>
      <vt:variant>
        <vt:i4>2</vt:i4>
      </vt:variant>
      <vt:variant>
        <vt:lpstr>Slide Titles</vt:lpstr>
      </vt:variant>
      <vt:variant>
        <vt:i4>575</vt:i4>
      </vt:variant>
    </vt:vector>
  </HeadingPairs>
  <TitlesOfParts>
    <vt:vector size="587" baseType="lpstr">
      <vt:lpstr>Custom Design</vt:lpstr>
      <vt:lpstr>Desk Lamp</vt:lpstr>
      <vt:lpstr>1_Custom Design</vt:lpstr>
      <vt:lpstr>???</vt:lpstr>
      <vt:lpstr>???</vt:lpstr>
      <vt:lpstr>???</vt:lpstr>
      <vt:lpstr>???</vt:lpstr>
      <vt:lpstr>???</vt:lpstr>
      <vt:lpstr>???</vt:lpstr>
      <vt:lpstr>???</vt:lpstr>
      <vt:lpstr>Picture</vt:lpstr>
      <vt:lpstr>Equation</vt:lpstr>
      <vt:lpstr>Computability &amp; Complexity Theory</vt:lpstr>
      <vt:lpstr>Who, What, Where and When</vt:lpstr>
      <vt:lpstr>Text Material</vt:lpstr>
      <vt:lpstr>Goals of Course</vt:lpstr>
      <vt:lpstr>Expected Outcomes</vt:lpstr>
      <vt:lpstr>Keeping Up</vt:lpstr>
      <vt:lpstr>Rules to Abide By</vt:lpstr>
      <vt:lpstr>Grading</vt:lpstr>
      <vt:lpstr>Important Dates</vt:lpstr>
      <vt:lpstr>Evaluation (tentative)</vt:lpstr>
      <vt:lpstr>What We are Studying</vt:lpstr>
      <vt:lpstr>Decision Problems</vt:lpstr>
      <vt:lpstr>Graph Coloring</vt:lpstr>
      <vt:lpstr>Checking a “Yes” Answer</vt:lpstr>
      <vt:lpstr>Checking a “No” Answer</vt:lpstr>
      <vt:lpstr>Hard and Easy</vt:lpstr>
      <vt:lpstr>Easy Verification</vt:lpstr>
      <vt:lpstr>Verify vs Solve</vt:lpstr>
      <vt:lpstr>Instances vs Problems</vt:lpstr>
      <vt:lpstr>Three Classes of Problems</vt:lpstr>
      <vt:lpstr>Why do we Care?</vt:lpstr>
      <vt:lpstr>Procedure (Program)</vt:lpstr>
      <vt:lpstr>Algorithm</vt:lpstr>
      <vt:lpstr>Sample Algorithm/Procedure</vt:lpstr>
      <vt:lpstr>Procedure vs Algorithm</vt:lpstr>
      <vt:lpstr>Notion of Solvable</vt:lpstr>
      <vt:lpstr>An Old Solvable Problem</vt:lpstr>
      <vt:lpstr>Research Territory</vt:lpstr>
      <vt:lpstr>A CS Grand Challenge</vt:lpstr>
      <vt:lpstr>Computability vs Complexity</vt:lpstr>
      <vt:lpstr>History</vt:lpstr>
      <vt:lpstr>Hilbert, Russell and Whitehead</vt:lpstr>
      <vt:lpstr>Hilbert</vt:lpstr>
      <vt:lpstr>Hilbert’s Belief</vt:lpstr>
      <vt:lpstr>Gödel</vt:lpstr>
      <vt:lpstr>Turing (Post, Church, Kleene)</vt:lpstr>
      <vt:lpstr>More on Emil Post</vt:lpstr>
      <vt:lpstr>Computability</vt:lpstr>
      <vt:lpstr>Goals on Computability</vt:lpstr>
      <vt:lpstr>Basic Definitions</vt:lpstr>
      <vt:lpstr>Effective Procedure</vt:lpstr>
      <vt:lpstr>Algorithm</vt:lpstr>
      <vt:lpstr>Sets, Problems &amp; Predicates</vt:lpstr>
      <vt:lpstr>How They relate</vt:lpstr>
      <vt:lpstr>Categorizing Problems (Sets)</vt:lpstr>
      <vt:lpstr>Existence of Undecidables</vt:lpstr>
      <vt:lpstr>Categorizing Problems (Sets) # 2</vt:lpstr>
      <vt:lpstr>Immediate Implications</vt:lpstr>
      <vt:lpstr>Slightly Harder Implications</vt:lpstr>
      <vt:lpstr>Hilbert’s Tenth</vt:lpstr>
      <vt:lpstr>Diophantine Equations</vt:lpstr>
      <vt:lpstr>Hilbert’s 10th is Semi-Decidable</vt:lpstr>
      <vt:lpstr>P(x) = 0 is Decidable</vt:lpstr>
      <vt:lpstr>P(x) = 0 is Decidable</vt:lpstr>
      <vt:lpstr>Undecidability</vt:lpstr>
      <vt:lpstr>Classic Unsolvable Problem</vt:lpstr>
      <vt:lpstr>Some terminology</vt:lpstr>
      <vt:lpstr>Halting Problem</vt:lpstr>
      <vt:lpstr>The Contradiction</vt:lpstr>
      <vt:lpstr>Halting is recognizable</vt:lpstr>
      <vt:lpstr>Why not just algorithms?</vt:lpstr>
      <vt:lpstr>The universal machine</vt:lpstr>
      <vt:lpstr>Non-re Problems</vt:lpstr>
      <vt:lpstr>The Contradiction</vt:lpstr>
      <vt:lpstr>Consequences</vt:lpstr>
      <vt:lpstr>Insights</vt:lpstr>
      <vt:lpstr>Non-re nature of algorithms</vt:lpstr>
      <vt:lpstr>Many unbounded ways</vt:lpstr>
      <vt:lpstr>Non-determinism</vt:lpstr>
      <vt:lpstr>Models of Computation</vt:lpstr>
      <vt:lpstr>Turing Machines</vt:lpstr>
      <vt:lpstr>Basic Description</vt:lpstr>
      <vt:lpstr>Base Machines</vt:lpstr>
      <vt:lpstr>Useful Composite Machines</vt:lpstr>
      <vt:lpstr>Commentary on Machines</vt:lpstr>
      <vt:lpstr>Computing with TMs</vt:lpstr>
      <vt:lpstr>Addition by TM</vt:lpstr>
      <vt:lpstr>Turing Machine Variations</vt:lpstr>
      <vt:lpstr>Register Machines</vt:lpstr>
      <vt:lpstr>Register Machine Concepts</vt:lpstr>
      <vt:lpstr>Computing by Register Machines</vt:lpstr>
      <vt:lpstr>Register Instructions</vt:lpstr>
      <vt:lpstr>Addition by RM</vt:lpstr>
      <vt:lpstr>Limited Subtraction by RM</vt:lpstr>
      <vt:lpstr>Factor Replacement Systems</vt:lpstr>
      <vt:lpstr>Factor Replacement Concepts</vt:lpstr>
      <vt:lpstr>Addition by FRS</vt:lpstr>
      <vt:lpstr>Limited Subtraction by FRS</vt:lpstr>
      <vt:lpstr>Ordering of Rules</vt:lpstr>
      <vt:lpstr>Why Deterministic?</vt:lpstr>
      <vt:lpstr>More on Determinism</vt:lpstr>
      <vt:lpstr>Sample RM and FRS</vt:lpstr>
      <vt:lpstr>Sample FRS</vt:lpstr>
      <vt:lpstr>Systems Related to FRS</vt:lpstr>
      <vt:lpstr>Petri Net Operation</vt:lpstr>
      <vt:lpstr>Petri Net Computation</vt:lpstr>
      <vt:lpstr>Variants of Petri Nets</vt:lpstr>
      <vt:lpstr>Petri Net Example</vt:lpstr>
      <vt:lpstr>Vector Addition</vt:lpstr>
      <vt:lpstr>Vectors as Resource Models</vt:lpstr>
      <vt:lpstr>Factors with Residues</vt:lpstr>
      <vt:lpstr>Abelian Semi-Group</vt:lpstr>
      <vt:lpstr>Finitely Presented</vt:lpstr>
      <vt:lpstr>Recursive Functions</vt:lpstr>
      <vt:lpstr>Primitive Recursive</vt:lpstr>
      <vt:lpstr>Basis of PRFs</vt:lpstr>
      <vt:lpstr>Building New Functions</vt:lpstr>
      <vt:lpstr>Addition &amp; Multiplication</vt:lpstr>
      <vt:lpstr>Basic Arithmetic</vt:lpstr>
      <vt:lpstr>2nd Grade Arithmetic</vt:lpstr>
      <vt:lpstr>Basic Relations</vt:lpstr>
      <vt:lpstr>Basic Boolean Operations</vt:lpstr>
      <vt:lpstr>Definition by Cases </vt:lpstr>
      <vt:lpstr>Bounded Minimization 1</vt:lpstr>
      <vt:lpstr>Bounded Minimization 2</vt:lpstr>
      <vt:lpstr>Intermediate Arithmetic</vt:lpstr>
      <vt:lpstr>Primality</vt:lpstr>
      <vt:lpstr>Exponents</vt:lpstr>
      <vt:lpstr>Pairing Functions</vt:lpstr>
      <vt:lpstr>Pairing Function is 1-1 Onto</vt:lpstr>
      <vt:lpstr>Case 1 (x=0)</vt:lpstr>
      <vt:lpstr>Case 2 (x &gt; 0)</vt:lpstr>
      <vt:lpstr>Pairing Function is 1-1 Onto</vt:lpstr>
      <vt:lpstr>Alternate Proof</vt:lpstr>
      <vt:lpstr>Application of Pairing</vt:lpstr>
      <vt:lpstr>Fibonacci Recursion</vt:lpstr>
      <vt:lpstr>m Recursive</vt:lpstr>
      <vt:lpstr>m Recursive Concepts</vt:lpstr>
      <vt:lpstr>Ackermann’s Function</vt:lpstr>
      <vt:lpstr>Union/Find</vt:lpstr>
      <vt:lpstr>The  Operator</vt:lpstr>
      <vt:lpstr>Equivalence of Models</vt:lpstr>
      <vt:lpstr>Proving Equivalence</vt:lpstr>
      <vt:lpstr>Instantaneous Descriptions</vt:lpstr>
      <vt:lpstr>id Definitions</vt:lpstr>
      <vt:lpstr>Equivalence Steps</vt:lpstr>
      <vt:lpstr>All Models are Equivalent</vt:lpstr>
      <vt:lpstr>Our Plan of Attack</vt:lpstr>
      <vt:lpstr>TURING ≤ REGISTER</vt:lpstr>
      <vt:lpstr>Encoding a TM’s State</vt:lpstr>
      <vt:lpstr>More on Encoding of TM</vt:lpstr>
      <vt:lpstr>Simulation by RM</vt:lpstr>
      <vt:lpstr>Fixups</vt:lpstr>
      <vt:lpstr>Prolog</vt:lpstr>
      <vt:lpstr>Epilog</vt:lpstr>
      <vt:lpstr>REGISTER  FACTOR</vt:lpstr>
      <vt:lpstr>Encoding a RM’s State</vt:lpstr>
      <vt:lpstr>Simulation by FRS</vt:lpstr>
      <vt:lpstr>Importance of Order</vt:lpstr>
      <vt:lpstr>Example of Order</vt:lpstr>
      <vt:lpstr>Subtraction Encoding</vt:lpstr>
      <vt:lpstr>Analysis of Problem</vt:lpstr>
      <vt:lpstr>FACTOR  RECURSIVE</vt:lpstr>
      <vt:lpstr>Universal Machine</vt:lpstr>
      <vt:lpstr>Encoding FRS</vt:lpstr>
      <vt:lpstr>Simulation by Recursive # 1</vt:lpstr>
      <vt:lpstr>Simulation by Recursive # 2</vt:lpstr>
      <vt:lpstr>Simulation by Recursive # 3</vt:lpstr>
      <vt:lpstr>FRS Subtraction</vt:lpstr>
      <vt:lpstr>Rest of simulation</vt:lpstr>
      <vt:lpstr>Simplicity of Universal</vt:lpstr>
      <vt:lpstr>RECURSIVE  TURING</vt:lpstr>
      <vt:lpstr>Standard Turing Computation</vt:lpstr>
      <vt:lpstr>More Helpers</vt:lpstr>
      <vt:lpstr>Basic Functions</vt:lpstr>
      <vt:lpstr>Closure Under Composition</vt:lpstr>
      <vt:lpstr>Closure Under Induction</vt:lpstr>
      <vt:lpstr>Closure Under Minimization</vt:lpstr>
      <vt:lpstr>Consequences of Equivalence</vt:lpstr>
      <vt:lpstr>Additional Notations</vt:lpstr>
      <vt:lpstr>Universal Machine</vt:lpstr>
      <vt:lpstr>Universal Machine Mapping</vt:lpstr>
      <vt:lpstr>SNAP and TERM</vt:lpstr>
      <vt:lpstr>STP Predicate</vt:lpstr>
      <vt:lpstr>Recursively Enumerable</vt:lpstr>
      <vt:lpstr>Definition of re</vt:lpstr>
      <vt:lpstr>Semi-Decidable Implies re</vt:lpstr>
      <vt:lpstr>re Implies Semi-Decidable</vt:lpstr>
      <vt:lpstr>Domain of a Procedure</vt:lpstr>
      <vt:lpstr>Recursive Implies re </vt:lpstr>
      <vt:lpstr>Related Results</vt:lpstr>
      <vt:lpstr>Enumeration Theorem</vt:lpstr>
      <vt:lpstr>The Set K</vt:lpstr>
      <vt:lpstr>K is not Recursive</vt:lpstr>
      <vt:lpstr>re Characterizations</vt:lpstr>
      <vt:lpstr>S-m-n Theorem</vt:lpstr>
      <vt:lpstr>Parameter (S-m-n) Theorem</vt:lpstr>
      <vt:lpstr>S-m-n for FRS</vt:lpstr>
      <vt:lpstr>Details of S-m-n for FRS</vt:lpstr>
      <vt:lpstr>Quantification#1</vt:lpstr>
      <vt:lpstr>Quantification#2</vt:lpstr>
      <vt:lpstr>Diagonalization and Reducibility</vt:lpstr>
      <vt:lpstr>Non-re Problems</vt:lpstr>
      <vt:lpstr>The Contradiction</vt:lpstr>
      <vt:lpstr>The Set TOT</vt:lpstr>
      <vt:lpstr>Quantification#3</vt:lpstr>
      <vt:lpstr>Reducibility</vt:lpstr>
      <vt:lpstr>Reduction Concepts</vt:lpstr>
      <vt:lpstr>Diagonalization is a Bummer</vt:lpstr>
      <vt:lpstr>Reduction to TOTAL</vt:lpstr>
      <vt:lpstr>Reduction to ZERO</vt:lpstr>
      <vt:lpstr>Classic Undecidable Sets</vt:lpstr>
      <vt:lpstr>Lne is re</vt:lpstr>
      <vt:lpstr>Lne is Non-Recursive</vt:lpstr>
      <vt:lpstr>Lne is re by Quantification</vt:lpstr>
      <vt:lpstr>Le is not re</vt:lpstr>
      <vt:lpstr>Reduction and Equivalence</vt:lpstr>
      <vt:lpstr>Many-One Reduction</vt:lpstr>
      <vt:lpstr>Many-One Degrees</vt:lpstr>
      <vt:lpstr>One-One Reduction</vt:lpstr>
      <vt:lpstr>One-One Degrees</vt:lpstr>
      <vt:lpstr>Turing (Oracle) Reduction</vt:lpstr>
      <vt:lpstr>Turing Degrees</vt:lpstr>
      <vt:lpstr>Complete re Sets</vt:lpstr>
      <vt:lpstr>The Set Halt = K0 = Lu</vt:lpstr>
      <vt:lpstr>The Set K</vt:lpstr>
      <vt:lpstr>Reduction and Rice’s</vt:lpstr>
      <vt:lpstr>Either Trivial or Undecidable</vt:lpstr>
      <vt:lpstr>Rice’s Theorem</vt:lpstr>
      <vt:lpstr>Rice’s Proof-1</vt:lpstr>
      <vt:lpstr>Rice’s Proof-1</vt:lpstr>
      <vt:lpstr>Rice’s Proof-1</vt:lpstr>
      <vt:lpstr>I/O Property</vt:lpstr>
      <vt:lpstr>Strong Rice’s Theorem</vt:lpstr>
      <vt:lpstr>Strong Rice’s Proof</vt:lpstr>
      <vt:lpstr>Picture Proof</vt:lpstr>
      <vt:lpstr>Corollaries to Rice’s</vt:lpstr>
      <vt:lpstr>Constant time:  Not amenable to Rice’s</vt:lpstr>
      <vt:lpstr>Constant Time</vt:lpstr>
      <vt:lpstr>Quantifier Analysis</vt:lpstr>
      <vt:lpstr>Complexity of CTime</vt:lpstr>
      <vt:lpstr>Exam#1 Review</vt:lpstr>
      <vt:lpstr>Sample Question#1</vt:lpstr>
      <vt:lpstr>Sample Question#2</vt:lpstr>
      <vt:lpstr>Sample Question#3</vt:lpstr>
      <vt:lpstr>Sample Question#4</vt:lpstr>
      <vt:lpstr>Sample Question#5</vt:lpstr>
      <vt:lpstr>Sample Question#6</vt:lpstr>
      <vt:lpstr>Sample Question#7</vt:lpstr>
      <vt:lpstr>Sample Question#8</vt:lpstr>
      <vt:lpstr>Sample Question#9</vt:lpstr>
      <vt:lpstr>Sample Question#10</vt:lpstr>
      <vt:lpstr>Sample Question#11</vt:lpstr>
      <vt:lpstr>Sample Question#12</vt:lpstr>
      <vt:lpstr>Exam#1 Topics</vt:lpstr>
      <vt:lpstr>Exclusions</vt:lpstr>
      <vt:lpstr>Inclusions</vt:lpstr>
      <vt:lpstr>Post Systems</vt:lpstr>
      <vt:lpstr>Thue Systems</vt:lpstr>
      <vt:lpstr>Semi-Thue Systems</vt:lpstr>
      <vt:lpstr>Word Problems</vt:lpstr>
      <vt:lpstr>Post Canonical Systems</vt:lpstr>
      <vt:lpstr>Examples of Canonical Forms</vt:lpstr>
      <vt:lpstr>Simplified Canonical Forms</vt:lpstr>
      <vt:lpstr>Examples of Post Systems</vt:lpstr>
      <vt:lpstr>Simulating Turing Machines</vt:lpstr>
      <vt:lpstr>Details of Halt(TM)  Word(ST)</vt:lpstr>
      <vt:lpstr>Clean-Up</vt:lpstr>
      <vt:lpstr>Semi-Thue Word Problem</vt:lpstr>
      <vt:lpstr>Formal Language Review</vt:lpstr>
      <vt:lpstr>Closure Properties</vt:lpstr>
      <vt:lpstr>Non-Closure</vt:lpstr>
      <vt:lpstr>Grammars and re Sets</vt:lpstr>
      <vt:lpstr>Formal Language</vt:lpstr>
      <vt:lpstr>Post Correspondence Problem</vt:lpstr>
      <vt:lpstr>PCP Example#2</vt:lpstr>
      <vt:lpstr>How PCP Construction Works?</vt:lpstr>
      <vt:lpstr>Ambiguity of CFG</vt:lpstr>
      <vt:lpstr>Intersection of CFLs</vt:lpstr>
      <vt:lpstr>CSG Produces Something</vt:lpstr>
      <vt:lpstr>Traces (Valid Computations)</vt:lpstr>
      <vt:lpstr>Traces of FRS</vt:lpstr>
      <vt:lpstr>Intersection of CFLs</vt:lpstr>
      <vt:lpstr>Intersection Continued</vt:lpstr>
      <vt:lpstr>Quotients of CFLs (concept)</vt:lpstr>
      <vt:lpstr>Quotients of CFLs (precise)</vt:lpstr>
      <vt:lpstr>Finish Quotient</vt:lpstr>
      <vt:lpstr>Traces and Type 0 </vt:lpstr>
      <vt:lpstr>CSG and Undecidability</vt:lpstr>
      <vt:lpstr>Some Consequences</vt:lpstr>
      <vt:lpstr>Summary of Grammar Results</vt:lpstr>
      <vt:lpstr>Decidability</vt:lpstr>
      <vt:lpstr>Undecidability</vt:lpstr>
      <vt:lpstr>More Undecidability</vt:lpstr>
      <vt:lpstr>Word to Grammar Problem</vt:lpstr>
      <vt:lpstr>Consequences for Grammar</vt:lpstr>
      <vt:lpstr>Turing Machine Traces</vt:lpstr>
      <vt:lpstr>What’s Context Free?</vt:lpstr>
      <vt:lpstr>Partially correct traces</vt:lpstr>
      <vt:lpstr>What’s Undecidable?</vt:lpstr>
      <vt:lpstr>L = *? </vt:lpstr>
      <vt:lpstr>Undecidability of Finite Convergence for Operators on Formal Languages</vt:lpstr>
      <vt:lpstr>Powers of CFLs</vt:lpstr>
      <vt:lpstr>L(G) = L(G)2?</vt:lpstr>
      <vt:lpstr>L(G) = L(G)2? is undecidable</vt:lpstr>
      <vt:lpstr>Finite Power Problem</vt:lpstr>
      <vt:lpstr>Undecidability of n Ln = Ln+1</vt:lpstr>
      <vt:lpstr>Simple Operators</vt:lpstr>
      <vt:lpstr>K-insertion </vt:lpstr>
      <vt:lpstr>Iterated Insertion</vt:lpstr>
      <vt:lpstr>Shuffle</vt:lpstr>
      <vt:lpstr>More Shuffles</vt:lpstr>
      <vt:lpstr>Crossover</vt:lpstr>
      <vt:lpstr>Who Cares?</vt:lpstr>
      <vt:lpstr>Some Known Results</vt:lpstr>
      <vt:lpstr>More Known Stuff</vt:lpstr>
      <vt:lpstr>Immediate Convergence</vt:lpstr>
      <vt:lpstr>Finite Convergence</vt:lpstr>
      <vt:lpstr>Finite Power of CFG</vt:lpstr>
      <vt:lpstr>1981 Results</vt:lpstr>
      <vt:lpstr>Proof #1</vt:lpstr>
      <vt:lpstr>Subsuming </vt:lpstr>
      <vt:lpstr>L = L  L ?</vt:lpstr>
      <vt:lpstr>Proof #2</vt:lpstr>
      <vt:lpstr>Summary of Grammar Results</vt:lpstr>
      <vt:lpstr>Decidability</vt:lpstr>
      <vt:lpstr>Undecidability</vt:lpstr>
      <vt:lpstr>More Undecidability</vt:lpstr>
      <vt:lpstr>Propositional Calculus</vt:lpstr>
      <vt:lpstr>Propositional Calculus</vt:lpstr>
      <vt:lpstr>Tautology and Satisfiability</vt:lpstr>
      <vt:lpstr>Proving Consequences</vt:lpstr>
      <vt:lpstr>Some Undecidables</vt:lpstr>
      <vt:lpstr>Refutation</vt:lpstr>
      <vt:lpstr>Resolution</vt:lpstr>
      <vt:lpstr>Axioms</vt:lpstr>
      <vt:lpstr>Simulating Machines</vt:lpstr>
      <vt:lpstr>Diadic PIPC</vt:lpstr>
      <vt:lpstr>Living without Associativity</vt:lpstr>
      <vt:lpstr>Composition Encoding</vt:lpstr>
      <vt:lpstr>Encoding</vt:lpstr>
      <vt:lpstr>Encoding</vt:lpstr>
      <vt:lpstr>Creating Terminal IDs</vt:lpstr>
      <vt:lpstr>Reversing Print and Left</vt:lpstr>
      <vt:lpstr>Reversing Right </vt:lpstr>
      <vt:lpstr>ORDER ANALYSIS</vt:lpstr>
      <vt:lpstr>Notion of “Order”</vt:lpstr>
      <vt:lpstr>Notion of “Order”</vt:lpstr>
      <vt:lpstr>Notion of “Order”</vt:lpstr>
      <vt:lpstr>Notion of “Order”</vt:lpstr>
      <vt:lpstr>Notion of “Order”</vt:lpstr>
      <vt:lpstr>Order</vt:lpstr>
      <vt:lpstr>Order of a Problem</vt:lpstr>
      <vt:lpstr>Decision vs Optimization</vt:lpstr>
      <vt:lpstr> Vertex Cover (VC)</vt:lpstr>
      <vt:lpstr>VC Decision vs Optimization</vt:lpstr>
      <vt:lpstr>Relation of VC Problems</vt:lpstr>
      <vt:lpstr>Smallest VC</vt:lpstr>
      <vt:lpstr>Natural Pairs of Problems</vt:lpstr>
      <vt:lpstr>A Word about Time</vt:lpstr>
      <vt:lpstr>A Word about “Words”</vt:lpstr>
      <vt:lpstr>A Word about Abstractions</vt:lpstr>
      <vt:lpstr>A Word about Toy Problems</vt:lpstr>
      <vt:lpstr>Very Hard Problems</vt:lpstr>
      <vt:lpstr>Easy Problems</vt:lpstr>
      <vt:lpstr>Three Classes of Problems</vt:lpstr>
      <vt:lpstr>Unknown Complexity</vt:lpstr>
      <vt:lpstr>Why do we Care?</vt:lpstr>
      <vt:lpstr>A Word about “Size”</vt:lpstr>
      <vt:lpstr>The Subtlety of “Size”</vt:lpstr>
      <vt:lpstr>Subset Sum</vt:lpstr>
      <vt:lpstr>Why do we Care?</vt:lpstr>
      <vt:lpstr>Research Territory</vt:lpstr>
      <vt:lpstr>Complexity Theory</vt:lpstr>
      <vt:lpstr>Models of Computation</vt:lpstr>
      <vt:lpstr>NDTM's</vt:lpstr>
      <vt:lpstr>NDTM's</vt:lpstr>
      <vt:lpstr>NDTM's</vt:lpstr>
      <vt:lpstr>NDTM's</vt:lpstr>
      <vt:lpstr>NDTM's</vt:lpstr>
      <vt:lpstr>NDTM's</vt:lpstr>
      <vt:lpstr>NDTM's</vt:lpstr>
      <vt:lpstr>NDTM's</vt:lpstr>
      <vt:lpstr>NDTM's</vt:lpstr>
      <vt:lpstr>NDTM's</vt:lpstr>
      <vt:lpstr>NDTM's</vt:lpstr>
      <vt:lpstr>NDTM's - Witnesses</vt:lpstr>
      <vt:lpstr>NDTM's - Witnesses</vt:lpstr>
      <vt:lpstr>NDTM's - Witnesses</vt:lpstr>
      <vt:lpstr>NDTM's - Witnesses</vt:lpstr>
      <vt:lpstr>NDTM's - Witnesses</vt:lpstr>
      <vt:lpstr>NDTM's - Witnesses</vt:lpstr>
      <vt:lpstr>NDTM's</vt:lpstr>
      <vt:lpstr>NDTM's</vt:lpstr>
      <vt:lpstr>Problem Classes</vt:lpstr>
      <vt:lpstr>Problem Classes</vt:lpstr>
      <vt:lpstr>Problem Classes</vt:lpstr>
      <vt:lpstr>Problem Classes</vt:lpstr>
      <vt:lpstr>Problem Classes</vt:lpstr>
      <vt:lpstr>Problem Classes</vt:lpstr>
      <vt:lpstr>Problem Classes</vt:lpstr>
      <vt:lpstr>Class – NP</vt:lpstr>
      <vt:lpstr>Class – NP</vt:lpstr>
      <vt:lpstr>Class – NP</vt:lpstr>
      <vt:lpstr>Class – NP</vt:lpstr>
      <vt:lpstr>Class – NP</vt:lpstr>
      <vt:lpstr>Class – NP</vt:lpstr>
      <vt:lpstr>Class – NP</vt:lpstr>
      <vt:lpstr>Class – NP</vt:lpstr>
      <vt:lpstr>Class – NP</vt:lpstr>
      <vt:lpstr>Class – NP</vt:lpstr>
      <vt:lpstr>Class – NP</vt:lpstr>
      <vt:lpstr>Class – NP</vt:lpstr>
      <vt:lpstr>Class – NP</vt:lpstr>
      <vt:lpstr>Class – NP</vt:lpstr>
      <vt:lpstr>Class – P</vt:lpstr>
      <vt:lpstr>Class – P</vt:lpstr>
      <vt:lpstr>Class – P</vt:lpstr>
      <vt:lpstr>Class – P</vt:lpstr>
      <vt:lpstr>Class – P</vt:lpstr>
      <vt:lpstr>Class – P</vt:lpstr>
      <vt:lpstr>Class – P</vt:lpstr>
      <vt:lpstr>Class – P</vt:lpstr>
      <vt:lpstr>Class – P</vt:lpstr>
      <vt:lpstr>Other Classes</vt:lpstr>
      <vt:lpstr>"No harder than"</vt:lpstr>
      <vt:lpstr>"No harder than"</vt:lpstr>
      <vt:lpstr> </vt:lpstr>
      <vt:lpstr>Reductions</vt:lpstr>
      <vt:lpstr>Reductions</vt:lpstr>
      <vt:lpstr>Reductions</vt:lpstr>
      <vt:lpstr>Reductions</vt:lpstr>
      <vt:lpstr>Reductions</vt:lpstr>
      <vt:lpstr>Reductions</vt:lpstr>
      <vt:lpstr>Reductions</vt:lpstr>
      <vt:lpstr>Reductions</vt:lpstr>
      <vt:lpstr>Reductions</vt:lpstr>
      <vt:lpstr>Reductions</vt:lpstr>
      <vt:lpstr>An Aside (Computability Theory)</vt:lpstr>
      <vt:lpstr>Special Type of Reduction</vt:lpstr>
      <vt:lpstr>NP–Complete</vt:lpstr>
      <vt:lpstr>NP–Complete</vt:lpstr>
      <vt:lpstr>NP–Complete</vt:lpstr>
      <vt:lpstr>Satisfiability</vt:lpstr>
      <vt:lpstr>Satisfiability</vt:lpstr>
      <vt:lpstr>NP–Complete</vt:lpstr>
      <vt:lpstr>NP–Complete</vt:lpstr>
      <vt:lpstr>NP–Complete</vt:lpstr>
      <vt:lpstr>P = NP?</vt:lpstr>
      <vt:lpstr>P = NP?</vt:lpstr>
      <vt:lpstr>P ≠ NP?</vt:lpstr>
      <vt:lpstr>NP-Complete; NP-Hard</vt:lpstr>
      <vt:lpstr>Satisfiability</vt:lpstr>
      <vt:lpstr>Satisfiability</vt:lpstr>
      <vt:lpstr>SAT</vt:lpstr>
      <vt:lpstr>Simulating ND TM</vt:lpstr>
      <vt:lpstr>Cook’s Theorem</vt:lpstr>
      <vt:lpstr>NP–Complete</vt:lpstr>
      <vt:lpstr>SubsetSum</vt:lpstr>
      <vt:lpstr>SubsetSum</vt:lpstr>
      <vt:lpstr>Example SubsetSum</vt:lpstr>
      <vt:lpstr>Partition</vt:lpstr>
      <vt:lpstr>Partition</vt:lpstr>
      <vt:lpstr>Knapsack 0-1 Problem</vt:lpstr>
      <vt:lpstr>Knapsack Optimize vs Decide</vt:lpstr>
      <vt:lpstr>Knapsack and SubsetSum</vt:lpstr>
      <vt:lpstr>Knapsack Decision Problem</vt:lpstr>
      <vt:lpstr>Related Bin Packing</vt:lpstr>
      <vt:lpstr>Knapsack 0-1 Problem</vt:lpstr>
      <vt:lpstr>Knapsack 0-1 Problem</vt:lpstr>
      <vt:lpstr>Knapsack 0-1 Problem</vt:lpstr>
      <vt:lpstr>Knapsack 0-1 Problem</vt:lpstr>
      <vt:lpstr>Knapsack 0-1 problem</vt:lpstr>
      <vt:lpstr>Knapsack 0-1 Problem –  Recursive Formula</vt:lpstr>
      <vt:lpstr>Knapsack 0-1 Algorithm</vt:lpstr>
      <vt:lpstr>Knapsack 0-1 Problem</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Problem – Run Time</vt:lpstr>
      <vt:lpstr>Polynomial Transformations</vt:lpstr>
      <vt:lpstr>Polynomial Transformations</vt:lpstr>
      <vt:lpstr>Polynomial Transformations</vt:lpstr>
      <vt:lpstr>Polynomial Transformations</vt:lpstr>
      <vt:lpstr>Polynomial Transformations</vt:lpstr>
      <vt:lpstr>Polynomial Transformations</vt:lpstr>
      <vt:lpstr>Polynomial Transformations</vt:lpstr>
      <vt:lpstr>3SAT to Vertex Cover</vt:lpstr>
      <vt:lpstr>VERTEX COVERING (VC) Decision Problem is NP-Hard</vt:lpstr>
      <vt:lpstr>VC Variable Gadget</vt:lpstr>
      <vt:lpstr>VC Clause Gadget</vt:lpstr>
      <vt:lpstr>VC Gadgets Combined</vt:lpstr>
      <vt:lpstr>K-Color (KC) Decision Problem is NP-Hard</vt:lpstr>
      <vt:lpstr>3C Super Gadget</vt:lpstr>
      <vt:lpstr>KC Super + Variables Gadget</vt:lpstr>
      <vt:lpstr>KC Clause Gadget</vt:lpstr>
      <vt:lpstr>KC Gadgets Combined</vt:lpstr>
      <vt:lpstr>Register allocation</vt:lpstr>
      <vt:lpstr>Hamiltonian Circuit (HC) Decision Problem is NP-Hard</vt:lpstr>
      <vt:lpstr>HC Variable Gadget</vt:lpstr>
      <vt:lpstr>HC Gadgets Combined</vt:lpstr>
      <vt:lpstr>Hamiltonian Path</vt:lpstr>
      <vt:lpstr>Travelling Salesman</vt:lpstr>
      <vt:lpstr>Processor Scheduling is NP-Hard</vt:lpstr>
      <vt:lpstr>Processor scheduling</vt:lpstr>
      <vt:lpstr>Complexity overview</vt:lpstr>
      <vt:lpstr>2 Processor scheduling</vt:lpstr>
      <vt:lpstr>2 Processor nastiness</vt:lpstr>
      <vt:lpstr>2 Processor with partial order</vt:lpstr>
      <vt:lpstr>Anomalies everywhere</vt:lpstr>
      <vt:lpstr>More anomalies</vt:lpstr>
      <vt:lpstr>Heuristics</vt:lpstr>
      <vt:lpstr>Critical path or level strategy</vt:lpstr>
      <vt:lpstr>Level strategy and UET</vt:lpstr>
      <vt:lpstr>Level – DAG with unit time </vt:lpstr>
      <vt:lpstr>Assignment#8.1</vt:lpstr>
      <vt:lpstr>Assignment#8.2</vt:lpstr>
      <vt:lpstr>Integer Linear Programming</vt:lpstr>
      <vt:lpstr>PowerPoint Presentation</vt:lpstr>
      <vt:lpstr>Co–NP</vt:lpstr>
      <vt:lpstr>Co–NP</vt:lpstr>
      <vt:lpstr>Co–NP</vt:lpstr>
      <vt:lpstr>Co–NP</vt:lpstr>
      <vt:lpstr>Co–NP</vt:lpstr>
      <vt:lpstr>Co–NP</vt:lpstr>
      <vt:lpstr>Co–NP</vt:lpstr>
      <vt:lpstr>Turing Reductions</vt:lpstr>
      <vt:lpstr>Turing Reductions</vt:lpstr>
      <vt:lpstr>Turing Reductions</vt:lpstr>
      <vt:lpstr>NP–Hard</vt:lpstr>
      <vt:lpstr>NP–Hard</vt:lpstr>
      <vt:lpstr>NP–Hard</vt:lpstr>
      <vt:lpstr>QSAT</vt:lpstr>
      <vt:lpstr>NP–Hard</vt:lpstr>
      <vt:lpstr>NP–Equivalent</vt:lpstr>
      <vt:lpstr>NP–Equivalent</vt:lpstr>
      <vt:lpstr>NP–Equivalent</vt:lpstr>
      <vt:lpstr>NP-Hard</vt:lpstr>
      <vt:lpstr>FP and FNP</vt:lpstr>
      <vt:lpstr>TFNP</vt:lpstr>
      <vt:lpstr>Prime Factoring</vt:lpstr>
      <vt:lpstr>Prime Factoring and TFNP</vt:lpstr>
      <vt:lpstr>More TFNP</vt:lpstr>
      <vt:lpstr>Another Possible Analogy</vt:lpstr>
      <vt:lpstr>Turing vs m-1 Reductions</vt:lpstr>
      <vt:lpstr>NP-Easy and Equivalent</vt:lpstr>
      <vt:lpstr>More Examples of NP Complete Problems</vt:lpstr>
      <vt:lpstr>TipOver</vt:lpstr>
      <vt:lpstr>Rules of Game</vt:lpstr>
      <vt:lpstr>Problematic OR Gadget</vt:lpstr>
      <vt:lpstr>Directional gadget</vt:lpstr>
      <vt:lpstr>One directional Or gadget</vt:lpstr>
      <vt:lpstr>AND Gadget</vt:lpstr>
      <vt:lpstr>Variable Select Gadget</vt:lpstr>
      <vt:lpstr>((x~xy)(~yzw)~w)</vt:lpstr>
      <vt:lpstr>Win Strategy is NP-Complete</vt:lpstr>
      <vt:lpstr>Finding Triangle Strips</vt:lpstr>
      <vt:lpstr>Graphics Subsystem</vt:lpstr>
      <vt:lpstr>Surface Visualization</vt:lpstr>
      <vt:lpstr>Triangle List vs Triangle Strip</vt:lpstr>
      <vt:lpstr>Triangle List vs Triangle Strip</vt:lpstr>
      <vt:lpstr>Tri-strips example</vt:lpstr>
      <vt:lpstr>K-Stripability</vt:lpstr>
      <vt:lpstr>Triangle List vs Triangle Strip</vt:lpstr>
      <vt:lpstr>Problem Definition</vt:lpstr>
      <vt:lpstr>NP Proof</vt:lpstr>
      <vt:lpstr>Dual Graph</vt:lpstr>
      <vt:lpstr>NP-Completeness</vt:lpstr>
      <vt:lpstr>NP-Completeness proof by restriction</vt:lpstr>
      <vt:lpstr>NP-Completeness</vt:lpstr>
      <vt:lpstr>HP &lt;P HasTriangleStrip</vt:lpstr>
    </vt:vector>
  </TitlesOfParts>
  <Company>University of Central Florida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Formal Languages and Automata Theory</dc:title>
  <dc:creator>ceh</dc:creator>
  <cp:lastModifiedBy>Charles Hughes</cp:lastModifiedBy>
  <cp:revision>521</cp:revision>
  <cp:lastPrinted>2012-02-07T17:28:35Z</cp:lastPrinted>
  <dcterms:created xsi:type="dcterms:W3CDTF">2012-02-23T14:52:25Z</dcterms:created>
  <dcterms:modified xsi:type="dcterms:W3CDTF">2014-04-10T14:06:09Z</dcterms:modified>
</cp:coreProperties>
</file>