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234FDD1-0306-4356-8743-E4A3BBB551E8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F84FE3B-61AE-4E9A-8514-78BB58E748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% Accurate Cache Policy and </a:t>
            </a:r>
            <a:r>
              <a:rPr lang="el-GR" dirty="0" smtClean="0"/>
              <a:t>α</a:t>
            </a:r>
            <a:r>
              <a:rPr lang="en-US" dirty="0" smtClean="0"/>
              <a:t>% Accurate Working Set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James Shore</a:t>
            </a:r>
          </a:p>
          <a:p>
            <a:r>
              <a:rPr lang="en-US" dirty="0" smtClean="0"/>
              <a:t>COT 6410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Subset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A set of integers A = {a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a</a:t>
            </a:r>
            <a:r>
              <a:rPr lang="en-US" baseline="-25000" dirty="0" smtClean="0"/>
              <a:t>3</a:t>
            </a:r>
            <a:r>
              <a:rPr lang="en-US" dirty="0" smtClean="0"/>
              <a:t>, … , a</a:t>
            </a:r>
            <a:r>
              <a:rPr lang="en-US" baseline="-25000" dirty="0" smtClean="0"/>
              <a:t>4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An integer B</a:t>
            </a:r>
          </a:p>
          <a:p>
            <a:r>
              <a:rPr lang="en-US" dirty="0" smtClean="0"/>
              <a:t>Is there a subset X of A such that           ?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3733800"/>
            <a:ext cx="600075" cy="314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Subset Sum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baseline="-25000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l-GR" dirty="0" smtClean="0"/>
              <a:t>α</a:t>
            </a:r>
            <a:r>
              <a:rPr lang="en-US" dirty="0" smtClean="0"/>
              <a:t>% 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instance of SS, create an instance of </a:t>
            </a:r>
            <a:br>
              <a:rPr lang="en-US" dirty="0" smtClean="0"/>
            </a:br>
            <a:r>
              <a:rPr lang="el-GR" dirty="0" smtClean="0"/>
              <a:t>α</a:t>
            </a:r>
            <a:r>
              <a:rPr lang="en-US" dirty="0" smtClean="0"/>
              <a:t>% AWS such with</a:t>
            </a:r>
          </a:p>
          <a:p>
            <a:pPr lvl="1"/>
            <a:r>
              <a:rPr lang="en-US" dirty="0" smtClean="0"/>
              <a:t>Set of addresses A’ = {1, 2, 3, … , N}</a:t>
            </a:r>
          </a:p>
          <a:p>
            <a:pPr lvl="1"/>
            <a:r>
              <a:rPr lang="en-US" dirty="0" smtClean="0"/>
              <a:t>W </a:t>
            </a:r>
            <a:r>
              <a:rPr lang="en-US" dirty="0" smtClean="0">
                <a:sym typeface="Wingdings" pitchFamily="2" charset="2"/>
              </a:rPr>
              <a:t> A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K  B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Memory address sequence S = {1, 2, 3, … , N}</a:t>
            </a:r>
          </a:p>
          <a:p>
            <a:pPr lvl="1"/>
            <a:r>
              <a:rPr lang="el-GR" dirty="0" smtClean="0"/>
              <a:t>α</a:t>
            </a:r>
            <a:r>
              <a:rPr lang="en-US" dirty="0" smtClean="0"/>
              <a:t> = K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Correctness: ‘Yes’ Instance of SS </a:t>
            </a:r>
            <a:r>
              <a:rPr lang="en-US" dirty="0" smtClean="0">
                <a:sym typeface="Wingdings" pitchFamily="2" charset="2"/>
              </a:rPr>
              <a:t> ‘Yes’ Instance in Transformed </a:t>
            </a:r>
            <a:r>
              <a:rPr lang="el-GR" dirty="0" smtClean="0"/>
              <a:t>α</a:t>
            </a:r>
            <a:r>
              <a:rPr lang="en-US" dirty="0" smtClean="0"/>
              <a:t>% 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‘yes’ instance of SS implies that there exists a subset of A which sums to B. This implies that there exists a set of addresses in the created instance whose weights sum to B = K = </a:t>
            </a:r>
            <a:r>
              <a:rPr lang="el-GR" dirty="0" smtClean="0"/>
              <a:t>α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yields an </a:t>
            </a:r>
            <a:r>
              <a:rPr lang="el-GR" dirty="0" smtClean="0"/>
              <a:t>α</a:t>
            </a:r>
            <a:r>
              <a:rPr lang="en-US" dirty="0" smtClean="0"/>
              <a:t> accurate working set, satisfying the problem.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Correctness: ‘Yes’ </a:t>
            </a:r>
            <a:r>
              <a:rPr lang="el-GR" dirty="0" smtClean="0"/>
              <a:t>α</a:t>
            </a:r>
            <a:r>
              <a:rPr lang="en-US" dirty="0" smtClean="0"/>
              <a:t>% AWS </a:t>
            </a:r>
            <a:r>
              <a:rPr lang="en-US" dirty="0" smtClean="0">
                <a:sym typeface="Wingdings" pitchFamily="2" charset="2"/>
              </a:rPr>
              <a:t> ‘Yes’ Instance in Original SS Instance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‘yes’ instance in </a:t>
            </a:r>
            <a:r>
              <a:rPr lang="el-GR" dirty="0" smtClean="0"/>
              <a:t>α</a:t>
            </a:r>
            <a:r>
              <a:rPr lang="en-US" dirty="0" smtClean="0"/>
              <a:t>% AWS means there exists a subset of the addresses whose weights sum to </a:t>
            </a:r>
            <a:r>
              <a:rPr lang="el-GR" dirty="0" smtClean="0"/>
              <a:t>α</a:t>
            </a:r>
            <a:r>
              <a:rPr lang="en-US" dirty="0" smtClean="0"/>
              <a:t>. These addresses directly correspond to the elements of A in the SS instance and sum to </a:t>
            </a:r>
            <a:r>
              <a:rPr lang="el-GR" dirty="0" smtClean="0"/>
              <a:t>α</a:t>
            </a:r>
            <a:r>
              <a:rPr lang="en-US" dirty="0" smtClean="0"/>
              <a:t> = B.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% ACP is in NP, but not yet sure if it is in NP-C</a:t>
            </a:r>
          </a:p>
          <a:p>
            <a:r>
              <a:rPr lang="el-GR" dirty="0" smtClean="0"/>
              <a:t>α</a:t>
            </a:r>
            <a:r>
              <a:rPr lang="en-US" dirty="0" smtClean="0"/>
              <a:t>% AWS is in NP and has been shown to be in NP-C through transformation from Subset Sum</a:t>
            </a:r>
          </a:p>
          <a:p>
            <a:pPr lvl="1"/>
            <a:r>
              <a:rPr lang="en-US" dirty="0" smtClean="0"/>
              <a:t>This shows that ACP would remain hard even if policies were only allowed to add addresses until the cache was full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</a:t>
            </a:r>
            <a:r>
              <a:rPr lang="en-US" dirty="0" smtClean="0"/>
              <a:t>% Accurate Cache </a:t>
            </a:r>
            <a:r>
              <a:rPr lang="en-US" dirty="0" smtClean="0"/>
              <a:t>Policy: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Caches are great tools for increasing performance in many areas of computing</a:t>
            </a:r>
          </a:p>
          <a:p>
            <a:r>
              <a:rPr lang="en-US" dirty="0" smtClean="0"/>
              <a:t>Modern caches use different heuristics to attempt and predict the best contents to hold in the cache</a:t>
            </a:r>
          </a:p>
          <a:p>
            <a:pPr lvl="1"/>
            <a:r>
              <a:rPr lang="en-US" dirty="0" smtClean="0"/>
              <a:t>These attempt to emulate the effect of having an oracle to describe the best items to be added and removed from the cache at each step</a:t>
            </a:r>
          </a:p>
          <a:p>
            <a:r>
              <a:rPr lang="en-US" dirty="0" smtClean="0"/>
              <a:t>This problem describes the possible complexity of such an oracle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% Accurate Cache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A set of addresses A = {a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a</a:t>
            </a:r>
            <a:r>
              <a:rPr lang="en-US" baseline="-25000" dirty="0" smtClean="0"/>
              <a:t>3</a:t>
            </a:r>
            <a:r>
              <a:rPr lang="en-US" dirty="0" smtClean="0"/>
              <a:t>, … , a</a:t>
            </a:r>
            <a:r>
              <a:rPr lang="en-US" baseline="-25000" dirty="0" smtClean="0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A set of address weights W = {w</a:t>
            </a:r>
            <a:r>
              <a:rPr lang="en-US" baseline="-25000" dirty="0" smtClean="0"/>
              <a:t>1</a:t>
            </a:r>
            <a:r>
              <a:rPr lang="en-US" dirty="0" smtClean="0"/>
              <a:t>, w</a:t>
            </a:r>
            <a:r>
              <a:rPr lang="en-US" baseline="-25000" dirty="0" smtClean="0"/>
              <a:t>2</a:t>
            </a:r>
            <a:r>
              <a:rPr lang="en-US" dirty="0" smtClean="0"/>
              <a:t>, w</a:t>
            </a:r>
            <a:r>
              <a:rPr lang="en-US" baseline="-25000" dirty="0" smtClean="0"/>
              <a:t>3</a:t>
            </a:r>
            <a:r>
              <a:rPr lang="en-US" dirty="0" smtClean="0"/>
              <a:t>, … ,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A cache size K</a:t>
            </a:r>
          </a:p>
          <a:p>
            <a:pPr lvl="1"/>
            <a:r>
              <a:rPr lang="en-US" dirty="0" smtClean="0"/>
              <a:t>A memory access sequence </a:t>
            </a:r>
            <a:r>
              <a:rPr lang="en-US" dirty="0" smtClean="0"/>
              <a:t>S = {s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s</a:t>
            </a:r>
            <a:r>
              <a:rPr lang="en-US" baseline="-25000" dirty="0" smtClean="0"/>
              <a:t>3</a:t>
            </a:r>
            <a:r>
              <a:rPr lang="en-US" dirty="0" smtClean="0"/>
              <a:t>, … 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A target accuracy </a:t>
            </a:r>
            <a:r>
              <a:rPr lang="el-GR" dirty="0" smtClean="0"/>
              <a:t>α</a:t>
            </a:r>
            <a:endParaRPr lang="en-US" dirty="0" smtClean="0"/>
          </a:p>
          <a:p>
            <a:r>
              <a:rPr lang="en-US" dirty="0" smtClean="0"/>
              <a:t>Is there a cache policy which results in at least </a:t>
            </a:r>
            <a:r>
              <a:rPr lang="el-GR" dirty="0" smtClean="0"/>
              <a:t>α</a:t>
            </a:r>
            <a:r>
              <a:rPr lang="en-US" dirty="0" smtClean="0"/>
              <a:t>% accuracy?</a:t>
            </a:r>
          </a:p>
          <a:p>
            <a:pPr lvl="1"/>
            <a:r>
              <a:rPr lang="el-GR" dirty="0" smtClean="0"/>
              <a:t>α</a:t>
            </a:r>
            <a:r>
              <a:rPr lang="en-US" dirty="0" smtClean="0"/>
              <a:t> = 100 is only possible if K &gt; 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5562600" y="5804338"/>
          <a:ext cx="533400" cy="367862"/>
        </p:xfrm>
        <a:graphic>
          <a:graphicData uri="http://schemas.openxmlformats.org/presentationml/2006/ole">
            <p:oleObj spid="_x0000_s8195" name="Equation" r:id="rId3" imgW="3682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% Accurate Cache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Cache policy: A sequence of removals and/or additions from the cache</a:t>
            </a:r>
          </a:p>
          <a:p>
            <a:pPr lvl="1"/>
            <a:r>
              <a:rPr lang="en-US" dirty="0" smtClean="0"/>
              <a:t>Every removal must accompany an add, but not every add needs a removal</a:t>
            </a:r>
          </a:p>
          <a:p>
            <a:pPr lvl="1"/>
            <a:r>
              <a:rPr lang="en-US" dirty="0" smtClean="0"/>
              <a:t>Addresses can only be added when they are reached in the sequence (no </a:t>
            </a:r>
            <a:r>
              <a:rPr lang="en-US" dirty="0" err="1" smtClean="0"/>
              <a:t>prefetching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Policy P = {p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2</a:t>
            </a:r>
            <a:r>
              <a:rPr lang="en-US" dirty="0" smtClean="0"/>
              <a:t>, p</a:t>
            </a:r>
            <a:r>
              <a:rPr lang="en-US" baseline="-25000" dirty="0" smtClean="0"/>
              <a:t>3</a:t>
            </a:r>
            <a:r>
              <a:rPr lang="en-US" dirty="0" smtClean="0"/>
              <a:t>, … 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Each p</a:t>
            </a:r>
            <a:r>
              <a:rPr lang="en-US" baseline="-25000" dirty="0" smtClean="0"/>
              <a:t>i</a:t>
            </a:r>
            <a:r>
              <a:rPr lang="en-US" dirty="0" smtClean="0"/>
              <a:t> can either add an address, remove one address then add another, or do nothing</a:t>
            </a:r>
            <a:endParaRPr lang="en-US" baseline="-25000" dirty="0" smtClean="0"/>
          </a:p>
          <a:p>
            <a:r>
              <a:rPr lang="en-US" dirty="0" smtClean="0"/>
              <a:t>Accuracy can be calculated by the sum of the weights of hits divided by the sum of the weights over the entire sequence</a:t>
            </a:r>
          </a:p>
          <a:p>
            <a:pPr lvl="1"/>
            <a:r>
              <a:rPr lang="en-US" dirty="0" smtClean="0"/>
              <a:t>Cold misses are counted as hits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% </a:t>
            </a:r>
            <a:r>
              <a:rPr lang="en-US" dirty="0" smtClean="0"/>
              <a:t>ACP is in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Witness: The solution policy</a:t>
            </a:r>
          </a:p>
          <a:p>
            <a:pPr lvl="1"/>
            <a:r>
              <a:rPr lang="en-US" dirty="0" smtClean="0"/>
              <a:t>Execute the policy in time with reading the access sequence</a:t>
            </a:r>
          </a:p>
          <a:p>
            <a:pPr lvl="1"/>
            <a:r>
              <a:rPr lang="en-US" dirty="0" smtClean="0"/>
              <a:t>Check that each element of the policy is a valid operation</a:t>
            </a:r>
          </a:p>
          <a:p>
            <a:pPr lvl="1"/>
            <a:r>
              <a:rPr lang="en-US" dirty="0" smtClean="0"/>
              <a:t>Ensure that the sum of elements in the cache does not exceed the cache size</a:t>
            </a:r>
          </a:p>
          <a:p>
            <a:pPr lvl="1"/>
            <a:r>
              <a:rPr lang="en-US" dirty="0" smtClean="0"/>
              <a:t>Calculate and check the resulting accuracy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% </a:t>
            </a:r>
            <a:r>
              <a:rPr lang="en-US" dirty="0" smtClean="0"/>
              <a:t>ACP is in NP-C?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sure yet, sorry : \</a:t>
            </a:r>
          </a:p>
          <a:p>
            <a:r>
              <a:rPr lang="en-US" dirty="0" smtClean="0"/>
              <a:t>While exploring ACP, another problem was created: </a:t>
            </a:r>
            <a:r>
              <a:rPr lang="el-GR" dirty="0" smtClean="0"/>
              <a:t>α</a:t>
            </a:r>
            <a:r>
              <a:rPr lang="en-US" dirty="0" smtClean="0"/>
              <a:t>% Accurate Working Set</a:t>
            </a:r>
          </a:p>
          <a:p>
            <a:pPr lvl="1"/>
            <a:r>
              <a:rPr lang="en-US" dirty="0" smtClean="0"/>
              <a:t>Very similar to ACP, but easier to deal with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% Accurate Working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A set of addresses A = {a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a</a:t>
            </a:r>
            <a:r>
              <a:rPr lang="en-US" baseline="-25000" dirty="0" smtClean="0"/>
              <a:t>3</a:t>
            </a:r>
            <a:r>
              <a:rPr lang="en-US" dirty="0" smtClean="0"/>
              <a:t>, … , a</a:t>
            </a:r>
            <a:r>
              <a:rPr lang="en-US" baseline="-25000" dirty="0" smtClean="0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A set of address weights W = {w</a:t>
            </a:r>
            <a:r>
              <a:rPr lang="en-US" baseline="-25000" dirty="0" smtClean="0"/>
              <a:t>1</a:t>
            </a:r>
            <a:r>
              <a:rPr lang="en-US" dirty="0" smtClean="0"/>
              <a:t>, w</a:t>
            </a:r>
            <a:r>
              <a:rPr lang="en-US" baseline="-25000" dirty="0" smtClean="0"/>
              <a:t>2</a:t>
            </a:r>
            <a:r>
              <a:rPr lang="en-US" dirty="0" smtClean="0"/>
              <a:t>, w</a:t>
            </a:r>
            <a:r>
              <a:rPr lang="en-US" baseline="-25000" dirty="0" smtClean="0"/>
              <a:t>3</a:t>
            </a:r>
            <a:r>
              <a:rPr lang="en-US" dirty="0" smtClean="0"/>
              <a:t>, … ,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maximum working set size </a:t>
            </a:r>
            <a:r>
              <a:rPr lang="en-US" dirty="0" smtClean="0"/>
              <a:t>K</a:t>
            </a:r>
          </a:p>
          <a:p>
            <a:pPr lvl="1"/>
            <a:r>
              <a:rPr lang="en-US" dirty="0" smtClean="0"/>
              <a:t>A memory access sequence S = {s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s</a:t>
            </a:r>
            <a:r>
              <a:rPr lang="en-US" baseline="-25000" dirty="0" smtClean="0"/>
              <a:t>3</a:t>
            </a:r>
            <a:r>
              <a:rPr lang="en-US" dirty="0" smtClean="0"/>
              <a:t>, … 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A target accuracy </a:t>
            </a:r>
            <a:r>
              <a:rPr lang="el-GR" dirty="0" smtClean="0"/>
              <a:t>α</a:t>
            </a:r>
            <a:endParaRPr lang="en-US" dirty="0" smtClean="0"/>
          </a:p>
          <a:p>
            <a:r>
              <a:rPr lang="en-US" dirty="0" smtClean="0"/>
              <a:t>Is there a working set (subset of A) whose combined weight does not exceed K that satisfies at least </a:t>
            </a:r>
            <a:r>
              <a:rPr lang="el-GR" dirty="0" smtClean="0"/>
              <a:t>α</a:t>
            </a:r>
            <a:r>
              <a:rPr lang="en-US" dirty="0" smtClean="0"/>
              <a:t>% of accesses in the sequence S?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% ACP vs. </a:t>
            </a:r>
            <a:r>
              <a:rPr lang="el-GR" dirty="0" smtClean="0"/>
              <a:t>α</a:t>
            </a:r>
            <a:r>
              <a:rPr lang="en-US" dirty="0" smtClean="0"/>
              <a:t>% 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Similar, but one big difference:</a:t>
            </a:r>
          </a:p>
          <a:p>
            <a:pPr lvl="1"/>
            <a:r>
              <a:rPr lang="en-US" dirty="0" smtClean="0"/>
              <a:t>ACP defines a policy which allows elements to be added and removed throughout execution</a:t>
            </a:r>
          </a:p>
          <a:p>
            <a:pPr lvl="2"/>
            <a:r>
              <a:rPr lang="en-US" dirty="0" smtClean="0"/>
              <a:t>Element x could be added and removed several times</a:t>
            </a:r>
          </a:p>
          <a:p>
            <a:pPr lvl="1"/>
            <a:r>
              <a:rPr lang="en-US" dirty="0" smtClean="0"/>
              <a:t>AWS defines a static subset of the addresses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% AWS is in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Witness: The working set</a:t>
            </a:r>
          </a:p>
          <a:p>
            <a:pPr lvl="1"/>
            <a:r>
              <a:rPr lang="en-US" dirty="0" smtClean="0"/>
              <a:t>Ensure that the size of the set does not exceed the given maximum</a:t>
            </a:r>
          </a:p>
          <a:p>
            <a:pPr lvl="1"/>
            <a:r>
              <a:rPr lang="en-US" dirty="0" smtClean="0"/>
              <a:t>Trace the sequence and compute accuracy</a:t>
            </a:r>
          </a:p>
          <a:p>
            <a:pPr lvl="1"/>
            <a:r>
              <a:rPr lang="en-US" dirty="0" smtClean="0"/>
              <a:t>A simple O(N) operation, where N is the length of the sequence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198</TotalTime>
  <Words>806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Urban</vt:lpstr>
      <vt:lpstr>Microsoft Equation 3.0</vt:lpstr>
      <vt:lpstr>α% Accurate Cache Policy and α% Accurate Working Set</vt:lpstr>
      <vt:lpstr>α% Accurate Cache Policy: Motivation</vt:lpstr>
      <vt:lpstr>α% Accurate Cache Policy</vt:lpstr>
      <vt:lpstr>α% Accurate Cache Policy</vt:lpstr>
      <vt:lpstr>α% ACP is in NP</vt:lpstr>
      <vt:lpstr>α% ACP is in NP-C?</vt:lpstr>
      <vt:lpstr>α% Accurate Working Set</vt:lpstr>
      <vt:lpstr>α% ACP vs. α% AWS</vt:lpstr>
      <vt:lpstr>α% AWS is in NP</vt:lpstr>
      <vt:lpstr>Subset Sum</vt:lpstr>
      <vt:lpstr>Subset Sum p α% AWS</vt:lpstr>
      <vt:lpstr>Correctness: ‘Yes’ Instance of SS  ‘Yes’ Instance in Transformed α% AWS</vt:lpstr>
      <vt:lpstr>Correctness: ‘Yes’ α% AWS  ‘Yes’ Instance in Original SS Instance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α% Accurate Cache Policy and α% Accurate Working Set</dc:title>
  <dc:creator>James Shore</dc:creator>
  <cp:lastModifiedBy>James Shore</cp:lastModifiedBy>
  <cp:revision>31</cp:revision>
  <dcterms:created xsi:type="dcterms:W3CDTF">2010-04-13T04:31:57Z</dcterms:created>
  <dcterms:modified xsi:type="dcterms:W3CDTF">2010-04-13T07:50:01Z</dcterms:modified>
</cp:coreProperties>
</file>