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40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87663-8124-E347-98E6-D287A3E1E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637E5-4C83-C142-B10F-1588B1434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D3F89-0E08-BC48-8609-826C838C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7E9E6-4444-704B-AD66-E35D32B21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9947C-D55B-D340-9691-2D213BA7E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1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A15F7-5ACF-894D-9C27-D14B2876D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1FB3A5-3EDC-1C44-9C18-D505E78FE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D731D-A963-1B45-A248-16371476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53A6-DEC5-D949-8BE3-A16BA38D1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809D3-482A-C741-AD40-5A1A7E17F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94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BC4D8D-E63A-AF49-8E4C-2FBF99007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D911D-3557-7843-A4EB-596CE5C2B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1440A-A924-1845-862D-DAD4FE72F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CFFC0-B5AA-CE47-8459-44A2878F4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EB64D-665E-134D-956D-FA046F4D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A8FE-A039-9B49-B9BA-B819B149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EFB22-6A01-FC42-8EFF-2B05DCC01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40DFC-96DC-884A-A3FF-5335849D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957E9-CF82-5C4F-A97B-1825AA6C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531D3-9771-F343-8BA7-EC9D09FF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40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BE94E-6AE8-824C-ADE6-414DCFAE1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F268F-30AF-9B40-8471-E08528A17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1981C-2481-3A41-9628-723C6B29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A2280-F63A-CF4E-AB1D-D839A04F3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688CF-A1C8-2141-A484-4ED37D3D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1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F6C37-5292-B640-AF35-33A97E6C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19A3D-8694-A34F-89E8-D3046A45E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7BCA81-FA13-5242-B709-EDF1DBDAD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D5B74-4B9F-F14F-BEA6-7117F0194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66577-F6C7-7B4D-A7FB-5DA4834B8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B4415-DB55-7C48-837D-E3B41EEA2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17E8B-10BE-7348-A7B6-91E9D89CF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FC3AA-A0B3-E94B-827F-813E79A5B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02AC9-E3C9-4C4A-AAB6-4C41CF0E6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455B54-3BDC-4848-BB7B-A45008E5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0A669-08AF-AB4F-A35A-2D9714ECC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04E06B-4630-B241-AD6A-DE4F91B92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AE127E-8F8E-FC49-84EA-78768DAC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55749-1A05-C54F-B61C-C3BC6604C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3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19F96-33FF-CC4A-A2FC-F27D65BF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CECF4-2CF6-7245-AB26-6B9ABCA7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4D26D-DBA3-DB49-B881-7E31FE88B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3871FB-6CB0-0041-AC60-CF636A770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8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02255-0399-C14D-96F9-C14921D3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87F1A2-1C63-B844-8EE7-23A354FEE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685FC0-A950-8447-85CE-6538AB15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0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AEAE4-2871-4746-83B6-9D101228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F2488-FB3D-AC45-8F6E-9FC21CA80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817D9-1BA4-5D44-B5F8-02CF9EE4D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8E76A-CE3B-8F44-A54A-6287A29BB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8FA8C-FEA5-414E-82C2-D305587E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C0368-A18F-5444-AD69-E6745AFDA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2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89E2A-2023-614E-A1E8-9064D0DFF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CE07F-E184-A647-82A3-0FEE5EBEC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6E6F7-5A40-D641-9E02-98790308A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36BFF-C3CD-354B-BE9C-F2BD7CEE6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99FE0F-341B-2D46-8E30-4934ADAA2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12D5D-86B2-3F4D-89B1-E9D804DDD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2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5DA277-0D4E-4446-B990-51C090F33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8210B-8575-5E40-BF31-F0FBCCA05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5D27C-1E48-F449-AB35-F34A1EDF2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571CC-4426-8D43-967B-8571013C796F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12C69-E038-5746-8872-8FBDD1EFB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BD574-9BBA-874F-8F01-6D22008319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6197D-AF88-354C-9B10-83351FCF1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0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ADC5-2BC3-0A48-868A-32B94E1CD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989090-CF5B-1A4E-9DA5-5A4387D040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7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16FC5D4-076C-504E-8319-4AB4B21D723F}"/>
              </a:ext>
            </a:extLst>
          </p:cNvPr>
          <p:cNvGrpSpPr/>
          <p:nvPr/>
        </p:nvGrpSpPr>
        <p:grpSpPr>
          <a:xfrm>
            <a:off x="0" y="1245447"/>
            <a:ext cx="12192000" cy="4367105"/>
            <a:chOff x="0" y="1245447"/>
            <a:chExt cx="12192000" cy="4367105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2843DA3-61B7-8A41-833D-A670A25342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245447"/>
              <a:ext cx="12192000" cy="4367105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19243EB-A580-504B-950B-93A2D5F89352}"/>
                </a:ext>
              </a:extLst>
            </p:cNvPr>
            <p:cNvSpPr txBox="1"/>
            <p:nvPr/>
          </p:nvSpPr>
          <p:spPr>
            <a:xfrm>
              <a:off x="0" y="4859529"/>
              <a:ext cx="1219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Computer Science; College of Engineering &amp; Computer Science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4592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9</Words>
  <Application>Microsoft Macintosh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Charles.E. Hughes</dc:creator>
  <cp:lastModifiedBy>Charles.E. Hughes</cp:lastModifiedBy>
  <cp:revision>1</cp:revision>
  <dcterms:created xsi:type="dcterms:W3CDTF">2022-02-26T20:05:37Z</dcterms:created>
  <dcterms:modified xsi:type="dcterms:W3CDTF">2022-02-27T20:31:03Z</dcterms:modified>
</cp:coreProperties>
</file>