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48"/>
  </p:notesMasterIdLst>
  <p:handoutMasterIdLst>
    <p:handoutMasterId r:id="rId49"/>
  </p:handoutMasterIdLst>
  <p:sldIdLst>
    <p:sldId id="256" r:id="rId2"/>
    <p:sldId id="2430" r:id="rId3"/>
    <p:sldId id="2426" r:id="rId4"/>
    <p:sldId id="2427" r:id="rId5"/>
    <p:sldId id="3427" r:id="rId6"/>
    <p:sldId id="3432" r:id="rId7"/>
    <p:sldId id="3428" r:id="rId8"/>
    <p:sldId id="3425" r:id="rId9"/>
    <p:sldId id="2428" r:id="rId10"/>
    <p:sldId id="3433" r:id="rId11"/>
    <p:sldId id="3435" r:id="rId12"/>
    <p:sldId id="3426" r:id="rId13"/>
    <p:sldId id="3429" r:id="rId14"/>
    <p:sldId id="3436" r:id="rId15"/>
    <p:sldId id="3437" r:id="rId16"/>
    <p:sldId id="2505" r:id="rId17"/>
    <p:sldId id="2500" r:id="rId18"/>
    <p:sldId id="2501" r:id="rId19"/>
    <p:sldId id="2502" r:id="rId20"/>
    <p:sldId id="2503" r:id="rId21"/>
    <p:sldId id="2504" r:id="rId22"/>
    <p:sldId id="3374" r:id="rId23"/>
    <p:sldId id="3375" r:id="rId24"/>
    <p:sldId id="3438" r:id="rId25"/>
    <p:sldId id="3439" r:id="rId26"/>
    <p:sldId id="3440" r:id="rId27"/>
    <p:sldId id="3442" r:id="rId28"/>
    <p:sldId id="3430" r:id="rId29"/>
    <p:sldId id="3065" r:id="rId30"/>
    <p:sldId id="3066" r:id="rId31"/>
    <p:sldId id="3062" r:id="rId32"/>
    <p:sldId id="3443" r:id="rId33"/>
    <p:sldId id="3059" r:id="rId34"/>
    <p:sldId id="3063" r:id="rId35"/>
    <p:sldId id="3064" r:id="rId36"/>
    <p:sldId id="3441" r:id="rId37"/>
    <p:sldId id="3376" r:id="rId38"/>
    <p:sldId id="3377" r:id="rId39"/>
    <p:sldId id="3378" r:id="rId40"/>
    <p:sldId id="3379" r:id="rId41"/>
    <p:sldId id="3380" r:id="rId42"/>
    <p:sldId id="3381" r:id="rId43"/>
    <p:sldId id="3382" r:id="rId44"/>
    <p:sldId id="3383" r:id="rId45"/>
    <p:sldId id="3384" r:id="rId46"/>
    <p:sldId id="3385" r:id="rId47"/>
  </p:sldIdLst>
  <p:sldSz cx="9144000" cy="6858000" type="screen4x3"/>
  <p:notesSz cx="9296400" cy="7010400"/>
  <p:defaultTextStyle>
    <a:defPPr>
      <a:defRPr lang="en-US"/>
    </a:defPPr>
    <a:lvl1pPr algn="l" rtl="0" eaLnBrk="0" fontAlgn="base" hangingPunct="0">
      <a:spcBef>
        <a:spcPct val="0"/>
      </a:spcBef>
      <a:spcAft>
        <a:spcPct val="0"/>
      </a:spcAft>
      <a:defRPr kern="1200">
        <a:solidFill>
          <a:schemeClr val="tx1"/>
        </a:solidFill>
        <a:latin typeface="Arial" charset="0"/>
        <a:ea typeface="MS PGothic" charset="0"/>
        <a:cs typeface="MS PGothic" charset="0"/>
      </a:defRPr>
    </a:lvl1pPr>
    <a:lvl2pPr marL="457200" algn="l" rtl="0" eaLnBrk="0" fontAlgn="base" hangingPunct="0">
      <a:spcBef>
        <a:spcPct val="0"/>
      </a:spcBef>
      <a:spcAft>
        <a:spcPct val="0"/>
      </a:spcAft>
      <a:defRPr kern="1200">
        <a:solidFill>
          <a:schemeClr val="tx1"/>
        </a:solidFill>
        <a:latin typeface="Arial" charset="0"/>
        <a:ea typeface="MS PGothic" charset="0"/>
        <a:cs typeface="MS PGothic" charset="0"/>
      </a:defRPr>
    </a:lvl2pPr>
    <a:lvl3pPr marL="914400" algn="l" rtl="0" eaLnBrk="0" fontAlgn="base" hangingPunct="0">
      <a:spcBef>
        <a:spcPct val="0"/>
      </a:spcBef>
      <a:spcAft>
        <a:spcPct val="0"/>
      </a:spcAft>
      <a:defRPr kern="1200">
        <a:solidFill>
          <a:schemeClr val="tx1"/>
        </a:solidFill>
        <a:latin typeface="Arial" charset="0"/>
        <a:ea typeface="MS PGothic" charset="0"/>
        <a:cs typeface="MS PGothic" charset="0"/>
      </a:defRPr>
    </a:lvl3pPr>
    <a:lvl4pPr marL="1371600" algn="l" rtl="0" eaLnBrk="0" fontAlgn="base" hangingPunct="0">
      <a:spcBef>
        <a:spcPct val="0"/>
      </a:spcBef>
      <a:spcAft>
        <a:spcPct val="0"/>
      </a:spcAft>
      <a:defRPr kern="1200">
        <a:solidFill>
          <a:schemeClr val="tx1"/>
        </a:solidFill>
        <a:latin typeface="Arial" charset="0"/>
        <a:ea typeface="MS PGothic" charset="0"/>
        <a:cs typeface="MS PGothic" charset="0"/>
      </a:defRPr>
    </a:lvl4pPr>
    <a:lvl5pPr marL="1828800" algn="l" rtl="0" eaLnBrk="0" fontAlgn="base" hangingPunct="0">
      <a:spcBef>
        <a:spcPct val="0"/>
      </a:spcBef>
      <a:spcAft>
        <a:spcPct val="0"/>
      </a:spcAft>
      <a:defRPr kern="1200">
        <a:solidFill>
          <a:schemeClr val="tx1"/>
        </a:solidFill>
        <a:latin typeface="Arial" charset="0"/>
        <a:ea typeface="MS PGothic" charset="0"/>
        <a:cs typeface="MS PGothic" charset="0"/>
      </a:defRPr>
    </a:lvl5pPr>
    <a:lvl6pPr marL="2286000" algn="l" defTabSz="457200" rtl="0" eaLnBrk="1" latinLnBrk="0" hangingPunct="1">
      <a:defRPr kern="1200">
        <a:solidFill>
          <a:schemeClr val="tx1"/>
        </a:solidFill>
        <a:latin typeface="Arial" charset="0"/>
        <a:ea typeface="MS PGothic" charset="0"/>
        <a:cs typeface="MS PGothic" charset="0"/>
      </a:defRPr>
    </a:lvl6pPr>
    <a:lvl7pPr marL="2743200" algn="l" defTabSz="457200" rtl="0" eaLnBrk="1" latinLnBrk="0" hangingPunct="1">
      <a:defRPr kern="1200">
        <a:solidFill>
          <a:schemeClr val="tx1"/>
        </a:solidFill>
        <a:latin typeface="Arial" charset="0"/>
        <a:ea typeface="MS PGothic" charset="0"/>
        <a:cs typeface="MS PGothic" charset="0"/>
      </a:defRPr>
    </a:lvl7pPr>
    <a:lvl8pPr marL="3200400" algn="l" defTabSz="457200" rtl="0" eaLnBrk="1" latinLnBrk="0" hangingPunct="1">
      <a:defRPr kern="1200">
        <a:solidFill>
          <a:schemeClr val="tx1"/>
        </a:solidFill>
        <a:latin typeface="Arial" charset="0"/>
        <a:ea typeface="MS PGothic" charset="0"/>
        <a:cs typeface="MS PGothic" charset="0"/>
      </a:defRPr>
    </a:lvl8pPr>
    <a:lvl9pPr marL="3657600" algn="l" defTabSz="457200" rtl="0" eaLnBrk="1" latinLnBrk="0" hangingPunct="1">
      <a:defRPr kern="1200">
        <a:solidFill>
          <a:schemeClr val="tx1"/>
        </a:solidFill>
        <a:latin typeface="Arial" charset="0"/>
        <a:ea typeface="MS PGothic" charset="0"/>
        <a:cs typeface="MS PGothic"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08" userDrawn="1">
          <p15:clr>
            <a:srgbClr val="A4A3A4"/>
          </p15:clr>
        </p15:guide>
        <p15:guide id="2" pos="292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rles.e.hughes" initials="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CC3300"/>
    <a:srgbClr val="CC9900"/>
    <a:srgbClr val="009900"/>
    <a:srgbClr val="000000"/>
    <a:srgbClr val="0000FF"/>
    <a:srgbClr val="004E00"/>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05" autoAdjust="0"/>
    <p:restoredTop sz="94428"/>
  </p:normalViewPr>
  <p:slideViewPr>
    <p:cSldViewPr>
      <p:cViewPr>
        <p:scale>
          <a:sx n="112" d="100"/>
          <a:sy n="112" d="100"/>
        </p:scale>
        <p:origin x="408" y="72"/>
      </p:cViewPr>
      <p:guideLst>
        <p:guide orient="horz" pos="2160"/>
        <p:guide pos="2880"/>
      </p:guideLst>
    </p:cSldViewPr>
  </p:slideViewPr>
  <p:outlineViewPr>
    <p:cViewPr>
      <p:scale>
        <a:sx n="33" d="100"/>
        <a:sy n="33" d="100"/>
      </p:scale>
      <p:origin x="0" y="1540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2" d="100"/>
          <a:sy n="62" d="100"/>
        </p:scale>
        <p:origin x="-1296" y="-96"/>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8434" name="Rectangle 2"/>
          <p:cNvSpPr>
            <a:spLocks noGrp="1" noChangeArrowheads="1"/>
          </p:cNvSpPr>
          <p:nvPr>
            <p:ph type="hdr" sz="quarter"/>
          </p:nvPr>
        </p:nvSpPr>
        <p:spPr bwMode="auto">
          <a:xfrm>
            <a:off x="0"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658435" name="Rectangle 3"/>
          <p:cNvSpPr>
            <a:spLocks noGrp="1" noChangeArrowheads="1"/>
          </p:cNvSpPr>
          <p:nvPr>
            <p:ph type="dt" sz="quarter" idx="1"/>
          </p:nvPr>
        </p:nvSpPr>
        <p:spPr bwMode="auto">
          <a:xfrm>
            <a:off x="5266115"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1887" eaLnBrk="1" hangingPunct="1">
              <a:defRPr sz="1300">
                <a:latin typeface="Arial" charset="0"/>
                <a:ea typeface="+mn-ea"/>
                <a:cs typeface="+mn-cs"/>
              </a:defRPr>
            </a:lvl1pPr>
          </a:lstStyle>
          <a:p>
            <a:pPr>
              <a:defRPr/>
            </a:pPr>
            <a:endParaRPr lang="en-US"/>
          </a:p>
        </p:txBody>
      </p:sp>
      <p:sp>
        <p:nvSpPr>
          <p:cNvPr id="658436" name="Rectangle 4"/>
          <p:cNvSpPr>
            <a:spLocks noGrp="1" noChangeArrowheads="1"/>
          </p:cNvSpPr>
          <p:nvPr>
            <p:ph type="ftr" sz="quarter" idx="2"/>
          </p:nvPr>
        </p:nvSpPr>
        <p:spPr bwMode="auto">
          <a:xfrm>
            <a:off x="0"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658437" name="Rectangle 5"/>
          <p:cNvSpPr>
            <a:spLocks noGrp="1" noChangeArrowheads="1"/>
          </p:cNvSpPr>
          <p:nvPr>
            <p:ph type="sldNum" sz="quarter" idx="3"/>
          </p:nvPr>
        </p:nvSpPr>
        <p:spPr bwMode="auto">
          <a:xfrm>
            <a:off x="5266115"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1887" eaLnBrk="1" hangingPunct="1">
              <a:defRPr sz="1300"/>
            </a:lvl1pPr>
          </a:lstStyle>
          <a:p>
            <a:fld id="{6126DCCC-DB91-4F4F-BA9C-1B1719E78811}" type="slidenum">
              <a:rPr lang="en-US"/>
              <a:pPr/>
              <a:t>‹#›</a:t>
            </a:fld>
            <a:endParaRPr lang="en-US"/>
          </a:p>
        </p:txBody>
      </p:sp>
    </p:spTree>
    <p:extLst>
      <p:ext uri="{BB962C8B-B14F-4D97-AF65-F5344CB8AC3E}">
        <p14:creationId xmlns:p14="http://schemas.microsoft.com/office/powerpoint/2010/main" val="306590915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27651" name="Rectangle 3"/>
          <p:cNvSpPr>
            <a:spLocks noGrp="1" noChangeArrowheads="1"/>
          </p:cNvSpPr>
          <p:nvPr>
            <p:ph type="dt" idx="1"/>
          </p:nvPr>
        </p:nvSpPr>
        <p:spPr bwMode="auto">
          <a:xfrm>
            <a:off x="5266115"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1887" eaLnBrk="1" hangingPunct="1">
              <a:defRPr sz="1300">
                <a:latin typeface="Arial" charset="0"/>
                <a:ea typeface="+mn-ea"/>
                <a:cs typeface="+mn-cs"/>
              </a:defRPr>
            </a:lvl1pPr>
          </a:lstStyle>
          <a:p>
            <a:pPr>
              <a:defRPr/>
            </a:pPr>
            <a:endParaRPr lang="en-US"/>
          </a:p>
        </p:txBody>
      </p:sp>
      <p:sp>
        <p:nvSpPr>
          <p:cNvPr id="289796" name="Rectangle 4"/>
          <p:cNvSpPr>
            <a:spLocks noGrp="1" noRot="1" noChangeAspect="1" noChangeArrowheads="1" noTextEdit="1"/>
          </p:cNvSpPr>
          <p:nvPr>
            <p:ph type="sldImg" idx="2"/>
          </p:nvPr>
        </p:nvSpPr>
        <p:spPr bwMode="auto">
          <a:xfrm>
            <a:off x="2895600" y="527050"/>
            <a:ext cx="3505200" cy="26289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7653" name="Rectangle 5"/>
          <p:cNvSpPr>
            <a:spLocks noGrp="1" noChangeArrowheads="1"/>
          </p:cNvSpPr>
          <p:nvPr>
            <p:ph type="body" sz="quarter" idx="3"/>
          </p:nvPr>
        </p:nvSpPr>
        <p:spPr bwMode="auto">
          <a:xfrm>
            <a:off x="929948" y="3330245"/>
            <a:ext cx="7436505" cy="3153767"/>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7654" name="Rectangle 6"/>
          <p:cNvSpPr>
            <a:spLocks noGrp="1" noChangeArrowheads="1"/>
          </p:cNvSpPr>
          <p:nvPr>
            <p:ph type="ftr" sz="quarter" idx="4"/>
          </p:nvPr>
        </p:nvSpPr>
        <p:spPr bwMode="auto">
          <a:xfrm>
            <a:off x="0"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27655" name="Rectangle 7"/>
          <p:cNvSpPr>
            <a:spLocks noGrp="1" noChangeArrowheads="1"/>
          </p:cNvSpPr>
          <p:nvPr>
            <p:ph type="sldNum" sz="quarter" idx="5"/>
          </p:nvPr>
        </p:nvSpPr>
        <p:spPr bwMode="auto">
          <a:xfrm>
            <a:off x="5266115"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1887" eaLnBrk="1" hangingPunct="1">
              <a:defRPr sz="1300"/>
            </a:lvl1pPr>
          </a:lstStyle>
          <a:p>
            <a:fld id="{FE6EC7D4-0570-5F4A-BD04-1972EAA44642}" type="slidenum">
              <a:rPr lang="en-US"/>
              <a:pPr/>
              <a:t>‹#›</a:t>
            </a:fld>
            <a:endParaRPr lang="en-US"/>
          </a:p>
        </p:txBody>
      </p:sp>
    </p:spTree>
    <p:extLst>
      <p:ext uri="{BB962C8B-B14F-4D97-AF65-F5344CB8AC3E}">
        <p14:creationId xmlns:p14="http://schemas.microsoft.com/office/powerpoint/2010/main" val="10429500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87">
              <a:defRPr>
                <a:solidFill>
                  <a:schemeClr val="tx1"/>
                </a:solidFill>
                <a:latin typeface="Arial" charset="0"/>
                <a:ea typeface="MS PGothic" charset="0"/>
                <a:cs typeface="MS PGothic" charset="0"/>
              </a:defRPr>
            </a:lvl1pPr>
            <a:lvl2pPr marL="716130" indent="-275434" defTabSz="931887">
              <a:defRPr>
                <a:solidFill>
                  <a:schemeClr val="tx1"/>
                </a:solidFill>
                <a:latin typeface="Arial" charset="0"/>
                <a:ea typeface="MS PGothic" charset="0"/>
                <a:cs typeface="MS PGothic" charset="0"/>
              </a:defRPr>
            </a:lvl2pPr>
            <a:lvl3pPr marL="1101738" indent="-220348" defTabSz="931887">
              <a:defRPr>
                <a:solidFill>
                  <a:schemeClr val="tx1"/>
                </a:solidFill>
                <a:latin typeface="Arial" charset="0"/>
                <a:ea typeface="MS PGothic" charset="0"/>
                <a:cs typeface="MS PGothic" charset="0"/>
              </a:defRPr>
            </a:lvl3pPr>
            <a:lvl4pPr marL="1542433" indent="-220348" defTabSz="931887">
              <a:defRPr>
                <a:solidFill>
                  <a:schemeClr val="tx1"/>
                </a:solidFill>
                <a:latin typeface="Arial" charset="0"/>
                <a:ea typeface="MS PGothic" charset="0"/>
                <a:cs typeface="MS PGothic" charset="0"/>
              </a:defRPr>
            </a:lvl4pPr>
            <a:lvl5pPr marL="1983128" indent="-220348" defTabSz="931887">
              <a:defRPr>
                <a:solidFill>
                  <a:schemeClr val="tx1"/>
                </a:solidFill>
                <a:latin typeface="Arial" charset="0"/>
                <a:ea typeface="MS PGothic" charset="0"/>
                <a:cs typeface="MS PGothic" charset="0"/>
              </a:defRPr>
            </a:lvl5pPr>
            <a:lvl6pPr marL="2423823" indent="-220348" defTabSz="931887" eaLnBrk="0" fontAlgn="base" hangingPunct="0">
              <a:spcBef>
                <a:spcPct val="0"/>
              </a:spcBef>
              <a:spcAft>
                <a:spcPct val="0"/>
              </a:spcAft>
              <a:defRPr>
                <a:solidFill>
                  <a:schemeClr val="tx1"/>
                </a:solidFill>
                <a:latin typeface="Arial" charset="0"/>
                <a:ea typeface="MS PGothic" charset="0"/>
                <a:cs typeface="MS PGothic" charset="0"/>
              </a:defRPr>
            </a:lvl6pPr>
            <a:lvl7pPr marL="2864518" indent="-220348" defTabSz="931887" eaLnBrk="0" fontAlgn="base" hangingPunct="0">
              <a:spcBef>
                <a:spcPct val="0"/>
              </a:spcBef>
              <a:spcAft>
                <a:spcPct val="0"/>
              </a:spcAft>
              <a:defRPr>
                <a:solidFill>
                  <a:schemeClr val="tx1"/>
                </a:solidFill>
                <a:latin typeface="Arial" charset="0"/>
                <a:ea typeface="MS PGothic" charset="0"/>
                <a:cs typeface="MS PGothic" charset="0"/>
              </a:defRPr>
            </a:lvl7pPr>
            <a:lvl8pPr marL="3305213" indent="-220348" defTabSz="931887" eaLnBrk="0" fontAlgn="base" hangingPunct="0">
              <a:spcBef>
                <a:spcPct val="0"/>
              </a:spcBef>
              <a:spcAft>
                <a:spcPct val="0"/>
              </a:spcAft>
              <a:defRPr>
                <a:solidFill>
                  <a:schemeClr val="tx1"/>
                </a:solidFill>
                <a:latin typeface="Arial" charset="0"/>
                <a:ea typeface="MS PGothic" charset="0"/>
                <a:cs typeface="MS PGothic" charset="0"/>
              </a:defRPr>
            </a:lvl8pPr>
            <a:lvl9pPr marL="3745908" indent="-220348" defTabSz="931887" eaLnBrk="0" fontAlgn="base" hangingPunct="0">
              <a:spcBef>
                <a:spcPct val="0"/>
              </a:spcBef>
              <a:spcAft>
                <a:spcPct val="0"/>
              </a:spcAft>
              <a:defRPr>
                <a:solidFill>
                  <a:schemeClr val="tx1"/>
                </a:solidFill>
                <a:latin typeface="Arial" charset="0"/>
                <a:ea typeface="MS PGothic" charset="0"/>
                <a:cs typeface="MS PGothic" charset="0"/>
              </a:defRPr>
            </a:lvl9pPr>
          </a:lstStyle>
          <a:p>
            <a:fld id="{11A1C9DA-D573-9F41-9442-43D253AA875F}" type="slidenum">
              <a:rPr lang="en-US"/>
              <a:pPr/>
              <a:t>1</a:t>
            </a:fld>
            <a:endParaRPr lang="en-US" dirty="0"/>
          </a:p>
        </p:txBody>
      </p:sp>
      <p:sp>
        <p:nvSpPr>
          <p:cNvPr id="290819" name="Rectangle 2"/>
          <p:cNvSpPr>
            <a:spLocks noGrp="1" noRot="1" noChangeAspect="1" noChangeArrowheads="1" noTextEdit="1"/>
          </p:cNvSpPr>
          <p:nvPr>
            <p:ph type="sldImg"/>
          </p:nvPr>
        </p:nvSpPr>
        <p:spPr>
          <a:ln/>
        </p:spPr>
      </p:sp>
      <p:sp>
        <p:nvSpPr>
          <p:cNvPr id="290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dirty="0">
              <a:ea typeface="MS PGothic" charset="0"/>
            </a:endParaRPr>
          </a:p>
        </p:txBody>
      </p:sp>
    </p:spTree>
    <p:extLst>
      <p:ext uri="{BB962C8B-B14F-4D97-AF65-F5344CB8AC3E}">
        <p14:creationId xmlns:p14="http://schemas.microsoft.com/office/powerpoint/2010/main" val="35663786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2834" name="Rectangle 7"/>
          <p:cNvSpPr>
            <a:spLocks noGrp="1" noChangeArrowheads="1"/>
          </p:cNvSpPr>
          <p:nvPr>
            <p:ph type="sldNum" sz="quarter" idx="5"/>
          </p:nvPr>
        </p:nvSpPr>
        <p:spPr>
          <a:noFill/>
        </p:spPr>
        <p:txBody>
          <a:bodyPr/>
          <a:lstStyle/>
          <a:p>
            <a:fld id="{DEE08863-47BD-B440-AF4A-9EAF30014FF2}" type="slidenum">
              <a:rPr lang="en-US">
                <a:latin typeface="Arial" pitchFamily="-111" charset="0"/>
                <a:ea typeface="ＭＳ Ｐゴシック" pitchFamily="-111" charset="-128"/>
                <a:cs typeface="ＭＳ Ｐゴシック" pitchFamily="-111" charset="-128"/>
              </a:rPr>
              <a:pPr/>
              <a:t>25</a:t>
            </a:fld>
            <a:endParaRPr lang="en-US">
              <a:latin typeface="Arial" pitchFamily="-111" charset="0"/>
              <a:ea typeface="ＭＳ Ｐゴシック" pitchFamily="-111" charset="-128"/>
              <a:cs typeface="ＭＳ Ｐゴシック" pitchFamily="-111" charset="-128"/>
            </a:endParaRPr>
          </a:p>
        </p:txBody>
      </p:sp>
      <p:sp>
        <p:nvSpPr>
          <p:cNvPr id="632835" name="Rectangle 2"/>
          <p:cNvSpPr>
            <a:spLocks noGrp="1" noRot="1" noChangeAspect="1" noChangeArrowheads="1" noTextEdit="1"/>
          </p:cNvSpPr>
          <p:nvPr>
            <p:ph type="sldImg"/>
          </p:nvPr>
        </p:nvSpPr>
        <p:spPr>
          <a:xfrm>
            <a:off x="2971800" y="547688"/>
            <a:ext cx="3659188" cy="2744787"/>
          </a:xfrm>
          <a:ln/>
        </p:spPr>
      </p:sp>
      <p:sp>
        <p:nvSpPr>
          <p:cNvPr id="632836"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7951174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82" name="Rectangle 7"/>
          <p:cNvSpPr>
            <a:spLocks noGrp="1" noChangeArrowheads="1"/>
          </p:cNvSpPr>
          <p:nvPr>
            <p:ph type="sldNum" sz="quarter" idx="5"/>
          </p:nvPr>
        </p:nvSpPr>
        <p:spPr>
          <a:noFill/>
        </p:spPr>
        <p:txBody>
          <a:bodyPr/>
          <a:lstStyle/>
          <a:p>
            <a:fld id="{11A98D30-B64B-4948-B8A8-05A1F86B0B2D}" type="slidenum">
              <a:rPr lang="en-US">
                <a:latin typeface="Arial" pitchFamily="-111" charset="0"/>
                <a:ea typeface="ＭＳ Ｐゴシック" pitchFamily="-111" charset="-128"/>
                <a:cs typeface="ＭＳ Ｐゴシック" pitchFamily="-111" charset="-128"/>
              </a:rPr>
              <a:pPr/>
              <a:t>26</a:t>
            </a:fld>
            <a:endParaRPr lang="en-US">
              <a:latin typeface="Arial" pitchFamily="-111" charset="0"/>
              <a:ea typeface="ＭＳ Ｐゴシック" pitchFamily="-111" charset="-128"/>
              <a:cs typeface="ＭＳ Ｐゴシック" pitchFamily="-111" charset="-128"/>
            </a:endParaRPr>
          </a:p>
        </p:txBody>
      </p:sp>
      <p:sp>
        <p:nvSpPr>
          <p:cNvPr id="634883" name="Rectangle 2"/>
          <p:cNvSpPr>
            <a:spLocks noGrp="1" noRot="1" noChangeAspect="1" noChangeArrowheads="1" noTextEdit="1"/>
          </p:cNvSpPr>
          <p:nvPr>
            <p:ph type="sldImg"/>
          </p:nvPr>
        </p:nvSpPr>
        <p:spPr>
          <a:xfrm>
            <a:off x="2971800" y="547688"/>
            <a:ext cx="3659188" cy="2744787"/>
          </a:xfrm>
          <a:ln/>
        </p:spPr>
      </p:sp>
      <p:sp>
        <p:nvSpPr>
          <p:cNvPr id="634884"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418481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2" name="Rectangle 7"/>
          <p:cNvSpPr>
            <a:spLocks noGrp="1" noChangeArrowheads="1"/>
          </p:cNvSpPr>
          <p:nvPr>
            <p:ph type="sldNum" sz="quarter" idx="5"/>
          </p:nvPr>
        </p:nvSpPr>
        <p:spPr>
          <a:noFill/>
        </p:spPr>
        <p:txBody>
          <a:bodyPr/>
          <a:lstStyle/>
          <a:p>
            <a:fld id="{616B48E3-85A3-9B48-BC06-7A50D39EF48C}" type="slidenum">
              <a:rPr lang="en-US">
                <a:latin typeface="Arial" pitchFamily="-111" charset="0"/>
                <a:ea typeface="ＭＳ Ｐゴシック" pitchFamily="-111" charset="-128"/>
                <a:cs typeface="ＭＳ Ｐゴシック" pitchFamily="-111" charset="-128"/>
              </a:rPr>
              <a:pPr/>
              <a:t>27</a:t>
            </a:fld>
            <a:endParaRPr lang="en-US">
              <a:latin typeface="Arial" pitchFamily="-111" charset="0"/>
              <a:ea typeface="ＭＳ Ｐゴシック" pitchFamily="-111" charset="-128"/>
              <a:cs typeface="ＭＳ Ｐゴシック" pitchFamily="-111" charset="-128"/>
            </a:endParaRPr>
          </a:p>
        </p:txBody>
      </p:sp>
      <p:sp>
        <p:nvSpPr>
          <p:cNvPr id="614403" name="Rectangle 2"/>
          <p:cNvSpPr>
            <a:spLocks noGrp="1" noRot="1" noChangeAspect="1" noChangeArrowheads="1" noTextEdit="1"/>
          </p:cNvSpPr>
          <p:nvPr>
            <p:ph type="sldImg"/>
          </p:nvPr>
        </p:nvSpPr>
        <p:spPr>
          <a:xfrm>
            <a:off x="2971800" y="547688"/>
            <a:ext cx="3659188" cy="2744787"/>
          </a:xfrm>
          <a:ln/>
        </p:spPr>
      </p:sp>
      <p:sp>
        <p:nvSpPr>
          <p:cNvPr id="614404"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0353148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7058" name="Slide Image Placeholder 1"/>
          <p:cNvSpPr>
            <a:spLocks noGrp="1" noRot="1" noChangeAspect="1" noTextEdit="1"/>
          </p:cNvSpPr>
          <p:nvPr>
            <p:ph type="sldImg"/>
          </p:nvPr>
        </p:nvSpPr>
        <p:spPr>
          <a:ln/>
        </p:spPr>
      </p:sp>
      <p:sp>
        <p:nvSpPr>
          <p:cNvPr id="557059"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557060" name="Slide Number Placeholder 3"/>
          <p:cNvSpPr>
            <a:spLocks noGrp="1"/>
          </p:cNvSpPr>
          <p:nvPr>
            <p:ph type="sldNum" sz="quarter" idx="5"/>
          </p:nvPr>
        </p:nvSpPr>
        <p:spPr>
          <a:noFill/>
        </p:spPr>
        <p:txBody>
          <a:bodyPr/>
          <a:lstStyle/>
          <a:p>
            <a:fld id="{2296D683-F2CF-2B45-AF5E-1513658FB1B2}" type="slidenum">
              <a:rPr lang="en-US">
                <a:latin typeface="Arial" pitchFamily="-111" charset="0"/>
                <a:ea typeface="ＭＳ Ｐゴシック" pitchFamily="-111" charset="-128"/>
                <a:cs typeface="ＭＳ Ｐゴシック" pitchFamily="-111" charset="-128"/>
              </a:rPr>
              <a:pPr/>
              <a:t>29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685446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7058" name="Slide Image Placeholder 1"/>
          <p:cNvSpPr>
            <a:spLocks noGrp="1" noRot="1" noChangeAspect="1" noTextEdit="1"/>
          </p:cNvSpPr>
          <p:nvPr>
            <p:ph type="sldImg"/>
          </p:nvPr>
        </p:nvSpPr>
        <p:spPr>
          <a:ln/>
        </p:spPr>
      </p:sp>
      <p:sp>
        <p:nvSpPr>
          <p:cNvPr id="557059"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557060" name="Slide Number Placeholder 3"/>
          <p:cNvSpPr>
            <a:spLocks noGrp="1"/>
          </p:cNvSpPr>
          <p:nvPr>
            <p:ph type="sldNum" sz="quarter" idx="5"/>
          </p:nvPr>
        </p:nvSpPr>
        <p:spPr>
          <a:noFill/>
        </p:spPr>
        <p:txBody>
          <a:bodyPr/>
          <a:lstStyle/>
          <a:p>
            <a:fld id="{2296D683-F2CF-2B45-AF5E-1513658FB1B2}" type="slidenum">
              <a:rPr lang="en-US">
                <a:latin typeface="Arial" pitchFamily="-111" charset="0"/>
                <a:ea typeface="ＭＳ Ｐゴシック" pitchFamily="-111" charset="-128"/>
                <a:cs typeface="ＭＳ Ｐゴシック" pitchFamily="-111" charset="-128"/>
              </a:rPr>
              <a:pPr/>
              <a:t>30</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9581739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7058" name="Slide Image Placeholder 1"/>
          <p:cNvSpPr>
            <a:spLocks noGrp="1" noRot="1" noChangeAspect="1" noTextEdit="1"/>
          </p:cNvSpPr>
          <p:nvPr>
            <p:ph type="sldImg"/>
          </p:nvPr>
        </p:nvSpPr>
        <p:spPr>
          <a:ln/>
        </p:spPr>
      </p:sp>
      <p:sp>
        <p:nvSpPr>
          <p:cNvPr id="557059"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557060" name="Slide Number Placeholder 3"/>
          <p:cNvSpPr>
            <a:spLocks noGrp="1"/>
          </p:cNvSpPr>
          <p:nvPr>
            <p:ph type="sldNum" sz="quarter" idx="5"/>
          </p:nvPr>
        </p:nvSpPr>
        <p:spPr>
          <a:noFill/>
        </p:spPr>
        <p:txBody>
          <a:bodyPr/>
          <a:lstStyle/>
          <a:p>
            <a:fld id="{2296D683-F2CF-2B45-AF5E-1513658FB1B2}" type="slidenum">
              <a:rPr lang="en-US">
                <a:latin typeface="Arial" pitchFamily="-111" charset="0"/>
                <a:ea typeface="ＭＳ Ｐゴシック" pitchFamily="-111" charset="-128"/>
                <a:cs typeface="ＭＳ Ｐゴシック" pitchFamily="-111" charset="-128"/>
              </a:rPr>
              <a:pPr/>
              <a:t>31</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5186616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0914" name="Rectangle 7"/>
          <p:cNvSpPr>
            <a:spLocks noGrp="1" noChangeArrowheads="1"/>
          </p:cNvSpPr>
          <p:nvPr>
            <p:ph type="sldNum" sz="quarter" idx="5"/>
          </p:nvPr>
        </p:nvSpPr>
        <p:spPr>
          <a:noFill/>
        </p:spPr>
        <p:txBody>
          <a:bodyPr/>
          <a:lstStyle/>
          <a:p>
            <a:fld id="{0D687089-D049-634F-8842-323D93CE246E}" type="slidenum">
              <a:rPr lang="en-US">
                <a:latin typeface="Arial" pitchFamily="-111" charset="0"/>
                <a:ea typeface="ＭＳ Ｐゴシック" pitchFamily="-111" charset="-128"/>
                <a:cs typeface="ＭＳ Ｐゴシック" pitchFamily="-111" charset="-128"/>
              </a:rPr>
              <a:pPr/>
              <a:t>33</a:t>
            </a:fld>
            <a:endParaRPr lang="en-US">
              <a:latin typeface="Arial" pitchFamily="-111" charset="0"/>
              <a:ea typeface="ＭＳ Ｐゴシック" pitchFamily="-111" charset="-128"/>
              <a:cs typeface="ＭＳ Ｐゴシック" pitchFamily="-111" charset="-128"/>
            </a:endParaRPr>
          </a:p>
        </p:txBody>
      </p:sp>
      <p:sp>
        <p:nvSpPr>
          <p:cNvPr id="550915" name="Rectangle 2"/>
          <p:cNvSpPr>
            <a:spLocks noGrp="1" noRot="1" noChangeAspect="1" noChangeArrowheads="1" noTextEdit="1"/>
          </p:cNvSpPr>
          <p:nvPr>
            <p:ph type="sldImg"/>
          </p:nvPr>
        </p:nvSpPr>
        <p:spPr>
          <a:ln/>
        </p:spPr>
      </p:sp>
      <p:sp>
        <p:nvSpPr>
          <p:cNvPr id="550916"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9980385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9106" name="Rectangle 7"/>
          <p:cNvSpPr>
            <a:spLocks noGrp="1" noChangeArrowheads="1"/>
          </p:cNvSpPr>
          <p:nvPr>
            <p:ph type="sldNum" sz="quarter" idx="5"/>
          </p:nvPr>
        </p:nvSpPr>
        <p:spPr>
          <a:noFill/>
        </p:spPr>
        <p:txBody>
          <a:bodyPr/>
          <a:lstStyle/>
          <a:p>
            <a:fld id="{A93E4761-8ECF-154D-A735-FACDB8E0F3FF}" type="slidenum">
              <a:rPr lang="en-US">
                <a:latin typeface="Arial" pitchFamily="-111" charset="0"/>
                <a:ea typeface="ＭＳ Ｐゴシック" pitchFamily="-111" charset="-128"/>
                <a:cs typeface="ＭＳ Ｐゴシック" pitchFamily="-111" charset="-128"/>
              </a:rPr>
              <a:pPr/>
              <a:t>34</a:t>
            </a:fld>
            <a:endParaRPr lang="en-US">
              <a:latin typeface="Arial" pitchFamily="-111" charset="0"/>
              <a:ea typeface="ＭＳ Ｐゴシック" pitchFamily="-111" charset="-128"/>
              <a:cs typeface="ＭＳ Ｐゴシック" pitchFamily="-111" charset="-128"/>
            </a:endParaRPr>
          </a:p>
        </p:txBody>
      </p:sp>
      <p:sp>
        <p:nvSpPr>
          <p:cNvPr id="559107" name="Rectangle 2"/>
          <p:cNvSpPr>
            <a:spLocks noGrp="1" noRot="1" noChangeAspect="1" noChangeArrowheads="1" noTextEdit="1"/>
          </p:cNvSpPr>
          <p:nvPr>
            <p:ph type="sldImg"/>
          </p:nvPr>
        </p:nvSpPr>
        <p:spPr>
          <a:ln/>
        </p:spPr>
      </p:sp>
      <p:sp>
        <p:nvSpPr>
          <p:cNvPr id="559108"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9804055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1154" name="Rectangle 7"/>
          <p:cNvSpPr>
            <a:spLocks noGrp="1" noChangeArrowheads="1"/>
          </p:cNvSpPr>
          <p:nvPr>
            <p:ph type="sldNum" sz="quarter" idx="5"/>
          </p:nvPr>
        </p:nvSpPr>
        <p:spPr>
          <a:noFill/>
        </p:spPr>
        <p:txBody>
          <a:bodyPr/>
          <a:lstStyle/>
          <a:p>
            <a:fld id="{F3CB84A0-15C5-ED45-ADDB-E07D475783CB}" type="slidenum">
              <a:rPr lang="en-US">
                <a:latin typeface="Arial" pitchFamily="-111" charset="0"/>
                <a:ea typeface="ＭＳ Ｐゴシック" pitchFamily="-111" charset="-128"/>
                <a:cs typeface="ＭＳ Ｐゴシック" pitchFamily="-111" charset="-128"/>
              </a:rPr>
              <a:pPr/>
              <a:t>35</a:t>
            </a:fld>
            <a:endParaRPr lang="en-US">
              <a:latin typeface="Arial" pitchFamily="-111" charset="0"/>
              <a:ea typeface="ＭＳ Ｐゴシック" pitchFamily="-111" charset="-128"/>
              <a:cs typeface="ＭＳ Ｐゴシック" pitchFamily="-111" charset="-128"/>
            </a:endParaRPr>
          </a:p>
        </p:txBody>
      </p:sp>
      <p:sp>
        <p:nvSpPr>
          <p:cNvPr id="561155" name="Rectangle 2"/>
          <p:cNvSpPr>
            <a:spLocks noGrp="1" noRot="1" noChangeAspect="1" noChangeArrowheads="1" noTextEdit="1"/>
          </p:cNvSpPr>
          <p:nvPr>
            <p:ph type="sldImg"/>
          </p:nvPr>
        </p:nvSpPr>
        <p:spPr>
          <a:ln/>
        </p:spPr>
      </p:sp>
      <p:sp>
        <p:nvSpPr>
          <p:cNvPr id="561156"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8938986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1874" name="Rectangle 7"/>
          <p:cNvSpPr>
            <a:spLocks noGrp="1" noChangeArrowheads="1"/>
          </p:cNvSpPr>
          <p:nvPr>
            <p:ph type="sldNum" sz="quarter" idx="5"/>
          </p:nvPr>
        </p:nvSpPr>
        <p:spPr>
          <a:noFill/>
        </p:spPr>
        <p:txBody>
          <a:bodyPr/>
          <a:lstStyle/>
          <a:p>
            <a:fld id="{4B156636-FA75-C942-9726-4D503DF6593F}" type="slidenum">
              <a:rPr lang="en-US">
                <a:latin typeface="Arial" pitchFamily="-111" charset="0"/>
                <a:ea typeface="ＭＳ Ｐゴシック" pitchFamily="-111" charset="-128"/>
                <a:cs typeface="ＭＳ Ｐゴシック" pitchFamily="-111" charset="-128"/>
              </a:rPr>
              <a:pPr/>
              <a:t>36</a:t>
            </a:fld>
            <a:endParaRPr lang="en-US">
              <a:latin typeface="Arial" pitchFamily="-111" charset="0"/>
              <a:ea typeface="ＭＳ Ｐゴシック" pitchFamily="-111" charset="-128"/>
              <a:cs typeface="ＭＳ Ｐゴシック" pitchFamily="-111" charset="-128"/>
            </a:endParaRPr>
          </a:p>
        </p:txBody>
      </p:sp>
      <p:sp>
        <p:nvSpPr>
          <p:cNvPr id="591875" name="Rectangle 2"/>
          <p:cNvSpPr>
            <a:spLocks noGrp="1" noRot="1" noChangeAspect="1" noChangeArrowheads="1" noTextEdit="1"/>
          </p:cNvSpPr>
          <p:nvPr>
            <p:ph type="sldImg"/>
          </p:nvPr>
        </p:nvSpPr>
        <p:spPr>
          <a:ln/>
        </p:spPr>
      </p:sp>
      <p:sp>
        <p:nvSpPr>
          <p:cNvPr id="591876"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9607925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Slide Image Placeholder 1"/>
          <p:cNvSpPr>
            <a:spLocks noGrp="1" noRot="1" noChangeAspect="1" noTextEdit="1"/>
          </p:cNvSpPr>
          <p:nvPr>
            <p:ph type="sldImg"/>
          </p:nvPr>
        </p:nvSpPr>
        <p:spPr>
          <a:ln/>
        </p:spPr>
      </p:sp>
      <p:sp>
        <p:nvSpPr>
          <p:cNvPr id="472067"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472068" name="Slide Number Placeholder 3"/>
          <p:cNvSpPr>
            <a:spLocks noGrp="1"/>
          </p:cNvSpPr>
          <p:nvPr>
            <p:ph type="sldNum" sz="quarter" idx="5"/>
          </p:nvPr>
        </p:nvSpPr>
        <p:spPr>
          <a:noFill/>
        </p:spPr>
        <p:txBody>
          <a:bodyPr/>
          <a:lstStyle/>
          <a:p>
            <a:fld id="{B45736EE-F701-2742-9C40-A7A708605B2D}" type="slidenum">
              <a:rPr lang="en-US">
                <a:latin typeface="Arial" pitchFamily="-111" charset="0"/>
                <a:ea typeface="ＭＳ Ｐゴシック" pitchFamily="-111" charset="-128"/>
                <a:cs typeface="ＭＳ Ｐゴシック" pitchFamily="-111" charset="-128"/>
              </a:rPr>
              <a:pPr/>
              <a:t>2</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0556620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62" name="Rectangle 7"/>
          <p:cNvSpPr>
            <a:spLocks noGrp="1" noChangeArrowheads="1"/>
          </p:cNvSpPr>
          <p:nvPr>
            <p:ph type="sldNum" sz="quarter" idx="5"/>
          </p:nvPr>
        </p:nvSpPr>
        <p:spPr>
          <a:noFill/>
        </p:spPr>
        <p:txBody>
          <a:bodyPr/>
          <a:lstStyle/>
          <a:p>
            <a:fld id="{0A6DF51C-E9AA-9B49-9D60-3534405FE348}" type="slidenum">
              <a:rPr lang="en-US">
                <a:latin typeface="Arial" pitchFamily="-111" charset="0"/>
                <a:ea typeface="ＭＳ Ｐゴシック" pitchFamily="-111" charset="-128"/>
                <a:cs typeface="ＭＳ Ｐゴシック" pitchFamily="-111" charset="-128"/>
              </a:rPr>
              <a:pPr/>
              <a:t>37</a:t>
            </a:fld>
            <a:endParaRPr lang="en-US">
              <a:latin typeface="Arial" pitchFamily="-111" charset="0"/>
              <a:ea typeface="ＭＳ Ｐゴシック" pitchFamily="-111" charset="-128"/>
              <a:cs typeface="ＭＳ Ｐゴシック" pitchFamily="-111" charset="-128"/>
            </a:endParaRPr>
          </a:p>
        </p:txBody>
      </p:sp>
      <p:sp>
        <p:nvSpPr>
          <p:cNvPr id="604163" name="Rectangle 2"/>
          <p:cNvSpPr>
            <a:spLocks noGrp="1" noRot="1" noChangeAspect="1" noChangeArrowheads="1" noTextEdit="1"/>
          </p:cNvSpPr>
          <p:nvPr>
            <p:ph type="sldImg"/>
          </p:nvPr>
        </p:nvSpPr>
        <p:spPr>
          <a:xfrm>
            <a:off x="2971800" y="547688"/>
            <a:ext cx="3659188" cy="2744787"/>
          </a:xfrm>
          <a:ln/>
        </p:spPr>
      </p:sp>
      <p:sp>
        <p:nvSpPr>
          <p:cNvPr id="604164"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3314059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6210" name="Rectangle 7"/>
          <p:cNvSpPr>
            <a:spLocks noGrp="1" noChangeArrowheads="1"/>
          </p:cNvSpPr>
          <p:nvPr>
            <p:ph type="sldNum" sz="quarter" idx="5"/>
          </p:nvPr>
        </p:nvSpPr>
        <p:spPr>
          <a:noFill/>
        </p:spPr>
        <p:txBody>
          <a:bodyPr/>
          <a:lstStyle/>
          <a:p>
            <a:fld id="{D95C6EF3-5CF2-D54E-97E1-EF6373AD2976}" type="slidenum">
              <a:rPr lang="en-US">
                <a:latin typeface="Arial" pitchFamily="-111" charset="0"/>
                <a:ea typeface="ＭＳ Ｐゴシック" pitchFamily="-111" charset="-128"/>
                <a:cs typeface="ＭＳ Ｐゴシック" pitchFamily="-111" charset="-128"/>
              </a:rPr>
              <a:pPr/>
              <a:t>38</a:t>
            </a:fld>
            <a:endParaRPr lang="en-US">
              <a:latin typeface="Arial" pitchFamily="-111" charset="0"/>
              <a:ea typeface="ＭＳ Ｐゴシック" pitchFamily="-111" charset="-128"/>
              <a:cs typeface="ＭＳ Ｐゴシック" pitchFamily="-111" charset="-128"/>
            </a:endParaRPr>
          </a:p>
        </p:txBody>
      </p:sp>
      <p:sp>
        <p:nvSpPr>
          <p:cNvPr id="606211" name="Rectangle 2"/>
          <p:cNvSpPr>
            <a:spLocks noGrp="1" noRot="1" noChangeAspect="1" noChangeArrowheads="1" noTextEdit="1"/>
          </p:cNvSpPr>
          <p:nvPr>
            <p:ph type="sldImg"/>
          </p:nvPr>
        </p:nvSpPr>
        <p:spPr>
          <a:xfrm>
            <a:off x="2971800" y="547688"/>
            <a:ext cx="3659188" cy="2744787"/>
          </a:xfrm>
          <a:ln/>
        </p:spPr>
      </p:sp>
      <p:sp>
        <p:nvSpPr>
          <p:cNvPr id="606212"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5559277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8258" name="Rectangle 7"/>
          <p:cNvSpPr>
            <a:spLocks noGrp="1" noChangeArrowheads="1"/>
          </p:cNvSpPr>
          <p:nvPr>
            <p:ph type="sldNum" sz="quarter" idx="5"/>
          </p:nvPr>
        </p:nvSpPr>
        <p:spPr>
          <a:noFill/>
        </p:spPr>
        <p:txBody>
          <a:bodyPr/>
          <a:lstStyle/>
          <a:p>
            <a:fld id="{404CD863-FE1E-264A-83DC-24536959AFEC}" type="slidenum">
              <a:rPr lang="en-US">
                <a:latin typeface="Arial" pitchFamily="-111" charset="0"/>
                <a:ea typeface="ＭＳ Ｐゴシック" pitchFamily="-111" charset="-128"/>
                <a:cs typeface="ＭＳ Ｐゴシック" pitchFamily="-111" charset="-128"/>
              </a:rPr>
              <a:pPr/>
              <a:t>39</a:t>
            </a:fld>
            <a:endParaRPr lang="en-US">
              <a:latin typeface="Arial" pitchFamily="-111" charset="0"/>
              <a:ea typeface="ＭＳ Ｐゴシック" pitchFamily="-111" charset="-128"/>
              <a:cs typeface="ＭＳ Ｐゴシック" pitchFamily="-111" charset="-128"/>
            </a:endParaRPr>
          </a:p>
        </p:txBody>
      </p:sp>
      <p:sp>
        <p:nvSpPr>
          <p:cNvPr id="608259" name="Rectangle 2"/>
          <p:cNvSpPr>
            <a:spLocks noGrp="1" noRot="1" noChangeAspect="1" noChangeArrowheads="1" noTextEdit="1"/>
          </p:cNvSpPr>
          <p:nvPr>
            <p:ph type="sldImg"/>
          </p:nvPr>
        </p:nvSpPr>
        <p:spPr>
          <a:xfrm>
            <a:off x="2971800" y="547688"/>
            <a:ext cx="3659188" cy="2744787"/>
          </a:xfrm>
          <a:ln/>
        </p:spPr>
      </p:sp>
      <p:sp>
        <p:nvSpPr>
          <p:cNvPr id="608260"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9017671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0306" name="Rectangle 7"/>
          <p:cNvSpPr>
            <a:spLocks noGrp="1" noChangeArrowheads="1"/>
          </p:cNvSpPr>
          <p:nvPr>
            <p:ph type="sldNum" sz="quarter" idx="5"/>
          </p:nvPr>
        </p:nvSpPr>
        <p:spPr>
          <a:noFill/>
        </p:spPr>
        <p:txBody>
          <a:bodyPr/>
          <a:lstStyle/>
          <a:p>
            <a:fld id="{9B7EAB7D-C08C-9648-BECA-DECA9820D777}" type="slidenum">
              <a:rPr lang="en-US">
                <a:latin typeface="Arial" pitchFamily="-111" charset="0"/>
                <a:ea typeface="ＭＳ Ｐゴシック" pitchFamily="-111" charset="-128"/>
                <a:cs typeface="ＭＳ Ｐゴシック" pitchFamily="-111" charset="-128"/>
              </a:rPr>
              <a:pPr/>
              <a:t>40</a:t>
            </a:fld>
            <a:endParaRPr lang="en-US">
              <a:latin typeface="Arial" pitchFamily="-111" charset="0"/>
              <a:ea typeface="ＭＳ Ｐゴシック" pitchFamily="-111" charset="-128"/>
              <a:cs typeface="ＭＳ Ｐゴシック" pitchFamily="-111" charset="-128"/>
            </a:endParaRPr>
          </a:p>
        </p:txBody>
      </p:sp>
      <p:sp>
        <p:nvSpPr>
          <p:cNvPr id="610307" name="Rectangle 2"/>
          <p:cNvSpPr>
            <a:spLocks noGrp="1" noRot="1" noChangeAspect="1" noChangeArrowheads="1" noTextEdit="1"/>
          </p:cNvSpPr>
          <p:nvPr>
            <p:ph type="sldImg"/>
          </p:nvPr>
        </p:nvSpPr>
        <p:spPr>
          <a:xfrm>
            <a:off x="2971800" y="547688"/>
            <a:ext cx="3659188" cy="2744787"/>
          </a:xfrm>
          <a:ln/>
        </p:spPr>
      </p:sp>
      <p:sp>
        <p:nvSpPr>
          <p:cNvPr id="610308"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9139664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2354" name="Rectangle 7"/>
          <p:cNvSpPr>
            <a:spLocks noGrp="1" noChangeArrowheads="1"/>
          </p:cNvSpPr>
          <p:nvPr>
            <p:ph type="sldNum" sz="quarter" idx="5"/>
          </p:nvPr>
        </p:nvSpPr>
        <p:spPr>
          <a:noFill/>
        </p:spPr>
        <p:txBody>
          <a:bodyPr/>
          <a:lstStyle/>
          <a:p>
            <a:fld id="{614B7041-34D7-8B48-B8CF-DC2B52061783}" type="slidenum">
              <a:rPr lang="en-US">
                <a:latin typeface="Arial" pitchFamily="-111" charset="0"/>
                <a:ea typeface="ＭＳ Ｐゴシック" pitchFamily="-111" charset="-128"/>
                <a:cs typeface="ＭＳ Ｐゴシック" pitchFamily="-111" charset="-128"/>
              </a:rPr>
              <a:pPr/>
              <a:t>41</a:t>
            </a:fld>
            <a:endParaRPr lang="en-US">
              <a:latin typeface="Arial" pitchFamily="-111" charset="0"/>
              <a:ea typeface="ＭＳ Ｐゴシック" pitchFamily="-111" charset="-128"/>
              <a:cs typeface="ＭＳ Ｐゴシック" pitchFamily="-111" charset="-128"/>
            </a:endParaRPr>
          </a:p>
        </p:txBody>
      </p:sp>
      <p:sp>
        <p:nvSpPr>
          <p:cNvPr id="612355" name="Rectangle 2"/>
          <p:cNvSpPr>
            <a:spLocks noGrp="1" noRot="1" noChangeAspect="1" noChangeArrowheads="1" noTextEdit="1"/>
          </p:cNvSpPr>
          <p:nvPr>
            <p:ph type="sldImg"/>
          </p:nvPr>
        </p:nvSpPr>
        <p:spPr>
          <a:xfrm>
            <a:off x="2971800" y="547688"/>
            <a:ext cx="3659188" cy="2744787"/>
          </a:xfrm>
          <a:ln/>
        </p:spPr>
      </p:sp>
      <p:sp>
        <p:nvSpPr>
          <p:cNvPr id="612356"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9998321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2" name="Rectangle 7"/>
          <p:cNvSpPr>
            <a:spLocks noGrp="1" noChangeArrowheads="1"/>
          </p:cNvSpPr>
          <p:nvPr>
            <p:ph type="sldNum" sz="quarter" idx="5"/>
          </p:nvPr>
        </p:nvSpPr>
        <p:spPr>
          <a:noFill/>
        </p:spPr>
        <p:txBody>
          <a:bodyPr/>
          <a:lstStyle/>
          <a:p>
            <a:fld id="{616B48E3-85A3-9B48-BC06-7A50D39EF48C}" type="slidenum">
              <a:rPr lang="en-US">
                <a:latin typeface="Arial" pitchFamily="-111" charset="0"/>
                <a:ea typeface="ＭＳ Ｐゴシック" pitchFamily="-111" charset="-128"/>
                <a:cs typeface="ＭＳ Ｐゴシック" pitchFamily="-111" charset="-128"/>
              </a:rPr>
              <a:pPr/>
              <a:t>42</a:t>
            </a:fld>
            <a:endParaRPr lang="en-US">
              <a:latin typeface="Arial" pitchFamily="-111" charset="0"/>
              <a:ea typeface="ＭＳ Ｐゴシック" pitchFamily="-111" charset="-128"/>
              <a:cs typeface="ＭＳ Ｐゴシック" pitchFamily="-111" charset="-128"/>
            </a:endParaRPr>
          </a:p>
        </p:txBody>
      </p:sp>
      <p:sp>
        <p:nvSpPr>
          <p:cNvPr id="614403" name="Rectangle 2"/>
          <p:cNvSpPr>
            <a:spLocks noGrp="1" noRot="1" noChangeAspect="1" noChangeArrowheads="1" noTextEdit="1"/>
          </p:cNvSpPr>
          <p:nvPr>
            <p:ph type="sldImg"/>
          </p:nvPr>
        </p:nvSpPr>
        <p:spPr>
          <a:xfrm>
            <a:off x="2971800" y="547688"/>
            <a:ext cx="3659188" cy="2744787"/>
          </a:xfrm>
          <a:ln/>
        </p:spPr>
      </p:sp>
      <p:sp>
        <p:nvSpPr>
          <p:cNvPr id="614404"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9730487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450" name="Rectangle 7"/>
          <p:cNvSpPr>
            <a:spLocks noGrp="1" noChangeArrowheads="1"/>
          </p:cNvSpPr>
          <p:nvPr>
            <p:ph type="sldNum" sz="quarter" idx="5"/>
          </p:nvPr>
        </p:nvSpPr>
        <p:spPr>
          <a:noFill/>
        </p:spPr>
        <p:txBody>
          <a:bodyPr/>
          <a:lstStyle/>
          <a:p>
            <a:fld id="{1FFCCFA0-4BB7-D345-AECA-B045D23B4AD5}" type="slidenum">
              <a:rPr lang="en-US">
                <a:latin typeface="Arial" pitchFamily="-111" charset="0"/>
                <a:ea typeface="ＭＳ Ｐゴシック" pitchFamily="-111" charset="-128"/>
                <a:cs typeface="ＭＳ Ｐゴシック" pitchFamily="-111" charset="-128"/>
              </a:rPr>
              <a:pPr/>
              <a:t>43</a:t>
            </a:fld>
            <a:endParaRPr lang="en-US">
              <a:latin typeface="Arial" pitchFamily="-111" charset="0"/>
              <a:ea typeface="ＭＳ Ｐゴシック" pitchFamily="-111" charset="-128"/>
              <a:cs typeface="ＭＳ Ｐゴシック" pitchFamily="-111" charset="-128"/>
            </a:endParaRPr>
          </a:p>
        </p:txBody>
      </p:sp>
      <p:sp>
        <p:nvSpPr>
          <p:cNvPr id="616451" name="Rectangle 2"/>
          <p:cNvSpPr>
            <a:spLocks noGrp="1" noRot="1" noChangeAspect="1" noChangeArrowheads="1" noTextEdit="1"/>
          </p:cNvSpPr>
          <p:nvPr>
            <p:ph type="sldImg"/>
          </p:nvPr>
        </p:nvSpPr>
        <p:spPr>
          <a:xfrm>
            <a:off x="2971800" y="547688"/>
            <a:ext cx="3659188" cy="2744787"/>
          </a:xfrm>
          <a:ln/>
        </p:spPr>
      </p:sp>
      <p:sp>
        <p:nvSpPr>
          <p:cNvPr id="616452"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41732413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8498" name="Rectangle 7"/>
          <p:cNvSpPr>
            <a:spLocks noGrp="1" noChangeArrowheads="1"/>
          </p:cNvSpPr>
          <p:nvPr>
            <p:ph type="sldNum" sz="quarter" idx="5"/>
          </p:nvPr>
        </p:nvSpPr>
        <p:spPr>
          <a:noFill/>
        </p:spPr>
        <p:txBody>
          <a:bodyPr/>
          <a:lstStyle/>
          <a:p>
            <a:fld id="{3EDC74D0-5DE3-204E-8A2B-D4A1C0A243CE}" type="slidenum">
              <a:rPr lang="en-US">
                <a:latin typeface="Arial" pitchFamily="-111" charset="0"/>
                <a:ea typeface="ＭＳ Ｐゴシック" pitchFamily="-111" charset="-128"/>
                <a:cs typeface="ＭＳ Ｐゴシック" pitchFamily="-111" charset="-128"/>
              </a:rPr>
              <a:pPr/>
              <a:t>44</a:t>
            </a:fld>
            <a:endParaRPr lang="en-US">
              <a:latin typeface="Arial" pitchFamily="-111" charset="0"/>
              <a:ea typeface="ＭＳ Ｐゴシック" pitchFamily="-111" charset="-128"/>
              <a:cs typeface="ＭＳ Ｐゴシック" pitchFamily="-111" charset="-128"/>
            </a:endParaRPr>
          </a:p>
        </p:txBody>
      </p:sp>
      <p:sp>
        <p:nvSpPr>
          <p:cNvPr id="618499" name="Rectangle 2"/>
          <p:cNvSpPr>
            <a:spLocks noGrp="1" noRot="1" noChangeAspect="1" noChangeArrowheads="1" noTextEdit="1"/>
          </p:cNvSpPr>
          <p:nvPr>
            <p:ph type="sldImg"/>
          </p:nvPr>
        </p:nvSpPr>
        <p:spPr>
          <a:xfrm>
            <a:off x="2971800" y="547688"/>
            <a:ext cx="3659188" cy="2744787"/>
          </a:xfrm>
          <a:ln/>
        </p:spPr>
      </p:sp>
      <p:sp>
        <p:nvSpPr>
          <p:cNvPr id="618500"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78357273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46" name="Rectangle 7"/>
          <p:cNvSpPr>
            <a:spLocks noGrp="1" noChangeArrowheads="1"/>
          </p:cNvSpPr>
          <p:nvPr>
            <p:ph type="sldNum" sz="quarter" idx="5"/>
          </p:nvPr>
        </p:nvSpPr>
        <p:spPr>
          <a:noFill/>
        </p:spPr>
        <p:txBody>
          <a:bodyPr/>
          <a:lstStyle/>
          <a:p>
            <a:fld id="{5FFE6147-D6F7-EE43-8A30-2DCA92441171}" type="slidenum">
              <a:rPr lang="en-US">
                <a:latin typeface="Arial" pitchFamily="-111" charset="0"/>
                <a:ea typeface="ＭＳ Ｐゴシック" pitchFamily="-111" charset="-128"/>
                <a:cs typeface="ＭＳ Ｐゴシック" pitchFamily="-111" charset="-128"/>
              </a:rPr>
              <a:pPr/>
              <a:t>45</a:t>
            </a:fld>
            <a:endParaRPr lang="en-US">
              <a:latin typeface="Arial" pitchFamily="-111" charset="0"/>
              <a:ea typeface="ＭＳ Ｐゴシック" pitchFamily="-111" charset="-128"/>
              <a:cs typeface="ＭＳ Ｐゴシック" pitchFamily="-111" charset="-128"/>
            </a:endParaRPr>
          </a:p>
        </p:txBody>
      </p:sp>
      <p:sp>
        <p:nvSpPr>
          <p:cNvPr id="620547" name="Rectangle 2"/>
          <p:cNvSpPr>
            <a:spLocks noGrp="1" noRot="1" noChangeAspect="1" noChangeArrowheads="1" noTextEdit="1"/>
          </p:cNvSpPr>
          <p:nvPr>
            <p:ph type="sldImg"/>
          </p:nvPr>
        </p:nvSpPr>
        <p:spPr>
          <a:xfrm>
            <a:off x="2971800" y="547688"/>
            <a:ext cx="3659188" cy="2744787"/>
          </a:xfrm>
          <a:ln/>
        </p:spPr>
      </p:sp>
      <p:sp>
        <p:nvSpPr>
          <p:cNvPr id="620548"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96471918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594" name="Rectangle 7"/>
          <p:cNvSpPr>
            <a:spLocks noGrp="1" noChangeArrowheads="1"/>
          </p:cNvSpPr>
          <p:nvPr>
            <p:ph type="sldNum" sz="quarter" idx="5"/>
          </p:nvPr>
        </p:nvSpPr>
        <p:spPr>
          <a:noFill/>
        </p:spPr>
        <p:txBody>
          <a:bodyPr/>
          <a:lstStyle/>
          <a:p>
            <a:fld id="{6CF22603-E444-0848-9C0A-BB1B5AA3E06A}" type="slidenum">
              <a:rPr lang="en-US">
                <a:latin typeface="Arial" pitchFamily="-111" charset="0"/>
                <a:ea typeface="ＭＳ Ｐゴシック" pitchFamily="-111" charset="-128"/>
                <a:cs typeface="ＭＳ Ｐゴシック" pitchFamily="-111" charset="-128"/>
              </a:rPr>
              <a:pPr/>
              <a:t>46</a:t>
            </a:fld>
            <a:endParaRPr lang="en-US">
              <a:latin typeface="Arial" pitchFamily="-111" charset="0"/>
              <a:ea typeface="ＭＳ Ｐゴシック" pitchFamily="-111" charset="-128"/>
              <a:cs typeface="ＭＳ Ｐゴシック" pitchFamily="-111" charset="-128"/>
            </a:endParaRPr>
          </a:p>
        </p:txBody>
      </p:sp>
      <p:sp>
        <p:nvSpPr>
          <p:cNvPr id="622595" name="Rectangle 2"/>
          <p:cNvSpPr>
            <a:spLocks noGrp="1" noRot="1" noChangeAspect="1" noChangeArrowheads="1" noTextEdit="1"/>
          </p:cNvSpPr>
          <p:nvPr>
            <p:ph type="sldImg"/>
          </p:nvPr>
        </p:nvSpPr>
        <p:spPr>
          <a:xfrm>
            <a:off x="2971800" y="547688"/>
            <a:ext cx="3659188" cy="2744787"/>
          </a:xfrm>
          <a:ln/>
        </p:spPr>
      </p:sp>
      <p:sp>
        <p:nvSpPr>
          <p:cNvPr id="622596"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5271012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1874" name="Rectangle 7"/>
          <p:cNvSpPr>
            <a:spLocks noGrp="1" noChangeArrowheads="1"/>
          </p:cNvSpPr>
          <p:nvPr>
            <p:ph type="sldNum" sz="quarter" idx="5"/>
          </p:nvPr>
        </p:nvSpPr>
        <p:spPr>
          <a:noFill/>
        </p:spPr>
        <p:txBody>
          <a:bodyPr/>
          <a:lstStyle/>
          <a:p>
            <a:fld id="{4B156636-FA75-C942-9726-4D503DF6593F}" type="slidenum">
              <a:rPr lang="en-US">
                <a:latin typeface="Arial" pitchFamily="-111" charset="0"/>
                <a:ea typeface="ＭＳ Ｐゴシック" pitchFamily="-111" charset="-128"/>
                <a:cs typeface="ＭＳ Ｐゴシック" pitchFamily="-111" charset="-128"/>
              </a:rPr>
              <a:pPr/>
              <a:t>16</a:t>
            </a:fld>
            <a:endParaRPr lang="en-US">
              <a:latin typeface="Arial" pitchFamily="-111" charset="0"/>
              <a:ea typeface="ＭＳ Ｐゴシック" pitchFamily="-111" charset="-128"/>
              <a:cs typeface="ＭＳ Ｐゴシック" pitchFamily="-111" charset="-128"/>
            </a:endParaRPr>
          </a:p>
        </p:txBody>
      </p:sp>
      <p:sp>
        <p:nvSpPr>
          <p:cNvPr id="591875" name="Rectangle 2"/>
          <p:cNvSpPr>
            <a:spLocks noGrp="1" noRot="1" noChangeAspect="1" noChangeArrowheads="1" noTextEdit="1"/>
          </p:cNvSpPr>
          <p:nvPr>
            <p:ph type="sldImg"/>
          </p:nvPr>
        </p:nvSpPr>
        <p:spPr>
          <a:ln/>
        </p:spPr>
      </p:sp>
      <p:sp>
        <p:nvSpPr>
          <p:cNvPr id="591876"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392839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946" name="Slide Image Placeholder 1"/>
          <p:cNvSpPr>
            <a:spLocks noGrp="1" noRot="1" noChangeAspect="1" noTextEdit="1"/>
          </p:cNvSpPr>
          <p:nvPr>
            <p:ph type="sldImg"/>
          </p:nvPr>
        </p:nvSpPr>
        <p:spPr>
          <a:ln/>
        </p:spPr>
      </p:sp>
      <p:sp>
        <p:nvSpPr>
          <p:cNvPr id="594947"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594948" name="Slide Number Placeholder 3"/>
          <p:cNvSpPr>
            <a:spLocks noGrp="1"/>
          </p:cNvSpPr>
          <p:nvPr>
            <p:ph type="sldNum" sz="quarter" idx="5"/>
          </p:nvPr>
        </p:nvSpPr>
        <p:spPr>
          <a:noFill/>
        </p:spPr>
        <p:txBody>
          <a:bodyPr/>
          <a:lstStyle/>
          <a:p>
            <a:pPr eaLnBrk="0" hangingPunct="0"/>
            <a:fld id="{1B259898-1D5E-C94A-8265-356C5DF147F5}" type="slidenum">
              <a:rPr lang="en-US" sz="1200" baseline="30000">
                <a:latin typeface="Arial" pitchFamily="-111" charset="0"/>
                <a:ea typeface="Osaka" pitchFamily="-111" charset="-128"/>
                <a:cs typeface="Osaka" pitchFamily="-111" charset="-128"/>
              </a:rPr>
              <a:pPr eaLnBrk="0" hangingPunct="0"/>
              <a:t>18</a:t>
            </a:fld>
            <a:endParaRPr lang="en-US" sz="1200" baseline="30000">
              <a:latin typeface="Arial" pitchFamily="-111" charset="0"/>
              <a:ea typeface="Osaka" pitchFamily="-111" charset="-128"/>
              <a:cs typeface="Osaka" pitchFamily="-111" charset="-128"/>
            </a:endParaRPr>
          </a:p>
        </p:txBody>
      </p:sp>
    </p:spTree>
    <p:extLst>
      <p:ext uri="{BB962C8B-B14F-4D97-AF65-F5344CB8AC3E}">
        <p14:creationId xmlns:p14="http://schemas.microsoft.com/office/powerpoint/2010/main" val="11646496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6994" name="Slide Image Placeholder 1"/>
          <p:cNvSpPr>
            <a:spLocks noGrp="1" noRot="1" noChangeAspect="1" noTextEdit="1"/>
          </p:cNvSpPr>
          <p:nvPr>
            <p:ph type="sldImg"/>
          </p:nvPr>
        </p:nvSpPr>
        <p:spPr>
          <a:ln/>
        </p:spPr>
      </p:sp>
      <p:sp>
        <p:nvSpPr>
          <p:cNvPr id="596995"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596996" name="Slide Number Placeholder 3"/>
          <p:cNvSpPr>
            <a:spLocks noGrp="1"/>
          </p:cNvSpPr>
          <p:nvPr>
            <p:ph type="sldNum" sz="quarter" idx="5"/>
          </p:nvPr>
        </p:nvSpPr>
        <p:spPr>
          <a:noFill/>
        </p:spPr>
        <p:txBody>
          <a:bodyPr/>
          <a:lstStyle/>
          <a:p>
            <a:pPr eaLnBrk="0" hangingPunct="0"/>
            <a:fld id="{EBF6B0C2-FF08-9841-BCC2-43CAED810153}" type="slidenum">
              <a:rPr lang="en-US" sz="1200" baseline="30000">
                <a:latin typeface="Arial" pitchFamily="-111" charset="0"/>
                <a:ea typeface="Osaka" pitchFamily="-111" charset="-128"/>
                <a:cs typeface="Osaka" pitchFamily="-111" charset="-128"/>
              </a:rPr>
              <a:pPr eaLnBrk="0" hangingPunct="0"/>
              <a:t>19</a:t>
            </a:fld>
            <a:endParaRPr lang="en-US" sz="1200" baseline="30000">
              <a:latin typeface="Arial" pitchFamily="-111" charset="0"/>
              <a:ea typeface="Osaka" pitchFamily="-111" charset="-128"/>
              <a:cs typeface="Osaka" pitchFamily="-111" charset="-128"/>
            </a:endParaRPr>
          </a:p>
        </p:txBody>
      </p:sp>
    </p:spTree>
    <p:extLst>
      <p:ext uri="{BB962C8B-B14F-4D97-AF65-F5344CB8AC3E}">
        <p14:creationId xmlns:p14="http://schemas.microsoft.com/office/powerpoint/2010/main" val="9613027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0066" name="Slide Image Placeholder 1"/>
          <p:cNvSpPr>
            <a:spLocks noGrp="1" noRot="1" noChangeAspect="1" noTextEdit="1"/>
          </p:cNvSpPr>
          <p:nvPr>
            <p:ph type="sldImg"/>
          </p:nvPr>
        </p:nvSpPr>
        <p:spPr>
          <a:ln/>
        </p:spPr>
      </p:sp>
      <p:sp>
        <p:nvSpPr>
          <p:cNvPr id="600067"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600068" name="Slide Number Placeholder 3"/>
          <p:cNvSpPr>
            <a:spLocks noGrp="1"/>
          </p:cNvSpPr>
          <p:nvPr>
            <p:ph type="sldNum" sz="quarter" idx="5"/>
          </p:nvPr>
        </p:nvSpPr>
        <p:spPr>
          <a:noFill/>
        </p:spPr>
        <p:txBody>
          <a:bodyPr/>
          <a:lstStyle/>
          <a:p>
            <a:pPr eaLnBrk="0" hangingPunct="0"/>
            <a:fld id="{DAEFB13C-F6D3-0847-AC61-30E7BDCFFF33}" type="slidenum">
              <a:rPr lang="en-US" sz="1200" baseline="30000">
                <a:latin typeface="Arial" pitchFamily="-111" charset="0"/>
                <a:ea typeface="Osaka" pitchFamily="-111" charset="-128"/>
                <a:cs typeface="Osaka" pitchFamily="-111" charset="-128"/>
              </a:rPr>
              <a:pPr eaLnBrk="0" hangingPunct="0"/>
              <a:t>21</a:t>
            </a:fld>
            <a:endParaRPr lang="en-US" sz="1200" baseline="30000">
              <a:latin typeface="Arial" pitchFamily="-111" charset="0"/>
              <a:ea typeface="Osaka" pitchFamily="-111" charset="-128"/>
              <a:cs typeface="Osaka" pitchFamily="-111" charset="-128"/>
            </a:endParaRPr>
          </a:p>
        </p:txBody>
      </p:sp>
    </p:spTree>
    <p:extLst>
      <p:ext uri="{BB962C8B-B14F-4D97-AF65-F5344CB8AC3E}">
        <p14:creationId xmlns:p14="http://schemas.microsoft.com/office/powerpoint/2010/main" val="10008065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1874" name="Rectangle 7"/>
          <p:cNvSpPr>
            <a:spLocks noGrp="1" noChangeArrowheads="1"/>
          </p:cNvSpPr>
          <p:nvPr>
            <p:ph type="sldNum" sz="quarter" idx="5"/>
          </p:nvPr>
        </p:nvSpPr>
        <p:spPr>
          <a:noFill/>
        </p:spPr>
        <p:txBody>
          <a:bodyPr/>
          <a:lstStyle/>
          <a:p>
            <a:fld id="{4B156636-FA75-C942-9726-4D503DF6593F}" type="slidenum">
              <a:rPr lang="en-US">
                <a:latin typeface="Arial" pitchFamily="-111" charset="0"/>
                <a:ea typeface="ＭＳ Ｐゴシック" pitchFamily="-111" charset="-128"/>
                <a:cs typeface="ＭＳ Ｐゴシック" pitchFamily="-111" charset="-128"/>
              </a:rPr>
              <a:pPr/>
              <a:t>22</a:t>
            </a:fld>
            <a:endParaRPr lang="en-US">
              <a:latin typeface="Arial" pitchFamily="-111" charset="0"/>
              <a:ea typeface="ＭＳ Ｐゴシック" pitchFamily="-111" charset="-128"/>
              <a:cs typeface="ＭＳ Ｐゴシック" pitchFamily="-111" charset="-128"/>
            </a:endParaRPr>
          </a:p>
        </p:txBody>
      </p:sp>
      <p:sp>
        <p:nvSpPr>
          <p:cNvPr id="591875" name="Rectangle 2"/>
          <p:cNvSpPr>
            <a:spLocks noGrp="1" noRot="1" noChangeAspect="1" noChangeArrowheads="1" noTextEdit="1"/>
          </p:cNvSpPr>
          <p:nvPr>
            <p:ph type="sldImg"/>
          </p:nvPr>
        </p:nvSpPr>
        <p:spPr>
          <a:ln/>
        </p:spPr>
      </p:sp>
      <p:sp>
        <p:nvSpPr>
          <p:cNvPr id="591876"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6252618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2114" name="Rectangle 7"/>
          <p:cNvSpPr>
            <a:spLocks noGrp="1" noChangeArrowheads="1"/>
          </p:cNvSpPr>
          <p:nvPr>
            <p:ph type="sldNum" sz="quarter" idx="5"/>
          </p:nvPr>
        </p:nvSpPr>
        <p:spPr>
          <a:noFill/>
        </p:spPr>
        <p:txBody>
          <a:bodyPr/>
          <a:lstStyle/>
          <a:p>
            <a:fld id="{570DE30C-E287-1B46-9AA9-EC7EEAE0B2F0}" type="slidenum">
              <a:rPr lang="en-US">
                <a:latin typeface="Arial" pitchFamily="-111" charset="0"/>
                <a:ea typeface="ＭＳ Ｐゴシック" pitchFamily="-111" charset="-128"/>
                <a:cs typeface="ＭＳ Ｐゴシック" pitchFamily="-111" charset="-128"/>
              </a:rPr>
              <a:pPr/>
              <a:t>23</a:t>
            </a:fld>
            <a:endParaRPr lang="en-US">
              <a:latin typeface="Arial" pitchFamily="-111" charset="0"/>
              <a:ea typeface="ＭＳ Ｐゴシック" pitchFamily="-111" charset="-128"/>
              <a:cs typeface="ＭＳ Ｐゴシック" pitchFamily="-111" charset="-128"/>
            </a:endParaRPr>
          </a:p>
        </p:txBody>
      </p:sp>
      <p:sp>
        <p:nvSpPr>
          <p:cNvPr id="602115" name="Rectangle 2"/>
          <p:cNvSpPr>
            <a:spLocks noGrp="1" noRot="1" noChangeAspect="1" noChangeArrowheads="1" noTextEdit="1"/>
          </p:cNvSpPr>
          <p:nvPr>
            <p:ph type="sldImg"/>
          </p:nvPr>
        </p:nvSpPr>
        <p:spPr>
          <a:xfrm>
            <a:off x="2971800" y="547688"/>
            <a:ext cx="3659188" cy="2744787"/>
          </a:xfrm>
          <a:ln/>
        </p:spPr>
      </p:sp>
      <p:sp>
        <p:nvSpPr>
          <p:cNvPr id="602116"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2788358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0786" name="Rectangle 7"/>
          <p:cNvSpPr>
            <a:spLocks noGrp="1" noChangeArrowheads="1"/>
          </p:cNvSpPr>
          <p:nvPr>
            <p:ph type="sldNum" sz="quarter" idx="5"/>
          </p:nvPr>
        </p:nvSpPr>
        <p:spPr>
          <a:noFill/>
        </p:spPr>
        <p:txBody>
          <a:bodyPr/>
          <a:lstStyle/>
          <a:p>
            <a:fld id="{6E946FF9-A02B-AA46-915A-1C2AB48A714D}" type="slidenum">
              <a:rPr lang="en-US">
                <a:latin typeface="Arial" pitchFamily="-111" charset="0"/>
                <a:ea typeface="ＭＳ Ｐゴシック" pitchFamily="-111" charset="-128"/>
                <a:cs typeface="ＭＳ Ｐゴシック" pitchFamily="-111" charset="-128"/>
              </a:rPr>
              <a:pPr/>
              <a:t>24</a:t>
            </a:fld>
            <a:endParaRPr lang="en-US">
              <a:latin typeface="Arial" pitchFamily="-111" charset="0"/>
              <a:ea typeface="ＭＳ Ｐゴシック" pitchFamily="-111" charset="-128"/>
              <a:cs typeface="ＭＳ Ｐゴシック" pitchFamily="-111" charset="-128"/>
            </a:endParaRPr>
          </a:p>
        </p:txBody>
      </p:sp>
      <p:sp>
        <p:nvSpPr>
          <p:cNvPr id="630787" name="Rectangle 2"/>
          <p:cNvSpPr>
            <a:spLocks noGrp="1" noRot="1" noChangeAspect="1" noChangeArrowheads="1" noTextEdit="1"/>
          </p:cNvSpPr>
          <p:nvPr>
            <p:ph type="sldImg"/>
          </p:nvPr>
        </p:nvSpPr>
        <p:spPr>
          <a:xfrm>
            <a:off x="2971800" y="547688"/>
            <a:ext cx="3659188" cy="2744787"/>
          </a:xfrm>
          <a:ln/>
        </p:spPr>
      </p:sp>
      <p:sp>
        <p:nvSpPr>
          <p:cNvPr id="630788" name="Rectangle 3"/>
          <p:cNvSpPr>
            <a:spLocks noGrp="1" noChangeArrowheads="1"/>
          </p:cNvSpPr>
          <p:nvPr>
            <p:ph type="body" idx="1"/>
          </p:nvPr>
        </p:nvSpPr>
        <p:spPr>
          <a:xfrm>
            <a:off x="962025" y="3475038"/>
            <a:ext cx="7678738" cy="3292475"/>
          </a:xfrm>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589170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fld id="{80A318F6-16BB-1E43-B8A5-D23395CCF467}" type="datetime1">
              <a:rPr lang="en-US" smtClean="0"/>
              <a:t>4/10/22</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 UCF CS</a:t>
            </a:r>
          </a:p>
        </p:txBody>
      </p:sp>
      <p:sp>
        <p:nvSpPr>
          <p:cNvPr id="6" name="Rectangle 6"/>
          <p:cNvSpPr>
            <a:spLocks noGrp="1" noChangeArrowheads="1"/>
          </p:cNvSpPr>
          <p:nvPr>
            <p:ph type="sldNum" sz="quarter" idx="12"/>
          </p:nvPr>
        </p:nvSpPr>
        <p:spPr>
          <a:ln/>
        </p:spPr>
        <p:txBody>
          <a:bodyPr/>
          <a:lstStyle>
            <a:lvl1pPr>
              <a:defRPr/>
            </a:lvl1pPr>
          </a:lstStyle>
          <a:p>
            <a:fld id="{1C2AC5EC-DFAD-014F-A0CB-986543EA4EBB}" type="slidenum">
              <a:rPr lang="en-US"/>
              <a:pPr/>
              <a:t>‹#›</a:t>
            </a:fld>
            <a:endParaRPr lang="en-US"/>
          </a:p>
        </p:txBody>
      </p:sp>
    </p:spTree>
    <p:extLst>
      <p:ext uri="{BB962C8B-B14F-4D97-AF65-F5344CB8AC3E}">
        <p14:creationId xmlns:p14="http://schemas.microsoft.com/office/powerpoint/2010/main" val="1591368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5DCCED98-4317-2C48-A391-962B633133FF}" type="datetime1">
              <a:rPr lang="en-US" smtClean="0"/>
              <a:t>4/10/22</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 UCF CS</a:t>
            </a:r>
          </a:p>
        </p:txBody>
      </p:sp>
      <p:sp>
        <p:nvSpPr>
          <p:cNvPr id="7" name="Rectangle 6"/>
          <p:cNvSpPr>
            <a:spLocks noGrp="1" noChangeArrowheads="1"/>
          </p:cNvSpPr>
          <p:nvPr>
            <p:ph type="sldNum" sz="quarter" idx="12"/>
          </p:nvPr>
        </p:nvSpPr>
        <p:spPr>
          <a:ln/>
        </p:spPr>
        <p:txBody>
          <a:bodyPr/>
          <a:lstStyle>
            <a:lvl1pPr>
              <a:defRPr/>
            </a:lvl1pPr>
          </a:lstStyle>
          <a:p>
            <a:fld id="{9E7AAC0A-1956-8340-8224-D7C28667D24B}" type="slidenum">
              <a:rPr lang="en-US"/>
              <a:pPr/>
              <a:t>‹#›</a:t>
            </a:fld>
            <a:endParaRPr lang="en-US"/>
          </a:p>
        </p:txBody>
      </p:sp>
    </p:spTree>
    <p:extLst>
      <p:ext uri="{BB962C8B-B14F-4D97-AF65-F5344CB8AC3E}">
        <p14:creationId xmlns:p14="http://schemas.microsoft.com/office/powerpoint/2010/main" val="3279819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BF61EE21-9D78-EC4A-B9E0-463D2D212950}" type="datetime1">
              <a:rPr lang="en-US" smtClean="0"/>
              <a:t>4/10/22</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 UCF CS</a:t>
            </a:r>
          </a:p>
        </p:txBody>
      </p:sp>
      <p:sp>
        <p:nvSpPr>
          <p:cNvPr id="6" name="Rectangle 6"/>
          <p:cNvSpPr>
            <a:spLocks noGrp="1" noChangeArrowheads="1"/>
          </p:cNvSpPr>
          <p:nvPr>
            <p:ph type="sldNum" sz="quarter" idx="12"/>
          </p:nvPr>
        </p:nvSpPr>
        <p:spPr>
          <a:ln/>
        </p:spPr>
        <p:txBody>
          <a:bodyPr/>
          <a:lstStyle>
            <a:lvl1pPr>
              <a:defRPr/>
            </a:lvl1pPr>
          </a:lstStyle>
          <a:p>
            <a:fld id="{617D03BB-11CB-F949-BDB2-77C119DBBE08}" type="slidenum">
              <a:rPr lang="en-US"/>
              <a:pPr/>
              <a:t>‹#›</a:t>
            </a:fld>
            <a:endParaRPr lang="en-US"/>
          </a:p>
        </p:txBody>
      </p:sp>
    </p:spTree>
    <p:extLst>
      <p:ext uri="{BB962C8B-B14F-4D97-AF65-F5344CB8AC3E}">
        <p14:creationId xmlns:p14="http://schemas.microsoft.com/office/powerpoint/2010/main" val="19651978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4B3783F6-D231-A54E-91F7-CE431D89A591}" type="datetime1">
              <a:rPr lang="en-US" smtClean="0"/>
              <a:t>4/10/22</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 UCF CS</a:t>
            </a:r>
          </a:p>
        </p:txBody>
      </p:sp>
      <p:sp>
        <p:nvSpPr>
          <p:cNvPr id="6" name="Rectangle 6"/>
          <p:cNvSpPr>
            <a:spLocks noGrp="1" noChangeArrowheads="1"/>
          </p:cNvSpPr>
          <p:nvPr>
            <p:ph type="sldNum" sz="quarter" idx="12"/>
          </p:nvPr>
        </p:nvSpPr>
        <p:spPr>
          <a:ln/>
        </p:spPr>
        <p:txBody>
          <a:bodyPr/>
          <a:lstStyle>
            <a:lvl1pPr>
              <a:defRPr/>
            </a:lvl1pPr>
          </a:lstStyle>
          <a:p>
            <a:fld id="{B93D14BA-355C-6F4D-8CB5-1E4E236E5191}" type="slidenum">
              <a:rPr lang="en-US"/>
              <a:pPr/>
              <a:t>‹#›</a:t>
            </a:fld>
            <a:endParaRPr lang="en-US"/>
          </a:p>
        </p:txBody>
      </p:sp>
    </p:spTree>
    <p:extLst>
      <p:ext uri="{BB962C8B-B14F-4D97-AF65-F5344CB8AC3E}">
        <p14:creationId xmlns:p14="http://schemas.microsoft.com/office/powerpoint/2010/main" val="27672176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1EFE8E0D-F0A4-664A-B4CB-1572CC9A019E}" type="datetime1">
              <a:rPr lang="en-US" smtClean="0"/>
              <a:t>4/10/22</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 UCF CS</a:t>
            </a:r>
          </a:p>
        </p:txBody>
      </p:sp>
      <p:sp>
        <p:nvSpPr>
          <p:cNvPr id="7" name="Rectangle 6"/>
          <p:cNvSpPr>
            <a:spLocks noGrp="1" noChangeArrowheads="1"/>
          </p:cNvSpPr>
          <p:nvPr>
            <p:ph type="sldNum" sz="quarter" idx="12"/>
          </p:nvPr>
        </p:nvSpPr>
        <p:spPr>
          <a:ln/>
        </p:spPr>
        <p:txBody>
          <a:bodyPr/>
          <a:lstStyle>
            <a:lvl1pPr>
              <a:defRPr/>
            </a:lvl1pPr>
          </a:lstStyle>
          <a:p>
            <a:fld id="{445EE83F-0561-3C44-98AA-8FFF6D2C2E04}" type="slidenum">
              <a:rPr lang="en-US"/>
              <a:pPr/>
              <a:t>‹#›</a:t>
            </a:fld>
            <a:endParaRPr lang="en-US"/>
          </a:p>
        </p:txBody>
      </p:sp>
    </p:spTree>
    <p:extLst>
      <p:ext uri="{BB962C8B-B14F-4D97-AF65-F5344CB8AC3E}">
        <p14:creationId xmlns:p14="http://schemas.microsoft.com/office/powerpoint/2010/main" val="2433906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2534C2F4-DACC-7046-9C17-8BE104BD396C}" type="datetime1">
              <a:rPr lang="en-US" smtClean="0"/>
              <a:t>4/10/22</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 UCF CS</a:t>
            </a:r>
          </a:p>
        </p:txBody>
      </p:sp>
      <p:sp>
        <p:nvSpPr>
          <p:cNvPr id="6" name="Rectangle 6"/>
          <p:cNvSpPr>
            <a:spLocks noGrp="1" noChangeArrowheads="1"/>
          </p:cNvSpPr>
          <p:nvPr>
            <p:ph type="sldNum" sz="quarter" idx="12"/>
          </p:nvPr>
        </p:nvSpPr>
        <p:spPr>
          <a:ln/>
        </p:spPr>
        <p:txBody>
          <a:bodyPr/>
          <a:lstStyle>
            <a:lvl1pPr>
              <a:defRPr/>
            </a:lvl1pPr>
          </a:lstStyle>
          <a:p>
            <a:fld id="{F7F6C048-724C-A44D-A3A9-573A2C2F7973}" type="slidenum">
              <a:rPr lang="en-US"/>
              <a:pPr/>
              <a:t>‹#›</a:t>
            </a:fld>
            <a:endParaRPr lang="en-US"/>
          </a:p>
        </p:txBody>
      </p:sp>
    </p:spTree>
    <p:extLst>
      <p:ext uri="{BB962C8B-B14F-4D97-AF65-F5344CB8AC3E}">
        <p14:creationId xmlns:p14="http://schemas.microsoft.com/office/powerpoint/2010/main" val="521552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fld id="{2219DD89-BAD8-364A-BD2D-467099994EAF}" type="datetime1">
              <a:rPr lang="en-US" smtClean="0"/>
              <a:t>4/10/22</a:t>
            </a:fld>
            <a:endParaRPr lang="en-US"/>
          </a:p>
        </p:txBody>
      </p:sp>
      <p:sp>
        <p:nvSpPr>
          <p:cNvPr id="4" name="Rectangle 5"/>
          <p:cNvSpPr>
            <a:spLocks noGrp="1" noChangeArrowheads="1"/>
          </p:cNvSpPr>
          <p:nvPr>
            <p:ph type="ftr" sz="quarter" idx="11"/>
          </p:nvPr>
        </p:nvSpPr>
        <p:spPr>
          <a:ln/>
        </p:spPr>
        <p:txBody>
          <a:bodyPr/>
          <a:lstStyle>
            <a:lvl1pPr>
              <a:defRPr/>
            </a:lvl1pPr>
          </a:lstStyle>
          <a:p>
            <a:r>
              <a:rPr lang="en-US" dirty="0"/>
              <a:t>© UCF CS</a:t>
            </a:r>
          </a:p>
        </p:txBody>
      </p:sp>
      <p:sp>
        <p:nvSpPr>
          <p:cNvPr id="5" name="Rectangle 6"/>
          <p:cNvSpPr>
            <a:spLocks noGrp="1" noChangeArrowheads="1"/>
          </p:cNvSpPr>
          <p:nvPr>
            <p:ph type="sldNum" sz="quarter" idx="12"/>
          </p:nvPr>
        </p:nvSpPr>
        <p:spPr>
          <a:ln/>
        </p:spPr>
        <p:txBody>
          <a:bodyPr/>
          <a:lstStyle>
            <a:lvl1pPr>
              <a:defRPr/>
            </a:lvl1pPr>
          </a:lstStyle>
          <a:p>
            <a:fld id="{5F8E28D9-431E-8740-9B48-008ADE63E310}" type="slidenum">
              <a:rPr lang="en-US"/>
              <a:pPr/>
              <a:t>‹#›</a:t>
            </a:fld>
            <a:endParaRPr lang="en-US"/>
          </a:p>
        </p:txBody>
      </p:sp>
    </p:spTree>
    <p:extLst>
      <p:ext uri="{BB962C8B-B14F-4D97-AF65-F5344CB8AC3E}">
        <p14:creationId xmlns:p14="http://schemas.microsoft.com/office/powerpoint/2010/main" val="3921149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10CAFAFA-42D4-614C-B8B0-6D1EBAE9D211}" type="datetime1">
              <a:rPr lang="en-US" smtClean="0"/>
              <a:t>4/10/22</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 UCF CS</a:t>
            </a:r>
          </a:p>
        </p:txBody>
      </p:sp>
      <p:sp>
        <p:nvSpPr>
          <p:cNvPr id="6" name="Rectangle 6"/>
          <p:cNvSpPr>
            <a:spLocks noGrp="1" noChangeArrowheads="1"/>
          </p:cNvSpPr>
          <p:nvPr>
            <p:ph type="sldNum" sz="quarter" idx="12"/>
          </p:nvPr>
        </p:nvSpPr>
        <p:spPr>
          <a:ln/>
        </p:spPr>
        <p:txBody>
          <a:bodyPr/>
          <a:lstStyle>
            <a:lvl1pPr>
              <a:defRPr/>
            </a:lvl1pPr>
          </a:lstStyle>
          <a:p>
            <a:fld id="{61C0DFDA-2135-D64E-918D-40C809DE5D01}" type="slidenum">
              <a:rPr lang="en-US"/>
              <a:pPr/>
              <a:t>‹#›</a:t>
            </a:fld>
            <a:endParaRPr lang="en-US"/>
          </a:p>
        </p:txBody>
      </p:sp>
    </p:spTree>
    <p:extLst>
      <p:ext uri="{BB962C8B-B14F-4D97-AF65-F5344CB8AC3E}">
        <p14:creationId xmlns:p14="http://schemas.microsoft.com/office/powerpoint/2010/main" val="1871612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9CB80E08-E47F-E54B-A080-4A582F0A0BAB}" type="datetime1">
              <a:rPr lang="en-US" smtClean="0"/>
              <a:t>4/10/22</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 UCF CS</a:t>
            </a:r>
          </a:p>
        </p:txBody>
      </p:sp>
      <p:sp>
        <p:nvSpPr>
          <p:cNvPr id="7" name="Rectangle 6"/>
          <p:cNvSpPr>
            <a:spLocks noGrp="1" noChangeArrowheads="1"/>
          </p:cNvSpPr>
          <p:nvPr>
            <p:ph type="sldNum" sz="quarter" idx="12"/>
          </p:nvPr>
        </p:nvSpPr>
        <p:spPr>
          <a:ln/>
        </p:spPr>
        <p:txBody>
          <a:bodyPr/>
          <a:lstStyle>
            <a:lvl1pPr>
              <a:defRPr/>
            </a:lvl1pPr>
          </a:lstStyle>
          <a:p>
            <a:fld id="{D90E1FD5-8788-F846-A31B-26E5EF73593D}" type="slidenum">
              <a:rPr lang="en-US"/>
              <a:pPr/>
              <a:t>‹#›</a:t>
            </a:fld>
            <a:endParaRPr lang="en-US"/>
          </a:p>
        </p:txBody>
      </p:sp>
    </p:spTree>
    <p:extLst>
      <p:ext uri="{BB962C8B-B14F-4D97-AF65-F5344CB8AC3E}">
        <p14:creationId xmlns:p14="http://schemas.microsoft.com/office/powerpoint/2010/main" val="2675032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fld id="{045D80B8-F1C1-AD40-80F2-554E916B305A}" type="datetime1">
              <a:rPr lang="en-US" smtClean="0"/>
              <a:t>4/10/22</a:t>
            </a:fld>
            <a:endParaRPr lang="en-US"/>
          </a:p>
        </p:txBody>
      </p:sp>
      <p:sp>
        <p:nvSpPr>
          <p:cNvPr id="8" name="Rectangle 5"/>
          <p:cNvSpPr>
            <a:spLocks noGrp="1" noChangeArrowheads="1"/>
          </p:cNvSpPr>
          <p:nvPr>
            <p:ph type="ftr" sz="quarter" idx="11"/>
          </p:nvPr>
        </p:nvSpPr>
        <p:spPr>
          <a:ln/>
        </p:spPr>
        <p:txBody>
          <a:bodyPr/>
          <a:lstStyle>
            <a:lvl1pPr>
              <a:defRPr/>
            </a:lvl1pPr>
          </a:lstStyle>
          <a:p>
            <a:r>
              <a:rPr lang="en-US" dirty="0"/>
              <a:t>© UCF CS</a:t>
            </a:r>
          </a:p>
        </p:txBody>
      </p:sp>
      <p:sp>
        <p:nvSpPr>
          <p:cNvPr id="9" name="Rectangle 6"/>
          <p:cNvSpPr>
            <a:spLocks noGrp="1" noChangeArrowheads="1"/>
          </p:cNvSpPr>
          <p:nvPr>
            <p:ph type="sldNum" sz="quarter" idx="12"/>
          </p:nvPr>
        </p:nvSpPr>
        <p:spPr>
          <a:ln/>
        </p:spPr>
        <p:txBody>
          <a:bodyPr/>
          <a:lstStyle>
            <a:lvl1pPr>
              <a:defRPr/>
            </a:lvl1pPr>
          </a:lstStyle>
          <a:p>
            <a:fld id="{5C3A5692-28FF-E048-A23B-BD64E45D7FD0}" type="slidenum">
              <a:rPr lang="en-US"/>
              <a:pPr/>
              <a:t>‹#›</a:t>
            </a:fld>
            <a:endParaRPr lang="en-US"/>
          </a:p>
        </p:txBody>
      </p:sp>
    </p:spTree>
    <p:extLst>
      <p:ext uri="{BB962C8B-B14F-4D97-AF65-F5344CB8AC3E}">
        <p14:creationId xmlns:p14="http://schemas.microsoft.com/office/powerpoint/2010/main" val="606531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fld id="{34B5390C-BEA9-E14D-AA81-FE8F6AFFBD2A}" type="datetime1">
              <a:rPr lang="en-US" smtClean="0"/>
              <a:t>4/10/22</a:t>
            </a:fld>
            <a:endParaRPr lang="en-US"/>
          </a:p>
        </p:txBody>
      </p:sp>
      <p:sp>
        <p:nvSpPr>
          <p:cNvPr id="4" name="Rectangle 5"/>
          <p:cNvSpPr>
            <a:spLocks noGrp="1" noChangeArrowheads="1"/>
          </p:cNvSpPr>
          <p:nvPr>
            <p:ph type="ftr" sz="quarter" idx="11"/>
          </p:nvPr>
        </p:nvSpPr>
        <p:spPr>
          <a:ln/>
        </p:spPr>
        <p:txBody>
          <a:bodyPr/>
          <a:lstStyle>
            <a:lvl1pPr>
              <a:defRPr/>
            </a:lvl1pPr>
          </a:lstStyle>
          <a:p>
            <a:r>
              <a:rPr lang="en-US" dirty="0"/>
              <a:t>© UCF CS</a:t>
            </a:r>
          </a:p>
        </p:txBody>
      </p:sp>
      <p:sp>
        <p:nvSpPr>
          <p:cNvPr id="5" name="Rectangle 6"/>
          <p:cNvSpPr>
            <a:spLocks noGrp="1" noChangeArrowheads="1"/>
          </p:cNvSpPr>
          <p:nvPr>
            <p:ph type="sldNum" sz="quarter" idx="12"/>
          </p:nvPr>
        </p:nvSpPr>
        <p:spPr>
          <a:ln/>
        </p:spPr>
        <p:txBody>
          <a:bodyPr/>
          <a:lstStyle>
            <a:lvl1pPr>
              <a:defRPr/>
            </a:lvl1pPr>
          </a:lstStyle>
          <a:p>
            <a:fld id="{15237D89-D11D-954C-BFCD-675BFC02310A}" type="slidenum">
              <a:rPr lang="en-US"/>
              <a:pPr/>
              <a:t>‹#›</a:t>
            </a:fld>
            <a:endParaRPr lang="en-US"/>
          </a:p>
        </p:txBody>
      </p:sp>
    </p:spTree>
    <p:extLst>
      <p:ext uri="{BB962C8B-B14F-4D97-AF65-F5344CB8AC3E}">
        <p14:creationId xmlns:p14="http://schemas.microsoft.com/office/powerpoint/2010/main" val="951451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9EAF8B5D-97DC-6D4C-BB10-0C704C0F2AC3}" type="datetime1">
              <a:rPr lang="en-US" smtClean="0"/>
              <a:t>4/10/22</a:t>
            </a:fld>
            <a:endParaRPr lang="en-US"/>
          </a:p>
        </p:txBody>
      </p:sp>
      <p:sp>
        <p:nvSpPr>
          <p:cNvPr id="3" name="Rectangle 5"/>
          <p:cNvSpPr>
            <a:spLocks noGrp="1" noChangeArrowheads="1"/>
          </p:cNvSpPr>
          <p:nvPr>
            <p:ph type="ftr" sz="quarter" idx="11"/>
          </p:nvPr>
        </p:nvSpPr>
        <p:spPr>
          <a:ln/>
        </p:spPr>
        <p:txBody>
          <a:bodyPr/>
          <a:lstStyle>
            <a:lvl1pPr>
              <a:defRPr/>
            </a:lvl1pPr>
          </a:lstStyle>
          <a:p>
            <a:r>
              <a:rPr lang="en-US" dirty="0"/>
              <a:t>© UCF CS</a:t>
            </a:r>
          </a:p>
        </p:txBody>
      </p:sp>
      <p:sp>
        <p:nvSpPr>
          <p:cNvPr id="4" name="Rectangle 6"/>
          <p:cNvSpPr>
            <a:spLocks noGrp="1" noChangeArrowheads="1"/>
          </p:cNvSpPr>
          <p:nvPr>
            <p:ph type="sldNum" sz="quarter" idx="12"/>
          </p:nvPr>
        </p:nvSpPr>
        <p:spPr>
          <a:ln/>
        </p:spPr>
        <p:txBody>
          <a:bodyPr/>
          <a:lstStyle>
            <a:lvl1pPr>
              <a:defRPr/>
            </a:lvl1pPr>
          </a:lstStyle>
          <a:p>
            <a:fld id="{256636F4-E812-014D-94A9-0B9FCB771131}" type="slidenum">
              <a:rPr lang="en-US"/>
              <a:pPr/>
              <a:t>‹#›</a:t>
            </a:fld>
            <a:endParaRPr lang="en-US"/>
          </a:p>
        </p:txBody>
      </p:sp>
    </p:spTree>
    <p:extLst>
      <p:ext uri="{BB962C8B-B14F-4D97-AF65-F5344CB8AC3E}">
        <p14:creationId xmlns:p14="http://schemas.microsoft.com/office/powerpoint/2010/main" val="1620014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89BB8A01-B326-A740-BCFA-11C0007E1862}" type="datetime1">
              <a:rPr lang="en-US" smtClean="0"/>
              <a:t>4/10/22</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 UCF CS</a:t>
            </a:r>
          </a:p>
        </p:txBody>
      </p:sp>
      <p:sp>
        <p:nvSpPr>
          <p:cNvPr id="7" name="Rectangle 6"/>
          <p:cNvSpPr>
            <a:spLocks noGrp="1" noChangeArrowheads="1"/>
          </p:cNvSpPr>
          <p:nvPr>
            <p:ph type="sldNum" sz="quarter" idx="12"/>
          </p:nvPr>
        </p:nvSpPr>
        <p:spPr>
          <a:ln/>
        </p:spPr>
        <p:txBody>
          <a:bodyPr/>
          <a:lstStyle>
            <a:lvl1pPr>
              <a:defRPr/>
            </a:lvl1pPr>
          </a:lstStyle>
          <a:p>
            <a:fld id="{958D702E-752D-C34F-808E-32757EA6100B}" type="slidenum">
              <a:rPr lang="en-US"/>
              <a:pPr/>
              <a:t>‹#›</a:t>
            </a:fld>
            <a:endParaRPr lang="en-US"/>
          </a:p>
        </p:txBody>
      </p:sp>
    </p:spTree>
    <p:extLst>
      <p:ext uri="{BB962C8B-B14F-4D97-AF65-F5344CB8AC3E}">
        <p14:creationId xmlns:p14="http://schemas.microsoft.com/office/powerpoint/2010/main" val="3134068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424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9AB77696-D8D6-6445-9960-1AA2BFE04212}" type="datetime1">
              <a:rPr lang="en-US" smtClean="0"/>
              <a:t>4/10/22</a:t>
            </a:fld>
            <a:endParaRPr lang="en-US"/>
          </a:p>
        </p:txBody>
      </p:sp>
      <p:sp>
        <p:nvSpPr>
          <p:cNvPr id="103424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en-US" dirty="0"/>
              <a:t>© UCF CS</a:t>
            </a:r>
          </a:p>
        </p:txBody>
      </p:sp>
      <p:sp>
        <p:nvSpPr>
          <p:cNvPr id="103424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FFD581D-B075-8B4F-ACFF-EAD446A3EB9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hf hdr="0"/>
  <p:txStyles>
    <p:titleStyle>
      <a:lvl1pPr algn="ctr" rtl="0" eaLnBrk="0" fontAlgn="base" hangingPunct="0">
        <a:spcBef>
          <a:spcPct val="0"/>
        </a:spcBef>
        <a:spcAft>
          <a:spcPct val="0"/>
        </a:spcAft>
        <a:defRPr sz="4400" b="1">
          <a:solidFill>
            <a:srgbClr val="CC9900"/>
          </a:solidFill>
          <a:latin typeface="+mj-lt"/>
          <a:ea typeface="MS PGothic" pitchFamily="34" charset="-128"/>
          <a:cs typeface="MS PGothic" charset="0"/>
        </a:defRPr>
      </a:lvl1pPr>
      <a:lvl2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2pPr>
      <a:lvl3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3pPr>
      <a:lvl4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4pPr>
      <a:lvl5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5pPr>
      <a:lvl6pPr marL="457200" algn="ctr" rtl="0" fontAlgn="base">
        <a:spcBef>
          <a:spcPct val="0"/>
        </a:spcBef>
        <a:spcAft>
          <a:spcPct val="0"/>
        </a:spcAft>
        <a:defRPr sz="4400" b="1">
          <a:solidFill>
            <a:srgbClr val="CC9900"/>
          </a:solidFill>
          <a:latin typeface="Arial" pitchFamily="-107" charset="0"/>
        </a:defRPr>
      </a:lvl6pPr>
      <a:lvl7pPr marL="914400" algn="ctr" rtl="0" fontAlgn="base">
        <a:spcBef>
          <a:spcPct val="0"/>
        </a:spcBef>
        <a:spcAft>
          <a:spcPct val="0"/>
        </a:spcAft>
        <a:defRPr sz="4400" b="1">
          <a:solidFill>
            <a:srgbClr val="CC9900"/>
          </a:solidFill>
          <a:latin typeface="Arial" pitchFamily="-107" charset="0"/>
        </a:defRPr>
      </a:lvl7pPr>
      <a:lvl8pPr marL="1371600" algn="ctr" rtl="0" fontAlgn="base">
        <a:spcBef>
          <a:spcPct val="0"/>
        </a:spcBef>
        <a:spcAft>
          <a:spcPct val="0"/>
        </a:spcAft>
        <a:defRPr sz="4400" b="1">
          <a:solidFill>
            <a:srgbClr val="CC9900"/>
          </a:solidFill>
          <a:latin typeface="Arial" pitchFamily="-107" charset="0"/>
        </a:defRPr>
      </a:lvl8pPr>
      <a:lvl9pPr marL="1828800" algn="ctr" rtl="0" fontAlgn="base">
        <a:spcBef>
          <a:spcPct val="0"/>
        </a:spcBef>
        <a:spcAft>
          <a:spcPct val="0"/>
        </a:spcAft>
        <a:defRPr sz="4400" b="1">
          <a:solidFill>
            <a:srgbClr val="CC9900"/>
          </a:solidFill>
          <a:latin typeface="Arial" pitchFamily="-107"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cs typeface="MS PGothic" charset="0"/>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3pPr>
      <a:lvl4pPr marL="160020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5pPr>
      <a:lvl6pPr marL="2514600" indent="-228600" algn="l" rtl="0" fontAlgn="base">
        <a:spcBef>
          <a:spcPct val="20000"/>
        </a:spcBef>
        <a:spcAft>
          <a:spcPct val="0"/>
        </a:spcAft>
        <a:buChar char="»"/>
        <a:defRPr sz="2000">
          <a:solidFill>
            <a:schemeClr val="tx1"/>
          </a:solidFill>
          <a:latin typeface="+mn-lt"/>
          <a:ea typeface="ＭＳ Ｐゴシック" pitchFamily="-107"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107"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107"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63775"/>
            <a:ext cx="7772400" cy="1470025"/>
          </a:xfrm>
        </p:spPr>
        <p:txBody>
          <a:bodyPr/>
          <a:lstStyle/>
          <a:p>
            <a:pPr eaLnBrk="1" hangingPunct="1"/>
            <a:r>
              <a:rPr lang="en-US" sz="5400" dirty="0">
                <a:latin typeface="Arial" charset="0"/>
                <a:ea typeface="MS PGothic" charset="0"/>
              </a:rPr>
              <a:t>Complexity Theory</a:t>
            </a:r>
            <a:br>
              <a:rPr lang="en-US" sz="5400" dirty="0">
                <a:latin typeface="Arial" charset="0"/>
                <a:ea typeface="MS PGothic" charset="0"/>
              </a:rPr>
            </a:br>
            <a:r>
              <a:rPr lang="en-US" sz="5400" dirty="0">
                <a:latin typeface="Arial" charset="0"/>
                <a:ea typeface="MS PGothic" charset="0"/>
              </a:rPr>
              <a:t>More Computability</a:t>
            </a:r>
            <a:endParaRPr lang="en-US" sz="4000" dirty="0">
              <a:latin typeface="Arial" charset="0"/>
              <a:ea typeface="MS PGothic" charset="0"/>
            </a:endParaRPr>
          </a:p>
        </p:txBody>
      </p:sp>
      <p:sp>
        <p:nvSpPr>
          <p:cNvPr id="2051" name="Rectangle 3"/>
          <p:cNvSpPr>
            <a:spLocks noGrp="1" noChangeArrowheads="1"/>
          </p:cNvSpPr>
          <p:nvPr>
            <p:ph type="subTitle" idx="1"/>
          </p:nvPr>
        </p:nvSpPr>
        <p:spPr>
          <a:xfrm>
            <a:off x="1447800" y="3886200"/>
            <a:ext cx="6400800" cy="1752600"/>
          </a:xfrm>
        </p:spPr>
        <p:txBody>
          <a:bodyPr/>
          <a:lstStyle/>
          <a:p>
            <a:pPr eaLnBrk="1" hangingPunct="1"/>
            <a:r>
              <a:rPr lang="en-US" dirty="0">
                <a:solidFill>
                  <a:srgbClr val="009900"/>
                </a:solidFill>
                <a:latin typeface="Arial" charset="0"/>
                <a:ea typeface="MS PGothic" charset="0"/>
              </a:rPr>
              <a:t>Charles E. Hughes</a:t>
            </a:r>
          </a:p>
          <a:p>
            <a:pPr eaLnBrk="1" hangingPunct="1"/>
            <a:r>
              <a:rPr lang="en-US" dirty="0">
                <a:solidFill>
                  <a:srgbClr val="CC3300"/>
                </a:solidFill>
                <a:latin typeface="Arial" charset="0"/>
                <a:ea typeface="MS PGothic" charset="0"/>
              </a:rPr>
              <a:t>COT6410 – </a:t>
            </a:r>
            <a:r>
              <a:rPr lang="en-US">
                <a:solidFill>
                  <a:srgbClr val="CC3300"/>
                </a:solidFill>
                <a:latin typeface="Arial" charset="0"/>
                <a:ea typeface="MS PGothic" charset="0"/>
              </a:rPr>
              <a:t>Spring 2022 </a:t>
            </a:r>
            <a:r>
              <a:rPr lang="en-US" dirty="0">
                <a:solidFill>
                  <a:srgbClr val="CC3300"/>
                </a:solidFill>
                <a:latin typeface="Arial" charset="0"/>
                <a:ea typeface="MS PGothic" charset="0"/>
              </a:rPr>
              <a:t>Notes</a:t>
            </a:r>
          </a:p>
        </p:txBody>
      </p:sp>
      <p:sp>
        <p:nvSpPr>
          <p:cNvPr id="2052" name="Rectangle 5"/>
          <p:cNvSpPr>
            <a:spLocks noChangeArrowheads="1"/>
          </p:cNvSpPr>
          <p:nvPr/>
        </p:nvSpPr>
        <p:spPr bwMode="auto">
          <a:xfrm>
            <a:off x="1471613" y="31369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1" hangingPunct="1"/>
            <a:endParaRPr lang="en-US" dirty="0"/>
          </a:p>
        </p:txBody>
      </p:sp>
      <p:pic>
        <p:nvPicPr>
          <p:cNvPr id="2053" name="Picture 4" descr="http://www.ucf.edu/ucflogos/cfwm3bg_.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228600"/>
            <a:ext cx="28575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0BB44-1A86-DB3F-3CEF-C77422B65FA1}"/>
              </a:ext>
            </a:extLst>
          </p:cNvPr>
          <p:cNvSpPr>
            <a:spLocks noGrp="1"/>
          </p:cNvSpPr>
          <p:nvPr>
            <p:ph type="title"/>
          </p:nvPr>
        </p:nvSpPr>
        <p:spPr/>
        <p:txBody>
          <a:bodyPr/>
          <a:lstStyle/>
          <a:p>
            <a:r>
              <a:rPr lang="en-US" dirty="0" err="1"/>
              <a:t>CTime</a:t>
            </a:r>
            <a:r>
              <a:rPr lang="en-US" dirty="0"/>
              <a:t> is RE</a:t>
            </a:r>
          </a:p>
        </p:txBody>
      </p:sp>
      <p:sp>
        <p:nvSpPr>
          <p:cNvPr id="3" name="Content Placeholder 2">
            <a:extLst>
              <a:ext uri="{FF2B5EF4-FFF2-40B4-BE49-F238E27FC236}">
                <a16:creationId xmlns:a16="http://schemas.microsoft.com/office/drawing/2014/main" id="{041CF4E0-D93B-ABB0-4672-08717301CFDC}"/>
              </a:ext>
            </a:extLst>
          </p:cNvPr>
          <p:cNvSpPr>
            <a:spLocks noGrp="1"/>
          </p:cNvSpPr>
          <p:nvPr>
            <p:ph idx="1"/>
          </p:nvPr>
        </p:nvSpPr>
        <p:spPr/>
        <p:txBody>
          <a:bodyPr/>
          <a:lstStyle/>
          <a:p>
            <a:pPr marL="0" indent="0">
              <a:buNone/>
            </a:pPr>
            <a:r>
              <a:rPr lang="en-US" sz="2000" b="1" dirty="0"/>
              <a:t>Theorem 1</a:t>
            </a:r>
            <a:r>
              <a:rPr lang="en-US" sz="2000" dirty="0"/>
              <a:t>. The set of Turing machines that uniformly halt in constant time (</a:t>
            </a:r>
            <a:r>
              <a:rPr lang="en-US" sz="2000" b="1" dirty="0" err="1"/>
              <a:t>CTime</a:t>
            </a:r>
            <a:r>
              <a:rPr lang="en-US" sz="2000" dirty="0"/>
              <a:t>) is recursively enumerable</a:t>
            </a:r>
          </a:p>
          <a:p>
            <a:pPr marL="0" indent="0">
              <a:buNone/>
            </a:pPr>
            <a:r>
              <a:rPr lang="en-US" sz="2000" b="1" dirty="0"/>
              <a:t>Proof</a:t>
            </a:r>
            <a:r>
              <a:rPr lang="en-US" sz="2000" dirty="0"/>
              <a:t>. Any TM which uniformly halts in at most </a:t>
            </a:r>
            <a:r>
              <a:rPr lang="en-US" sz="2000" b="1" i="1" dirty="0"/>
              <a:t>K</a:t>
            </a:r>
            <a:r>
              <a:rPr lang="en-US" sz="2000" dirty="0"/>
              <a:t> steps cannot scan a square more than </a:t>
            </a:r>
            <a:r>
              <a:rPr lang="en-US" sz="2000" b="1" i="1" dirty="0"/>
              <a:t>K</a:t>
            </a:r>
            <a:r>
              <a:rPr lang="en-US" sz="2000" dirty="0"/>
              <a:t> squares from the initial scanned square. Therefore, there exist only a finite number of ID’s to check in deciding if a TM halts in at most </a:t>
            </a:r>
            <a:r>
              <a:rPr lang="en-US" sz="2000" b="1" i="1" dirty="0"/>
              <a:t>K</a:t>
            </a:r>
            <a:r>
              <a:rPr lang="en-US" sz="2000" dirty="0"/>
              <a:t> steps, and the TM must be simulated for each such ID for at most </a:t>
            </a:r>
            <a:r>
              <a:rPr lang="en-US" sz="2000" b="1" i="1" dirty="0"/>
              <a:t>K</a:t>
            </a:r>
            <a:r>
              <a:rPr lang="en-US" sz="2000" dirty="0"/>
              <a:t> steps. We can use a dovetailing procedure which will simulate the enumerable set of TM’s to generate the subsets which uniformly halt in </a:t>
            </a:r>
            <a:r>
              <a:rPr lang="en-US" sz="2000" b="1" i="1" dirty="0"/>
              <a:t>K</a:t>
            </a:r>
            <a:r>
              <a:rPr lang="en-US" sz="2000" dirty="0"/>
              <a:t> steps, as </a:t>
            </a:r>
            <a:r>
              <a:rPr lang="en-US" sz="2000" b="1" i="1" dirty="0"/>
              <a:t>K</a:t>
            </a:r>
            <a:r>
              <a:rPr lang="en-US" sz="2000" dirty="0"/>
              <a:t> increases to infinity.</a:t>
            </a:r>
          </a:p>
          <a:p>
            <a:pPr marL="0" indent="0">
              <a:buNone/>
            </a:pPr>
            <a:endParaRPr lang="en-US" sz="2000" dirty="0"/>
          </a:p>
          <a:p>
            <a:pPr marL="0" indent="0">
              <a:buNone/>
            </a:pPr>
            <a:r>
              <a:rPr lang="en-US" sz="2000" b="1" dirty="0"/>
              <a:t>Theorem 2</a:t>
            </a:r>
            <a:r>
              <a:rPr lang="en-US" sz="2000" dirty="0"/>
              <a:t>. The set of </a:t>
            </a:r>
            <a:r>
              <a:rPr lang="en-US" sz="2000" b="1" dirty="0"/>
              <a:t>Immortal</a:t>
            </a:r>
            <a:r>
              <a:rPr lang="en-US" sz="2000" dirty="0"/>
              <a:t> TMs is re, non-recursive.</a:t>
            </a:r>
          </a:p>
          <a:p>
            <a:pPr marL="0" indent="0">
              <a:buNone/>
            </a:pPr>
            <a:r>
              <a:rPr lang="en-US" sz="2000" b="1" dirty="0"/>
              <a:t>Proof</a:t>
            </a:r>
            <a:r>
              <a:rPr lang="en-US" sz="2000" dirty="0"/>
              <a:t>. Shown by Hooper.</a:t>
            </a:r>
          </a:p>
          <a:p>
            <a:endParaRPr lang="en-US" sz="2000" dirty="0"/>
          </a:p>
        </p:txBody>
      </p:sp>
      <p:sp>
        <p:nvSpPr>
          <p:cNvPr id="4" name="Date Placeholder 3">
            <a:extLst>
              <a:ext uri="{FF2B5EF4-FFF2-40B4-BE49-F238E27FC236}">
                <a16:creationId xmlns:a16="http://schemas.microsoft.com/office/drawing/2014/main" id="{874854DC-447F-B8C7-E7B9-C1769792E902}"/>
              </a:ext>
            </a:extLst>
          </p:cNvPr>
          <p:cNvSpPr>
            <a:spLocks noGrp="1"/>
          </p:cNvSpPr>
          <p:nvPr>
            <p:ph type="dt" sz="half" idx="10"/>
          </p:nvPr>
        </p:nvSpPr>
        <p:spPr/>
        <p:txBody>
          <a:bodyPr/>
          <a:lstStyle/>
          <a:p>
            <a:fld id="{2534C2F4-DACC-7046-9C17-8BE104BD396C}" type="datetime1">
              <a:rPr lang="en-US" smtClean="0"/>
              <a:t>4/10/22</a:t>
            </a:fld>
            <a:endParaRPr lang="en-US"/>
          </a:p>
        </p:txBody>
      </p:sp>
      <p:sp>
        <p:nvSpPr>
          <p:cNvPr id="5" name="Footer Placeholder 4">
            <a:extLst>
              <a:ext uri="{FF2B5EF4-FFF2-40B4-BE49-F238E27FC236}">
                <a16:creationId xmlns:a16="http://schemas.microsoft.com/office/drawing/2014/main" id="{27F50724-5087-E2C4-9A56-06F43A4A32E7}"/>
              </a:ext>
            </a:extLst>
          </p:cNvPr>
          <p:cNvSpPr>
            <a:spLocks noGrp="1"/>
          </p:cNvSpPr>
          <p:nvPr>
            <p:ph type="ftr" sz="quarter" idx="11"/>
          </p:nvPr>
        </p:nvSpPr>
        <p:spPr/>
        <p:txBody>
          <a:bodyPr/>
          <a:lstStyle/>
          <a:p>
            <a:r>
              <a:rPr lang="en-US"/>
              <a:t>© UCF CS</a:t>
            </a:r>
            <a:endParaRPr lang="en-US" dirty="0"/>
          </a:p>
        </p:txBody>
      </p:sp>
      <p:sp>
        <p:nvSpPr>
          <p:cNvPr id="6" name="Slide Number Placeholder 5">
            <a:extLst>
              <a:ext uri="{FF2B5EF4-FFF2-40B4-BE49-F238E27FC236}">
                <a16:creationId xmlns:a16="http://schemas.microsoft.com/office/drawing/2014/main" id="{FE3F848E-DCF6-ADD0-70BF-95AEC70ACC0F}"/>
              </a:ext>
            </a:extLst>
          </p:cNvPr>
          <p:cNvSpPr>
            <a:spLocks noGrp="1"/>
          </p:cNvSpPr>
          <p:nvPr>
            <p:ph type="sldNum" sz="quarter" idx="12"/>
          </p:nvPr>
        </p:nvSpPr>
        <p:spPr/>
        <p:txBody>
          <a:bodyPr/>
          <a:lstStyle/>
          <a:p>
            <a:fld id="{F7F6C048-724C-A44D-A3A9-573A2C2F7973}" type="slidenum">
              <a:rPr lang="en-US" smtClean="0"/>
              <a:pPr/>
              <a:t>10</a:t>
            </a:fld>
            <a:endParaRPr lang="en-US"/>
          </a:p>
        </p:txBody>
      </p:sp>
    </p:spTree>
    <p:extLst>
      <p:ext uri="{BB962C8B-B14F-4D97-AF65-F5344CB8AC3E}">
        <p14:creationId xmlns:p14="http://schemas.microsoft.com/office/powerpoint/2010/main" val="16827075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D1EE3-958E-455E-B05E-A67914D368D6}"/>
              </a:ext>
            </a:extLst>
          </p:cNvPr>
          <p:cNvSpPr>
            <a:spLocks noGrp="1"/>
          </p:cNvSpPr>
          <p:nvPr>
            <p:ph type="title"/>
          </p:nvPr>
        </p:nvSpPr>
        <p:spPr>
          <a:xfrm>
            <a:off x="304800" y="274638"/>
            <a:ext cx="8382000" cy="1143000"/>
          </a:xfrm>
        </p:spPr>
        <p:txBody>
          <a:bodyPr/>
          <a:lstStyle/>
          <a:p>
            <a:r>
              <a:rPr lang="en-US" dirty="0"/>
              <a:t>T ∈ </a:t>
            </a:r>
            <a:r>
              <a:rPr lang="en-US" dirty="0" err="1"/>
              <a:t>CTime</a:t>
            </a:r>
            <a:r>
              <a:rPr lang="en-US" dirty="0"/>
              <a:t>⇒ T ∈ Mortal</a:t>
            </a:r>
          </a:p>
        </p:txBody>
      </p:sp>
      <p:sp>
        <p:nvSpPr>
          <p:cNvPr id="3" name="Content Placeholder 2">
            <a:extLst>
              <a:ext uri="{FF2B5EF4-FFF2-40B4-BE49-F238E27FC236}">
                <a16:creationId xmlns:a16="http://schemas.microsoft.com/office/drawing/2014/main" id="{31372377-762A-49AF-9C12-987C86AACEFC}"/>
              </a:ext>
            </a:extLst>
          </p:cNvPr>
          <p:cNvSpPr>
            <a:spLocks noGrp="1"/>
          </p:cNvSpPr>
          <p:nvPr>
            <p:ph idx="1"/>
          </p:nvPr>
        </p:nvSpPr>
        <p:spPr/>
        <p:txBody>
          <a:bodyPr/>
          <a:lstStyle/>
          <a:p>
            <a:pPr marL="0" indent="0">
              <a:buNone/>
            </a:pPr>
            <a:r>
              <a:rPr lang="en-US" sz="2400" b="1" dirty="0"/>
              <a:t>Theorem 3</a:t>
            </a:r>
            <a:r>
              <a:rPr lang="en-US" sz="2400" dirty="0"/>
              <a:t>. Let </a:t>
            </a:r>
            <a:r>
              <a:rPr lang="en-US" sz="2400" b="1" i="1" dirty="0"/>
              <a:t>T </a:t>
            </a:r>
            <a:r>
              <a:rPr lang="en-US" sz="2400" dirty="0"/>
              <a:t>be a TM in </a:t>
            </a:r>
            <a:r>
              <a:rPr lang="en-US" sz="2400" b="1" dirty="0" err="1"/>
              <a:t>CTime</a:t>
            </a:r>
            <a:r>
              <a:rPr lang="en-US" sz="2400" b="1" dirty="0"/>
              <a:t> </a:t>
            </a:r>
            <a:r>
              <a:rPr lang="en-US" sz="2400" dirty="0"/>
              <a:t>then</a:t>
            </a:r>
            <a:r>
              <a:rPr lang="en-US" sz="2400" b="1" dirty="0"/>
              <a:t> </a:t>
            </a:r>
            <a:r>
              <a:rPr lang="en-US" sz="2400" b="1" i="1" dirty="0"/>
              <a:t>T </a:t>
            </a:r>
            <a:r>
              <a:rPr lang="en-US" sz="2400" dirty="0"/>
              <a:t>is </a:t>
            </a:r>
            <a:r>
              <a:rPr lang="en-US" sz="2400" b="1" dirty="0"/>
              <a:t>Mortal</a:t>
            </a:r>
            <a:r>
              <a:rPr lang="en-US" sz="2400" dirty="0"/>
              <a:t>.</a:t>
            </a:r>
          </a:p>
          <a:p>
            <a:pPr marL="0" indent="0">
              <a:buNone/>
            </a:pPr>
            <a:r>
              <a:rPr lang="en-US" sz="2400" b="1" dirty="0"/>
              <a:t>Proof</a:t>
            </a:r>
            <a:r>
              <a:rPr lang="en-US" sz="2400" dirty="0"/>
              <a:t>. This is obvious as</a:t>
            </a:r>
            <a:r>
              <a:rPr lang="en-US" sz="2400" b="1" dirty="0"/>
              <a:t> Mortality </a:t>
            </a:r>
            <a:r>
              <a:rPr lang="en-US" sz="2400" dirty="0"/>
              <a:t>includes TMs with finitely or infinitely marked tapes.</a:t>
            </a:r>
          </a:p>
          <a:p>
            <a:pPr marL="0" indent="0">
              <a:buNone/>
            </a:pPr>
            <a:endParaRPr lang="en-US" sz="2000" dirty="0"/>
          </a:p>
        </p:txBody>
      </p:sp>
      <p:sp>
        <p:nvSpPr>
          <p:cNvPr id="4" name="Date Placeholder 3">
            <a:extLst>
              <a:ext uri="{FF2B5EF4-FFF2-40B4-BE49-F238E27FC236}">
                <a16:creationId xmlns:a16="http://schemas.microsoft.com/office/drawing/2014/main" id="{7A8585A1-8E9E-4E71-9834-4CF7EBFEEC62}"/>
              </a:ext>
            </a:extLst>
          </p:cNvPr>
          <p:cNvSpPr>
            <a:spLocks noGrp="1"/>
          </p:cNvSpPr>
          <p:nvPr>
            <p:ph type="dt" sz="half" idx="10"/>
          </p:nvPr>
        </p:nvSpPr>
        <p:spPr/>
        <p:txBody>
          <a:bodyPr/>
          <a:lstStyle/>
          <a:p>
            <a:fld id="{2534C2F4-DACC-7046-9C17-8BE104BD396C}" type="datetime1">
              <a:rPr lang="en-US" smtClean="0"/>
              <a:t>4/11/22</a:t>
            </a:fld>
            <a:endParaRPr lang="en-US"/>
          </a:p>
        </p:txBody>
      </p:sp>
      <p:sp>
        <p:nvSpPr>
          <p:cNvPr id="5" name="Footer Placeholder 4">
            <a:extLst>
              <a:ext uri="{FF2B5EF4-FFF2-40B4-BE49-F238E27FC236}">
                <a16:creationId xmlns:a16="http://schemas.microsoft.com/office/drawing/2014/main" id="{3AE4A93F-9357-4225-B8CE-F2B682DD779B}"/>
              </a:ext>
            </a:extLst>
          </p:cNvPr>
          <p:cNvSpPr>
            <a:spLocks noGrp="1"/>
          </p:cNvSpPr>
          <p:nvPr>
            <p:ph type="ftr" sz="quarter" idx="11"/>
          </p:nvPr>
        </p:nvSpPr>
        <p:spPr/>
        <p:txBody>
          <a:bodyPr/>
          <a:lstStyle/>
          <a:p>
            <a:r>
              <a:rPr lang="en-US"/>
              <a:t>© UCF CS</a:t>
            </a:r>
            <a:endParaRPr lang="en-US" dirty="0"/>
          </a:p>
        </p:txBody>
      </p:sp>
      <p:sp>
        <p:nvSpPr>
          <p:cNvPr id="6" name="Slide Number Placeholder 5">
            <a:extLst>
              <a:ext uri="{FF2B5EF4-FFF2-40B4-BE49-F238E27FC236}">
                <a16:creationId xmlns:a16="http://schemas.microsoft.com/office/drawing/2014/main" id="{08CFB07A-AD17-483B-8B4D-7A5BA1844910}"/>
              </a:ext>
            </a:extLst>
          </p:cNvPr>
          <p:cNvSpPr>
            <a:spLocks noGrp="1"/>
          </p:cNvSpPr>
          <p:nvPr>
            <p:ph type="sldNum" sz="quarter" idx="12"/>
          </p:nvPr>
        </p:nvSpPr>
        <p:spPr/>
        <p:txBody>
          <a:bodyPr/>
          <a:lstStyle/>
          <a:p>
            <a:fld id="{F7F6C048-724C-A44D-A3A9-573A2C2F7973}" type="slidenum">
              <a:rPr lang="en-US" smtClean="0"/>
              <a:pPr/>
              <a:t>11</a:t>
            </a:fld>
            <a:endParaRPr lang="en-US"/>
          </a:p>
        </p:txBody>
      </p:sp>
    </p:spTree>
    <p:extLst>
      <p:ext uri="{BB962C8B-B14F-4D97-AF65-F5344CB8AC3E}">
        <p14:creationId xmlns:p14="http://schemas.microsoft.com/office/powerpoint/2010/main" val="2084434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D1EE3-958E-455E-B05E-A67914D368D6}"/>
              </a:ext>
            </a:extLst>
          </p:cNvPr>
          <p:cNvSpPr>
            <a:spLocks noGrp="1"/>
          </p:cNvSpPr>
          <p:nvPr>
            <p:ph type="title"/>
          </p:nvPr>
        </p:nvSpPr>
        <p:spPr>
          <a:xfrm>
            <a:off x="304800" y="274638"/>
            <a:ext cx="8382000" cy="1143000"/>
          </a:xfrm>
        </p:spPr>
        <p:txBody>
          <a:bodyPr/>
          <a:lstStyle/>
          <a:p>
            <a:r>
              <a:rPr lang="en-US" dirty="0"/>
              <a:t>T ∈ Mortal ⇒ T ∈ </a:t>
            </a:r>
            <a:r>
              <a:rPr lang="en-US" dirty="0" err="1"/>
              <a:t>CTime</a:t>
            </a:r>
            <a:r>
              <a:rPr lang="en-US" dirty="0"/>
              <a:t> #1</a:t>
            </a:r>
          </a:p>
        </p:txBody>
      </p:sp>
      <p:sp>
        <p:nvSpPr>
          <p:cNvPr id="3" name="Content Placeholder 2">
            <a:extLst>
              <a:ext uri="{FF2B5EF4-FFF2-40B4-BE49-F238E27FC236}">
                <a16:creationId xmlns:a16="http://schemas.microsoft.com/office/drawing/2014/main" id="{31372377-762A-49AF-9C12-987C86AACEFC}"/>
              </a:ext>
            </a:extLst>
          </p:cNvPr>
          <p:cNvSpPr>
            <a:spLocks noGrp="1"/>
          </p:cNvSpPr>
          <p:nvPr>
            <p:ph idx="1"/>
          </p:nvPr>
        </p:nvSpPr>
        <p:spPr/>
        <p:txBody>
          <a:bodyPr/>
          <a:lstStyle/>
          <a:p>
            <a:pPr marL="0" indent="0">
              <a:buNone/>
            </a:pPr>
            <a:r>
              <a:rPr lang="en-US" sz="2000" b="1" dirty="0"/>
              <a:t>Theorem 4</a:t>
            </a:r>
            <a:r>
              <a:rPr lang="en-US" sz="2000" dirty="0"/>
              <a:t>. Let </a:t>
            </a:r>
            <a:r>
              <a:rPr lang="en-US" sz="2000" b="1" i="1" dirty="0"/>
              <a:t>T </a:t>
            </a:r>
            <a:r>
              <a:rPr lang="en-US" sz="2000" dirty="0"/>
              <a:t>be a TM in </a:t>
            </a:r>
            <a:r>
              <a:rPr lang="en-US" sz="2000" b="1" dirty="0"/>
              <a:t>Mortal </a:t>
            </a:r>
            <a:r>
              <a:rPr lang="en-US" sz="2000" dirty="0"/>
              <a:t>then</a:t>
            </a:r>
            <a:r>
              <a:rPr lang="en-US" sz="2000" b="1" dirty="0"/>
              <a:t> </a:t>
            </a:r>
            <a:r>
              <a:rPr lang="en-US" sz="2000" b="1" i="1" dirty="0"/>
              <a:t>T </a:t>
            </a:r>
            <a:r>
              <a:rPr lang="en-US" sz="2000" dirty="0"/>
              <a:t>is in </a:t>
            </a:r>
            <a:r>
              <a:rPr lang="en-US" sz="2000" b="1" dirty="0" err="1"/>
              <a:t>CTime</a:t>
            </a:r>
            <a:r>
              <a:rPr lang="en-US" sz="2000" dirty="0"/>
              <a:t>.</a:t>
            </a:r>
          </a:p>
          <a:p>
            <a:pPr marL="0" indent="0">
              <a:buNone/>
            </a:pPr>
            <a:r>
              <a:rPr lang="en-US" sz="2000" b="1" dirty="0"/>
              <a:t>Proof</a:t>
            </a:r>
            <a:r>
              <a:rPr lang="en-US" sz="2000" dirty="0"/>
              <a:t>: We approach this by contradiction (</a:t>
            </a:r>
            <a:r>
              <a:rPr lang="en-US" sz="2000" b="1" i="1" dirty="0"/>
              <a:t>T</a:t>
            </a:r>
            <a:r>
              <a:rPr lang="en-US" sz="2000" dirty="0"/>
              <a:t> </a:t>
            </a:r>
            <a:r>
              <a:rPr lang="en-US" sz="2000" b="1" dirty="0"/>
              <a:t>∉ </a:t>
            </a:r>
            <a:r>
              <a:rPr lang="en-US" sz="2000" b="1" dirty="0" err="1"/>
              <a:t>CTime</a:t>
            </a:r>
            <a:r>
              <a:rPr lang="en-US" sz="2000" b="1" dirty="0"/>
              <a:t> ⇒ </a:t>
            </a:r>
            <a:r>
              <a:rPr lang="en-US" sz="2000" b="1" i="1" dirty="0"/>
              <a:t>T</a:t>
            </a:r>
            <a:r>
              <a:rPr lang="en-US" sz="2000" b="1" dirty="0"/>
              <a:t> ∉ Mortal</a:t>
            </a:r>
            <a:r>
              <a:rPr lang="en-US" sz="2000" dirty="0"/>
              <a:t>).</a:t>
            </a:r>
          </a:p>
          <a:p>
            <a:pPr marL="0" indent="0">
              <a:buNone/>
            </a:pPr>
            <a:r>
              <a:rPr lang="en-US" sz="2000" dirty="0"/>
              <a:t>Assume </a:t>
            </a:r>
            <a:r>
              <a:rPr lang="en-US" sz="2000" b="1" i="1" dirty="0"/>
              <a:t>T</a:t>
            </a:r>
            <a:r>
              <a:rPr lang="en-US" sz="2000" dirty="0"/>
              <a:t> </a:t>
            </a:r>
            <a:r>
              <a:rPr lang="en-US" sz="2000" b="1" dirty="0"/>
              <a:t>∉ </a:t>
            </a:r>
            <a:r>
              <a:rPr lang="en-US" sz="2000" b="1" dirty="0" err="1"/>
              <a:t>CTime</a:t>
            </a:r>
            <a:r>
              <a:rPr lang="en-US" sz="2000" b="1" dirty="0"/>
              <a:t> </a:t>
            </a:r>
            <a:r>
              <a:rPr lang="en-US" sz="2000" dirty="0"/>
              <a:t>then there is either some finite ID that does not lead to a halt or some finite ID for which there is no a priori upper bound on the number of steps taken before halting. If any finite ID does not lead to a halt, then clearly </a:t>
            </a:r>
            <a:r>
              <a:rPr lang="en-US" sz="2000" b="1" i="1" dirty="0"/>
              <a:t>T</a:t>
            </a:r>
            <a:r>
              <a:rPr lang="en-US" sz="2000" dirty="0"/>
              <a:t> is immortal. We need then consider only infinite IDs and unbounded computations.</a:t>
            </a:r>
          </a:p>
          <a:p>
            <a:pPr marL="0" indent="0">
              <a:buNone/>
            </a:pPr>
            <a:r>
              <a:rPr lang="en-US" sz="2000" dirty="0"/>
              <a:t>Let </a:t>
            </a:r>
            <a:r>
              <a:rPr lang="en-US" sz="2000" dirty="0">
                <a:latin typeface="Script MT Bold" panose="03040602040607080904" pitchFamily="66" charset="0"/>
              </a:rPr>
              <a:t>I</a:t>
            </a:r>
            <a:r>
              <a:rPr lang="en-US" sz="2000" dirty="0"/>
              <a:t> be the set of all ID’s such that, for each </a:t>
            </a:r>
            <a:r>
              <a:rPr lang="en-US" sz="2000" b="1" i="1" dirty="0"/>
              <a:t>I</a:t>
            </a:r>
            <a:r>
              <a:rPr lang="en-US" sz="2000" dirty="0"/>
              <a:t> </a:t>
            </a:r>
            <a:r>
              <a:rPr lang="en-US" sz="2000" dirty="0">
                <a:sym typeface="Symbol" panose="05050102010706020507" pitchFamily="18" charset="2"/>
              </a:rPr>
              <a:t></a:t>
            </a:r>
            <a:r>
              <a:rPr lang="en-US" sz="2000" dirty="0"/>
              <a:t> </a:t>
            </a:r>
            <a:r>
              <a:rPr lang="en-US" sz="2000" dirty="0">
                <a:latin typeface="Script MT Bold" panose="03040602040607080904" pitchFamily="66" charset="0"/>
              </a:rPr>
              <a:t>I</a:t>
            </a:r>
            <a:r>
              <a:rPr lang="en-US" sz="2000" dirty="0"/>
              <a:t>, when </a:t>
            </a:r>
            <a:r>
              <a:rPr lang="en-US" sz="2000" b="1" i="1" dirty="0"/>
              <a:t>T</a:t>
            </a:r>
            <a:r>
              <a:rPr lang="en-US" sz="2000" i="1" dirty="0"/>
              <a:t> </a:t>
            </a:r>
            <a:r>
              <a:rPr lang="en-US" sz="2000" dirty="0"/>
              <a:t>starts in </a:t>
            </a:r>
            <a:r>
              <a:rPr lang="en-US" sz="2000" b="1" i="1" dirty="0"/>
              <a:t>I </a:t>
            </a:r>
            <a:r>
              <a:rPr lang="en-US" sz="2000" dirty="0"/>
              <a:t>it will eventually scan each square of the tape containing a symbol of </a:t>
            </a:r>
            <a:r>
              <a:rPr lang="en-US" sz="2000" b="1" i="1" dirty="0"/>
              <a:t>I</a:t>
            </a:r>
            <a:r>
              <a:rPr lang="en-US" sz="2000" dirty="0"/>
              <a:t> before it scans a square not containing a symbol of </a:t>
            </a:r>
            <a:r>
              <a:rPr lang="en-US" sz="2000" b="1" i="1" dirty="0"/>
              <a:t>I</a:t>
            </a:r>
            <a:r>
              <a:rPr lang="en-US" sz="2000" dirty="0"/>
              <a:t>. </a:t>
            </a:r>
          </a:p>
          <a:p>
            <a:pPr marL="0" indent="0">
              <a:buNone/>
            </a:pPr>
            <a:r>
              <a:rPr lang="en-US" sz="2000" dirty="0"/>
              <a:t>Let {</a:t>
            </a:r>
            <a:r>
              <a:rPr lang="en-US" sz="2000" b="1" dirty="0"/>
              <a:t>q</a:t>
            </a:r>
            <a:r>
              <a:rPr lang="en-US" sz="2000" b="1" baseline="-25000" dirty="0"/>
              <a:t>1</a:t>
            </a:r>
            <a:r>
              <a:rPr lang="en-US" sz="2000" dirty="0"/>
              <a:t>, … , </a:t>
            </a:r>
            <a:r>
              <a:rPr lang="en-US" sz="2000" b="1" dirty="0" err="1"/>
              <a:t>q</a:t>
            </a:r>
            <a:r>
              <a:rPr lang="en-US" sz="2000" b="1" baseline="-25000" dirty="0" err="1"/>
              <a:t>m</a:t>
            </a:r>
            <a:r>
              <a:rPr lang="en-US" sz="2000" dirty="0"/>
              <a:t>} be the states of </a:t>
            </a:r>
            <a:r>
              <a:rPr lang="en-US" sz="2000" b="1" i="1" dirty="0"/>
              <a:t>T</a:t>
            </a:r>
            <a:r>
              <a:rPr lang="en-US" sz="2000" dirty="0"/>
              <a:t>. We define a forest of </a:t>
            </a:r>
            <a:r>
              <a:rPr lang="en-US" sz="2000" b="1" dirty="0"/>
              <a:t>m</a:t>
            </a:r>
            <a:r>
              <a:rPr lang="en-US" sz="2000" dirty="0"/>
              <a:t> trees, one for each state of </a:t>
            </a:r>
            <a:r>
              <a:rPr lang="en-US" sz="2000" b="1" i="1" dirty="0"/>
              <a:t>T</a:t>
            </a:r>
            <a:r>
              <a:rPr lang="en-US" sz="2000" dirty="0"/>
              <a:t>, such that the </a:t>
            </a:r>
            <a:r>
              <a:rPr lang="en-US" sz="2000" b="1" dirty="0"/>
              <a:t>j</a:t>
            </a:r>
            <a:r>
              <a:rPr lang="en-US" sz="2000" dirty="0"/>
              <a:t>-</a:t>
            </a:r>
            <a:r>
              <a:rPr lang="en-US" sz="2000" dirty="0" err="1"/>
              <a:t>th</a:t>
            </a:r>
            <a:r>
              <a:rPr lang="en-US" sz="2000" dirty="0"/>
              <a:t> tree has root </a:t>
            </a:r>
            <a:r>
              <a:rPr lang="en-US" sz="2000" b="1" dirty="0" err="1"/>
              <a:t>q</a:t>
            </a:r>
            <a:r>
              <a:rPr lang="en-US" sz="2000" b="1" baseline="-25000" dirty="0" err="1"/>
              <a:t>j</a:t>
            </a:r>
            <a:r>
              <a:rPr lang="en-US" sz="2000" dirty="0"/>
              <a:t>. The direct descendants of </a:t>
            </a:r>
            <a:r>
              <a:rPr lang="en-US" sz="2000" b="1" dirty="0" err="1"/>
              <a:t>q</a:t>
            </a:r>
            <a:r>
              <a:rPr lang="en-US" sz="2000" b="1" baseline="-25000" dirty="0" err="1"/>
              <a:t>j</a:t>
            </a:r>
            <a:r>
              <a:rPr lang="en-US" sz="2000" dirty="0"/>
              <a:t> are </a:t>
            </a:r>
            <a:r>
              <a:rPr lang="en-US" sz="2000" b="1" dirty="0"/>
              <a:t>q</a:t>
            </a:r>
            <a:r>
              <a:rPr lang="en-US" sz="2000" b="1" baseline="-25000" dirty="0"/>
              <a:t>j</a:t>
            </a:r>
            <a:r>
              <a:rPr lang="en-US" sz="2000" b="1" dirty="0"/>
              <a:t>0</a:t>
            </a:r>
            <a:r>
              <a:rPr lang="en-US" sz="2000" dirty="0"/>
              <a:t> and </a:t>
            </a:r>
            <a:r>
              <a:rPr lang="en-US" sz="2000" b="1" dirty="0"/>
              <a:t>q</a:t>
            </a:r>
            <a:r>
              <a:rPr lang="en-US" sz="2000" b="1" baseline="-25000" dirty="0"/>
              <a:t>j</a:t>
            </a:r>
            <a:r>
              <a:rPr lang="en-US" sz="2000" b="1" dirty="0"/>
              <a:t>1</a:t>
            </a:r>
            <a:r>
              <a:rPr lang="en-US" sz="2000" dirty="0"/>
              <a:t>,</a:t>
            </a:r>
            <a:r>
              <a:rPr lang="en-US" sz="2000" b="1" dirty="0"/>
              <a:t> </a:t>
            </a:r>
            <a:r>
              <a:rPr lang="en-US" sz="2000" dirty="0"/>
              <a:t>representing the shortest IDs involving </a:t>
            </a:r>
            <a:r>
              <a:rPr lang="en-US" sz="2000" b="1" dirty="0" err="1"/>
              <a:t>q</a:t>
            </a:r>
            <a:r>
              <a:rPr lang="en-US" sz="2000" b="1" baseline="-25000" dirty="0" err="1"/>
              <a:t>j</a:t>
            </a:r>
            <a:r>
              <a:rPr lang="en-US" sz="2000" dirty="0"/>
              <a:t>.</a:t>
            </a:r>
          </a:p>
        </p:txBody>
      </p:sp>
      <p:sp>
        <p:nvSpPr>
          <p:cNvPr id="4" name="Date Placeholder 3">
            <a:extLst>
              <a:ext uri="{FF2B5EF4-FFF2-40B4-BE49-F238E27FC236}">
                <a16:creationId xmlns:a16="http://schemas.microsoft.com/office/drawing/2014/main" id="{7A8585A1-8E9E-4E71-9834-4CF7EBFEEC62}"/>
              </a:ext>
            </a:extLst>
          </p:cNvPr>
          <p:cNvSpPr>
            <a:spLocks noGrp="1"/>
          </p:cNvSpPr>
          <p:nvPr>
            <p:ph type="dt" sz="half" idx="10"/>
          </p:nvPr>
        </p:nvSpPr>
        <p:spPr/>
        <p:txBody>
          <a:bodyPr/>
          <a:lstStyle/>
          <a:p>
            <a:fld id="{2534C2F4-DACC-7046-9C17-8BE104BD396C}" type="datetime1">
              <a:rPr lang="en-US" smtClean="0"/>
              <a:t>4/10/22</a:t>
            </a:fld>
            <a:endParaRPr lang="en-US"/>
          </a:p>
        </p:txBody>
      </p:sp>
      <p:sp>
        <p:nvSpPr>
          <p:cNvPr id="5" name="Footer Placeholder 4">
            <a:extLst>
              <a:ext uri="{FF2B5EF4-FFF2-40B4-BE49-F238E27FC236}">
                <a16:creationId xmlns:a16="http://schemas.microsoft.com/office/drawing/2014/main" id="{3AE4A93F-9357-4225-B8CE-F2B682DD779B}"/>
              </a:ext>
            </a:extLst>
          </p:cNvPr>
          <p:cNvSpPr>
            <a:spLocks noGrp="1"/>
          </p:cNvSpPr>
          <p:nvPr>
            <p:ph type="ftr" sz="quarter" idx="11"/>
          </p:nvPr>
        </p:nvSpPr>
        <p:spPr/>
        <p:txBody>
          <a:bodyPr/>
          <a:lstStyle/>
          <a:p>
            <a:r>
              <a:rPr lang="en-US"/>
              <a:t>© UCF CS</a:t>
            </a:r>
            <a:endParaRPr lang="en-US" dirty="0"/>
          </a:p>
        </p:txBody>
      </p:sp>
      <p:sp>
        <p:nvSpPr>
          <p:cNvPr id="6" name="Slide Number Placeholder 5">
            <a:extLst>
              <a:ext uri="{FF2B5EF4-FFF2-40B4-BE49-F238E27FC236}">
                <a16:creationId xmlns:a16="http://schemas.microsoft.com/office/drawing/2014/main" id="{08CFB07A-AD17-483B-8B4D-7A5BA1844910}"/>
              </a:ext>
            </a:extLst>
          </p:cNvPr>
          <p:cNvSpPr>
            <a:spLocks noGrp="1"/>
          </p:cNvSpPr>
          <p:nvPr>
            <p:ph type="sldNum" sz="quarter" idx="12"/>
          </p:nvPr>
        </p:nvSpPr>
        <p:spPr/>
        <p:txBody>
          <a:bodyPr/>
          <a:lstStyle/>
          <a:p>
            <a:fld id="{F7F6C048-724C-A44D-A3A9-573A2C2F7973}" type="slidenum">
              <a:rPr lang="en-US" smtClean="0"/>
              <a:pPr/>
              <a:t>12</a:t>
            </a:fld>
            <a:endParaRPr lang="en-US"/>
          </a:p>
        </p:txBody>
      </p:sp>
    </p:spTree>
    <p:extLst>
      <p:ext uri="{BB962C8B-B14F-4D97-AF65-F5344CB8AC3E}">
        <p14:creationId xmlns:p14="http://schemas.microsoft.com/office/powerpoint/2010/main" val="28205388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D1EE3-958E-455E-B05E-A67914D368D6}"/>
              </a:ext>
            </a:extLst>
          </p:cNvPr>
          <p:cNvSpPr>
            <a:spLocks noGrp="1"/>
          </p:cNvSpPr>
          <p:nvPr>
            <p:ph type="title"/>
          </p:nvPr>
        </p:nvSpPr>
        <p:spPr>
          <a:xfrm>
            <a:off x="304800" y="274638"/>
            <a:ext cx="8382000" cy="1143000"/>
          </a:xfrm>
        </p:spPr>
        <p:txBody>
          <a:bodyPr/>
          <a:lstStyle/>
          <a:p>
            <a:r>
              <a:rPr lang="en-US" dirty="0"/>
              <a:t>T ∈ Mortal ⇒ T ∈ </a:t>
            </a:r>
            <a:r>
              <a:rPr lang="en-US" dirty="0" err="1"/>
              <a:t>CTime</a:t>
            </a:r>
            <a:r>
              <a:rPr lang="en-US" dirty="0"/>
              <a:t> #2</a:t>
            </a:r>
          </a:p>
        </p:txBody>
      </p:sp>
      <p:sp>
        <p:nvSpPr>
          <p:cNvPr id="3" name="Content Placeholder 2">
            <a:extLst>
              <a:ext uri="{FF2B5EF4-FFF2-40B4-BE49-F238E27FC236}">
                <a16:creationId xmlns:a16="http://schemas.microsoft.com/office/drawing/2014/main" id="{31372377-762A-49AF-9C12-987C86AACEFC}"/>
              </a:ext>
            </a:extLst>
          </p:cNvPr>
          <p:cNvSpPr>
            <a:spLocks noGrp="1"/>
          </p:cNvSpPr>
          <p:nvPr>
            <p:ph idx="1"/>
          </p:nvPr>
        </p:nvSpPr>
        <p:spPr/>
        <p:txBody>
          <a:bodyPr/>
          <a:lstStyle/>
          <a:p>
            <a:pPr marL="0" indent="0">
              <a:buNone/>
            </a:pPr>
            <a:r>
              <a:rPr lang="en-US" sz="2200" dirty="0"/>
              <a:t>If </a:t>
            </a:r>
            <a:r>
              <a:rPr lang="en-US" sz="2200" b="1" i="1" dirty="0"/>
              <a:t>I</a:t>
            </a:r>
            <a:r>
              <a:rPr lang="en-US" sz="2200" b="1" i="1" baseline="-25000" dirty="0"/>
              <a:t>0</a:t>
            </a:r>
            <a:r>
              <a:rPr lang="en-US" sz="2200" dirty="0"/>
              <a:t>, </a:t>
            </a:r>
            <a:r>
              <a:rPr lang="en-US" sz="2200" b="1" i="1" dirty="0"/>
              <a:t>I</a:t>
            </a:r>
            <a:r>
              <a:rPr lang="en-US" sz="2200" b="1" i="1" baseline="-25000" dirty="0"/>
              <a:t>1</a:t>
            </a:r>
            <a:r>
              <a:rPr lang="en-US" sz="2200" dirty="0"/>
              <a:t> </a:t>
            </a:r>
            <a:r>
              <a:rPr lang="en-US" sz="2200" dirty="0">
                <a:sym typeface="Symbol" panose="05050102010706020507" pitchFamily="18" charset="2"/>
              </a:rPr>
              <a:t></a:t>
            </a:r>
            <a:r>
              <a:rPr lang="en-US" sz="2200" dirty="0"/>
              <a:t> </a:t>
            </a:r>
            <a:r>
              <a:rPr lang="en-US" sz="2200" dirty="0">
                <a:latin typeface="Script MT Bold" panose="03040602040607080904" pitchFamily="66" charset="0"/>
              </a:rPr>
              <a:t>I</a:t>
            </a:r>
            <a:r>
              <a:rPr lang="en-US" sz="2200" dirty="0"/>
              <a:t>, and </a:t>
            </a:r>
            <a:r>
              <a:rPr lang="en-US" sz="2200" b="1" dirty="0" err="1"/>
              <a:t>q</a:t>
            </a:r>
            <a:r>
              <a:rPr lang="en-US" sz="2200" b="1" baseline="-25000" dirty="0" err="1"/>
              <a:t>j</a:t>
            </a:r>
            <a:r>
              <a:rPr lang="en-US" sz="2200" dirty="0"/>
              <a:t> is a symbol of </a:t>
            </a:r>
            <a:r>
              <a:rPr lang="en-US" sz="2200" b="1" i="1" dirty="0"/>
              <a:t>I</a:t>
            </a:r>
            <a:r>
              <a:rPr lang="en-US" sz="2200" b="1" i="1" baseline="-25000" dirty="0"/>
              <a:t>0</a:t>
            </a:r>
            <a:r>
              <a:rPr lang="en-US" sz="2200" dirty="0"/>
              <a:t> and </a:t>
            </a:r>
            <a:r>
              <a:rPr lang="en-US" sz="2200" b="1" i="1" dirty="0"/>
              <a:t>I</a:t>
            </a:r>
            <a:r>
              <a:rPr lang="en-US" sz="2200" b="1" i="1" baseline="-25000" dirty="0"/>
              <a:t>1</a:t>
            </a:r>
            <a:r>
              <a:rPr lang="en-US" sz="2200" dirty="0"/>
              <a:t>, and </a:t>
            </a:r>
            <a:r>
              <a:rPr lang="en-US" sz="2200" b="1" i="1" dirty="0"/>
              <a:t>I</a:t>
            </a:r>
            <a:r>
              <a:rPr lang="en-US" sz="2200" b="1" i="1" baseline="-25000" dirty="0"/>
              <a:t>1</a:t>
            </a:r>
            <a:r>
              <a:rPr lang="en-US" sz="2200" dirty="0"/>
              <a:t> = </a:t>
            </a:r>
            <a:r>
              <a:rPr lang="en-US" sz="2200" b="1" i="1" dirty="0">
                <a:sym typeface="Symbol" panose="05050102010706020507" pitchFamily="18" charset="2"/>
              </a:rPr>
              <a:t> </a:t>
            </a:r>
            <a:r>
              <a:rPr lang="en-US" sz="2200" b="1" i="1" dirty="0"/>
              <a:t>I</a:t>
            </a:r>
            <a:r>
              <a:rPr lang="en-US" sz="2200" b="1" i="1" baseline="-25000" dirty="0"/>
              <a:t>0</a:t>
            </a:r>
            <a:r>
              <a:rPr lang="en-US" sz="2200" b="1" i="1" dirty="0"/>
              <a:t> </a:t>
            </a:r>
            <a:r>
              <a:rPr lang="en-US" sz="2200" dirty="0"/>
              <a:t>or </a:t>
            </a:r>
            <a:r>
              <a:rPr lang="en-US" sz="2200" b="1" i="1" dirty="0"/>
              <a:t>I</a:t>
            </a:r>
            <a:r>
              <a:rPr lang="en-US" sz="2200" b="1" i="1" baseline="-25000" dirty="0"/>
              <a:t>1</a:t>
            </a:r>
            <a:r>
              <a:rPr lang="en-US" sz="2200" dirty="0"/>
              <a:t> = </a:t>
            </a:r>
            <a:r>
              <a:rPr lang="en-US" sz="2200" b="1" i="1" dirty="0"/>
              <a:t>I</a:t>
            </a:r>
            <a:r>
              <a:rPr lang="en-US" sz="2200" b="1" i="1" baseline="-25000" dirty="0"/>
              <a:t>0</a:t>
            </a:r>
            <a:r>
              <a:rPr lang="en-US" sz="2200" dirty="0"/>
              <a:t> </a:t>
            </a:r>
            <a:r>
              <a:rPr lang="en-US" sz="2200" b="1" i="1" dirty="0">
                <a:sym typeface="Symbol" panose="05050102010706020507" pitchFamily="18" charset="2"/>
              </a:rPr>
              <a:t> </a:t>
            </a:r>
            <a:r>
              <a:rPr lang="en-US" sz="2200" dirty="0"/>
              <a:t>where </a:t>
            </a:r>
            <a:r>
              <a:rPr lang="en-US" sz="2200" b="1" i="1" dirty="0">
                <a:sym typeface="Symbol" panose="05050102010706020507" pitchFamily="18" charset="2"/>
              </a:rPr>
              <a:t></a:t>
            </a:r>
            <a:r>
              <a:rPr lang="en-US" sz="2200" dirty="0"/>
              <a:t> is a tape symbol, then </a:t>
            </a:r>
            <a:r>
              <a:rPr lang="en-US" sz="2200" b="1" i="1" dirty="0"/>
              <a:t>I</a:t>
            </a:r>
            <a:r>
              <a:rPr lang="en-US" sz="2200" b="1" i="1" baseline="-25000" dirty="0"/>
              <a:t>0</a:t>
            </a:r>
            <a:r>
              <a:rPr lang="en-US" sz="2200" b="1" i="1" dirty="0"/>
              <a:t> </a:t>
            </a:r>
            <a:r>
              <a:rPr lang="en-US" sz="2200" dirty="0"/>
              <a:t>is a parent of </a:t>
            </a:r>
            <a:r>
              <a:rPr lang="en-US" sz="2200" b="1" i="1" dirty="0"/>
              <a:t>I</a:t>
            </a:r>
            <a:r>
              <a:rPr lang="en-US" sz="2200" b="1" i="1" baseline="-25000" dirty="0"/>
              <a:t>1</a:t>
            </a:r>
            <a:r>
              <a:rPr lang="en-US" sz="2200" dirty="0"/>
              <a:t> in the </a:t>
            </a:r>
            <a:r>
              <a:rPr lang="en-US" sz="2200" b="1" dirty="0"/>
              <a:t>j</a:t>
            </a:r>
            <a:r>
              <a:rPr lang="en-US" sz="2200" dirty="0"/>
              <a:t>-</a:t>
            </a:r>
            <a:r>
              <a:rPr lang="en-US" sz="2200" dirty="0" err="1"/>
              <a:t>th</a:t>
            </a:r>
            <a:r>
              <a:rPr lang="en-US" sz="2200" dirty="0"/>
              <a:t> tree. </a:t>
            </a:r>
          </a:p>
          <a:p>
            <a:pPr marL="0" indent="0">
              <a:buNone/>
            </a:pPr>
            <a:r>
              <a:rPr lang="en-US" sz="2200" dirty="0"/>
              <a:t>Note that when </a:t>
            </a:r>
            <a:r>
              <a:rPr lang="en-US" sz="2200" b="1" i="1" dirty="0"/>
              <a:t>T</a:t>
            </a:r>
            <a:r>
              <a:rPr lang="en-US" sz="2200" dirty="0"/>
              <a:t> starts in </a:t>
            </a:r>
            <a:r>
              <a:rPr lang="en-US" sz="2200" b="1" i="1" dirty="0"/>
              <a:t>I</a:t>
            </a:r>
            <a:r>
              <a:rPr lang="en-US" sz="2200" b="1" i="1" baseline="-25000" dirty="0"/>
              <a:t>1</a:t>
            </a:r>
            <a:r>
              <a:rPr lang="en-US" sz="2200" dirty="0"/>
              <a:t>, the square containing </a:t>
            </a:r>
            <a:r>
              <a:rPr lang="en-US" sz="2200" b="1" i="1" dirty="0">
                <a:sym typeface="Symbol" panose="05050102010706020507" pitchFamily="18" charset="2"/>
              </a:rPr>
              <a:t></a:t>
            </a:r>
            <a:r>
              <a:rPr lang="en-US" sz="2200" dirty="0"/>
              <a:t> is scanned after every other square of </a:t>
            </a:r>
            <a:r>
              <a:rPr lang="en-US" sz="2200" b="1" i="1" dirty="0"/>
              <a:t>I</a:t>
            </a:r>
            <a:r>
              <a:rPr lang="en-US" sz="2200" b="1" i="1" baseline="-25000" dirty="0"/>
              <a:t>1</a:t>
            </a:r>
            <a:r>
              <a:rPr lang="en-US" sz="2200" b="1" i="1" dirty="0"/>
              <a:t> </a:t>
            </a:r>
            <a:r>
              <a:rPr lang="en-US" sz="2200" dirty="0"/>
              <a:t>but before any square not in </a:t>
            </a:r>
            <a:r>
              <a:rPr lang="en-US" sz="2200" b="1" i="1" dirty="0"/>
              <a:t>I</a:t>
            </a:r>
            <a:r>
              <a:rPr lang="en-US" sz="2200" b="1" i="1" baseline="-25000" dirty="0"/>
              <a:t>1</a:t>
            </a:r>
            <a:r>
              <a:rPr lang="en-US" sz="2200" b="1" i="1" dirty="0"/>
              <a:t>.</a:t>
            </a:r>
            <a:endParaRPr lang="en-US" sz="2200" dirty="0"/>
          </a:p>
          <a:p>
            <a:pPr marL="0" indent="0">
              <a:buNone/>
            </a:pPr>
            <a:r>
              <a:rPr lang="en-US" sz="2200" dirty="0"/>
              <a:t>Based on prior considerations, we know that </a:t>
            </a:r>
            <a:r>
              <a:rPr lang="en-US" sz="2200" b="1" i="1" dirty="0"/>
              <a:t>T</a:t>
            </a:r>
            <a:r>
              <a:rPr lang="en-US" sz="2200" dirty="0"/>
              <a:t> is immortal and that, for every finite ID, </a:t>
            </a:r>
            <a:r>
              <a:rPr lang="en-US" sz="2200" b="1" i="1" dirty="0"/>
              <a:t>T</a:t>
            </a:r>
            <a:r>
              <a:rPr lang="en-US" sz="2200" dirty="0"/>
              <a:t> either halts or runs for an unbounded number of steps and eventually halts. In the latter case </a:t>
            </a:r>
            <a:r>
              <a:rPr lang="en-US" sz="2200" b="1" i="1" dirty="0"/>
              <a:t>T</a:t>
            </a:r>
            <a:r>
              <a:rPr lang="en-US" sz="2200" dirty="0"/>
              <a:t> cannot stay within a bounded region of the tape as that would result in a loop. Thus, in both cases (non-halting or no bound), at least one of the trees of the forest must have an unbounded number of nodes. </a:t>
            </a:r>
          </a:p>
        </p:txBody>
      </p:sp>
      <p:sp>
        <p:nvSpPr>
          <p:cNvPr id="4" name="Date Placeholder 3">
            <a:extLst>
              <a:ext uri="{FF2B5EF4-FFF2-40B4-BE49-F238E27FC236}">
                <a16:creationId xmlns:a16="http://schemas.microsoft.com/office/drawing/2014/main" id="{7A8585A1-8E9E-4E71-9834-4CF7EBFEEC62}"/>
              </a:ext>
            </a:extLst>
          </p:cNvPr>
          <p:cNvSpPr>
            <a:spLocks noGrp="1"/>
          </p:cNvSpPr>
          <p:nvPr>
            <p:ph type="dt" sz="half" idx="10"/>
          </p:nvPr>
        </p:nvSpPr>
        <p:spPr/>
        <p:txBody>
          <a:bodyPr/>
          <a:lstStyle/>
          <a:p>
            <a:fld id="{2534C2F4-DACC-7046-9C17-8BE104BD396C}" type="datetime1">
              <a:rPr lang="en-US" smtClean="0"/>
              <a:t>4/10/22</a:t>
            </a:fld>
            <a:endParaRPr lang="en-US"/>
          </a:p>
        </p:txBody>
      </p:sp>
      <p:sp>
        <p:nvSpPr>
          <p:cNvPr id="5" name="Footer Placeholder 4">
            <a:extLst>
              <a:ext uri="{FF2B5EF4-FFF2-40B4-BE49-F238E27FC236}">
                <a16:creationId xmlns:a16="http://schemas.microsoft.com/office/drawing/2014/main" id="{3AE4A93F-9357-4225-B8CE-F2B682DD779B}"/>
              </a:ext>
            </a:extLst>
          </p:cNvPr>
          <p:cNvSpPr>
            <a:spLocks noGrp="1"/>
          </p:cNvSpPr>
          <p:nvPr>
            <p:ph type="ftr" sz="quarter" idx="11"/>
          </p:nvPr>
        </p:nvSpPr>
        <p:spPr/>
        <p:txBody>
          <a:bodyPr/>
          <a:lstStyle/>
          <a:p>
            <a:r>
              <a:rPr lang="en-US" dirty="0"/>
              <a:t>© UCF CS</a:t>
            </a:r>
          </a:p>
        </p:txBody>
      </p:sp>
      <p:sp>
        <p:nvSpPr>
          <p:cNvPr id="6" name="Slide Number Placeholder 5">
            <a:extLst>
              <a:ext uri="{FF2B5EF4-FFF2-40B4-BE49-F238E27FC236}">
                <a16:creationId xmlns:a16="http://schemas.microsoft.com/office/drawing/2014/main" id="{08CFB07A-AD17-483B-8B4D-7A5BA1844910}"/>
              </a:ext>
            </a:extLst>
          </p:cNvPr>
          <p:cNvSpPr>
            <a:spLocks noGrp="1"/>
          </p:cNvSpPr>
          <p:nvPr>
            <p:ph type="sldNum" sz="quarter" idx="12"/>
          </p:nvPr>
        </p:nvSpPr>
        <p:spPr/>
        <p:txBody>
          <a:bodyPr/>
          <a:lstStyle/>
          <a:p>
            <a:fld id="{F7F6C048-724C-A44D-A3A9-573A2C2F7973}" type="slidenum">
              <a:rPr lang="en-US" smtClean="0"/>
              <a:pPr/>
              <a:t>13</a:t>
            </a:fld>
            <a:endParaRPr lang="en-US"/>
          </a:p>
        </p:txBody>
      </p:sp>
    </p:spTree>
    <p:extLst>
      <p:ext uri="{BB962C8B-B14F-4D97-AF65-F5344CB8AC3E}">
        <p14:creationId xmlns:p14="http://schemas.microsoft.com/office/powerpoint/2010/main" val="33541567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D1EE3-958E-455E-B05E-A67914D368D6}"/>
              </a:ext>
            </a:extLst>
          </p:cNvPr>
          <p:cNvSpPr>
            <a:spLocks noGrp="1"/>
          </p:cNvSpPr>
          <p:nvPr>
            <p:ph type="title"/>
          </p:nvPr>
        </p:nvSpPr>
        <p:spPr>
          <a:xfrm>
            <a:off x="304800" y="274638"/>
            <a:ext cx="8382000" cy="1143000"/>
          </a:xfrm>
        </p:spPr>
        <p:txBody>
          <a:bodyPr/>
          <a:lstStyle/>
          <a:p>
            <a:r>
              <a:rPr lang="en-US" dirty="0"/>
              <a:t>T ∈ Mortal ⇒ T ∈ </a:t>
            </a:r>
            <a:r>
              <a:rPr lang="en-US" dirty="0" err="1"/>
              <a:t>CTime</a:t>
            </a:r>
            <a:r>
              <a:rPr lang="en-US" dirty="0"/>
              <a:t> #3</a:t>
            </a:r>
          </a:p>
        </p:txBody>
      </p:sp>
      <p:sp>
        <p:nvSpPr>
          <p:cNvPr id="3" name="Content Placeholder 2">
            <a:extLst>
              <a:ext uri="{FF2B5EF4-FFF2-40B4-BE49-F238E27FC236}">
                <a16:creationId xmlns:a16="http://schemas.microsoft.com/office/drawing/2014/main" id="{31372377-762A-49AF-9C12-987C86AACEFC}"/>
              </a:ext>
            </a:extLst>
          </p:cNvPr>
          <p:cNvSpPr>
            <a:spLocks noGrp="1"/>
          </p:cNvSpPr>
          <p:nvPr>
            <p:ph idx="1"/>
          </p:nvPr>
        </p:nvSpPr>
        <p:spPr/>
        <p:txBody>
          <a:bodyPr/>
          <a:lstStyle/>
          <a:p>
            <a:pPr marL="0" indent="0">
              <a:buNone/>
            </a:pPr>
            <a:r>
              <a:rPr lang="en-US" sz="2000" dirty="0"/>
              <a:t>Continuing:</a:t>
            </a:r>
          </a:p>
          <a:p>
            <a:pPr marL="0" indent="0">
              <a:buNone/>
            </a:pPr>
            <a:r>
              <a:rPr lang="en-US" sz="2000" dirty="0"/>
              <a:t>As the degree of each vertex in each tree is finite (it is bounded by the number of tape symbols), by Koenig's Infinity Lemma, at least one of the trees must have an infinite branch. Therefore, there exists an infinite ID that causes </a:t>
            </a:r>
            <a:r>
              <a:rPr lang="en-US" sz="2000" b="1" i="1" dirty="0"/>
              <a:t>T</a:t>
            </a:r>
            <a:r>
              <a:rPr lang="en-US" sz="2000" dirty="0"/>
              <a:t> to travel an infinite distance on the tape. It follows that </a:t>
            </a:r>
            <a:r>
              <a:rPr lang="en-US" sz="2000" b="1" i="1" dirty="0"/>
              <a:t>T</a:t>
            </a:r>
            <a:r>
              <a:rPr lang="en-US" sz="2000" dirty="0"/>
              <a:t> is immortal.</a:t>
            </a:r>
          </a:p>
          <a:p>
            <a:pPr marL="0" indent="0">
              <a:buNone/>
            </a:pPr>
            <a:r>
              <a:rPr lang="en-US" sz="2000" dirty="0"/>
              <a:t>This shows if </a:t>
            </a:r>
            <a:r>
              <a:rPr lang="en-US" sz="2000" b="1" i="1" dirty="0"/>
              <a:t>T</a:t>
            </a:r>
            <a:r>
              <a:rPr lang="en-US" sz="2000" dirty="0"/>
              <a:t> is not in </a:t>
            </a:r>
            <a:r>
              <a:rPr lang="en-US" sz="2000" b="1" dirty="0" err="1"/>
              <a:t>CTime</a:t>
            </a:r>
            <a:r>
              <a:rPr lang="en-US" sz="2000" b="1" dirty="0"/>
              <a:t> </a:t>
            </a:r>
            <a:r>
              <a:rPr lang="en-US" sz="2000" dirty="0"/>
              <a:t>then </a:t>
            </a:r>
            <a:r>
              <a:rPr lang="en-US" sz="2000" b="1" i="1" dirty="0"/>
              <a:t>T</a:t>
            </a:r>
            <a:r>
              <a:rPr lang="en-US" sz="2000" dirty="0"/>
              <a:t> is also not in </a:t>
            </a:r>
            <a:r>
              <a:rPr lang="en-US" sz="2000" b="1" dirty="0"/>
              <a:t>Mortal</a:t>
            </a:r>
            <a:r>
              <a:rPr lang="en-US" sz="2000" dirty="0"/>
              <a:t> and hence </a:t>
            </a:r>
            <a:r>
              <a:rPr lang="en-US" sz="2000" b="1" dirty="0"/>
              <a:t>Mortal</a:t>
            </a:r>
            <a:r>
              <a:rPr lang="en-US" sz="2000" dirty="0"/>
              <a:t> ⇒ </a:t>
            </a:r>
            <a:r>
              <a:rPr lang="en-US" sz="2000" b="1" dirty="0" err="1"/>
              <a:t>CTime</a:t>
            </a:r>
            <a:r>
              <a:rPr lang="en-US" sz="2000" dirty="0"/>
              <a:t>.</a:t>
            </a:r>
            <a:endParaRPr lang="en-US" sz="2000" b="1" dirty="0"/>
          </a:p>
        </p:txBody>
      </p:sp>
      <p:sp>
        <p:nvSpPr>
          <p:cNvPr id="4" name="Date Placeholder 3">
            <a:extLst>
              <a:ext uri="{FF2B5EF4-FFF2-40B4-BE49-F238E27FC236}">
                <a16:creationId xmlns:a16="http://schemas.microsoft.com/office/drawing/2014/main" id="{7A8585A1-8E9E-4E71-9834-4CF7EBFEEC62}"/>
              </a:ext>
            </a:extLst>
          </p:cNvPr>
          <p:cNvSpPr>
            <a:spLocks noGrp="1"/>
          </p:cNvSpPr>
          <p:nvPr>
            <p:ph type="dt" sz="half" idx="10"/>
          </p:nvPr>
        </p:nvSpPr>
        <p:spPr/>
        <p:txBody>
          <a:bodyPr/>
          <a:lstStyle/>
          <a:p>
            <a:fld id="{2534C2F4-DACC-7046-9C17-8BE104BD396C}" type="datetime1">
              <a:rPr lang="en-US" smtClean="0"/>
              <a:t>4/11/22</a:t>
            </a:fld>
            <a:endParaRPr lang="en-US"/>
          </a:p>
        </p:txBody>
      </p:sp>
      <p:sp>
        <p:nvSpPr>
          <p:cNvPr id="5" name="Footer Placeholder 4">
            <a:extLst>
              <a:ext uri="{FF2B5EF4-FFF2-40B4-BE49-F238E27FC236}">
                <a16:creationId xmlns:a16="http://schemas.microsoft.com/office/drawing/2014/main" id="{3AE4A93F-9357-4225-B8CE-F2B682DD779B}"/>
              </a:ext>
            </a:extLst>
          </p:cNvPr>
          <p:cNvSpPr>
            <a:spLocks noGrp="1"/>
          </p:cNvSpPr>
          <p:nvPr>
            <p:ph type="ftr" sz="quarter" idx="11"/>
          </p:nvPr>
        </p:nvSpPr>
        <p:spPr/>
        <p:txBody>
          <a:bodyPr/>
          <a:lstStyle/>
          <a:p>
            <a:r>
              <a:rPr lang="en-US"/>
              <a:t>© UCF CS</a:t>
            </a:r>
            <a:endParaRPr lang="en-US" dirty="0"/>
          </a:p>
        </p:txBody>
      </p:sp>
      <p:sp>
        <p:nvSpPr>
          <p:cNvPr id="6" name="Slide Number Placeholder 5">
            <a:extLst>
              <a:ext uri="{FF2B5EF4-FFF2-40B4-BE49-F238E27FC236}">
                <a16:creationId xmlns:a16="http://schemas.microsoft.com/office/drawing/2014/main" id="{08CFB07A-AD17-483B-8B4D-7A5BA1844910}"/>
              </a:ext>
            </a:extLst>
          </p:cNvPr>
          <p:cNvSpPr>
            <a:spLocks noGrp="1"/>
          </p:cNvSpPr>
          <p:nvPr>
            <p:ph type="sldNum" sz="quarter" idx="12"/>
          </p:nvPr>
        </p:nvSpPr>
        <p:spPr/>
        <p:txBody>
          <a:bodyPr/>
          <a:lstStyle/>
          <a:p>
            <a:fld id="{F7F6C048-724C-A44D-A3A9-573A2C2F7973}" type="slidenum">
              <a:rPr lang="en-US" smtClean="0"/>
              <a:pPr/>
              <a:t>14</a:t>
            </a:fld>
            <a:endParaRPr lang="en-US"/>
          </a:p>
        </p:txBody>
      </p:sp>
    </p:spTree>
    <p:extLst>
      <p:ext uri="{BB962C8B-B14F-4D97-AF65-F5344CB8AC3E}">
        <p14:creationId xmlns:p14="http://schemas.microsoft.com/office/powerpoint/2010/main" val="6869103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D1EE3-958E-455E-B05E-A67914D368D6}"/>
              </a:ext>
            </a:extLst>
          </p:cNvPr>
          <p:cNvSpPr>
            <a:spLocks noGrp="1"/>
          </p:cNvSpPr>
          <p:nvPr>
            <p:ph type="title"/>
          </p:nvPr>
        </p:nvSpPr>
        <p:spPr>
          <a:xfrm>
            <a:off x="304800" y="274638"/>
            <a:ext cx="8382000" cy="1143000"/>
          </a:xfrm>
        </p:spPr>
        <p:txBody>
          <a:bodyPr/>
          <a:lstStyle/>
          <a:p>
            <a:r>
              <a:rPr lang="en-US" dirty="0"/>
              <a:t>Complexity of </a:t>
            </a:r>
            <a:r>
              <a:rPr lang="en-US" dirty="0" err="1"/>
              <a:t>CTime</a:t>
            </a:r>
            <a:r>
              <a:rPr lang="en-US" dirty="0"/>
              <a:t> (finally)</a:t>
            </a:r>
          </a:p>
        </p:txBody>
      </p:sp>
      <p:sp>
        <p:nvSpPr>
          <p:cNvPr id="3" name="Content Placeholder 2">
            <a:extLst>
              <a:ext uri="{FF2B5EF4-FFF2-40B4-BE49-F238E27FC236}">
                <a16:creationId xmlns:a16="http://schemas.microsoft.com/office/drawing/2014/main" id="{31372377-762A-49AF-9C12-987C86AACEFC}"/>
              </a:ext>
            </a:extLst>
          </p:cNvPr>
          <p:cNvSpPr>
            <a:spLocks noGrp="1"/>
          </p:cNvSpPr>
          <p:nvPr>
            <p:ph idx="1"/>
          </p:nvPr>
        </p:nvSpPr>
        <p:spPr/>
        <p:txBody>
          <a:bodyPr/>
          <a:lstStyle/>
          <a:p>
            <a:pPr marL="0" indent="0">
              <a:buNone/>
            </a:pPr>
            <a:r>
              <a:rPr lang="en-US" sz="2000" b="1" dirty="0"/>
              <a:t>Theorem 5</a:t>
            </a:r>
            <a:r>
              <a:rPr lang="en-US" sz="2000" dirty="0"/>
              <a:t>. </a:t>
            </a:r>
            <a:r>
              <a:rPr lang="en-US" sz="2000" b="1" i="1" dirty="0"/>
              <a:t>T</a:t>
            </a:r>
            <a:r>
              <a:rPr lang="en-US" sz="2000" b="1" dirty="0"/>
              <a:t> ∈ Mortal ⇔ </a:t>
            </a:r>
            <a:r>
              <a:rPr lang="en-US" sz="2000" b="1" i="1" dirty="0"/>
              <a:t>T</a:t>
            </a:r>
            <a:r>
              <a:rPr lang="en-US" sz="2000" b="1" dirty="0"/>
              <a:t> ∈ </a:t>
            </a:r>
            <a:r>
              <a:rPr lang="en-US" sz="2000" b="1" dirty="0" err="1"/>
              <a:t>CTime</a:t>
            </a:r>
            <a:r>
              <a:rPr lang="en-US" sz="2000" dirty="0"/>
              <a:t>.</a:t>
            </a:r>
            <a:endParaRPr lang="en-US" sz="2000" b="1" dirty="0"/>
          </a:p>
          <a:p>
            <a:pPr marL="0" indent="0">
              <a:buNone/>
            </a:pPr>
            <a:r>
              <a:rPr lang="en-US" sz="2000" b="1" dirty="0"/>
              <a:t>Proof</a:t>
            </a:r>
            <a:r>
              <a:rPr lang="en-US" sz="2000" dirty="0"/>
              <a:t>. Follows from Theorems 3 and 4.</a:t>
            </a:r>
            <a:endParaRPr lang="en-US" sz="2000" b="1" dirty="0"/>
          </a:p>
          <a:p>
            <a:pPr marL="0" indent="0">
              <a:buNone/>
            </a:pPr>
            <a:endParaRPr lang="en-US" sz="2000" b="1" dirty="0"/>
          </a:p>
          <a:p>
            <a:pPr marL="0" indent="0">
              <a:buNone/>
            </a:pPr>
            <a:r>
              <a:rPr lang="en-US" sz="2000" b="1" dirty="0"/>
              <a:t>Theorem 6</a:t>
            </a:r>
            <a:r>
              <a:rPr lang="en-US" sz="2000" dirty="0"/>
              <a:t>. </a:t>
            </a:r>
            <a:r>
              <a:rPr lang="en-US" sz="2000" b="1" dirty="0" err="1"/>
              <a:t>CTime</a:t>
            </a:r>
            <a:r>
              <a:rPr lang="en-US" sz="2000" b="1" dirty="0"/>
              <a:t> </a:t>
            </a:r>
            <a:r>
              <a:rPr lang="en-US" sz="2000" dirty="0"/>
              <a:t>is re, non-recursive.</a:t>
            </a:r>
          </a:p>
          <a:p>
            <a:pPr marL="0" indent="0">
              <a:buNone/>
            </a:pPr>
            <a:r>
              <a:rPr lang="en-US" sz="2000" b="1" dirty="0"/>
              <a:t>Proof</a:t>
            </a:r>
            <a:r>
              <a:rPr lang="en-US" sz="2000" dirty="0"/>
              <a:t>. Follows from Theorems 2 and 5.</a:t>
            </a:r>
          </a:p>
          <a:p>
            <a:pPr marL="0" indent="0">
              <a:buNone/>
            </a:pPr>
            <a:endParaRPr lang="en-US" sz="2000" b="1" dirty="0"/>
          </a:p>
          <a:p>
            <a:pPr marL="0" indent="0">
              <a:buNone/>
            </a:pPr>
            <a:endParaRPr lang="en-US" sz="2000" b="1" dirty="0"/>
          </a:p>
        </p:txBody>
      </p:sp>
      <p:sp>
        <p:nvSpPr>
          <p:cNvPr id="4" name="Date Placeholder 3">
            <a:extLst>
              <a:ext uri="{FF2B5EF4-FFF2-40B4-BE49-F238E27FC236}">
                <a16:creationId xmlns:a16="http://schemas.microsoft.com/office/drawing/2014/main" id="{7A8585A1-8E9E-4E71-9834-4CF7EBFEEC62}"/>
              </a:ext>
            </a:extLst>
          </p:cNvPr>
          <p:cNvSpPr>
            <a:spLocks noGrp="1"/>
          </p:cNvSpPr>
          <p:nvPr>
            <p:ph type="dt" sz="half" idx="10"/>
          </p:nvPr>
        </p:nvSpPr>
        <p:spPr/>
        <p:txBody>
          <a:bodyPr/>
          <a:lstStyle/>
          <a:p>
            <a:fld id="{2534C2F4-DACC-7046-9C17-8BE104BD396C}" type="datetime1">
              <a:rPr lang="en-US" smtClean="0"/>
              <a:t>4/11/22</a:t>
            </a:fld>
            <a:endParaRPr lang="en-US"/>
          </a:p>
        </p:txBody>
      </p:sp>
      <p:sp>
        <p:nvSpPr>
          <p:cNvPr id="5" name="Footer Placeholder 4">
            <a:extLst>
              <a:ext uri="{FF2B5EF4-FFF2-40B4-BE49-F238E27FC236}">
                <a16:creationId xmlns:a16="http://schemas.microsoft.com/office/drawing/2014/main" id="{3AE4A93F-9357-4225-B8CE-F2B682DD779B}"/>
              </a:ext>
            </a:extLst>
          </p:cNvPr>
          <p:cNvSpPr>
            <a:spLocks noGrp="1"/>
          </p:cNvSpPr>
          <p:nvPr>
            <p:ph type="ftr" sz="quarter" idx="11"/>
          </p:nvPr>
        </p:nvSpPr>
        <p:spPr/>
        <p:txBody>
          <a:bodyPr/>
          <a:lstStyle/>
          <a:p>
            <a:r>
              <a:rPr lang="en-US"/>
              <a:t>© UCF CS</a:t>
            </a:r>
            <a:endParaRPr lang="en-US" dirty="0"/>
          </a:p>
        </p:txBody>
      </p:sp>
      <p:sp>
        <p:nvSpPr>
          <p:cNvPr id="6" name="Slide Number Placeholder 5">
            <a:extLst>
              <a:ext uri="{FF2B5EF4-FFF2-40B4-BE49-F238E27FC236}">
                <a16:creationId xmlns:a16="http://schemas.microsoft.com/office/drawing/2014/main" id="{08CFB07A-AD17-483B-8B4D-7A5BA1844910}"/>
              </a:ext>
            </a:extLst>
          </p:cNvPr>
          <p:cNvSpPr>
            <a:spLocks noGrp="1"/>
          </p:cNvSpPr>
          <p:nvPr>
            <p:ph type="sldNum" sz="quarter" idx="12"/>
          </p:nvPr>
        </p:nvSpPr>
        <p:spPr/>
        <p:txBody>
          <a:bodyPr/>
          <a:lstStyle/>
          <a:p>
            <a:fld id="{F7F6C048-724C-A44D-A3A9-573A2C2F7973}" type="slidenum">
              <a:rPr lang="en-US" smtClean="0"/>
              <a:pPr/>
              <a:t>15</a:t>
            </a:fld>
            <a:endParaRPr lang="en-US"/>
          </a:p>
        </p:txBody>
      </p:sp>
    </p:spTree>
    <p:extLst>
      <p:ext uri="{BB962C8B-B14F-4D97-AF65-F5344CB8AC3E}">
        <p14:creationId xmlns:p14="http://schemas.microsoft.com/office/powerpoint/2010/main" val="792931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0850" name="Rectangle 4"/>
          <p:cNvSpPr>
            <a:spLocks noGrp="1" noChangeArrowheads="1"/>
          </p:cNvSpPr>
          <p:nvPr>
            <p:ph type="ctrTitle"/>
          </p:nvPr>
        </p:nvSpPr>
        <p:spPr/>
        <p:txBody>
          <a:bodyPr/>
          <a:lstStyle/>
          <a:p>
            <a:pPr eaLnBrk="1" hangingPunct="1"/>
            <a:r>
              <a:rPr lang="en-US" sz="4000" dirty="0">
                <a:ea typeface="ＭＳ Ｐゴシック" pitchFamily="-111" charset="-128"/>
                <a:cs typeface="ＭＳ Ｐゴシック" pitchFamily="-111" charset="-128"/>
              </a:rPr>
              <a:t>Finite Convergence for Concatenation of Context-Free Languages</a:t>
            </a:r>
          </a:p>
        </p:txBody>
      </p:sp>
      <p:sp>
        <p:nvSpPr>
          <p:cNvPr id="590851" name="Rectangle 5"/>
          <p:cNvSpPr>
            <a:spLocks noGrp="1" noChangeArrowheads="1"/>
          </p:cNvSpPr>
          <p:nvPr>
            <p:ph type="subTitle" idx="1"/>
          </p:nvPr>
        </p:nvSpPr>
        <p:spPr/>
        <p:txBody>
          <a:bodyPr/>
          <a:lstStyle/>
          <a:p>
            <a:pPr eaLnBrk="1" hangingPunct="1"/>
            <a:r>
              <a:rPr lang="en-US" dirty="0">
                <a:ea typeface="ＭＳ Ｐゴシック" pitchFamily="-111" charset="-128"/>
                <a:cs typeface="ＭＳ Ｐゴシック" pitchFamily="-111" charset="-128"/>
              </a:rPr>
              <a:t>Relation to Real-Time </a:t>
            </a:r>
            <a:br>
              <a:rPr lang="en-US" dirty="0">
                <a:ea typeface="ＭＳ Ｐゴシック" pitchFamily="-111" charset="-128"/>
                <a:cs typeface="ＭＳ Ｐゴシック" pitchFamily="-111" charset="-128"/>
              </a:rPr>
            </a:br>
            <a:r>
              <a:rPr lang="en-US" dirty="0">
                <a:ea typeface="ＭＳ Ｐゴシック" pitchFamily="-111" charset="-128"/>
                <a:cs typeface="ＭＳ Ｐゴシック" pitchFamily="-111" charset="-128"/>
              </a:rPr>
              <a:t>(Constant Time) Execution</a:t>
            </a:r>
          </a:p>
        </p:txBody>
      </p:sp>
    </p:spTree>
    <p:extLst>
      <p:ext uri="{BB962C8B-B14F-4D97-AF65-F5344CB8AC3E}">
        <p14:creationId xmlns:p14="http://schemas.microsoft.com/office/powerpoint/2010/main" val="29285063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2898" name="Title 1"/>
          <p:cNvSpPr>
            <a:spLocks noGrp="1"/>
          </p:cNvSpPr>
          <p:nvPr>
            <p:ph type="title"/>
          </p:nvPr>
        </p:nvSpPr>
        <p:spPr/>
        <p:txBody>
          <a:bodyPr/>
          <a:lstStyle/>
          <a:p>
            <a:r>
              <a:rPr lang="en-US">
                <a:ea typeface="ＭＳ Ｐゴシック" pitchFamily="-111" charset="-128"/>
                <a:cs typeface="ＭＳ Ｐゴシック" pitchFamily="-111" charset="-128"/>
              </a:rPr>
              <a:t>Powers of CFLs</a:t>
            </a:r>
          </a:p>
        </p:txBody>
      </p:sp>
      <p:sp>
        <p:nvSpPr>
          <p:cNvPr id="592899" name="Content Placeholder 2"/>
          <p:cNvSpPr>
            <a:spLocks noGrp="1"/>
          </p:cNvSpPr>
          <p:nvPr>
            <p:ph idx="1"/>
          </p:nvPr>
        </p:nvSpPr>
        <p:spPr/>
        <p:txBody>
          <a:bodyPr/>
          <a:lstStyle/>
          <a:p>
            <a:pPr eaLnBrk="1" hangingPunct="1">
              <a:lnSpc>
                <a:spcPct val="90000"/>
              </a:lnSpc>
              <a:buFont typeface="Times" pitchFamily="-111" charset="0"/>
              <a:buNone/>
            </a:pPr>
            <a:r>
              <a:rPr lang="en-US" dirty="0">
                <a:ea typeface="ＭＳ Ｐゴシック" pitchFamily="-111" charset="-128"/>
                <a:cs typeface="ＭＳ Ｐゴシック" pitchFamily="-111" charset="-128"/>
              </a:rPr>
              <a:t>Let </a:t>
            </a:r>
            <a:r>
              <a:rPr lang="en-US" b="1" dirty="0">
                <a:ea typeface="ＭＳ Ｐゴシック" pitchFamily="-111" charset="-128"/>
                <a:cs typeface="ＭＳ Ｐゴシック" pitchFamily="-111" charset="-128"/>
              </a:rPr>
              <a:t>G</a:t>
            </a:r>
            <a:r>
              <a:rPr lang="en-US" dirty="0">
                <a:ea typeface="ＭＳ Ｐゴシック" pitchFamily="-111" charset="-128"/>
                <a:cs typeface="ＭＳ Ｐゴシック" pitchFamily="-111" charset="-128"/>
              </a:rPr>
              <a:t> be a context free grammar.</a:t>
            </a:r>
          </a:p>
          <a:p>
            <a:pPr eaLnBrk="1" hangingPunct="1">
              <a:lnSpc>
                <a:spcPct val="90000"/>
              </a:lnSpc>
              <a:buFont typeface="Times" pitchFamily="-111" charset="0"/>
              <a:buNone/>
            </a:pPr>
            <a:r>
              <a:rPr lang="en-US" dirty="0">
                <a:ea typeface="ＭＳ Ｐゴシック" pitchFamily="-111" charset="-128"/>
                <a:cs typeface="ＭＳ Ｐゴシック" pitchFamily="-111" charset="-128"/>
              </a:rPr>
              <a:t>Consider </a:t>
            </a:r>
            <a:r>
              <a:rPr lang="en-US" b="1" dirty="0">
                <a:ea typeface="ＭＳ Ｐゴシック" pitchFamily="-111" charset="-128"/>
                <a:cs typeface="ＭＳ Ｐゴシック" pitchFamily="-111" charset="-128"/>
              </a:rPr>
              <a:t>L(G)</a:t>
            </a:r>
            <a:r>
              <a:rPr lang="en-US" b="1" baseline="30000" dirty="0">
                <a:ea typeface="ＭＳ Ｐゴシック" pitchFamily="-111" charset="-128"/>
                <a:cs typeface="ＭＳ Ｐゴシック" pitchFamily="-111" charset="-128"/>
              </a:rPr>
              <a:t>n</a:t>
            </a:r>
          </a:p>
          <a:p>
            <a:pPr eaLnBrk="1" hangingPunct="1">
              <a:lnSpc>
                <a:spcPct val="90000"/>
              </a:lnSpc>
              <a:buFont typeface="Times" pitchFamily="-111" charset="0"/>
              <a:buNone/>
            </a:pPr>
            <a:r>
              <a:rPr lang="en-US" dirty="0">
                <a:ea typeface="ＭＳ Ｐゴシック" pitchFamily="-111" charset="-128"/>
                <a:cs typeface="ＭＳ Ｐゴシック" pitchFamily="-111" charset="-128"/>
              </a:rPr>
              <a:t>Question1: Is </a:t>
            </a:r>
            <a:r>
              <a:rPr lang="en-US" b="1" dirty="0">
                <a:ea typeface="ＭＳ Ｐゴシック" pitchFamily="-111" charset="-128"/>
                <a:cs typeface="ＭＳ Ｐゴシック" pitchFamily="-111" charset="-128"/>
              </a:rPr>
              <a:t>L(G) = L(G)</a:t>
            </a:r>
            <a:r>
              <a:rPr lang="en-US" b="1" baseline="30000" dirty="0">
                <a:ea typeface="ＭＳ Ｐゴシック" pitchFamily="-111" charset="-128"/>
                <a:cs typeface="ＭＳ Ｐゴシック" pitchFamily="-111" charset="-128"/>
              </a:rPr>
              <a:t>2</a:t>
            </a:r>
            <a:r>
              <a:rPr lang="en-US" dirty="0">
                <a:ea typeface="ＭＳ Ｐゴシック" pitchFamily="-111" charset="-128"/>
                <a:cs typeface="ＭＳ Ｐゴシック" pitchFamily="-111" charset="-128"/>
              </a:rPr>
              <a:t>?</a:t>
            </a:r>
          </a:p>
          <a:p>
            <a:pPr eaLnBrk="1" hangingPunct="1">
              <a:lnSpc>
                <a:spcPct val="90000"/>
              </a:lnSpc>
              <a:buFont typeface="Times" pitchFamily="-111" charset="0"/>
              <a:buNone/>
            </a:pPr>
            <a:r>
              <a:rPr lang="en-US" dirty="0">
                <a:ea typeface="ＭＳ Ｐゴシック" pitchFamily="-111" charset="-128"/>
                <a:cs typeface="ＭＳ Ｐゴシック" pitchFamily="-111" charset="-128"/>
              </a:rPr>
              <a:t>Question2: Is </a:t>
            </a:r>
            <a:r>
              <a:rPr lang="en-US" b="1" dirty="0">
                <a:ea typeface="ＭＳ Ｐゴシック" pitchFamily="-111" charset="-128"/>
                <a:cs typeface="ＭＳ Ｐゴシック" pitchFamily="-111" charset="-128"/>
              </a:rPr>
              <a:t>L(G)</a:t>
            </a:r>
            <a:r>
              <a:rPr lang="en-US" b="1" baseline="30000" dirty="0">
                <a:ea typeface="ＭＳ Ｐゴシック" pitchFamily="-111" charset="-128"/>
                <a:cs typeface="ＭＳ Ｐゴシック" pitchFamily="-111" charset="-128"/>
              </a:rPr>
              <a:t>n</a:t>
            </a:r>
            <a:r>
              <a:rPr lang="en-US" b="1" dirty="0">
                <a:ea typeface="ＭＳ Ｐゴシック" pitchFamily="-111" charset="-128"/>
                <a:cs typeface="ＭＳ Ｐゴシック" pitchFamily="-111" charset="-128"/>
              </a:rPr>
              <a:t> = L(G)</a:t>
            </a:r>
            <a:r>
              <a:rPr lang="en-US" b="1" baseline="30000" dirty="0">
                <a:ea typeface="ＭＳ Ｐゴシック" pitchFamily="-111" charset="-128"/>
                <a:cs typeface="ＭＳ Ｐゴシック" pitchFamily="-111" charset="-128"/>
              </a:rPr>
              <a:t>n+1</a:t>
            </a:r>
            <a:r>
              <a:rPr lang="en-US" dirty="0">
                <a:ea typeface="ＭＳ Ｐゴシック" pitchFamily="-111" charset="-128"/>
                <a:cs typeface="ＭＳ Ｐゴシック" pitchFamily="-111" charset="-128"/>
              </a:rPr>
              <a:t>, for some finite </a:t>
            </a:r>
            <a:r>
              <a:rPr lang="en-US" b="1" dirty="0">
                <a:ea typeface="ＭＳ Ｐゴシック" pitchFamily="-111" charset="-128"/>
                <a:cs typeface="ＭＳ Ｐゴシック" pitchFamily="-111" charset="-128"/>
              </a:rPr>
              <a:t>n&gt;0</a:t>
            </a:r>
            <a:r>
              <a:rPr lang="en-US" dirty="0">
                <a:ea typeface="ＭＳ Ｐゴシック" pitchFamily="-111" charset="-128"/>
                <a:cs typeface="ＭＳ Ｐゴシック" pitchFamily="-111" charset="-128"/>
              </a:rPr>
              <a:t>?</a:t>
            </a:r>
          </a:p>
          <a:p>
            <a:pPr eaLnBrk="1" hangingPunct="1">
              <a:lnSpc>
                <a:spcPct val="90000"/>
              </a:lnSpc>
              <a:buFont typeface="Times" pitchFamily="-111" charset="0"/>
              <a:buNone/>
            </a:pPr>
            <a:r>
              <a:rPr lang="en-US" dirty="0">
                <a:ea typeface="ＭＳ Ｐゴシック" pitchFamily="-111" charset="-128"/>
                <a:cs typeface="ＭＳ Ｐゴシック" pitchFamily="-111" charset="-128"/>
              </a:rPr>
              <a:t>These questions are both undecidable.</a:t>
            </a:r>
          </a:p>
          <a:p>
            <a:pPr eaLnBrk="1" hangingPunct="1">
              <a:lnSpc>
                <a:spcPct val="90000"/>
              </a:lnSpc>
              <a:buFont typeface="Times" pitchFamily="-111" charset="0"/>
              <a:buNone/>
            </a:pPr>
            <a:r>
              <a:rPr lang="en-US" dirty="0">
                <a:ea typeface="ＭＳ Ｐゴシック" pitchFamily="-111" charset="-128"/>
                <a:cs typeface="ＭＳ Ｐゴシック" pitchFamily="-111" charset="-128"/>
              </a:rPr>
              <a:t>Question1 is as hard as whether or not </a:t>
            </a:r>
            <a:r>
              <a:rPr lang="en-US" b="1" dirty="0">
                <a:ea typeface="ＭＳ Ｐゴシック" pitchFamily="-111" charset="-128"/>
                <a:cs typeface="ＭＳ Ｐゴシック" pitchFamily="-111" charset="-128"/>
              </a:rPr>
              <a:t>L(G)</a:t>
            </a:r>
            <a:r>
              <a:rPr lang="en-US" dirty="0">
                <a:ea typeface="ＭＳ Ｐゴシック" pitchFamily="-111" charset="-128"/>
                <a:cs typeface="ＭＳ Ｐゴシック" pitchFamily="-111" charset="-128"/>
              </a:rPr>
              <a:t> is </a:t>
            </a:r>
            <a:r>
              <a:rPr lang="en-US" b="1" dirty="0">
                <a:latin typeface="Symbol" pitchFamily="-111" charset="2"/>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a:t>
            </a:r>
            <a:r>
              <a:rPr lang="en-US" dirty="0">
                <a:ea typeface="ＭＳ Ｐゴシック" pitchFamily="-111" charset="-128"/>
                <a:cs typeface="ＭＳ Ｐゴシック" pitchFamily="-111" charset="-128"/>
              </a:rPr>
              <a:t>. </a:t>
            </a:r>
          </a:p>
          <a:p>
            <a:pPr eaLnBrk="1" hangingPunct="1">
              <a:lnSpc>
                <a:spcPct val="90000"/>
              </a:lnSpc>
              <a:buFont typeface="Times" pitchFamily="-111" charset="0"/>
              <a:buNone/>
            </a:pPr>
            <a:r>
              <a:rPr lang="en-US" dirty="0">
                <a:ea typeface="ＭＳ Ｐゴシック" pitchFamily="-111" charset="-128"/>
                <a:cs typeface="ＭＳ Ｐゴシック" pitchFamily="-111" charset="-128"/>
              </a:rPr>
              <a:t>Question2 requires much more thought.</a:t>
            </a:r>
          </a:p>
        </p:txBody>
      </p:sp>
      <p:sp>
        <p:nvSpPr>
          <p:cNvPr id="592900" name="Date Placeholder 3"/>
          <p:cNvSpPr>
            <a:spLocks noGrp="1"/>
          </p:cNvSpPr>
          <p:nvPr>
            <p:ph type="dt" sz="quarter" idx="10"/>
          </p:nvPr>
        </p:nvSpPr>
        <p:spPr>
          <a:noFill/>
        </p:spPr>
        <p:txBody>
          <a:bodyPr/>
          <a:lstStyle/>
          <a:p>
            <a:fld id="{3AEC963A-B06F-0D49-A31B-D49274597ECD}" type="datetime1">
              <a:rPr lang="en-US">
                <a:latin typeface="Arial" pitchFamily="-111" charset="0"/>
                <a:ea typeface="ＭＳ Ｐゴシック" pitchFamily="-111" charset="-128"/>
                <a:cs typeface="ＭＳ Ｐゴシック" pitchFamily="-111" charset="-128"/>
              </a:rPr>
              <a:pPr/>
              <a:t>4/10/22</a:t>
            </a:fld>
            <a:endParaRPr lang="en-US">
              <a:latin typeface="Arial" pitchFamily="-111" charset="0"/>
              <a:ea typeface="ＭＳ Ｐゴシック" pitchFamily="-111" charset="-128"/>
              <a:cs typeface="ＭＳ Ｐゴシック" pitchFamily="-111" charset="-128"/>
            </a:endParaRPr>
          </a:p>
        </p:txBody>
      </p:sp>
      <p:sp>
        <p:nvSpPr>
          <p:cNvPr id="592901"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592902" name="Slide Number Placeholder 5"/>
          <p:cNvSpPr>
            <a:spLocks noGrp="1"/>
          </p:cNvSpPr>
          <p:nvPr>
            <p:ph type="sldNum" sz="quarter" idx="12"/>
          </p:nvPr>
        </p:nvSpPr>
        <p:spPr>
          <a:noFill/>
        </p:spPr>
        <p:txBody>
          <a:bodyPr/>
          <a:lstStyle/>
          <a:p>
            <a:fld id="{5BFF4633-C84A-A641-A0AC-D1853617B8D0}" type="slidenum">
              <a:rPr lang="en-US">
                <a:latin typeface="Arial" pitchFamily="-111" charset="0"/>
                <a:ea typeface="ＭＳ Ｐゴシック" pitchFamily="-111" charset="-128"/>
                <a:cs typeface="ＭＳ Ｐゴシック" pitchFamily="-111" charset="-128"/>
              </a:rPr>
              <a:pPr/>
              <a:t>17</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3468136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Title 1"/>
          <p:cNvSpPr>
            <a:spLocks noGrp="1"/>
          </p:cNvSpPr>
          <p:nvPr>
            <p:ph type="title"/>
          </p:nvPr>
        </p:nvSpPr>
        <p:spPr/>
        <p:txBody>
          <a:bodyPr/>
          <a:lstStyle/>
          <a:p>
            <a:r>
              <a:rPr lang="en-US" sz="4000">
                <a:ea typeface="ＭＳ Ｐゴシック" pitchFamily="-111" charset="-128"/>
                <a:cs typeface="ＭＳ Ｐゴシック" pitchFamily="-111" charset="-128"/>
              </a:rPr>
              <a:t>L(G) = L(G)</a:t>
            </a:r>
            <a:r>
              <a:rPr lang="en-US" sz="4000" baseline="30000">
                <a:ea typeface="ＭＳ Ｐゴシック" pitchFamily="-111" charset="-128"/>
                <a:cs typeface="ＭＳ Ｐゴシック" pitchFamily="-111" charset="-128"/>
              </a:rPr>
              <a:t>2</a:t>
            </a:r>
            <a:r>
              <a:rPr lang="en-US" sz="4000">
                <a:ea typeface="ＭＳ Ｐゴシック" pitchFamily="-111" charset="-128"/>
                <a:cs typeface="ＭＳ Ｐゴシック" pitchFamily="-111" charset="-128"/>
              </a:rPr>
              <a:t>?</a:t>
            </a:r>
          </a:p>
        </p:txBody>
      </p:sp>
      <p:sp>
        <p:nvSpPr>
          <p:cNvPr id="593923" name="Content Placeholder 2"/>
          <p:cNvSpPr>
            <a:spLocks noGrp="1"/>
          </p:cNvSpPr>
          <p:nvPr>
            <p:ph idx="1"/>
          </p:nvPr>
        </p:nvSpPr>
        <p:spPr/>
        <p:txBody>
          <a:bodyPr/>
          <a:lstStyle/>
          <a:p>
            <a:pPr eaLnBrk="1" hangingPunct="1"/>
            <a:r>
              <a:rPr lang="en-US" sz="2800" dirty="0">
                <a:ea typeface="ＭＳ Ｐゴシック" pitchFamily="-111" charset="-128"/>
                <a:cs typeface="ＭＳ Ｐゴシック" pitchFamily="-111" charset="-128"/>
              </a:rPr>
              <a:t>The problem to determine if </a:t>
            </a:r>
            <a:r>
              <a:rPr lang="en-US" sz="2800" b="1" dirty="0">
                <a:ea typeface="ＭＳ Ｐゴシック" pitchFamily="-111" charset="-128"/>
                <a:cs typeface="ＭＳ Ｐゴシック" pitchFamily="-111" charset="-128"/>
              </a:rPr>
              <a:t>L =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 </a:t>
            </a:r>
            <a:r>
              <a:rPr lang="en-US" sz="2800" dirty="0">
                <a:ea typeface="ＭＳ Ｐゴシック" pitchFamily="-111" charset="-128"/>
                <a:cs typeface="ＭＳ Ｐゴシック" pitchFamily="-111" charset="-128"/>
              </a:rPr>
              <a:t>is Turing reducible to the problem to decide if </a:t>
            </a:r>
            <a:br>
              <a:rPr lang="en-US" sz="2800" dirty="0">
                <a:ea typeface="ＭＳ Ｐゴシック" pitchFamily="-111" charset="-128"/>
                <a:cs typeface="ＭＳ Ｐゴシック" pitchFamily="-111" charset="-128"/>
              </a:rPr>
            </a:br>
            <a:r>
              <a:rPr lang="en-US" sz="2800" b="1" dirty="0">
                <a:ea typeface="ＭＳ Ｐゴシック" pitchFamily="-111" charset="-128"/>
                <a:cs typeface="ＭＳ Ｐゴシック" pitchFamily="-111" charset="-128"/>
              </a:rPr>
              <a:t>L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 L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 L</a:t>
            </a:r>
            <a:r>
              <a:rPr lang="en-US" sz="2800" dirty="0">
                <a:ea typeface="ＭＳ Ｐゴシック" pitchFamily="-111" charset="-128"/>
                <a:cs typeface="ＭＳ Ｐゴシック" pitchFamily="-111" charset="-128"/>
              </a:rPr>
              <a:t>, so long as </a:t>
            </a:r>
            <a:r>
              <a:rPr lang="en-US" sz="2800" b="1" dirty="0">
                <a:ea typeface="ＭＳ Ｐゴシック" pitchFamily="-111" charset="-128"/>
                <a:cs typeface="ＭＳ Ｐゴシック" pitchFamily="-111" charset="-128"/>
              </a:rPr>
              <a:t>L</a:t>
            </a:r>
            <a:r>
              <a:rPr lang="en-US" sz="2800" dirty="0">
                <a:ea typeface="ＭＳ Ｐゴシック" pitchFamily="-111" charset="-128"/>
                <a:cs typeface="ＭＳ Ｐゴシック" pitchFamily="-111" charset="-128"/>
              </a:rPr>
              <a:t> is selected from a class of languages </a:t>
            </a:r>
            <a:r>
              <a:rPr lang="en-US" sz="2800" b="1" dirty="0">
                <a:ea typeface="ＭＳ Ｐゴシック" pitchFamily="-111" charset="-128"/>
                <a:cs typeface="ＭＳ Ｐゴシック" pitchFamily="-111" charset="-128"/>
              </a:rPr>
              <a:t>C</a:t>
            </a:r>
            <a:r>
              <a:rPr lang="en-US" sz="2800" dirty="0">
                <a:ea typeface="ＭＳ Ｐゴシック" pitchFamily="-111" charset="-128"/>
                <a:cs typeface="ＭＳ Ｐゴシック" pitchFamily="-111" charset="-128"/>
              </a:rPr>
              <a:t> over the alphabet </a:t>
            </a:r>
            <a:r>
              <a:rPr lang="en-US" sz="2800" b="1" dirty="0">
                <a:ea typeface="ＭＳ Ｐゴシック" pitchFamily="-111" charset="-128"/>
                <a:cs typeface="ＭＳ Ｐゴシック" pitchFamily="-111" charset="-128"/>
                <a:sym typeface="Symbol" pitchFamily="-111" charset="2"/>
              </a:rPr>
              <a:t></a:t>
            </a:r>
            <a:r>
              <a:rPr lang="en-US" sz="2800" dirty="0">
                <a:ea typeface="ＭＳ Ｐゴシック" pitchFamily="-111" charset="-128"/>
                <a:cs typeface="ＭＳ Ｐゴシック" pitchFamily="-111" charset="-128"/>
              </a:rPr>
              <a:t> for which we can decide if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 L</a:t>
            </a:r>
            <a:r>
              <a:rPr lang="en-US" sz="2800" dirty="0">
                <a:ea typeface="ＭＳ Ｐゴシック" pitchFamily="-111" charset="-128"/>
                <a:cs typeface="ＭＳ Ｐゴシック" pitchFamily="-111" charset="-128"/>
              </a:rPr>
              <a:t>. </a:t>
            </a:r>
          </a:p>
          <a:p>
            <a:pPr eaLnBrk="1" hangingPunct="1"/>
            <a:r>
              <a:rPr lang="en-US" sz="2800" b="1" dirty="0">
                <a:ea typeface="ＭＳ Ｐゴシック" pitchFamily="-111" charset="-128"/>
                <a:cs typeface="ＭＳ Ｐゴシック" pitchFamily="-111" charset="-128"/>
              </a:rPr>
              <a:t>Corollary 1:</a:t>
            </a:r>
            <a:r>
              <a:rPr lang="en-US" sz="2800" dirty="0">
                <a:ea typeface="ＭＳ Ｐゴシック" pitchFamily="-111" charset="-128"/>
                <a:cs typeface="ＭＳ Ｐゴシック" pitchFamily="-111" charset="-128"/>
              </a:rPr>
              <a:t> </a:t>
            </a:r>
            <a:br>
              <a:rPr lang="en-US" sz="2800" dirty="0">
                <a:ea typeface="ＭＳ Ｐゴシック" pitchFamily="-111" charset="-128"/>
                <a:cs typeface="ＭＳ Ｐゴシック" pitchFamily="-111" charset="-128"/>
              </a:rPr>
            </a:br>
            <a:r>
              <a:rPr lang="en-US" sz="2800" dirty="0">
                <a:ea typeface="ＭＳ Ｐゴシック" pitchFamily="-111" charset="-128"/>
                <a:cs typeface="ＭＳ Ｐゴシック" pitchFamily="-111" charset="-128"/>
              </a:rPr>
              <a:t>The problem “</a:t>
            </a:r>
            <a:r>
              <a:rPr lang="en-US" sz="2800" b="1" dirty="0">
                <a:ea typeface="ＭＳ Ｐゴシック" pitchFamily="-111" charset="-128"/>
                <a:cs typeface="ＭＳ Ｐゴシック" pitchFamily="-111" charset="-128"/>
              </a:rPr>
              <a:t>is L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 L = L</a:t>
            </a:r>
            <a:r>
              <a:rPr lang="en-US" sz="2800" dirty="0">
                <a:ea typeface="ＭＳ Ｐゴシック" pitchFamily="-111" charset="-128"/>
                <a:cs typeface="ＭＳ Ｐゴシック" pitchFamily="-111" charset="-128"/>
              </a:rPr>
              <a:t>, for </a:t>
            </a:r>
            <a:r>
              <a:rPr lang="en-US" sz="2800" b="1" dirty="0">
                <a:ea typeface="ＭＳ Ｐゴシック" pitchFamily="-111" charset="-128"/>
                <a:cs typeface="ＭＳ Ｐゴシック" pitchFamily="-111" charset="-128"/>
              </a:rPr>
              <a:t>L</a:t>
            </a:r>
            <a:r>
              <a:rPr lang="en-US" sz="2800" dirty="0">
                <a:ea typeface="ＭＳ Ｐゴシック" pitchFamily="-111" charset="-128"/>
                <a:cs typeface="ＭＳ Ｐゴシック" pitchFamily="-111" charset="-128"/>
              </a:rPr>
              <a:t> context free or context sensitive?” is undecidable </a:t>
            </a:r>
          </a:p>
        </p:txBody>
      </p:sp>
      <p:sp>
        <p:nvSpPr>
          <p:cNvPr id="593924" name="Date Placeholder 1"/>
          <p:cNvSpPr>
            <a:spLocks noGrp="1"/>
          </p:cNvSpPr>
          <p:nvPr>
            <p:ph type="dt" sz="quarter" idx="10"/>
          </p:nvPr>
        </p:nvSpPr>
        <p:spPr>
          <a:noFill/>
        </p:spPr>
        <p:txBody>
          <a:bodyPr/>
          <a:lstStyle/>
          <a:p>
            <a:fld id="{761E363E-F0A2-794B-A42E-932A7A53F012}" type="datetime1">
              <a:rPr lang="en-US">
                <a:latin typeface="Arial" pitchFamily="-111" charset="0"/>
                <a:ea typeface="ＭＳ Ｐゴシック" pitchFamily="-111" charset="-128"/>
                <a:cs typeface="ＭＳ Ｐゴシック" pitchFamily="-111" charset="-128"/>
              </a:rPr>
              <a:pPr/>
              <a:t>4/10/22</a:t>
            </a:fld>
            <a:endParaRPr lang="en-US">
              <a:latin typeface="Arial" pitchFamily="-111" charset="0"/>
              <a:ea typeface="ＭＳ Ｐゴシック" pitchFamily="-111" charset="-128"/>
              <a:cs typeface="ＭＳ Ｐゴシック" pitchFamily="-111" charset="-128"/>
            </a:endParaRPr>
          </a:p>
        </p:txBody>
      </p:sp>
      <p:sp>
        <p:nvSpPr>
          <p:cNvPr id="593925"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593926" name="Slide Number Placeholder 3"/>
          <p:cNvSpPr>
            <a:spLocks noGrp="1"/>
          </p:cNvSpPr>
          <p:nvPr>
            <p:ph type="sldNum" sz="quarter" idx="12"/>
          </p:nvPr>
        </p:nvSpPr>
        <p:spPr>
          <a:noFill/>
        </p:spPr>
        <p:txBody>
          <a:bodyPr/>
          <a:lstStyle/>
          <a:p>
            <a:fld id="{A12D24BD-F924-A14A-95F5-ED2977624471}" type="slidenum">
              <a:rPr lang="en-US">
                <a:latin typeface="Arial" pitchFamily="-111" charset="0"/>
                <a:ea typeface="ＭＳ Ｐゴシック" pitchFamily="-111" charset="-128"/>
                <a:cs typeface="ＭＳ Ｐゴシック" pitchFamily="-111" charset="-128"/>
              </a:rPr>
              <a:pPr/>
              <a:t>18</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5316717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5970" name="Title 1"/>
          <p:cNvSpPr>
            <a:spLocks noGrp="1"/>
          </p:cNvSpPr>
          <p:nvPr>
            <p:ph type="title"/>
          </p:nvPr>
        </p:nvSpPr>
        <p:spPr/>
        <p:txBody>
          <a:bodyPr/>
          <a:lstStyle/>
          <a:p>
            <a:r>
              <a:rPr lang="en-US" sz="4000">
                <a:ea typeface="ＭＳ Ｐゴシック" pitchFamily="-111" charset="-128"/>
                <a:cs typeface="ＭＳ Ｐゴシック" pitchFamily="-111" charset="-128"/>
              </a:rPr>
              <a:t>L(G) = L(G)</a:t>
            </a:r>
            <a:r>
              <a:rPr lang="en-US" sz="4000" baseline="30000">
                <a:ea typeface="ＭＳ Ｐゴシック" pitchFamily="-111" charset="-128"/>
                <a:cs typeface="ＭＳ Ｐゴシック" pitchFamily="-111" charset="-128"/>
              </a:rPr>
              <a:t>2</a:t>
            </a:r>
            <a:r>
              <a:rPr lang="en-US" sz="4000">
                <a:ea typeface="ＭＳ Ｐゴシック" pitchFamily="-111" charset="-128"/>
                <a:cs typeface="ＭＳ Ｐゴシック" pitchFamily="-111" charset="-128"/>
              </a:rPr>
              <a:t>? is undecidable</a:t>
            </a:r>
          </a:p>
        </p:txBody>
      </p:sp>
      <p:sp>
        <p:nvSpPr>
          <p:cNvPr id="595971" name="Content Placeholder 2"/>
          <p:cNvSpPr>
            <a:spLocks noGrp="1"/>
          </p:cNvSpPr>
          <p:nvPr>
            <p:ph idx="1"/>
          </p:nvPr>
        </p:nvSpPr>
        <p:spPr/>
        <p:txBody>
          <a:bodyPr/>
          <a:lstStyle/>
          <a:p>
            <a:pPr eaLnBrk="1" hangingPunct="1">
              <a:lnSpc>
                <a:spcPct val="90000"/>
              </a:lnSpc>
            </a:pPr>
            <a:r>
              <a:rPr lang="en-US" sz="2800" dirty="0">
                <a:ea typeface="ＭＳ Ｐゴシック" pitchFamily="-111" charset="-128"/>
                <a:cs typeface="ＭＳ Ｐゴシック" pitchFamily="-111" charset="-128"/>
              </a:rPr>
              <a:t>Question: Does </a:t>
            </a:r>
            <a:r>
              <a:rPr lang="en-US" sz="2800" b="1" dirty="0">
                <a:ea typeface="ＭＳ Ｐゴシック" pitchFamily="-111" charset="-128"/>
                <a:cs typeface="ＭＳ Ｐゴシック" pitchFamily="-111" charset="-128"/>
              </a:rPr>
              <a:t>L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 L </a:t>
            </a:r>
            <a:r>
              <a:rPr lang="en-US" sz="2800" dirty="0">
                <a:ea typeface="ＭＳ Ｐゴシック" pitchFamily="-111" charset="-128"/>
                <a:cs typeface="ＭＳ Ｐゴシック" pitchFamily="-111" charset="-128"/>
              </a:rPr>
              <a:t>get us anything new?</a:t>
            </a:r>
          </a:p>
          <a:p>
            <a:pPr lvl="1" eaLnBrk="1" hangingPunct="1">
              <a:lnSpc>
                <a:spcPct val="90000"/>
              </a:lnSpc>
            </a:pPr>
            <a:r>
              <a:rPr lang="en-US" dirty="0"/>
              <a:t>i.e., Is </a:t>
            </a:r>
            <a:r>
              <a:rPr lang="en-US" b="1" dirty="0"/>
              <a:t>L </a:t>
            </a:r>
            <a:r>
              <a:rPr lang="en-US" b="1" dirty="0">
                <a:sym typeface="Symbol" pitchFamily="-111" charset="2"/>
              </a:rPr>
              <a:t></a:t>
            </a:r>
            <a:r>
              <a:rPr lang="en-US" b="1" dirty="0"/>
              <a:t> L = L</a:t>
            </a:r>
            <a:r>
              <a:rPr lang="en-US" dirty="0"/>
              <a:t>?</a:t>
            </a:r>
          </a:p>
          <a:p>
            <a:pPr eaLnBrk="1" hangingPunct="1">
              <a:lnSpc>
                <a:spcPct val="90000"/>
              </a:lnSpc>
            </a:pPr>
            <a:r>
              <a:rPr lang="en-US" sz="2800" dirty="0">
                <a:ea typeface="ＭＳ Ｐゴシック" pitchFamily="-111" charset="-128"/>
                <a:cs typeface="ＭＳ Ｐゴシック" pitchFamily="-111" charset="-128"/>
              </a:rPr>
              <a:t>Membership in a </a:t>
            </a:r>
            <a:r>
              <a:rPr lang="en-US" sz="2800" b="1" dirty="0">
                <a:ea typeface="ＭＳ Ｐゴシック" pitchFamily="-111" charset="-128"/>
                <a:cs typeface="ＭＳ Ｐゴシック" pitchFamily="-111" charset="-128"/>
              </a:rPr>
              <a:t>CFL</a:t>
            </a:r>
            <a:r>
              <a:rPr lang="en-US" sz="2800" dirty="0">
                <a:ea typeface="ＭＳ Ｐゴシック" pitchFamily="-111" charset="-128"/>
                <a:cs typeface="ＭＳ Ｐゴシック" pitchFamily="-111" charset="-128"/>
              </a:rPr>
              <a:t> is decidable.</a:t>
            </a:r>
          </a:p>
          <a:p>
            <a:pPr eaLnBrk="1" hangingPunct="1">
              <a:lnSpc>
                <a:spcPct val="90000"/>
              </a:lnSpc>
            </a:pPr>
            <a:r>
              <a:rPr lang="en-US" sz="2800" dirty="0">
                <a:ea typeface="ＭＳ Ｐゴシック" pitchFamily="-111" charset="-128"/>
                <a:cs typeface="ＭＳ Ｐゴシック" pitchFamily="-111" charset="-128"/>
              </a:rPr>
              <a:t>Claim is that </a:t>
            </a:r>
            <a:r>
              <a:rPr lang="en-US" sz="2800" b="1" dirty="0">
                <a:ea typeface="ＭＳ Ｐゴシック" pitchFamily="-111" charset="-128"/>
                <a:cs typeface="ＭＳ Ｐゴシック" pitchFamily="-111" charset="-128"/>
              </a:rPr>
              <a:t>L =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 </a:t>
            </a:r>
            <a:r>
              <a:rPr lang="en-US" sz="2800" dirty="0" err="1">
                <a:ea typeface="ＭＳ Ｐゴシック" pitchFamily="-111" charset="-128"/>
                <a:cs typeface="ＭＳ Ｐゴシック" pitchFamily="-111" charset="-128"/>
              </a:rPr>
              <a:t>iff</a:t>
            </a:r>
            <a:r>
              <a:rPr lang="en-US" sz="2800" dirty="0">
                <a:ea typeface="ＭＳ Ｐゴシック" pitchFamily="-111" charset="-128"/>
                <a:cs typeface="ＭＳ Ｐゴシック" pitchFamily="-111" charset="-128"/>
              </a:rPr>
              <a:t>  </a:t>
            </a:r>
            <a:endParaRPr lang="en-US" sz="2800" dirty="0">
              <a:ea typeface="ＭＳ Ｐゴシック" pitchFamily="-111" charset="-128"/>
              <a:cs typeface="ＭＳ Ｐゴシック" pitchFamily="-111" charset="-128"/>
              <a:sym typeface="Symbol" pitchFamily="-111" charset="2"/>
            </a:endParaRPr>
          </a:p>
          <a:p>
            <a:pPr lvl="1" eaLnBrk="1" hangingPunct="1">
              <a:lnSpc>
                <a:spcPct val="90000"/>
              </a:lnSpc>
              <a:buFontTx/>
              <a:buNone/>
            </a:pPr>
            <a:r>
              <a:rPr lang="en-US" dirty="0">
                <a:sym typeface="Symbol" pitchFamily="-111" charset="2"/>
              </a:rPr>
              <a:t>(1) </a:t>
            </a:r>
            <a:r>
              <a:rPr lang="en-US" b="1" dirty="0">
                <a:sym typeface="Symbol" pitchFamily="-111" charset="2"/>
              </a:rPr>
              <a:t>  {}  L </a:t>
            </a:r>
            <a:r>
              <a:rPr lang="en-US" dirty="0">
                <a:sym typeface="Symbol" pitchFamily="-111" charset="2"/>
              </a:rPr>
              <a:t>; and</a:t>
            </a:r>
          </a:p>
          <a:p>
            <a:pPr lvl="1" eaLnBrk="1" hangingPunct="1">
              <a:lnSpc>
                <a:spcPct val="90000"/>
              </a:lnSpc>
              <a:buFontTx/>
              <a:buNone/>
            </a:pPr>
            <a:r>
              <a:rPr lang="en-US" dirty="0">
                <a:sym typeface="Symbol" pitchFamily="-111" charset="2"/>
              </a:rPr>
              <a:t>(2) </a:t>
            </a:r>
            <a:r>
              <a:rPr lang="en-US" b="1" dirty="0">
                <a:sym typeface="Symbol" pitchFamily="-111" charset="2"/>
              </a:rPr>
              <a:t>L  L = L </a:t>
            </a:r>
          </a:p>
          <a:p>
            <a:pPr eaLnBrk="1" hangingPunct="1">
              <a:lnSpc>
                <a:spcPct val="90000"/>
              </a:lnSpc>
            </a:pPr>
            <a:r>
              <a:rPr lang="en-US" sz="2800" dirty="0">
                <a:ea typeface="ＭＳ Ｐゴシック" pitchFamily="-111" charset="-128"/>
                <a:cs typeface="ＭＳ Ｐゴシック" pitchFamily="-111" charset="-128"/>
                <a:sym typeface="Symbol" pitchFamily="-111" charset="2"/>
              </a:rPr>
              <a:t>Clearly, if </a:t>
            </a:r>
            <a:r>
              <a:rPr lang="en-US" sz="2800" b="1" dirty="0">
                <a:ea typeface="ＭＳ Ｐゴシック" pitchFamily="-111" charset="-128"/>
                <a:cs typeface="ＭＳ Ｐゴシック" pitchFamily="-111" charset="-128"/>
                <a:sym typeface="Symbol" pitchFamily="-111" charset="2"/>
              </a:rPr>
              <a:t>L = * </a:t>
            </a:r>
            <a:r>
              <a:rPr lang="en-US" sz="2800" dirty="0">
                <a:ea typeface="ＭＳ Ｐゴシック" pitchFamily="-111" charset="-128"/>
                <a:cs typeface="ＭＳ Ｐゴシック" pitchFamily="-111" charset="-128"/>
                <a:sym typeface="Symbol" pitchFamily="-111" charset="2"/>
              </a:rPr>
              <a:t>then (1) and (2) trivially hold.</a:t>
            </a:r>
          </a:p>
          <a:p>
            <a:pPr eaLnBrk="1" hangingPunct="1">
              <a:lnSpc>
                <a:spcPct val="90000"/>
              </a:lnSpc>
            </a:pPr>
            <a:r>
              <a:rPr lang="en-US" sz="2800" dirty="0">
                <a:ea typeface="ＭＳ Ｐゴシック" pitchFamily="-111" charset="-128"/>
                <a:cs typeface="ＭＳ Ｐゴシック" pitchFamily="-111" charset="-128"/>
                <a:sym typeface="Symbol" pitchFamily="-111" charset="2"/>
              </a:rPr>
              <a:t>Conversely, we have *  </a:t>
            </a:r>
            <a:r>
              <a:rPr lang="en-US" sz="2800" b="1" dirty="0">
                <a:ea typeface="ＭＳ Ｐゴシック" pitchFamily="-111" charset="-128"/>
                <a:cs typeface="ＭＳ Ｐゴシック" pitchFamily="-111" charset="-128"/>
                <a:sym typeface="Symbol" pitchFamily="-111" charset="2"/>
              </a:rPr>
              <a:t>L*=  </a:t>
            </a:r>
            <a:r>
              <a:rPr lang="en-US" sz="2800" b="1" baseline="-25000" dirty="0">
                <a:ea typeface="ＭＳ Ｐゴシック" pitchFamily="-111" charset="-128"/>
                <a:cs typeface="ＭＳ Ｐゴシック" pitchFamily="-111" charset="-128"/>
                <a:sym typeface="Symbol" pitchFamily="-111" charset="2"/>
              </a:rPr>
              <a:t>n0</a:t>
            </a:r>
            <a:r>
              <a:rPr lang="en-US" sz="2800" b="1" dirty="0">
                <a:ea typeface="ＭＳ Ｐゴシック" pitchFamily="-111" charset="-128"/>
                <a:cs typeface="ＭＳ Ｐゴシック" pitchFamily="-111" charset="-128"/>
                <a:sym typeface="Symbol" pitchFamily="-111" charset="2"/>
              </a:rPr>
              <a:t> L</a:t>
            </a:r>
            <a:r>
              <a:rPr lang="en-US" sz="2800" b="1" baseline="30000" dirty="0">
                <a:ea typeface="ＭＳ Ｐゴシック" pitchFamily="-111" charset="-128"/>
                <a:cs typeface="ＭＳ Ｐゴシック" pitchFamily="-111" charset="-128"/>
                <a:sym typeface="Symbol" pitchFamily="-111" charset="2"/>
              </a:rPr>
              <a:t>n</a:t>
            </a:r>
            <a:r>
              <a:rPr lang="en-US" sz="2800" b="1" dirty="0">
                <a:ea typeface="ＭＳ Ｐゴシック" pitchFamily="-111" charset="-128"/>
                <a:cs typeface="ＭＳ Ｐゴシック" pitchFamily="-111" charset="-128"/>
                <a:sym typeface="Symbol" pitchFamily="-111" charset="2"/>
              </a:rPr>
              <a:t>  L</a:t>
            </a:r>
          </a:p>
          <a:p>
            <a:pPr lvl="1" eaLnBrk="1" hangingPunct="1">
              <a:lnSpc>
                <a:spcPct val="90000"/>
              </a:lnSpc>
            </a:pPr>
            <a:r>
              <a:rPr lang="en-US" dirty="0">
                <a:sym typeface="Symbol" pitchFamily="-111" charset="2"/>
              </a:rPr>
              <a:t>first inclusion follows from (1); second from (2)</a:t>
            </a:r>
          </a:p>
          <a:p>
            <a:pPr lvl="1" eaLnBrk="1" hangingPunct="1">
              <a:lnSpc>
                <a:spcPct val="90000"/>
              </a:lnSpc>
            </a:pPr>
            <a:r>
              <a:rPr lang="en-US" dirty="0">
                <a:sym typeface="Symbol" pitchFamily="-111" charset="2"/>
              </a:rPr>
              <a:t>the equality part is by definition of *</a:t>
            </a:r>
            <a:endParaRPr lang="en-US" dirty="0"/>
          </a:p>
        </p:txBody>
      </p:sp>
      <p:sp>
        <p:nvSpPr>
          <p:cNvPr id="595972" name="Date Placeholder 1"/>
          <p:cNvSpPr>
            <a:spLocks noGrp="1"/>
          </p:cNvSpPr>
          <p:nvPr>
            <p:ph type="dt" sz="quarter" idx="10"/>
          </p:nvPr>
        </p:nvSpPr>
        <p:spPr>
          <a:noFill/>
        </p:spPr>
        <p:txBody>
          <a:bodyPr/>
          <a:lstStyle/>
          <a:p>
            <a:fld id="{9240AF4A-F33D-8B4A-A2ED-406B3216E2E2}" type="datetime1">
              <a:rPr lang="en-US">
                <a:latin typeface="Arial" pitchFamily="-111" charset="0"/>
                <a:ea typeface="ＭＳ Ｐゴシック" pitchFamily="-111" charset="-128"/>
                <a:cs typeface="ＭＳ Ｐゴシック" pitchFamily="-111" charset="-128"/>
              </a:rPr>
              <a:pPr/>
              <a:t>4/10/22</a:t>
            </a:fld>
            <a:endParaRPr lang="en-US">
              <a:latin typeface="Arial" pitchFamily="-111" charset="0"/>
              <a:ea typeface="ＭＳ Ｐゴシック" pitchFamily="-111" charset="-128"/>
              <a:cs typeface="ＭＳ Ｐゴシック" pitchFamily="-111" charset="-128"/>
            </a:endParaRPr>
          </a:p>
        </p:txBody>
      </p:sp>
      <p:sp>
        <p:nvSpPr>
          <p:cNvPr id="595973"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595974" name="Slide Number Placeholder 3"/>
          <p:cNvSpPr>
            <a:spLocks noGrp="1"/>
          </p:cNvSpPr>
          <p:nvPr>
            <p:ph type="sldNum" sz="quarter" idx="12"/>
          </p:nvPr>
        </p:nvSpPr>
        <p:spPr>
          <a:noFill/>
        </p:spPr>
        <p:txBody>
          <a:bodyPr/>
          <a:lstStyle/>
          <a:p>
            <a:fld id="{9DF5C35A-E3AD-1541-A6E5-B7B5A368EC67}" type="slidenum">
              <a:rPr lang="en-US">
                <a:latin typeface="Arial" pitchFamily="-111" charset="0"/>
                <a:ea typeface="ＭＳ Ｐゴシック" pitchFamily="-111" charset="-128"/>
                <a:cs typeface="ＭＳ Ｐゴシック" pitchFamily="-111" charset="-128"/>
              </a:rPr>
              <a:pPr/>
              <a:t>19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114437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42" name="Title 3"/>
          <p:cNvSpPr>
            <a:spLocks noGrp="1"/>
          </p:cNvSpPr>
          <p:nvPr>
            <p:ph type="ctrTitle"/>
          </p:nvPr>
        </p:nvSpPr>
        <p:spPr/>
        <p:txBody>
          <a:bodyPr/>
          <a:lstStyle/>
          <a:p>
            <a:r>
              <a:rPr lang="en-US">
                <a:ea typeface="ＭＳ Ｐゴシック" pitchFamily="-111" charset="-128"/>
                <a:cs typeface="ＭＳ Ｐゴシック" pitchFamily="-111" charset="-128"/>
              </a:rPr>
              <a:t>Constant time: </a:t>
            </a:r>
            <a:br>
              <a:rPr lang="en-US">
                <a:ea typeface="ＭＳ Ｐゴシック" pitchFamily="-111" charset="-128"/>
                <a:cs typeface="ＭＳ Ｐゴシック" pitchFamily="-111" charset="-128"/>
              </a:rPr>
            </a:br>
            <a:r>
              <a:rPr lang="en-US">
                <a:ea typeface="ＭＳ Ｐゴシック" pitchFamily="-111" charset="-128"/>
                <a:cs typeface="ＭＳ Ｐゴシック" pitchFamily="-111" charset="-128"/>
              </a:rPr>
              <a:t>Not amenable to Rice’s</a:t>
            </a:r>
          </a:p>
        </p:txBody>
      </p:sp>
    </p:spTree>
    <p:extLst>
      <p:ext uri="{BB962C8B-B14F-4D97-AF65-F5344CB8AC3E}">
        <p14:creationId xmlns:p14="http://schemas.microsoft.com/office/powerpoint/2010/main" val="15039667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18" name="Title 1"/>
          <p:cNvSpPr>
            <a:spLocks noGrp="1"/>
          </p:cNvSpPr>
          <p:nvPr>
            <p:ph type="title"/>
          </p:nvPr>
        </p:nvSpPr>
        <p:spPr/>
        <p:txBody>
          <a:bodyPr/>
          <a:lstStyle/>
          <a:p>
            <a:r>
              <a:rPr lang="en-US">
                <a:ea typeface="ＭＳ Ｐゴシック" pitchFamily="-111" charset="-128"/>
                <a:cs typeface="ＭＳ Ｐゴシック" pitchFamily="-111" charset="-128"/>
              </a:rPr>
              <a:t>Finite Power Problem</a:t>
            </a:r>
          </a:p>
        </p:txBody>
      </p:sp>
      <p:sp>
        <p:nvSpPr>
          <p:cNvPr id="598019" name="Content Placeholder 2"/>
          <p:cNvSpPr>
            <a:spLocks noGrp="1"/>
          </p:cNvSpPr>
          <p:nvPr>
            <p:ph idx="1"/>
          </p:nvPr>
        </p:nvSpPr>
        <p:spPr/>
        <p:txBody>
          <a:bodyPr/>
          <a:lstStyle/>
          <a:p>
            <a:pPr eaLnBrk="1" hangingPunct="1">
              <a:lnSpc>
                <a:spcPct val="90000"/>
              </a:lnSpc>
            </a:pPr>
            <a:r>
              <a:rPr lang="en-US" sz="2800" dirty="0">
                <a:ea typeface="ＭＳ Ｐゴシック" pitchFamily="-111" charset="-128"/>
                <a:cs typeface="ＭＳ Ｐゴシック" pitchFamily="-111" charset="-128"/>
              </a:rPr>
              <a:t>The problem to determine, for an arbitrary context free language </a:t>
            </a:r>
            <a:r>
              <a:rPr lang="en-US" sz="2800" b="1" dirty="0">
                <a:ea typeface="ＭＳ Ｐゴシック" pitchFamily="-111" charset="-128"/>
                <a:cs typeface="ＭＳ Ｐゴシック" pitchFamily="-111" charset="-128"/>
              </a:rPr>
              <a:t>L</a:t>
            </a:r>
            <a:r>
              <a:rPr lang="en-US" sz="2800" dirty="0">
                <a:ea typeface="ＭＳ Ｐゴシック" pitchFamily="-111" charset="-128"/>
                <a:cs typeface="ＭＳ Ｐゴシック" pitchFamily="-111" charset="-128"/>
              </a:rPr>
              <a:t>, if there exist a finite </a:t>
            </a:r>
            <a:r>
              <a:rPr lang="en-US" sz="2800" b="1" dirty="0">
                <a:ea typeface="ＭＳ Ｐゴシック" pitchFamily="-111" charset="-128"/>
                <a:cs typeface="ＭＳ Ｐゴシック" pitchFamily="-111" charset="-128"/>
              </a:rPr>
              <a:t>n</a:t>
            </a:r>
            <a:r>
              <a:rPr lang="en-US" sz="2800" dirty="0">
                <a:ea typeface="ＭＳ Ｐゴシック" pitchFamily="-111" charset="-128"/>
                <a:cs typeface="ＭＳ Ｐゴシック" pitchFamily="-111" charset="-128"/>
              </a:rPr>
              <a:t> such that </a:t>
            </a:r>
            <a:r>
              <a:rPr lang="en-US" sz="2800" b="1" dirty="0">
                <a:ea typeface="ＭＳ Ｐゴシック" pitchFamily="-111" charset="-128"/>
                <a:cs typeface="ＭＳ Ｐゴシック" pitchFamily="-111" charset="-128"/>
              </a:rPr>
              <a:t>L</a:t>
            </a:r>
            <a:r>
              <a:rPr lang="en-US" sz="2800" b="1" baseline="30000" dirty="0">
                <a:ea typeface="ＭＳ Ｐゴシック" pitchFamily="-111" charset="-128"/>
                <a:cs typeface="ＭＳ Ｐゴシック" pitchFamily="-111" charset="-128"/>
              </a:rPr>
              <a:t>n</a:t>
            </a:r>
            <a:r>
              <a:rPr lang="en-US" sz="2800" b="1" dirty="0">
                <a:ea typeface="ＭＳ Ｐゴシック" pitchFamily="-111" charset="-128"/>
                <a:cs typeface="ＭＳ Ｐゴシック" pitchFamily="-111" charset="-128"/>
              </a:rPr>
              <a:t> = L</a:t>
            </a:r>
            <a:r>
              <a:rPr lang="en-US" sz="2800" b="1" baseline="30000" dirty="0">
                <a:ea typeface="ＭＳ Ｐゴシック" pitchFamily="-111" charset="-128"/>
                <a:cs typeface="ＭＳ Ｐゴシック" pitchFamily="-111" charset="-128"/>
              </a:rPr>
              <a:t>n+1</a:t>
            </a:r>
            <a:r>
              <a:rPr lang="en-US" sz="2800" b="1" dirty="0">
                <a:ea typeface="ＭＳ Ｐゴシック" pitchFamily="-111" charset="-128"/>
                <a:cs typeface="ＭＳ Ｐゴシック" pitchFamily="-111" charset="-128"/>
              </a:rPr>
              <a:t> </a:t>
            </a:r>
            <a:r>
              <a:rPr lang="en-US" sz="2800" dirty="0">
                <a:ea typeface="ＭＳ Ｐゴシック" pitchFamily="-111" charset="-128"/>
                <a:cs typeface="ＭＳ Ｐゴシック" pitchFamily="-111" charset="-128"/>
              </a:rPr>
              <a:t>is undecidable.</a:t>
            </a:r>
          </a:p>
          <a:p>
            <a:pPr eaLnBrk="1" hangingPunct="1"/>
            <a:r>
              <a:rPr lang="en-US" sz="2800" dirty="0">
                <a:ea typeface="ＭＳ Ｐゴシック" pitchFamily="-111" charset="-128"/>
                <a:cs typeface="ＭＳ Ｐゴシック" pitchFamily="-111" charset="-128"/>
              </a:rPr>
              <a:t>Let </a:t>
            </a:r>
            <a:r>
              <a:rPr lang="en-US" sz="2800" b="1" i="1" dirty="0">
                <a:ea typeface="ＭＳ Ｐゴシック" pitchFamily="-111" charset="-128"/>
                <a:cs typeface="ＭＳ Ｐゴシック" pitchFamily="-111" charset="-128"/>
              </a:rPr>
              <a:t>M</a:t>
            </a:r>
            <a:r>
              <a:rPr lang="en-US" sz="2800" dirty="0">
                <a:ea typeface="ＭＳ Ｐゴシック" pitchFamily="-111" charset="-128"/>
                <a:cs typeface="ＭＳ Ｐゴシック" pitchFamily="-111" charset="-128"/>
              </a:rPr>
              <a:t> be some Turing Machine</a:t>
            </a:r>
          </a:p>
          <a:p>
            <a:pPr eaLnBrk="1" hangingPunct="1"/>
            <a:r>
              <a:rPr lang="en-US" sz="2800" dirty="0">
                <a:ea typeface="ＭＳ Ｐゴシック" pitchFamily="-111" charset="-128"/>
                <a:cs typeface="ＭＳ Ｐゴシック" pitchFamily="-111" charset="-128"/>
              </a:rPr>
              <a:t>L</a:t>
            </a:r>
            <a:r>
              <a:rPr lang="en-US" sz="2800" b="1" baseline="-25000" dirty="0">
                <a:ea typeface="ＭＳ Ｐゴシック" pitchFamily="-111" charset="-128"/>
                <a:cs typeface="ＭＳ Ｐゴシック" pitchFamily="-111" charset="-128"/>
              </a:rPr>
              <a:t>1</a:t>
            </a:r>
            <a:r>
              <a:rPr lang="en-US" sz="2800" b="1" dirty="0">
                <a:ea typeface="ＭＳ Ｐゴシック" pitchFamily="-111" charset="-128"/>
                <a:cs typeface="ＭＳ Ｐゴシック" pitchFamily="-111" charset="-128"/>
              </a:rPr>
              <a:t> = { C</a:t>
            </a:r>
            <a:r>
              <a:rPr lang="en-US" sz="2800" b="1" baseline="-25000" dirty="0">
                <a:ea typeface="ＭＳ Ｐゴシック" pitchFamily="-111" charset="-128"/>
                <a:cs typeface="ＭＳ Ｐゴシック" pitchFamily="-111" charset="-128"/>
              </a:rPr>
              <a:t>1</a:t>
            </a:r>
            <a:r>
              <a:rPr lang="en-US" sz="2800" b="1" dirty="0">
                <a:ea typeface="ＭＳ Ｐゴシック" pitchFamily="-111" charset="-128"/>
                <a:cs typeface="ＭＳ Ｐゴシック" pitchFamily="-111" charset="-128"/>
              </a:rPr>
              <a:t># C</a:t>
            </a:r>
            <a:r>
              <a:rPr lang="en-US" sz="2800" b="1" baseline="-25000" dirty="0">
                <a:ea typeface="ＭＳ Ｐゴシック" pitchFamily="-111" charset="-128"/>
                <a:cs typeface="ＭＳ Ｐゴシック" pitchFamily="-111" charset="-128"/>
              </a:rPr>
              <a:t>2</a:t>
            </a:r>
            <a:r>
              <a:rPr lang="en-US" sz="2800" b="1" baseline="30000" dirty="0">
                <a:ea typeface="ＭＳ Ｐゴシック" pitchFamily="-111" charset="-128"/>
                <a:cs typeface="ＭＳ Ｐゴシック" pitchFamily="-111" charset="-128"/>
              </a:rPr>
              <a:t>R</a:t>
            </a:r>
            <a:r>
              <a:rPr lang="en-US" sz="2800" b="1" dirty="0">
                <a:ea typeface="ＭＳ Ｐゴシック" pitchFamily="-111" charset="-128"/>
                <a:cs typeface="ＭＳ Ｐゴシック" pitchFamily="-111" charset="-128"/>
              </a:rPr>
              <a:t> $ | C</a:t>
            </a:r>
            <a:r>
              <a:rPr lang="en-US" sz="2800" b="1" baseline="-25000" dirty="0">
                <a:ea typeface="ＭＳ Ｐゴシック" pitchFamily="-111" charset="-128"/>
                <a:cs typeface="ＭＳ Ｐゴシック" pitchFamily="-111" charset="-128"/>
              </a:rPr>
              <a:t>1</a:t>
            </a:r>
            <a:r>
              <a:rPr lang="en-US" sz="2800" b="1" dirty="0">
                <a:ea typeface="ＭＳ Ｐゴシック" pitchFamily="-111" charset="-128"/>
                <a:cs typeface="ＭＳ Ｐゴシック" pitchFamily="-111" charset="-128"/>
              </a:rPr>
              <a:t>, C</a:t>
            </a:r>
            <a:r>
              <a:rPr lang="en-US" sz="2800" b="1" baseline="-25000" dirty="0">
                <a:ea typeface="ＭＳ Ｐゴシック" pitchFamily="-111" charset="-128"/>
                <a:cs typeface="ＭＳ Ｐゴシック" pitchFamily="-111" charset="-128"/>
              </a:rPr>
              <a:t>2</a:t>
            </a:r>
            <a:r>
              <a:rPr lang="en-US" sz="2800" b="1" dirty="0">
                <a:ea typeface="ＭＳ Ｐゴシック" pitchFamily="-111" charset="-128"/>
                <a:cs typeface="ＭＳ Ｐゴシック" pitchFamily="-111" charset="-128"/>
              </a:rPr>
              <a:t> </a:t>
            </a:r>
            <a:r>
              <a:rPr lang="en-US" sz="2800" dirty="0">
                <a:ea typeface="ＭＳ Ｐゴシック" pitchFamily="-111" charset="-128"/>
                <a:cs typeface="ＭＳ Ｐゴシック" pitchFamily="-111" charset="-128"/>
              </a:rPr>
              <a:t>are configurations and </a:t>
            </a:r>
            <a:r>
              <a:rPr lang="en-US" sz="2800" b="1" dirty="0">
                <a:ea typeface="ＭＳ Ｐゴシック" pitchFamily="-111" charset="-128"/>
                <a:cs typeface="ＭＳ Ｐゴシック" pitchFamily="-111" charset="-128"/>
              </a:rPr>
              <a:t>C</a:t>
            </a:r>
            <a:r>
              <a:rPr lang="en-US" sz="2800" b="1" baseline="-25000" dirty="0">
                <a:ea typeface="ＭＳ Ｐゴシック" pitchFamily="-111" charset="-128"/>
                <a:cs typeface="ＭＳ Ｐゴシック" pitchFamily="-111" charset="-128"/>
              </a:rPr>
              <a:t>1</a:t>
            </a:r>
            <a:r>
              <a:rPr lang="en-US" sz="2800" b="1" dirty="0">
                <a:ea typeface="ＭＳ Ｐゴシック" pitchFamily="-111" charset="-128"/>
                <a:cs typeface="ＭＳ Ｐゴシック" pitchFamily="-111" charset="-128"/>
              </a:rPr>
              <a:t>  </a:t>
            </a:r>
            <a:r>
              <a:rPr lang="en-US" sz="2800" b="1" dirty="0">
                <a:ea typeface="ＭＳ Ｐゴシック" pitchFamily="-111" charset="-128"/>
                <a:cs typeface="ＭＳ Ｐゴシック" pitchFamily="-111" charset="-128"/>
                <a:sym typeface="Symbol" pitchFamily="-111" charset="2"/>
              </a:rPr>
              <a:t></a:t>
            </a:r>
            <a:r>
              <a:rPr lang="en-US" sz="2800" b="1" baseline="-25000" dirty="0">
                <a:ea typeface="ＭＳ Ｐゴシック" pitchFamily="-111" charset="-128"/>
                <a:cs typeface="ＭＳ Ｐゴシック" pitchFamily="-111" charset="-128"/>
              </a:rPr>
              <a:t>M</a:t>
            </a:r>
            <a:r>
              <a:rPr lang="en-US" sz="2800" b="1" dirty="0">
                <a:ea typeface="ＭＳ Ｐゴシック" pitchFamily="-111" charset="-128"/>
                <a:cs typeface="ＭＳ Ｐゴシック" pitchFamily="-111" charset="-128"/>
              </a:rPr>
              <a:t>  C</a:t>
            </a:r>
            <a:r>
              <a:rPr lang="en-US" sz="2800" b="1" baseline="-25000" dirty="0">
                <a:ea typeface="ＭＳ Ｐゴシック" pitchFamily="-111" charset="-128"/>
                <a:cs typeface="ＭＳ Ｐゴシック" pitchFamily="-111" charset="-128"/>
              </a:rPr>
              <a:t>2</a:t>
            </a:r>
            <a:r>
              <a:rPr lang="en-US" sz="2800" dirty="0">
                <a:ea typeface="ＭＳ Ｐゴシック" pitchFamily="-111" charset="-128"/>
                <a:cs typeface="ＭＳ Ｐゴシック" pitchFamily="-111" charset="-128"/>
              </a:rPr>
              <a:t> </a:t>
            </a:r>
            <a:r>
              <a:rPr lang="en-US" sz="2800" b="1" dirty="0">
                <a:ea typeface="ＭＳ Ｐゴシック" pitchFamily="-111" charset="-128"/>
                <a:cs typeface="ＭＳ Ｐゴシック" pitchFamily="-111" charset="-128"/>
              </a:rPr>
              <a:t>}</a:t>
            </a:r>
            <a:r>
              <a:rPr lang="en-US" sz="2800" dirty="0">
                <a:ea typeface="ＭＳ Ｐゴシック" pitchFamily="-111" charset="-128"/>
                <a:cs typeface="ＭＳ Ｐゴシック" pitchFamily="-111" charset="-128"/>
              </a:rPr>
              <a:t>,</a:t>
            </a:r>
          </a:p>
          <a:p>
            <a:pPr eaLnBrk="1" hangingPunct="1"/>
            <a:r>
              <a:rPr lang="en-US" sz="2800" b="1" dirty="0">
                <a:ea typeface="ＭＳ Ｐゴシック" pitchFamily="-111" charset="-128"/>
                <a:cs typeface="ＭＳ Ｐゴシック" pitchFamily="-111" charset="-128"/>
              </a:rPr>
              <a:t>L</a:t>
            </a:r>
            <a:r>
              <a:rPr lang="en-US" sz="2800" b="1" baseline="-25000" dirty="0">
                <a:ea typeface="ＭＳ Ｐゴシック" pitchFamily="-111" charset="-128"/>
                <a:cs typeface="ＭＳ Ｐゴシック" pitchFamily="-111" charset="-128"/>
              </a:rPr>
              <a:t>2</a:t>
            </a:r>
            <a:r>
              <a:rPr lang="en-US" sz="2800" b="1" dirty="0">
                <a:ea typeface="ＭＳ Ｐゴシック" pitchFamily="-111" charset="-128"/>
                <a:cs typeface="ＭＳ Ｐゴシック" pitchFamily="-111" charset="-128"/>
              </a:rPr>
              <a:t> = { C</a:t>
            </a:r>
            <a:r>
              <a:rPr lang="en-US" sz="2800" b="1" baseline="-25000" dirty="0">
                <a:ea typeface="ＭＳ Ｐゴシック" pitchFamily="-111" charset="-128"/>
                <a:cs typeface="ＭＳ Ｐゴシック" pitchFamily="-111" charset="-128"/>
              </a:rPr>
              <a:t>1</a:t>
            </a:r>
            <a:r>
              <a:rPr lang="en-US" sz="2800" b="1" dirty="0">
                <a:ea typeface="ＭＳ Ｐゴシック" pitchFamily="-111" charset="-128"/>
                <a:cs typeface="ＭＳ Ｐゴシック" pitchFamily="-111" charset="-128"/>
              </a:rPr>
              <a:t>#C</a:t>
            </a:r>
            <a:r>
              <a:rPr lang="en-US" sz="2800" b="1" baseline="-25000" dirty="0">
                <a:ea typeface="ＭＳ Ｐゴシック" pitchFamily="-111" charset="-128"/>
                <a:cs typeface="ＭＳ Ｐゴシック" pitchFamily="-111" charset="-128"/>
              </a:rPr>
              <a:t>2</a:t>
            </a:r>
            <a:r>
              <a:rPr lang="en-US" sz="2800" b="1" baseline="30000" dirty="0">
                <a:ea typeface="ＭＳ Ｐゴシック" pitchFamily="-111" charset="-128"/>
                <a:cs typeface="ＭＳ Ｐゴシック" pitchFamily="-111" charset="-128"/>
              </a:rPr>
              <a:t>R</a:t>
            </a:r>
            <a:r>
              <a:rPr lang="en-US" sz="2800" b="1" dirty="0">
                <a:ea typeface="ＭＳ Ｐゴシック" pitchFamily="-111" charset="-128"/>
                <a:cs typeface="ＭＳ Ｐゴシック" pitchFamily="-111" charset="-128"/>
              </a:rPr>
              <a:t>$C</a:t>
            </a:r>
            <a:r>
              <a:rPr lang="en-US" sz="2800" b="1" baseline="-25000" dirty="0">
                <a:ea typeface="ＭＳ Ｐゴシック" pitchFamily="-111" charset="-128"/>
                <a:cs typeface="ＭＳ Ｐゴシック" pitchFamily="-111" charset="-128"/>
              </a:rPr>
              <a:t>3</a:t>
            </a:r>
            <a:r>
              <a:rPr lang="en-US" sz="2800" b="1" dirty="0">
                <a:ea typeface="ＭＳ Ｐゴシック" pitchFamily="-111" charset="-128"/>
                <a:cs typeface="ＭＳ Ｐゴシック" pitchFamily="-111" charset="-128"/>
              </a:rPr>
              <a:t>#C</a:t>
            </a:r>
            <a:r>
              <a:rPr lang="en-US" sz="2800" b="1" baseline="-25000" dirty="0">
                <a:ea typeface="ＭＳ Ｐゴシック" pitchFamily="-111" charset="-128"/>
                <a:cs typeface="ＭＳ Ｐゴシック" pitchFamily="-111" charset="-128"/>
              </a:rPr>
              <a:t>4</a:t>
            </a:r>
            <a:r>
              <a:rPr lang="en-US" sz="2800" b="1" baseline="30000" dirty="0">
                <a:ea typeface="ＭＳ Ｐゴシック" pitchFamily="-111" charset="-128"/>
                <a:cs typeface="ＭＳ Ｐゴシック" pitchFamily="-111" charset="-128"/>
              </a:rPr>
              <a:t>R</a:t>
            </a:r>
            <a:r>
              <a:rPr lang="en-US" sz="2800" b="1" dirty="0">
                <a:ea typeface="ＭＳ Ｐゴシック" pitchFamily="-111" charset="-128"/>
                <a:cs typeface="ＭＳ Ｐゴシック" pitchFamily="-111" charset="-128"/>
              </a:rPr>
              <a:t>$  … $C</a:t>
            </a:r>
            <a:r>
              <a:rPr lang="en-US" sz="2800" b="1" baseline="-25000" dirty="0">
                <a:ea typeface="ＭＳ Ｐゴシック" pitchFamily="-111" charset="-128"/>
                <a:cs typeface="ＭＳ Ｐゴシック" pitchFamily="-111" charset="-128"/>
              </a:rPr>
              <a:t>2k-1</a:t>
            </a:r>
            <a:r>
              <a:rPr lang="en-US" sz="2800" b="1" dirty="0">
                <a:ea typeface="ＭＳ Ｐゴシック" pitchFamily="-111" charset="-128"/>
                <a:cs typeface="ＭＳ Ｐゴシック" pitchFamily="-111" charset="-128"/>
              </a:rPr>
              <a:t>#C</a:t>
            </a:r>
            <a:r>
              <a:rPr lang="en-US" sz="2800" b="1" baseline="-25000" dirty="0">
                <a:ea typeface="ＭＳ Ｐゴシック" pitchFamily="-111" charset="-128"/>
                <a:cs typeface="ＭＳ Ｐゴシック" pitchFamily="-111" charset="-128"/>
              </a:rPr>
              <a:t>2k</a:t>
            </a:r>
            <a:r>
              <a:rPr lang="en-US" sz="2800" b="1" baseline="30000" dirty="0">
                <a:ea typeface="ＭＳ Ｐゴシック" pitchFamily="-111" charset="-128"/>
                <a:cs typeface="ＭＳ Ｐゴシック" pitchFamily="-111" charset="-128"/>
              </a:rPr>
              <a:t>R</a:t>
            </a:r>
            <a:r>
              <a:rPr lang="en-US" sz="2800" b="1" dirty="0">
                <a:ea typeface="ＭＳ Ｐゴシック" pitchFamily="-111" charset="-128"/>
                <a:cs typeface="ＭＳ Ｐゴシック" pitchFamily="-111" charset="-128"/>
              </a:rPr>
              <a:t>$ | </a:t>
            </a:r>
            <a:r>
              <a:rPr lang="en-US" sz="2800" dirty="0">
                <a:ea typeface="ＭＳ Ｐゴシック" pitchFamily="-111" charset="-128"/>
                <a:cs typeface="ＭＳ Ｐゴシック" pitchFamily="-111" charset="-128"/>
              </a:rPr>
              <a:t>where </a:t>
            </a:r>
            <a:r>
              <a:rPr lang="en-US" sz="2800" b="1" dirty="0">
                <a:ea typeface="ＭＳ Ｐゴシック" pitchFamily="-111" charset="-128"/>
                <a:cs typeface="ＭＳ Ｐゴシック" pitchFamily="-111" charset="-128"/>
              </a:rPr>
              <a:t>k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 1 </a:t>
            </a:r>
            <a:r>
              <a:rPr lang="en-US" sz="2800" dirty="0">
                <a:ea typeface="ＭＳ Ｐゴシック" pitchFamily="-111" charset="-128"/>
                <a:cs typeface="ＭＳ Ｐゴシック" pitchFamily="-111" charset="-128"/>
              </a:rPr>
              <a:t>and, for some </a:t>
            </a:r>
            <a:r>
              <a:rPr lang="en-US" sz="2800" b="1" dirty="0" err="1">
                <a:ea typeface="ＭＳ Ｐゴシック" pitchFamily="-111" charset="-128"/>
                <a:cs typeface="ＭＳ Ｐゴシック" pitchFamily="-111" charset="-128"/>
              </a:rPr>
              <a:t>i</a:t>
            </a:r>
            <a:r>
              <a:rPr lang="en-US" sz="2800" b="1" dirty="0">
                <a:ea typeface="ＭＳ Ｐゴシック" pitchFamily="-111" charset="-128"/>
                <a:cs typeface="ＭＳ Ｐゴシック" pitchFamily="-111" charset="-128"/>
              </a:rPr>
              <a:t>, 1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 </a:t>
            </a:r>
            <a:r>
              <a:rPr lang="en-US" sz="2800" b="1" dirty="0" err="1">
                <a:ea typeface="ＭＳ Ｐゴシック" pitchFamily="-111" charset="-128"/>
                <a:cs typeface="ＭＳ Ｐゴシック" pitchFamily="-111" charset="-128"/>
              </a:rPr>
              <a:t>i</a:t>
            </a:r>
            <a:r>
              <a:rPr lang="en-US" sz="2800" b="1" dirty="0">
                <a:ea typeface="ＭＳ Ｐゴシック" pitchFamily="-111" charset="-128"/>
                <a:cs typeface="ＭＳ Ｐゴシック" pitchFamily="-111" charset="-128"/>
              </a:rPr>
              <a:t> &lt; 2k, C</a:t>
            </a:r>
            <a:r>
              <a:rPr lang="en-US" sz="2800" b="1" baseline="-25000" dirty="0">
                <a:ea typeface="ＭＳ Ｐゴシック" pitchFamily="-111" charset="-128"/>
                <a:cs typeface="ＭＳ Ｐゴシック" pitchFamily="-111" charset="-128"/>
              </a:rPr>
              <a:t>i</a:t>
            </a:r>
            <a:r>
              <a:rPr lang="en-US" sz="2800" b="1" dirty="0">
                <a:ea typeface="ＭＳ Ｐゴシック" pitchFamily="-111" charset="-128"/>
                <a:cs typeface="ＭＳ Ｐゴシック" pitchFamily="-111" charset="-128"/>
              </a:rPr>
              <a:t>  </a:t>
            </a:r>
            <a:r>
              <a:rPr lang="en-US" sz="2800" b="1" dirty="0">
                <a:ea typeface="ＭＳ Ｐゴシック" pitchFamily="-111" charset="-128"/>
                <a:cs typeface="ＭＳ Ｐゴシック" pitchFamily="-111" charset="-128"/>
                <a:sym typeface="Symbol" pitchFamily="-111" charset="2"/>
              </a:rPr>
              <a:t></a:t>
            </a:r>
            <a:r>
              <a:rPr lang="en-US" sz="2800" b="1" baseline="-25000" dirty="0">
                <a:ea typeface="ＭＳ Ｐゴシック" pitchFamily="-111" charset="-128"/>
                <a:cs typeface="ＭＳ Ｐゴシック" pitchFamily="-111" charset="-128"/>
              </a:rPr>
              <a:t>M</a:t>
            </a:r>
            <a:r>
              <a:rPr lang="en-US" sz="2800" b="1" dirty="0">
                <a:ea typeface="ＭＳ Ｐゴシック" pitchFamily="-111" charset="-128"/>
                <a:cs typeface="ＭＳ Ｐゴシック" pitchFamily="-111" charset="-128"/>
              </a:rPr>
              <a:t>  C</a:t>
            </a:r>
            <a:r>
              <a:rPr lang="en-US" sz="2800" b="1" baseline="-25000" dirty="0">
                <a:ea typeface="ＭＳ Ｐゴシック" pitchFamily="-111" charset="-128"/>
                <a:cs typeface="ＭＳ Ｐゴシック" pitchFamily="-111" charset="-128"/>
              </a:rPr>
              <a:t>i+1</a:t>
            </a:r>
            <a:r>
              <a:rPr lang="en-US" sz="2800" dirty="0">
                <a:ea typeface="ＭＳ Ｐゴシック" pitchFamily="-111" charset="-128"/>
                <a:cs typeface="ＭＳ Ｐゴシック" pitchFamily="-111" charset="-128"/>
              </a:rPr>
              <a:t> is false },</a:t>
            </a:r>
          </a:p>
          <a:p>
            <a:pPr eaLnBrk="1" hangingPunct="1"/>
            <a:r>
              <a:rPr lang="en-US" sz="2800" b="1" dirty="0">
                <a:ea typeface="ＭＳ Ｐゴシック" pitchFamily="-111" charset="-128"/>
                <a:cs typeface="ＭＳ Ｐゴシック" pitchFamily="-111" charset="-128"/>
              </a:rPr>
              <a:t>L = L</a:t>
            </a:r>
            <a:r>
              <a:rPr lang="en-US" sz="2800" b="1" baseline="-25000" dirty="0">
                <a:ea typeface="ＭＳ Ｐゴシック" pitchFamily="-111" charset="-128"/>
                <a:cs typeface="ＭＳ Ｐゴシック" pitchFamily="-111" charset="-128"/>
              </a:rPr>
              <a:t>1</a:t>
            </a:r>
            <a:r>
              <a:rPr lang="en-US" sz="2800" b="1" dirty="0">
                <a:ea typeface="ＭＳ Ｐゴシック" pitchFamily="-111" charset="-128"/>
                <a:cs typeface="ＭＳ Ｐゴシック" pitchFamily="-111" charset="-128"/>
              </a:rPr>
              <a:t>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 L</a:t>
            </a:r>
            <a:r>
              <a:rPr lang="en-US" sz="2800" b="1" baseline="-25000" dirty="0">
                <a:ea typeface="ＭＳ Ｐゴシック" pitchFamily="-111" charset="-128"/>
                <a:cs typeface="ＭＳ Ｐゴシック" pitchFamily="-111" charset="-128"/>
              </a:rPr>
              <a:t>2</a:t>
            </a:r>
            <a:r>
              <a:rPr lang="en-US" sz="2800" b="1" dirty="0">
                <a:ea typeface="ＭＳ Ｐゴシック" pitchFamily="-111" charset="-128"/>
                <a:cs typeface="ＭＳ Ｐゴシック" pitchFamily="-111" charset="-128"/>
              </a:rPr>
              <a:t>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a:t>
            </a:r>
            <a:r>
              <a:rPr lang="en-US" sz="2800" dirty="0">
                <a:ea typeface="ＭＳ Ｐゴシック" pitchFamily="-111" charset="-128"/>
                <a:cs typeface="ＭＳ Ｐゴシック" pitchFamily="-111" charset="-128"/>
              </a:rPr>
              <a:t>.</a:t>
            </a:r>
          </a:p>
        </p:txBody>
      </p:sp>
      <p:sp>
        <p:nvSpPr>
          <p:cNvPr id="598020" name="Date Placeholder 3"/>
          <p:cNvSpPr>
            <a:spLocks noGrp="1"/>
          </p:cNvSpPr>
          <p:nvPr>
            <p:ph type="dt" sz="quarter" idx="10"/>
          </p:nvPr>
        </p:nvSpPr>
        <p:spPr>
          <a:noFill/>
        </p:spPr>
        <p:txBody>
          <a:bodyPr/>
          <a:lstStyle/>
          <a:p>
            <a:fld id="{42118E59-FBA7-1C46-AA21-944E1B7F6E89}" type="datetime1">
              <a:rPr lang="en-US">
                <a:latin typeface="Arial" pitchFamily="-111" charset="0"/>
                <a:ea typeface="ＭＳ Ｐゴシック" pitchFamily="-111" charset="-128"/>
                <a:cs typeface="ＭＳ Ｐゴシック" pitchFamily="-111" charset="-128"/>
              </a:rPr>
              <a:pPr/>
              <a:t>4/10/22</a:t>
            </a:fld>
            <a:endParaRPr lang="en-US">
              <a:latin typeface="Arial" pitchFamily="-111" charset="0"/>
              <a:ea typeface="ＭＳ Ｐゴシック" pitchFamily="-111" charset="-128"/>
              <a:cs typeface="ＭＳ Ｐゴシック" pitchFamily="-111" charset="-128"/>
            </a:endParaRPr>
          </a:p>
        </p:txBody>
      </p:sp>
      <p:sp>
        <p:nvSpPr>
          <p:cNvPr id="598021"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598022" name="Slide Number Placeholder 5"/>
          <p:cNvSpPr>
            <a:spLocks noGrp="1"/>
          </p:cNvSpPr>
          <p:nvPr>
            <p:ph type="sldNum" sz="quarter" idx="12"/>
          </p:nvPr>
        </p:nvSpPr>
        <p:spPr>
          <a:noFill/>
        </p:spPr>
        <p:txBody>
          <a:bodyPr/>
          <a:lstStyle/>
          <a:p>
            <a:fld id="{E6241535-EF0D-E541-BF66-42795BD6170F}" type="slidenum">
              <a:rPr lang="en-US">
                <a:latin typeface="Arial" pitchFamily="-111" charset="0"/>
                <a:ea typeface="ＭＳ Ｐゴシック" pitchFamily="-111" charset="-128"/>
                <a:cs typeface="ＭＳ Ｐゴシック" pitchFamily="-111" charset="-128"/>
              </a:rPr>
              <a:pPr/>
              <a:t>20</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7947562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9042" name="Title 1"/>
          <p:cNvSpPr>
            <a:spLocks noGrp="1"/>
          </p:cNvSpPr>
          <p:nvPr>
            <p:ph type="title"/>
          </p:nvPr>
        </p:nvSpPr>
        <p:spPr/>
        <p:txBody>
          <a:bodyPr/>
          <a:lstStyle/>
          <a:p>
            <a:r>
              <a:rPr lang="en-US" sz="4000">
                <a:ea typeface="ＭＳ Ｐゴシック" pitchFamily="-111" charset="-128"/>
                <a:cs typeface="ＭＳ Ｐゴシック" pitchFamily="-111" charset="-128"/>
              </a:rPr>
              <a:t>Undecidability of </a:t>
            </a:r>
            <a:r>
              <a:rPr lang="en-US" sz="4000">
                <a:ea typeface="ＭＳ Ｐゴシック" pitchFamily="-111" charset="-128"/>
                <a:cs typeface="ＭＳ Ｐゴシック" pitchFamily="-111" charset="-128"/>
                <a:sym typeface="Symbol" pitchFamily="-111" charset="2"/>
              </a:rPr>
              <a:t>n L</a:t>
            </a:r>
            <a:r>
              <a:rPr lang="en-US" sz="4000" baseline="30000">
                <a:ea typeface="ＭＳ Ｐゴシック" pitchFamily="-111" charset="-128"/>
                <a:cs typeface="ＭＳ Ｐゴシック" pitchFamily="-111" charset="-128"/>
                <a:sym typeface="Symbol" pitchFamily="-111" charset="2"/>
              </a:rPr>
              <a:t>n</a:t>
            </a:r>
            <a:r>
              <a:rPr lang="en-US" sz="4000">
                <a:ea typeface="ＭＳ Ｐゴシック" pitchFamily="-111" charset="-128"/>
                <a:cs typeface="ＭＳ Ｐゴシック" pitchFamily="-111" charset="-128"/>
                <a:sym typeface="Symbol" pitchFamily="-111" charset="2"/>
              </a:rPr>
              <a:t> = L</a:t>
            </a:r>
            <a:r>
              <a:rPr lang="en-US" sz="4000" baseline="30000">
                <a:ea typeface="ＭＳ Ｐゴシック" pitchFamily="-111" charset="-128"/>
                <a:cs typeface="ＭＳ Ｐゴシック" pitchFamily="-111" charset="-128"/>
                <a:sym typeface="Symbol" pitchFamily="-111" charset="2"/>
              </a:rPr>
              <a:t>n+1</a:t>
            </a:r>
            <a:endParaRPr lang="en-US" sz="4000" baseline="30000">
              <a:ea typeface="ＭＳ Ｐゴシック" pitchFamily="-111" charset="-128"/>
              <a:cs typeface="ＭＳ Ｐゴシック" pitchFamily="-111" charset="-128"/>
            </a:endParaRPr>
          </a:p>
        </p:txBody>
      </p:sp>
      <p:sp>
        <p:nvSpPr>
          <p:cNvPr id="599043" name="Content Placeholder 2"/>
          <p:cNvSpPr>
            <a:spLocks noGrp="1"/>
          </p:cNvSpPr>
          <p:nvPr>
            <p:ph idx="1"/>
          </p:nvPr>
        </p:nvSpPr>
        <p:spPr>
          <a:xfrm>
            <a:off x="457200" y="1600200"/>
            <a:ext cx="8382000" cy="4525963"/>
          </a:xfrm>
        </p:spPr>
        <p:txBody>
          <a:bodyPr/>
          <a:lstStyle/>
          <a:p>
            <a:pPr eaLnBrk="1" hangingPunct="1">
              <a:lnSpc>
                <a:spcPct val="90000"/>
              </a:lnSpc>
            </a:pPr>
            <a:r>
              <a:rPr lang="en-US" sz="2400" b="1" dirty="0">
                <a:ea typeface="ＭＳ Ｐゴシック" pitchFamily="-111" charset="-128"/>
                <a:cs typeface="ＭＳ Ｐゴシック" pitchFamily="-111" charset="-128"/>
              </a:rPr>
              <a:t>L</a:t>
            </a:r>
            <a:r>
              <a:rPr lang="en-US" sz="2400" dirty="0">
                <a:ea typeface="ＭＳ Ｐゴシック" pitchFamily="-111" charset="-128"/>
                <a:cs typeface="ＭＳ Ｐゴシック" pitchFamily="-111" charset="-128"/>
              </a:rPr>
              <a:t> is context free. </a:t>
            </a:r>
          </a:p>
          <a:p>
            <a:pPr eaLnBrk="1" hangingPunct="1">
              <a:lnSpc>
                <a:spcPct val="90000"/>
              </a:lnSpc>
            </a:pPr>
            <a:r>
              <a:rPr lang="en-US" sz="2400" dirty="0">
                <a:ea typeface="ＭＳ Ｐゴシック" pitchFamily="-111" charset="-128"/>
                <a:cs typeface="ＭＳ Ｐゴシック" pitchFamily="-111" charset="-128"/>
              </a:rPr>
              <a:t>Any product of </a:t>
            </a:r>
            <a:r>
              <a:rPr lang="en-US" sz="2400" b="1" dirty="0">
                <a:ea typeface="ＭＳ Ｐゴシック" pitchFamily="-111" charset="-128"/>
                <a:cs typeface="ＭＳ Ｐゴシック" pitchFamily="-111" charset="-128"/>
              </a:rPr>
              <a:t>L</a:t>
            </a:r>
            <a:r>
              <a:rPr lang="en-US" sz="2400" b="1" baseline="-25000" dirty="0">
                <a:ea typeface="ＭＳ Ｐゴシック" pitchFamily="-111" charset="-128"/>
                <a:cs typeface="ＭＳ Ｐゴシック" pitchFamily="-111" charset="-128"/>
              </a:rPr>
              <a:t>1</a:t>
            </a:r>
            <a:r>
              <a:rPr lang="en-US" sz="2400" dirty="0">
                <a:ea typeface="ＭＳ Ｐゴシック" pitchFamily="-111" charset="-128"/>
                <a:cs typeface="ＭＳ Ｐゴシック" pitchFamily="-111" charset="-128"/>
              </a:rPr>
              <a:t> and </a:t>
            </a:r>
            <a:r>
              <a:rPr lang="en-US" sz="2400" b="1" dirty="0">
                <a:ea typeface="ＭＳ Ｐゴシック" pitchFamily="-111" charset="-128"/>
                <a:cs typeface="ＭＳ Ｐゴシック" pitchFamily="-111" charset="-128"/>
              </a:rPr>
              <a:t>L</a:t>
            </a:r>
            <a:r>
              <a:rPr lang="en-US" sz="2400" b="1" baseline="-25000" dirty="0">
                <a:ea typeface="ＭＳ Ｐゴシック" pitchFamily="-111" charset="-128"/>
                <a:cs typeface="ＭＳ Ｐゴシック" pitchFamily="-111" charset="-128"/>
              </a:rPr>
              <a:t>2</a:t>
            </a:r>
            <a:r>
              <a:rPr lang="en-US" sz="2400" dirty="0">
                <a:ea typeface="ＭＳ Ｐゴシック" pitchFamily="-111" charset="-128"/>
                <a:cs typeface="ＭＳ Ｐゴシック" pitchFamily="-111" charset="-128"/>
              </a:rPr>
              <a:t>, which contains </a:t>
            </a:r>
            <a:r>
              <a:rPr lang="en-US" sz="2400" b="1" dirty="0">
                <a:ea typeface="ＭＳ Ｐゴシック" pitchFamily="-111" charset="-128"/>
                <a:cs typeface="ＭＳ Ｐゴシック" pitchFamily="-111" charset="-128"/>
              </a:rPr>
              <a:t>L</a:t>
            </a:r>
            <a:r>
              <a:rPr lang="en-US" sz="2400" b="1" baseline="-25000" dirty="0">
                <a:ea typeface="ＭＳ Ｐゴシック" pitchFamily="-111" charset="-128"/>
                <a:cs typeface="ＭＳ Ｐゴシック" pitchFamily="-111" charset="-128"/>
              </a:rPr>
              <a:t>2</a:t>
            </a:r>
            <a:r>
              <a:rPr lang="en-US" sz="2400" dirty="0">
                <a:ea typeface="ＭＳ Ｐゴシック" pitchFamily="-111" charset="-128"/>
                <a:cs typeface="ＭＳ Ｐゴシック" pitchFamily="-111" charset="-128"/>
              </a:rPr>
              <a:t> at least once, is </a:t>
            </a:r>
            <a:r>
              <a:rPr lang="en-US" sz="2400" b="1" dirty="0">
                <a:ea typeface="ＭＳ Ｐゴシック" pitchFamily="-111" charset="-128"/>
                <a:cs typeface="ＭＳ Ｐゴシック" pitchFamily="-111" charset="-128"/>
              </a:rPr>
              <a:t>L</a:t>
            </a:r>
            <a:r>
              <a:rPr lang="en-US" sz="2400" b="1" baseline="-25000" dirty="0">
                <a:ea typeface="ＭＳ Ｐゴシック" pitchFamily="-111" charset="-128"/>
                <a:cs typeface="ＭＳ Ｐゴシック" pitchFamily="-111" charset="-128"/>
              </a:rPr>
              <a:t>2</a:t>
            </a:r>
            <a:r>
              <a:rPr lang="en-US" sz="2400" dirty="0">
                <a:ea typeface="ＭＳ Ｐゴシック" pitchFamily="-111" charset="-128"/>
                <a:cs typeface="ＭＳ Ｐゴシック" pitchFamily="-111" charset="-128"/>
              </a:rPr>
              <a:t>. For instance, </a:t>
            </a:r>
            <a:r>
              <a:rPr lang="en-US" sz="2400" b="1" dirty="0">
                <a:ea typeface="ＭＳ Ｐゴシック" pitchFamily="-111" charset="-128"/>
                <a:cs typeface="ＭＳ Ｐゴシック" pitchFamily="-111" charset="-128"/>
              </a:rPr>
              <a:t>L</a:t>
            </a:r>
            <a:r>
              <a:rPr lang="en-US" sz="2400" b="1" baseline="-25000" dirty="0">
                <a:ea typeface="ＭＳ Ｐゴシック" pitchFamily="-111" charset="-128"/>
                <a:cs typeface="ＭＳ Ｐゴシック" pitchFamily="-111" charset="-128"/>
              </a:rPr>
              <a:t>1</a:t>
            </a:r>
            <a:r>
              <a:rPr lang="en-US" sz="2400" b="1" dirty="0">
                <a:ea typeface="ＭＳ Ｐゴシック" pitchFamily="-111" charset="-128"/>
                <a:cs typeface="ＭＳ Ｐゴシック" pitchFamily="-111" charset="-128"/>
              </a:rPr>
              <a:t> </a:t>
            </a:r>
            <a:r>
              <a:rPr lang="en-US" sz="2400" b="1" dirty="0">
                <a:ea typeface="ＭＳ Ｐゴシック" pitchFamily="-111" charset="-128"/>
                <a:cs typeface="ＭＳ Ｐゴシック" pitchFamily="-111" charset="-128"/>
                <a:sym typeface="Symbol" pitchFamily="-111" charset="2"/>
              </a:rPr>
              <a:t> </a:t>
            </a:r>
            <a:r>
              <a:rPr lang="en-US" sz="2400" b="1" dirty="0">
                <a:ea typeface="ＭＳ Ｐゴシック" pitchFamily="-111" charset="-128"/>
                <a:cs typeface="ＭＳ Ｐゴシック" pitchFamily="-111" charset="-128"/>
              </a:rPr>
              <a:t>L</a:t>
            </a:r>
            <a:r>
              <a:rPr lang="en-US" sz="2400" b="1" baseline="-25000" dirty="0">
                <a:ea typeface="ＭＳ Ｐゴシック" pitchFamily="-111" charset="-128"/>
                <a:cs typeface="ＭＳ Ｐゴシック" pitchFamily="-111" charset="-128"/>
              </a:rPr>
              <a:t>2</a:t>
            </a:r>
            <a:r>
              <a:rPr lang="en-US" sz="2400" b="1" dirty="0">
                <a:ea typeface="ＭＳ Ｐゴシック" pitchFamily="-111" charset="-128"/>
                <a:cs typeface="ＭＳ Ｐゴシック" pitchFamily="-111" charset="-128"/>
              </a:rPr>
              <a:t> = L</a:t>
            </a:r>
            <a:r>
              <a:rPr lang="en-US" sz="2400" b="1" baseline="-25000" dirty="0">
                <a:ea typeface="ＭＳ Ｐゴシック" pitchFamily="-111" charset="-128"/>
                <a:cs typeface="ＭＳ Ｐゴシック" pitchFamily="-111" charset="-128"/>
              </a:rPr>
              <a:t>2</a:t>
            </a:r>
            <a:r>
              <a:rPr lang="en-US" sz="2400" b="1" dirty="0">
                <a:ea typeface="ＭＳ Ｐゴシック" pitchFamily="-111" charset="-128"/>
                <a:cs typeface="ＭＳ Ｐゴシック" pitchFamily="-111" charset="-128"/>
              </a:rPr>
              <a:t> </a:t>
            </a:r>
            <a:r>
              <a:rPr lang="en-US" sz="2400" b="1" dirty="0">
                <a:ea typeface="ＭＳ Ｐゴシック" pitchFamily="-111" charset="-128"/>
                <a:cs typeface="ＭＳ Ｐゴシック" pitchFamily="-111" charset="-128"/>
                <a:sym typeface="Symbol" pitchFamily="-111" charset="2"/>
              </a:rPr>
              <a:t></a:t>
            </a:r>
            <a:r>
              <a:rPr lang="en-US" sz="2400" b="1" dirty="0">
                <a:ea typeface="ＭＳ Ｐゴシック" pitchFamily="-111" charset="-128"/>
                <a:cs typeface="ＭＳ Ｐゴシック" pitchFamily="-111" charset="-128"/>
              </a:rPr>
              <a:t> L</a:t>
            </a:r>
            <a:r>
              <a:rPr lang="en-US" sz="2400" b="1" baseline="-25000" dirty="0">
                <a:ea typeface="ＭＳ Ｐゴシック" pitchFamily="-111" charset="-128"/>
                <a:cs typeface="ＭＳ Ｐゴシック" pitchFamily="-111" charset="-128"/>
              </a:rPr>
              <a:t>1</a:t>
            </a:r>
            <a:r>
              <a:rPr lang="en-US" sz="2400" b="1" dirty="0">
                <a:ea typeface="ＭＳ Ｐゴシック" pitchFamily="-111" charset="-128"/>
                <a:cs typeface="ＭＳ Ｐゴシック" pitchFamily="-111" charset="-128"/>
              </a:rPr>
              <a:t> = L</a:t>
            </a:r>
            <a:r>
              <a:rPr lang="en-US" sz="2400" b="1" baseline="-25000" dirty="0">
                <a:ea typeface="ＭＳ Ｐゴシック" pitchFamily="-111" charset="-128"/>
                <a:cs typeface="ＭＳ Ｐゴシック" pitchFamily="-111" charset="-128"/>
              </a:rPr>
              <a:t>2</a:t>
            </a:r>
            <a:r>
              <a:rPr lang="en-US" sz="2400" b="1" dirty="0">
                <a:ea typeface="ＭＳ Ｐゴシック" pitchFamily="-111" charset="-128"/>
                <a:cs typeface="ＭＳ Ｐゴシック" pitchFamily="-111" charset="-128"/>
              </a:rPr>
              <a:t> </a:t>
            </a:r>
            <a:r>
              <a:rPr lang="en-US" sz="2400" b="1" dirty="0">
                <a:ea typeface="ＭＳ Ｐゴシック" pitchFamily="-111" charset="-128"/>
                <a:cs typeface="ＭＳ Ｐゴシック" pitchFamily="-111" charset="-128"/>
                <a:sym typeface="Symbol" pitchFamily="-111" charset="2"/>
              </a:rPr>
              <a:t></a:t>
            </a:r>
            <a:r>
              <a:rPr lang="en-US" sz="2400" b="1" dirty="0">
                <a:ea typeface="ＭＳ Ｐゴシック" pitchFamily="-111" charset="-128"/>
                <a:cs typeface="ＭＳ Ｐゴシック" pitchFamily="-111" charset="-128"/>
              </a:rPr>
              <a:t> L</a:t>
            </a:r>
            <a:r>
              <a:rPr lang="en-US" sz="2400" b="1" baseline="-25000" dirty="0">
                <a:ea typeface="ＭＳ Ｐゴシック" pitchFamily="-111" charset="-128"/>
                <a:cs typeface="ＭＳ Ｐゴシック" pitchFamily="-111" charset="-128"/>
              </a:rPr>
              <a:t>2</a:t>
            </a:r>
            <a:r>
              <a:rPr lang="en-US" sz="2400" b="1" dirty="0">
                <a:ea typeface="ＭＳ Ｐゴシック" pitchFamily="-111" charset="-128"/>
                <a:cs typeface="ＭＳ Ｐゴシック" pitchFamily="-111" charset="-128"/>
              </a:rPr>
              <a:t> = L</a:t>
            </a:r>
            <a:r>
              <a:rPr lang="en-US" sz="2400" b="1" baseline="-25000" dirty="0">
                <a:ea typeface="ＭＳ Ｐゴシック" pitchFamily="-111" charset="-128"/>
                <a:cs typeface="ＭＳ Ｐゴシック" pitchFamily="-111" charset="-128"/>
              </a:rPr>
              <a:t>2</a:t>
            </a:r>
            <a:r>
              <a:rPr lang="en-US" sz="2400" dirty="0">
                <a:ea typeface="ＭＳ Ｐゴシック" pitchFamily="-111" charset="-128"/>
                <a:cs typeface="ＭＳ Ｐゴシック" pitchFamily="-111" charset="-128"/>
              </a:rPr>
              <a:t>.  </a:t>
            </a:r>
          </a:p>
          <a:p>
            <a:pPr eaLnBrk="1" hangingPunct="1">
              <a:lnSpc>
                <a:spcPct val="90000"/>
              </a:lnSpc>
            </a:pPr>
            <a:r>
              <a:rPr lang="en-US" sz="2400" dirty="0">
                <a:ea typeface="ＭＳ Ｐゴシック" pitchFamily="-111" charset="-128"/>
                <a:cs typeface="ＭＳ Ｐゴシック" pitchFamily="-111" charset="-128"/>
              </a:rPr>
              <a:t>This shows that </a:t>
            </a:r>
            <a:r>
              <a:rPr lang="en-US" sz="2400" b="1" dirty="0">
                <a:ea typeface="ＭＳ Ｐゴシック" pitchFamily="-111" charset="-128"/>
                <a:cs typeface="ＭＳ Ｐゴシック" pitchFamily="-111" charset="-128"/>
              </a:rPr>
              <a:t>(L</a:t>
            </a:r>
            <a:r>
              <a:rPr lang="en-US" sz="2400" b="1" baseline="-25000" dirty="0">
                <a:ea typeface="ＭＳ Ｐゴシック" pitchFamily="-111" charset="-128"/>
                <a:cs typeface="ＭＳ Ｐゴシック" pitchFamily="-111" charset="-128"/>
              </a:rPr>
              <a:t>1</a:t>
            </a:r>
            <a:r>
              <a:rPr lang="en-US" sz="2400" b="1" dirty="0">
                <a:ea typeface="ＭＳ Ｐゴシック" pitchFamily="-111" charset="-128"/>
                <a:cs typeface="ＭＳ Ｐゴシック" pitchFamily="-111" charset="-128"/>
              </a:rPr>
              <a:t> </a:t>
            </a:r>
            <a:r>
              <a:rPr lang="en-US" sz="2400" b="1" dirty="0">
                <a:ea typeface="ＭＳ Ｐゴシック" pitchFamily="-111" charset="-128"/>
                <a:cs typeface="ＭＳ Ｐゴシック" pitchFamily="-111" charset="-128"/>
                <a:sym typeface="Symbol" pitchFamily="-111" charset="2"/>
              </a:rPr>
              <a:t></a:t>
            </a:r>
            <a:r>
              <a:rPr lang="en-US" sz="2400" b="1" dirty="0">
                <a:ea typeface="ＭＳ Ｐゴシック" pitchFamily="-111" charset="-128"/>
                <a:cs typeface="ＭＳ Ｐゴシック" pitchFamily="-111" charset="-128"/>
              </a:rPr>
              <a:t> L</a:t>
            </a:r>
            <a:r>
              <a:rPr lang="en-US" sz="2400" b="1" baseline="-25000" dirty="0">
                <a:ea typeface="ＭＳ Ｐゴシック" pitchFamily="-111" charset="-128"/>
                <a:cs typeface="ＭＳ Ｐゴシック" pitchFamily="-111" charset="-128"/>
              </a:rPr>
              <a:t>2</a:t>
            </a:r>
            <a:r>
              <a:rPr lang="en-US" sz="2400" b="1" dirty="0">
                <a:ea typeface="ＭＳ Ｐゴシック" pitchFamily="-111" charset="-128"/>
                <a:cs typeface="ＭＳ Ｐゴシック" pitchFamily="-111" charset="-128"/>
              </a:rPr>
              <a:t>)</a:t>
            </a:r>
            <a:r>
              <a:rPr lang="en-US" sz="2400" b="1" baseline="30000" dirty="0">
                <a:ea typeface="ＭＳ Ｐゴシック" pitchFamily="-111" charset="-128"/>
                <a:cs typeface="ＭＳ Ｐゴシック" pitchFamily="-111" charset="-128"/>
              </a:rPr>
              <a:t>n</a:t>
            </a:r>
            <a:r>
              <a:rPr lang="en-US" sz="2400" b="1" dirty="0">
                <a:ea typeface="ＭＳ Ｐゴシック" pitchFamily="-111" charset="-128"/>
                <a:cs typeface="ＭＳ Ｐゴシック" pitchFamily="-111" charset="-128"/>
              </a:rPr>
              <a:t> = L</a:t>
            </a:r>
            <a:r>
              <a:rPr lang="en-US" sz="2400" b="1" baseline="-25000" dirty="0">
                <a:ea typeface="ＭＳ Ｐゴシック" pitchFamily="-111" charset="-128"/>
                <a:cs typeface="ＭＳ Ｐゴシック" pitchFamily="-111" charset="-128"/>
              </a:rPr>
              <a:t>1</a:t>
            </a:r>
            <a:r>
              <a:rPr lang="en-US" sz="2400" b="1" baseline="30000" dirty="0">
                <a:ea typeface="ＭＳ Ｐゴシック" pitchFamily="-111" charset="-128"/>
                <a:cs typeface="ＭＳ Ｐゴシック" pitchFamily="-111" charset="-128"/>
              </a:rPr>
              <a:t>n</a:t>
            </a:r>
            <a:r>
              <a:rPr lang="en-US" sz="2400" b="1" dirty="0">
                <a:ea typeface="ＭＳ Ｐゴシック" pitchFamily="-111" charset="-128"/>
                <a:cs typeface="ＭＳ Ｐゴシック" pitchFamily="-111" charset="-128"/>
              </a:rPr>
              <a:t> </a:t>
            </a:r>
            <a:r>
              <a:rPr lang="en-US" sz="2400" b="1" dirty="0">
                <a:ea typeface="ＭＳ Ｐゴシック" pitchFamily="-111" charset="-128"/>
                <a:cs typeface="ＭＳ Ｐゴシック" pitchFamily="-111" charset="-128"/>
                <a:sym typeface="Symbol" pitchFamily="-111" charset="2"/>
              </a:rPr>
              <a:t></a:t>
            </a:r>
            <a:r>
              <a:rPr lang="en-US" sz="2400" b="1" dirty="0">
                <a:ea typeface="ＭＳ Ｐゴシック" pitchFamily="-111" charset="-128"/>
                <a:cs typeface="ＭＳ Ｐゴシック" pitchFamily="-111" charset="-128"/>
              </a:rPr>
              <a:t> L</a:t>
            </a:r>
            <a:r>
              <a:rPr lang="en-US" sz="2400" b="1" baseline="-25000" dirty="0">
                <a:ea typeface="ＭＳ Ｐゴシック" pitchFamily="-111" charset="-128"/>
                <a:cs typeface="ＭＳ Ｐゴシック" pitchFamily="-111" charset="-128"/>
              </a:rPr>
              <a:t>2</a:t>
            </a:r>
            <a:r>
              <a:rPr lang="en-US" sz="2400" dirty="0">
                <a:ea typeface="ＭＳ Ｐゴシック" pitchFamily="-111" charset="-128"/>
                <a:cs typeface="ＭＳ Ｐゴシック" pitchFamily="-111" charset="-128"/>
              </a:rPr>
              <a:t>. </a:t>
            </a:r>
          </a:p>
          <a:p>
            <a:pPr eaLnBrk="1" hangingPunct="1">
              <a:lnSpc>
                <a:spcPct val="90000"/>
              </a:lnSpc>
            </a:pPr>
            <a:r>
              <a:rPr lang="en-US" sz="2400" dirty="0">
                <a:ea typeface="ＭＳ Ｐゴシック" pitchFamily="-111" charset="-128"/>
                <a:cs typeface="ＭＳ Ｐゴシック" pitchFamily="-111" charset="-128"/>
              </a:rPr>
              <a:t>Thus, </a:t>
            </a:r>
            <a:r>
              <a:rPr lang="en-US" sz="2400" b="1" dirty="0">
                <a:ea typeface="ＭＳ Ｐゴシック" pitchFamily="-111" charset="-128"/>
                <a:cs typeface="ＭＳ Ｐゴシック" pitchFamily="-111" charset="-128"/>
              </a:rPr>
              <a:t>L</a:t>
            </a:r>
            <a:r>
              <a:rPr lang="en-US" sz="2400" b="1" baseline="30000" dirty="0">
                <a:ea typeface="ＭＳ Ｐゴシック" pitchFamily="-111" charset="-128"/>
                <a:cs typeface="ＭＳ Ｐゴシック" pitchFamily="-111" charset="-128"/>
              </a:rPr>
              <a:t>n</a:t>
            </a:r>
            <a:r>
              <a:rPr lang="en-US" sz="2400" b="1" dirty="0">
                <a:ea typeface="ＭＳ Ｐゴシック" pitchFamily="-111" charset="-128"/>
                <a:cs typeface="ＭＳ Ｐゴシック" pitchFamily="-111" charset="-128"/>
              </a:rPr>
              <a:t> = {</a:t>
            </a:r>
            <a:r>
              <a:rPr lang="en-US" sz="2400" b="1" dirty="0">
                <a:ea typeface="ＭＳ Ｐゴシック" pitchFamily="-111" charset="-128"/>
                <a:cs typeface="ＭＳ Ｐゴシック" pitchFamily="-111" charset="-128"/>
                <a:sym typeface="Symbol" pitchFamily="-111" charset="2"/>
              </a:rPr>
              <a:t></a:t>
            </a:r>
            <a:r>
              <a:rPr lang="en-US" sz="2400" b="1" dirty="0">
                <a:ea typeface="ＭＳ Ｐゴシック" pitchFamily="-111" charset="-128"/>
                <a:cs typeface="ＭＳ Ｐゴシック" pitchFamily="-111" charset="-128"/>
              </a:rPr>
              <a:t>} </a:t>
            </a:r>
            <a:r>
              <a:rPr lang="en-US" sz="2400" b="1" dirty="0">
                <a:ea typeface="ＭＳ Ｐゴシック" pitchFamily="-111" charset="-128"/>
                <a:cs typeface="ＭＳ Ｐゴシック" pitchFamily="-111" charset="-128"/>
                <a:sym typeface="Symbol" pitchFamily="-111" charset="2"/>
              </a:rPr>
              <a:t></a:t>
            </a:r>
            <a:r>
              <a:rPr lang="en-US" sz="2400" b="1" dirty="0">
                <a:ea typeface="ＭＳ Ｐゴシック" pitchFamily="-111" charset="-128"/>
                <a:cs typeface="ＭＳ Ｐゴシック" pitchFamily="-111" charset="-128"/>
              </a:rPr>
              <a:t> L</a:t>
            </a:r>
            <a:r>
              <a:rPr lang="en-US" sz="2400" b="1" baseline="-25000" dirty="0">
                <a:ea typeface="ＭＳ Ｐゴシック" pitchFamily="-111" charset="-128"/>
                <a:cs typeface="ＭＳ Ｐゴシック" pitchFamily="-111" charset="-128"/>
              </a:rPr>
              <a:t>1</a:t>
            </a:r>
            <a:r>
              <a:rPr lang="en-US" sz="2400" b="1" dirty="0">
                <a:ea typeface="ＭＳ Ｐゴシック" pitchFamily="-111" charset="-128"/>
                <a:cs typeface="ＭＳ Ｐゴシック" pitchFamily="-111" charset="-128"/>
              </a:rPr>
              <a:t> </a:t>
            </a:r>
            <a:r>
              <a:rPr lang="en-US" sz="2400" b="1" dirty="0">
                <a:ea typeface="ＭＳ Ｐゴシック" pitchFamily="-111" charset="-128"/>
                <a:cs typeface="ＭＳ Ｐゴシック" pitchFamily="-111" charset="-128"/>
                <a:sym typeface="Symbol" pitchFamily="-111" charset="2"/>
              </a:rPr>
              <a:t></a:t>
            </a:r>
            <a:r>
              <a:rPr lang="en-US" sz="2400" b="1" dirty="0">
                <a:ea typeface="ＭＳ Ｐゴシック" pitchFamily="-111" charset="-128"/>
                <a:cs typeface="ＭＳ Ｐゴシック" pitchFamily="-111" charset="-128"/>
              </a:rPr>
              <a:t> L</a:t>
            </a:r>
            <a:r>
              <a:rPr lang="en-US" sz="2400" b="1" baseline="-25000" dirty="0">
                <a:ea typeface="ＭＳ Ｐゴシック" pitchFamily="-111" charset="-128"/>
                <a:cs typeface="ＭＳ Ｐゴシック" pitchFamily="-111" charset="-128"/>
              </a:rPr>
              <a:t>1</a:t>
            </a:r>
            <a:r>
              <a:rPr lang="en-US" sz="2400" b="1" baseline="30000" dirty="0">
                <a:ea typeface="ＭＳ Ｐゴシック" pitchFamily="-111" charset="-128"/>
                <a:cs typeface="ＭＳ Ｐゴシック" pitchFamily="-111" charset="-128"/>
              </a:rPr>
              <a:t>2</a:t>
            </a:r>
            <a:r>
              <a:rPr lang="en-US" sz="2400" b="1" dirty="0">
                <a:ea typeface="ＭＳ Ｐゴシック" pitchFamily="-111" charset="-128"/>
                <a:cs typeface="ＭＳ Ｐゴシック" pitchFamily="-111" charset="-128"/>
              </a:rPr>
              <a:t> …  </a:t>
            </a:r>
            <a:r>
              <a:rPr lang="en-US" sz="2400" b="1" dirty="0">
                <a:ea typeface="ＭＳ Ｐゴシック" pitchFamily="-111" charset="-128"/>
                <a:cs typeface="ＭＳ Ｐゴシック" pitchFamily="-111" charset="-128"/>
                <a:sym typeface="Symbol" pitchFamily="-111" charset="2"/>
              </a:rPr>
              <a:t></a:t>
            </a:r>
            <a:r>
              <a:rPr lang="en-US" sz="2400" b="1" dirty="0">
                <a:ea typeface="ＭＳ Ｐゴシック" pitchFamily="-111" charset="-128"/>
                <a:cs typeface="ＭＳ Ｐゴシック" pitchFamily="-111" charset="-128"/>
              </a:rPr>
              <a:t> L</a:t>
            </a:r>
            <a:r>
              <a:rPr lang="en-US" sz="2400" b="1" baseline="-25000" dirty="0">
                <a:ea typeface="ＭＳ Ｐゴシック" pitchFamily="-111" charset="-128"/>
                <a:cs typeface="ＭＳ Ｐゴシック" pitchFamily="-111" charset="-128"/>
              </a:rPr>
              <a:t>1</a:t>
            </a:r>
            <a:r>
              <a:rPr lang="en-US" sz="2400" b="1" baseline="30000" dirty="0">
                <a:ea typeface="ＭＳ Ｐゴシック" pitchFamily="-111" charset="-128"/>
                <a:cs typeface="ＭＳ Ｐゴシック" pitchFamily="-111" charset="-128"/>
              </a:rPr>
              <a:t>n</a:t>
            </a:r>
            <a:r>
              <a:rPr lang="en-US" sz="2400" b="1" dirty="0">
                <a:ea typeface="ＭＳ Ｐゴシック" pitchFamily="-111" charset="-128"/>
                <a:cs typeface="ＭＳ Ｐゴシック" pitchFamily="-111" charset="-128"/>
              </a:rPr>
              <a:t> </a:t>
            </a:r>
            <a:r>
              <a:rPr lang="en-US" sz="2400" b="1" dirty="0">
                <a:ea typeface="ＭＳ Ｐゴシック" pitchFamily="-111" charset="-128"/>
                <a:cs typeface="ＭＳ Ｐゴシック" pitchFamily="-111" charset="-128"/>
                <a:sym typeface="Symbol" pitchFamily="-111" charset="2"/>
              </a:rPr>
              <a:t></a:t>
            </a:r>
            <a:r>
              <a:rPr lang="en-US" sz="2400" b="1" dirty="0">
                <a:ea typeface="ＭＳ Ｐゴシック" pitchFamily="-111" charset="-128"/>
                <a:cs typeface="ＭＳ Ｐゴシック" pitchFamily="-111" charset="-128"/>
              </a:rPr>
              <a:t> L</a:t>
            </a:r>
            <a:r>
              <a:rPr lang="en-US" sz="2400" b="1" baseline="-25000" dirty="0">
                <a:ea typeface="ＭＳ Ｐゴシック" pitchFamily="-111" charset="-128"/>
                <a:cs typeface="ＭＳ Ｐゴシック" pitchFamily="-111" charset="-128"/>
              </a:rPr>
              <a:t>2</a:t>
            </a:r>
            <a:r>
              <a:rPr lang="en-US" sz="2400" dirty="0">
                <a:ea typeface="ＭＳ Ｐゴシック" pitchFamily="-111" charset="-128"/>
                <a:cs typeface="ＭＳ Ｐゴシック" pitchFamily="-111" charset="-128"/>
              </a:rPr>
              <a:t>. </a:t>
            </a:r>
          </a:p>
          <a:p>
            <a:pPr eaLnBrk="1" hangingPunct="1">
              <a:lnSpc>
                <a:spcPct val="90000"/>
              </a:lnSpc>
            </a:pPr>
            <a:r>
              <a:rPr lang="en-US" sz="2400" dirty="0">
                <a:ea typeface="ＭＳ Ｐゴシック" pitchFamily="-111" charset="-128"/>
                <a:cs typeface="ＭＳ Ｐゴシック" pitchFamily="-111" charset="-128"/>
              </a:rPr>
              <a:t>Analyzing </a:t>
            </a:r>
            <a:r>
              <a:rPr lang="en-US" sz="2400" b="1" dirty="0">
                <a:ea typeface="ＭＳ Ｐゴシック" pitchFamily="-111" charset="-128"/>
                <a:cs typeface="ＭＳ Ｐゴシック" pitchFamily="-111" charset="-128"/>
              </a:rPr>
              <a:t>L</a:t>
            </a:r>
            <a:r>
              <a:rPr lang="en-US" sz="2400" b="1" baseline="-25000" dirty="0">
                <a:ea typeface="ＭＳ Ｐゴシック" pitchFamily="-111" charset="-128"/>
                <a:cs typeface="ＭＳ Ｐゴシック" pitchFamily="-111" charset="-128"/>
              </a:rPr>
              <a:t>1</a:t>
            </a:r>
            <a:r>
              <a:rPr lang="en-US" sz="2400" dirty="0">
                <a:ea typeface="ＭＳ Ｐゴシック" pitchFamily="-111" charset="-128"/>
                <a:cs typeface="ＭＳ Ｐゴシック" pitchFamily="-111" charset="-128"/>
              </a:rPr>
              <a:t> and </a:t>
            </a:r>
            <a:r>
              <a:rPr lang="en-US" sz="2400" b="1" dirty="0">
                <a:ea typeface="ＭＳ Ｐゴシック" pitchFamily="-111" charset="-128"/>
                <a:cs typeface="ＭＳ Ｐゴシック" pitchFamily="-111" charset="-128"/>
              </a:rPr>
              <a:t>L</a:t>
            </a:r>
            <a:r>
              <a:rPr lang="en-US" sz="2400" b="1" baseline="-25000" dirty="0">
                <a:ea typeface="ＭＳ Ｐゴシック" pitchFamily="-111" charset="-128"/>
                <a:cs typeface="ＭＳ Ｐゴシック" pitchFamily="-111" charset="-128"/>
              </a:rPr>
              <a:t>2</a:t>
            </a:r>
            <a:r>
              <a:rPr lang="en-US" sz="2400" dirty="0">
                <a:ea typeface="ＭＳ Ｐゴシック" pitchFamily="-111" charset="-128"/>
                <a:cs typeface="ＭＳ Ｐゴシック" pitchFamily="-111" charset="-128"/>
              </a:rPr>
              <a:t> we see that </a:t>
            </a:r>
            <a:r>
              <a:rPr lang="en-US" sz="2400" b="1" dirty="0">
                <a:ea typeface="ＭＳ Ｐゴシック" pitchFamily="-111" charset="-128"/>
                <a:cs typeface="ＭＳ Ｐゴシック" pitchFamily="-111" charset="-128"/>
              </a:rPr>
              <a:t>L</a:t>
            </a:r>
            <a:r>
              <a:rPr lang="en-US" sz="2400" b="1" baseline="-25000" dirty="0">
                <a:ea typeface="ＭＳ Ｐゴシック" pitchFamily="-111" charset="-128"/>
                <a:cs typeface="ＭＳ Ｐゴシック" pitchFamily="-111" charset="-128"/>
              </a:rPr>
              <a:t>1</a:t>
            </a:r>
            <a:r>
              <a:rPr lang="en-US" sz="2400" b="1" baseline="30000" dirty="0">
                <a:ea typeface="ＭＳ Ｐゴシック" pitchFamily="-111" charset="-128"/>
                <a:cs typeface="ＭＳ Ｐゴシック" pitchFamily="-111" charset="-128"/>
              </a:rPr>
              <a:t>n</a:t>
            </a:r>
            <a:r>
              <a:rPr lang="en-US" sz="2400" b="1" dirty="0">
                <a:ea typeface="ＭＳ Ｐゴシック" pitchFamily="-111" charset="-128"/>
                <a:cs typeface="ＭＳ Ｐゴシック" pitchFamily="-111" charset="-128"/>
              </a:rPr>
              <a:t> </a:t>
            </a:r>
            <a:r>
              <a:rPr lang="en-US" sz="2400" b="1" dirty="0">
                <a:ea typeface="ＭＳ Ｐゴシック" pitchFamily="-111" charset="-128"/>
                <a:cs typeface="ＭＳ Ｐゴシック" pitchFamily="-111" charset="-128"/>
                <a:sym typeface="Symbol" pitchFamily="-111" charset="2"/>
              </a:rPr>
              <a:t></a:t>
            </a:r>
            <a:r>
              <a:rPr lang="en-US" sz="2400" b="1" dirty="0">
                <a:ea typeface="ＭＳ Ｐゴシック" pitchFamily="-111" charset="-128"/>
                <a:cs typeface="ＭＳ Ｐゴシック" pitchFamily="-111" charset="-128"/>
              </a:rPr>
              <a:t> L</a:t>
            </a:r>
            <a:r>
              <a:rPr lang="en-US" sz="2400" b="1" baseline="-25000" dirty="0">
                <a:ea typeface="ＭＳ Ｐゴシック" pitchFamily="-111" charset="-128"/>
                <a:cs typeface="ＭＳ Ｐゴシック" pitchFamily="-111" charset="-128"/>
              </a:rPr>
              <a:t>2</a:t>
            </a:r>
            <a:r>
              <a:rPr lang="en-US" sz="2400" b="1" dirty="0">
                <a:ea typeface="ＭＳ Ｐゴシック" pitchFamily="-111" charset="-128"/>
                <a:cs typeface="ＭＳ Ｐゴシック" pitchFamily="-111" charset="-128"/>
              </a:rPr>
              <a:t> </a:t>
            </a:r>
            <a:r>
              <a:rPr lang="en-US" sz="2400" b="1" dirty="0">
                <a:ea typeface="ＭＳ Ｐゴシック" pitchFamily="-111" charset="-128"/>
                <a:cs typeface="ＭＳ Ｐゴシック" pitchFamily="-111" charset="-128"/>
                <a:sym typeface="Symbol" pitchFamily="-111" charset="2"/>
              </a:rPr>
              <a:t></a:t>
            </a:r>
            <a:r>
              <a:rPr lang="en-US" sz="2400" b="1" dirty="0">
                <a:ea typeface="ＭＳ Ｐゴシック" pitchFamily="-111" charset="-128"/>
                <a:cs typeface="ＭＳ Ｐゴシック" pitchFamily="-111" charset="-128"/>
              </a:rPr>
              <a:t>  L</a:t>
            </a:r>
            <a:r>
              <a:rPr lang="en-US" sz="2400" b="1" baseline="-25000" dirty="0">
                <a:ea typeface="ＭＳ Ｐゴシック" pitchFamily="-111" charset="-128"/>
                <a:cs typeface="ＭＳ Ｐゴシック" pitchFamily="-111" charset="-128"/>
              </a:rPr>
              <a:t>2</a:t>
            </a:r>
            <a:r>
              <a:rPr lang="en-US" sz="2400" dirty="0">
                <a:ea typeface="ＭＳ Ｐゴシック" pitchFamily="-111" charset="-128"/>
                <a:cs typeface="ＭＳ Ｐゴシック" pitchFamily="-111" charset="-128"/>
              </a:rPr>
              <a:t> just in case there is a word </a:t>
            </a:r>
            <a:r>
              <a:rPr lang="en-US" sz="2400" b="1" dirty="0">
                <a:ea typeface="ＭＳ Ｐゴシック" pitchFamily="-111" charset="-128"/>
                <a:cs typeface="ＭＳ Ｐゴシック" pitchFamily="-111" charset="-128"/>
              </a:rPr>
              <a:t>C</a:t>
            </a:r>
            <a:r>
              <a:rPr lang="en-US" sz="2400" b="1" baseline="-25000" dirty="0">
                <a:ea typeface="ＭＳ Ｐゴシック" pitchFamily="-111" charset="-128"/>
                <a:cs typeface="ＭＳ Ｐゴシック" pitchFamily="-111" charset="-128"/>
              </a:rPr>
              <a:t>1</a:t>
            </a:r>
            <a:r>
              <a:rPr lang="en-US" sz="2400" b="1" dirty="0">
                <a:ea typeface="ＭＳ Ｐゴシック" pitchFamily="-111" charset="-128"/>
                <a:cs typeface="ＭＳ Ｐゴシック" pitchFamily="-111" charset="-128"/>
              </a:rPr>
              <a:t> # C</a:t>
            </a:r>
            <a:r>
              <a:rPr lang="en-US" sz="2400" b="1" baseline="-25000" dirty="0">
                <a:ea typeface="ＭＳ Ｐゴシック" pitchFamily="-111" charset="-128"/>
                <a:cs typeface="ＭＳ Ｐゴシック" pitchFamily="-111" charset="-128"/>
              </a:rPr>
              <a:t>2</a:t>
            </a:r>
            <a:r>
              <a:rPr lang="en-US" sz="2400" b="1" baseline="30000" dirty="0">
                <a:ea typeface="ＭＳ Ｐゴシック" pitchFamily="-111" charset="-128"/>
                <a:cs typeface="ＭＳ Ｐゴシック" pitchFamily="-111" charset="-128"/>
              </a:rPr>
              <a:t>R</a:t>
            </a:r>
            <a:r>
              <a:rPr lang="en-US" sz="2400" b="1" dirty="0">
                <a:ea typeface="ＭＳ Ｐゴシック" pitchFamily="-111" charset="-128"/>
                <a:cs typeface="ＭＳ Ｐゴシック" pitchFamily="-111" charset="-128"/>
              </a:rPr>
              <a:t>$ C</a:t>
            </a:r>
            <a:r>
              <a:rPr lang="en-US" sz="2400" b="1" baseline="-25000" dirty="0">
                <a:ea typeface="ＭＳ Ｐゴシック" pitchFamily="-111" charset="-128"/>
                <a:cs typeface="ＭＳ Ｐゴシック" pitchFamily="-111" charset="-128"/>
              </a:rPr>
              <a:t>3</a:t>
            </a:r>
            <a:r>
              <a:rPr lang="en-US" sz="2400" b="1" dirty="0">
                <a:ea typeface="ＭＳ Ｐゴシック" pitchFamily="-111" charset="-128"/>
                <a:cs typeface="ＭＳ Ｐゴシック" pitchFamily="-111" charset="-128"/>
              </a:rPr>
              <a:t> # C</a:t>
            </a:r>
            <a:r>
              <a:rPr lang="en-US" sz="2400" b="1" baseline="-25000" dirty="0">
                <a:ea typeface="ＭＳ Ｐゴシック" pitchFamily="-111" charset="-128"/>
                <a:cs typeface="ＭＳ Ｐゴシック" pitchFamily="-111" charset="-128"/>
              </a:rPr>
              <a:t>4</a:t>
            </a:r>
            <a:r>
              <a:rPr lang="en-US" sz="2400" b="1" baseline="30000" dirty="0">
                <a:ea typeface="ＭＳ Ｐゴシック" pitchFamily="-111" charset="-128"/>
                <a:cs typeface="ＭＳ Ｐゴシック" pitchFamily="-111" charset="-128"/>
              </a:rPr>
              <a:t>R</a:t>
            </a:r>
            <a:r>
              <a:rPr lang="en-US" sz="2400" b="1" dirty="0">
                <a:ea typeface="ＭＳ Ｐゴシック" pitchFamily="-111" charset="-128"/>
                <a:cs typeface="ＭＳ Ｐゴシック" pitchFamily="-111" charset="-128"/>
              </a:rPr>
              <a:t> $…C</a:t>
            </a:r>
            <a:r>
              <a:rPr lang="en-US" sz="2400" b="1" baseline="-25000" dirty="0">
                <a:ea typeface="ＭＳ Ｐゴシック" pitchFamily="-111" charset="-128"/>
                <a:cs typeface="ＭＳ Ｐゴシック" pitchFamily="-111" charset="-128"/>
              </a:rPr>
              <a:t>2n-1</a:t>
            </a:r>
            <a:r>
              <a:rPr lang="en-US" sz="2400" b="1" dirty="0">
                <a:ea typeface="ＭＳ Ｐゴシック" pitchFamily="-111" charset="-128"/>
                <a:cs typeface="ＭＳ Ｐゴシック" pitchFamily="-111" charset="-128"/>
              </a:rPr>
              <a:t> # C</a:t>
            </a:r>
            <a:r>
              <a:rPr lang="en-US" sz="2400" b="1" baseline="-25000" dirty="0">
                <a:ea typeface="ＭＳ Ｐゴシック" pitchFamily="-111" charset="-128"/>
                <a:cs typeface="ＭＳ Ｐゴシック" pitchFamily="-111" charset="-128"/>
              </a:rPr>
              <a:t>2n</a:t>
            </a:r>
            <a:r>
              <a:rPr lang="en-US" sz="2400" b="1" baseline="30000" dirty="0">
                <a:ea typeface="ＭＳ Ｐゴシック" pitchFamily="-111" charset="-128"/>
                <a:cs typeface="ＭＳ Ｐゴシック" pitchFamily="-111" charset="-128"/>
              </a:rPr>
              <a:t>R</a:t>
            </a:r>
            <a:r>
              <a:rPr lang="en-US" sz="2400" b="1" dirty="0">
                <a:ea typeface="ＭＳ Ｐゴシック" pitchFamily="-111" charset="-128"/>
                <a:cs typeface="ＭＳ Ｐゴシック" pitchFamily="-111" charset="-128"/>
              </a:rPr>
              <a:t> $</a:t>
            </a:r>
            <a:r>
              <a:rPr lang="en-US" sz="2400" dirty="0">
                <a:ea typeface="ＭＳ Ｐゴシック" pitchFamily="-111" charset="-128"/>
                <a:cs typeface="ＭＳ Ｐゴシック" pitchFamily="-111" charset="-128"/>
              </a:rPr>
              <a:t> in </a:t>
            </a:r>
            <a:r>
              <a:rPr lang="en-US" sz="2400" b="1" dirty="0">
                <a:ea typeface="ＭＳ Ｐゴシック" pitchFamily="-111" charset="-128"/>
                <a:cs typeface="ＭＳ Ｐゴシック" pitchFamily="-111" charset="-128"/>
              </a:rPr>
              <a:t>L</a:t>
            </a:r>
            <a:r>
              <a:rPr lang="en-US" sz="2400" b="1" baseline="-25000" dirty="0">
                <a:ea typeface="ＭＳ Ｐゴシック" pitchFamily="-111" charset="-128"/>
                <a:cs typeface="ＭＳ Ｐゴシック" pitchFamily="-111" charset="-128"/>
              </a:rPr>
              <a:t>1</a:t>
            </a:r>
            <a:r>
              <a:rPr lang="en-US" sz="2400" b="1" baseline="30000" dirty="0">
                <a:ea typeface="ＭＳ Ｐゴシック" pitchFamily="-111" charset="-128"/>
                <a:cs typeface="ＭＳ Ｐゴシック" pitchFamily="-111" charset="-128"/>
              </a:rPr>
              <a:t>n</a:t>
            </a:r>
            <a:r>
              <a:rPr lang="en-US" sz="2400" dirty="0">
                <a:ea typeface="ＭＳ Ｐゴシック" pitchFamily="-111" charset="-128"/>
                <a:cs typeface="ＭＳ Ｐゴシック" pitchFamily="-111" charset="-128"/>
              </a:rPr>
              <a:t> that is not also in </a:t>
            </a:r>
            <a:r>
              <a:rPr lang="en-US" sz="2400" b="1" dirty="0">
                <a:ea typeface="ＭＳ Ｐゴシック" pitchFamily="-111" charset="-128"/>
                <a:cs typeface="ＭＳ Ｐゴシック" pitchFamily="-111" charset="-128"/>
              </a:rPr>
              <a:t>L</a:t>
            </a:r>
            <a:r>
              <a:rPr lang="en-US" sz="2400" b="1" baseline="-25000" dirty="0">
                <a:ea typeface="ＭＳ Ｐゴシック" pitchFamily="-111" charset="-128"/>
                <a:cs typeface="ＭＳ Ｐゴシック" pitchFamily="-111" charset="-128"/>
              </a:rPr>
              <a:t>2</a:t>
            </a:r>
            <a:r>
              <a:rPr lang="en-US" sz="2400" dirty="0">
                <a:ea typeface="ＭＳ Ｐゴシック" pitchFamily="-111" charset="-128"/>
                <a:cs typeface="ＭＳ Ｐゴシック" pitchFamily="-111" charset="-128"/>
              </a:rPr>
              <a:t>. </a:t>
            </a:r>
          </a:p>
          <a:p>
            <a:pPr eaLnBrk="1" hangingPunct="1">
              <a:lnSpc>
                <a:spcPct val="90000"/>
              </a:lnSpc>
            </a:pPr>
            <a:r>
              <a:rPr lang="en-US" sz="2400" dirty="0">
                <a:ea typeface="ＭＳ Ｐゴシック" pitchFamily="-111" charset="-128"/>
                <a:cs typeface="ＭＳ Ｐゴシック" pitchFamily="-111" charset="-128"/>
              </a:rPr>
              <a:t>But then there is some valid trace of length </a:t>
            </a:r>
            <a:r>
              <a:rPr lang="en-US" sz="2400" b="1" dirty="0">
                <a:ea typeface="ＭＳ Ｐゴシック" pitchFamily="-111" charset="-128"/>
                <a:cs typeface="ＭＳ Ｐゴシック" pitchFamily="-111" charset="-128"/>
              </a:rPr>
              <a:t>2n</a:t>
            </a:r>
            <a:r>
              <a:rPr lang="en-US" sz="2400" dirty="0">
                <a:ea typeface="ＭＳ Ｐゴシック" pitchFamily="-111" charset="-128"/>
                <a:cs typeface="ＭＳ Ｐゴシック" pitchFamily="-111" charset="-128"/>
              </a:rPr>
              <a:t>. </a:t>
            </a:r>
          </a:p>
          <a:p>
            <a:pPr eaLnBrk="1" hangingPunct="1">
              <a:lnSpc>
                <a:spcPct val="90000"/>
              </a:lnSpc>
            </a:pPr>
            <a:r>
              <a:rPr lang="en-US" sz="2400" b="1" dirty="0">
                <a:ea typeface="ＭＳ Ｐゴシック" pitchFamily="-111" charset="-128"/>
                <a:cs typeface="ＭＳ Ｐゴシック" pitchFamily="-111" charset="-128"/>
              </a:rPr>
              <a:t>L</a:t>
            </a:r>
            <a:r>
              <a:rPr lang="en-US" sz="2400" dirty="0">
                <a:ea typeface="ＭＳ Ｐゴシック" pitchFamily="-111" charset="-128"/>
                <a:cs typeface="ＭＳ Ｐゴシック" pitchFamily="-111" charset="-128"/>
              </a:rPr>
              <a:t> has the finite power property </a:t>
            </a:r>
            <a:r>
              <a:rPr lang="en-US" sz="2400" dirty="0" err="1">
                <a:ea typeface="ＭＳ Ｐゴシック" pitchFamily="-111" charset="-128"/>
                <a:cs typeface="ＭＳ Ｐゴシック" pitchFamily="-111" charset="-128"/>
              </a:rPr>
              <a:t>iff</a:t>
            </a:r>
            <a:r>
              <a:rPr lang="en-US" sz="2400" dirty="0">
                <a:ea typeface="ＭＳ Ｐゴシック" pitchFamily="-111" charset="-128"/>
                <a:cs typeface="ＭＳ Ｐゴシック" pitchFamily="-111" charset="-128"/>
              </a:rPr>
              <a:t> </a:t>
            </a:r>
            <a:r>
              <a:rPr lang="en-US" sz="2400" b="1" i="1" dirty="0">
                <a:ea typeface="ＭＳ Ｐゴシック" pitchFamily="-111" charset="-128"/>
                <a:cs typeface="ＭＳ Ｐゴシック" pitchFamily="-111" charset="-128"/>
              </a:rPr>
              <a:t>M</a:t>
            </a:r>
            <a:r>
              <a:rPr lang="en-US" sz="2400" dirty="0">
                <a:ea typeface="ＭＳ Ｐゴシック" pitchFamily="-111" charset="-128"/>
                <a:cs typeface="ＭＳ Ｐゴシック" pitchFamily="-111" charset="-128"/>
              </a:rPr>
              <a:t> executes in constant time independent of its starting configuration (is in </a:t>
            </a:r>
            <a:r>
              <a:rPr lang="en-US" sz="2400" b="1" dirty="0" err="1">
                <a:ea typeface="ＭＳ Ｐゴシック" pitchFamily="-111" charset="-128"/>
                <a:cs typeface="ＭＳ Ｐゴシック" pitchFamily="-111" charset="-128"/>
              </a:rPr>
              <a:t>CTime</a:t>
            </a:r>
            <a:r>
              <a:rPr lang="en-US" sz="2400" dirty="0">
                <a:ea typeface="ＭＳ Ｐゴシック" pitchFamily="-111" charset="-128"/>
                <a:cs typeface="ＭＳ Ｐゴシック" pitchFamily="-111" charset="-128"/>
              </a:rPr>
              <a:t>).</a:t>
            </a:r>
          </a:p>
        </p:txBody>
      </p:sp>
      <p:sp>
        <p:nvSpPr>
          <p:cNvPr id="599044" name="Date Placeholder 1"/>
          <p:cNvSpPr>
            <a:spLocks noGrp="1"/>
          </p:cNvSpPr>
          <p:nvPr>
            <p:ph type="dt" sz="quarter" idx="10"/>
          </p:nvPr>
        </p:nvSpPr>
        <p:spPr>
          <a:noFill/>
        </p:spPr>
        <p:txBody>
          <a:bodyPr/>
          <a:lstStyle/>
          <a:p>
            <a:fld id="{FCD26E64-F972-3F4D-BD14-C71DF20F767F}" type="datetime1">
              <a:rPr lang="en-US">
                <a:latin typeface="Arial" pitchFamily="-111" charset="0"/>
                <a:ea typeface="ＭＳ Ｐゴシック" pitchFamily="-111" charset="-128"/>
                <a:cs typeface="ＭＳ Ｐゴシック" pitchFamily="-111" charset="-128"/>
              </a:rPr>
              <a:pPr/>
              <a:t>4/10/22</a:t>
            </a:fld>
            <a:endParaRPr lang="en-US">
              <a:latin typeface="Arial" pitchFamily="-111" charset="0"/>
              <a:ea typeface="ＭＳ Ｐゴシック" pitchFamily="-111" charset="-128"/>
              <a:cs typeface="ＭＳ Ｐゴシック" pitchFamily="-111" charset="-128"/>
            </a:endParaRPr>
          </a:p>
        </p:txBody>
      </p:sp>
      <p:sp>
        <p:nvSpPr>
          <p:cNvPr id="599045"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599046" name="Slide Number Placeholder 3"/>
          <p:cNvSpPr>
            <a:spLocks noGrp="1"/>
          </p:cNvSpPr>
          <p:nvPr>
            <p:ph type="sldNum" sz="quarter" idx="12"/>
          </p:nvPr>
        </p:nvSpPr>
        <p:spPr>
          <a:noFill/>
        </p:spPr>
        <p:txBody>
          <a:bodyPr/>
          <a:lstStyle/>
          <a:p>
            <a:fld id="{40E3F836-A867-E04D-9FFF-E3B8F8468713}" type="slidenum">
              <a:rPr lang="en-US">
                <a:latin typeface="Arial" pitchFamily="-111" charset="0"/>
                <a:ea typeface="ＭＳ Ｐゴシック" pitchFamily="-111" charset="-128"/>
                <a:cs typeface="ＭＳ Ｐゴシック" pitchFamily="-111" charset="-128"/>
              </a:rPr>
              <a:pPr/>
              <a:t>21</a:t>
            </a:fld>
            <a:endParaRPr lang="en-US" dirty="0">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4291168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0850" name="Rectangle 4"/>
          <p:cNvSpPr>
            <a:spLocks noGrp="1" noChangeArrowheads="1"/>
          </p:cNvSpPr>
          <p:nvPr>
            <p:ph type="ctrTitle"/>
          </p:nvPr>
        </p:nvSpPr>
        <p:spPr/>
        <p:txBody>
          <a:bodyPr/>
          <a:lstStyle/>
          <a:p>
            <a:pPr eaLnBrk="1" hangingPunct="1"/>
            <a:r>
              <a:rPr lang="en-US" sz="4000" dirty="0">
                <a:ea typeface="ＭＳ Ｐゴシック" pitchFamily="-111" charset="-128"/>
                <a:cs typeface="ＭＳ Ｐゴシック" pitchFamily="-111" charset="-128"/>
              </a:rPr>
              <a:t>Undecidability of Finite Convergence for Operators on Formal Languages</a:t>
            </a:r>
          </a:p>
        </p:txBody>
      </p:sp>
      <p:sp>
        <p:nvSpPr>
          <p:cNvPr id="590851" name="Rectangle 5"/>
          <p:cNvSpPr>
            <a:spLocks noGrp="1" noChangeArrowheads="1"/>
          </p:cNvSpPr>
          <p:nvPr>
            <p:ph type="subTitle" idx="1"/>
          </p:nvPr>
        </p:nvSpPr>
        <p:spPr/>
        <p:txBody>
          <a:bodyPr/>
          <a:lstStyle/>
          <a:p>
            <a:pPr eaLnBrk="1" hangingPunct="1"/>
            <a:r>
              <a:rPr lang="en-US">
                <a:ea typeface="ＭＳ Ｐゴシック" pitchFamily="-111" charset="-128"/>
                <a:cs typeface="ＭＳ Ｐゴシック" pitchFamily="-111" charset="-128"/>
              </a:rPr>
              <a:t>Relation to Real-Time </a:t>
            </a:r>
            <a:br>
              <a:rPr lang="en-US">
                <a:ea typeface="ＭＳ Ｐゴシック" pitchFamily="-111" charset="-128"/>
                <a:cs typeface="ＭＳ Ｐゴシック" pitchFamily="-111" charset="-128"/>
              </a:rPr>
            </a:br>
            <a:r>
              <a:rPr lang="en-US">
                <a:ea typeface="ＭＳ Ｐゴシック" pitchFamily="-111" charset="-128"/>
                <a:cs typeface="ＭＳ Ｐゴシック" pitchFamily="-111" charset="-128"/>
              </a:rPr>
              <a:t>(Constant Time) Execution</a:t>
            </a:r>
          </a:p>
        </p:txBody>
      </p:sp>
    </p:spTree>
    <p:extLst>
      <p:ext uri="{BB962C8B-B14F-4D97-AF65-F5344CB8AC3E}">
        <p14:creationId xmlns:p14="http://schemas.microsoft.com/office/powerpoint/2010/main" val="39141720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1090" name="Slide Number Placeholder 5"/>
          <p:cNvSpPr>
            <a:spLocks noGrp="1"/>
          </p:cNvSpPr>
          <p:nvPr>
            <p:ph type="sldNum" sz="quarter" idx="12"/>
          </p:nvPr>
        </p:nvSpPr>
        <p:spPr>
          <a:noFill/>
        </p:spPr>
        <p:txBody>
          <a:bodyPr/>
          <a:lstStyle/>
          <a:p>
            <a:pPr eaLnBrk="1" hangingPunct="1"/>
            <a:fld id="{F12477C9-E32A-CC42-98FD-EEB43FE1266D}" type="slidenum">
              <a:rPr lang="en-US">
                <a:latin typeface="Arial" pitchFamily="-111" charset="0"/>
                <a:ea typeface="ＭＳ Ｐゴシック" pitchFamily="-111" charset="-128"/>
                <a:cs typeface="ＭＳ Ｐゴシック" pitchFamily="-111" charset="-128"/>
              </a:rPr>
              <a:pPr eaLnBrk="1" hangingPunct="1"/>
              <a:t>23</a:t>
            </a:fld>
            <a:endParaRPr lang="en-US">
              <a:latin typeface="Arial" pitchFamily="-111" charset="0"/>
              <a:ea typeface="ＭＳ Ｐゴシック" pitchFamily="-111" charset="-128"/>
              <a:cs typeface="ＭＳ Ｐゴシック" pitchFamily="-111" charset="-128"/>
            </a:endParaRPr>
          </a:p>
        </p:txBody>
      </p:sp>
      <p:sp>
        <p:nvSpPr>
          <p:cNvPr id="601091"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Simple Operators</a:t>
            </a:r>
          </a:p>
        </p:txBody>
      </p:sp>
      <p:sp>
        <p:nvSpPr>
          <p:cNvPr id="601092" name="Rectangle 3"/>
          <p:cNvSpPr>
            <a:spLocks noGrp="1" noChangeArrowheads="1"/>
          </p:cNvSpPr>
          <p:nvPr>
            <p:ph type="body" idx="1"/>
          </p:nvPr>
        </p:nvSpPr>
        <p:spPr/>
        <p:txBody>
          <a:bodyPr/>
          <a:lstStyle/>
          <a:p>
            <a:pPr eaLnBrk="1" hangingPunct="1"/>
            <a:r>
              <a:rPr lang="en-US" dirty="0">
                <a:ea typeface="ＭＳ Ｐゴシック" pitchFamily="-111" charset="-128"/>
                <a:cs typeface="ＭＳ Ｐゴシック" pitchFamily="-111" charset="-128"/>
              </a:rPr>
              <a:t>Concatenation</a:t>
            </a:r>
          </a:p>
          <a:p>
            <a:pPr lvl="1" eaLnBrk="1" hangingPunct="1"/>
            <a:r>
              <a:rPr lang="en-US" b="1" dirty="0"/>
              <a:t>A </a:t>
            </a:r>
            <a:r>
              <a:rPr lang="en-US" b="1" dirty="0">
                <a:sym typeface="Symbol" pitchFamily="-111" charset="2"/>
              </a:rPr>
              <a:t></a:t>
            </a:r>
            <a:r>
              <a:rPr lang="en-US" b="1" dirty="0"/>
              <a:t> B = { </a:t>
            </a:r>
            <a:r>
              <a:rPr lang="en-US" b="1" dirty="0" err="1"/>
              <a:t>xy</a:t>
            </a:r>
            <a:r>
              <a:rPr lang="en-US" b="1" dirty="0"/>
              <a:t> | x </a:t>
            </a:r>
            <a:r>
              <a:rPr lang="en-US" b="1" dirty="0">
                <a:sym typeface="Symbol" pitchFamily="-111" charset="2"/>
              </a:rPr>
              <a:t> </a:t>
            </a:r>
            <a:r>
              <a:rPr lang="en-US" b="1" dirty="0"/>
              <a:t>A &amp; y </a:t>
            </a:r>
            <a:r>
              <a:rPr lang="en-US" b="1" dirty="0">
                <a:sym typeface="Symbol" pitchFamily="-111" charset="2"/>
              </a:rPr>
              <a:t></a:t>
            </a:r>
            <a:r>
              <a:rPr lang="en-US" b="1" dirty="0"/>
              <a:t> B }</a:t>
            </a:r>
          </a:p>
          <a:p>
            <a:pPr eaLnBrk="1" hangingPunct="1"/>
            <a:endParaRPr lang="en-US" dirty="0">
              <a:ea typeface="ＭＳ Ｐゴシック" pitchFamily="-111" charset="-128"/>
              <a:cs typeface="ＭＳ Ｐゴシック" pitchFamily="-111" charset="-128"/>
            </a:endParaRPr>
          </a:p>
          <a:p>
            <a:pPr eaLnBrk="1" hangingPunct="1"/>
            <a:r>
              <a:rPr lang="en-US" dirty="0">
                <a:ea typeface="ＭＳ Ｐゴシック" pitchFamily="-111" charset="-128"/>
                <a:cs typeface="ＭＳ Ｐゴシック" pitchFamily="-111" charset="-128"/>
              </a:rPr>
              <a:t>Insertion</a:t>
            </a:r>
          </a:p>
          <a:p>
            <a:pPr lvl="1" eaLnBrk="1" hangingPunct="1"/>
            <a:r>
              <a:rPr lang="en-US" b="1" dirty="0"/>
              <a:t>A </a:t>
            </a:r>
            <a:r>
              <a:rPr lang="en-US" b="1" dirty="0">
                <a:sym typeface="Wingdings 3" pitchFamily="-111" charset="2"/>
              </a:rPr>
              <a:t></a:t>
            </a:r>
            <a:r>
              <a:rPr lang="en-US" b="1" dirty="0"/>
              <a:t> B = { </a:t>
            </a:r>
            <a:r>
              <a:rPr lang="en-US" b="1" dirty="0" err="1"/>
              <a:t>xyz</a:t>
            </a:r>
            <a:r>
              <a:rPr lang="en-US" b="1" dirty="0"/>
              <a:t> |  y </a:t>
            </a:r>
            <a:r>
              <a:rPr lang="en-US" b="1" dirty="0">
                <a:sym typeface="Symbol" pitchFamily="-111" charset="2"/>
              </a:rPr>
              <a:t></a:t>
            </a:r>
            <a:r>
              <a:rPr lang="en-US" b="1" dirty="0"/>
              <a:t> A, </a:t>
            </a:r>
            <a:r>
              <a:rPr lang="en-US" b="1" dirty="0" err="1"/>
              <a:t>xz</a:t>
            </a:r>
            <a:r>
              <a:rPr lang="en-US" b="1" dirty="0"/>
              <a:t> </a:t>
            </a:r>
            <a:r>
              <a:rPr lang="en-US" b="1" dirty="0">
                <a:sym typeface="Symbol" pitchFamily="-111" charset="2"/>
              </a:rPr>
              <a:t></a:t>
            </a:r>
            <a:r>
              <a:rPr lang="en-US" b="1" dirty="0"/>
              <a:t> B, x, y, z </a:t>
            </a:r>
            <a:r>
              <a:rPr lang="en-US" b="1" dirty="0">
                <a:sym typeface="Symbol" pitchFamily="-111" charset="2"/>
              </a:rPr>
              <a:t></a:t>
            </a:r>
            <a:r>
              <a:rPr lang="en-US" b="1" dirty="0"/>
              <a:t> </a:t>
            </a:r>
            <a:r>
              <a:rPr lang="en-US" b="1" dirty="0">
                <a:sym typeface="Symbol" pitchFamily="-111" charset="2"/>
              </a:rPr>
              <a:t></a:t>
            </a:r>
            <a:r>
              <a:rPr lang="en-US" b="1" dirty="0"/>
              <a:t>*}</a:t>
            </a:r>
          </a:p>
          <a:p>
            <a:pPr lvl="1" eaLnBrk="1" hangingPunct="1"/>
            <a:r>
              <a:rPr lang="en-US" dirty="0"/>
              <a:t>Clearly, since </a:t>
            </a:r>
            <a:r>
              <a:rPr lang="en-US" b="1" dirty="0"/>
              <a:t>x</a:t>
            </a:r>
            <a:r>
              <a:rPr lang="en-US" dirty="0"/>
              <a:t> can be </a:t>
            </a:r>
            <a:r>
              <a:rPr lang="en-US" b="1" dirty="0">
                <a:sym typeface="Symbol" pitchFamily="-111" charset="2"/>
              </a:rPr>
              <a:t></a:t>
            </a:r>
            <a:r>
              <a:rPr lang="en-US" dirty="0"/>
              <a:t>, </a:t>
            </a:r>
            <a:r>
              <a:rPr lang="en-US" b="1" dirty="0"/>
              <a:t>A </a:t>
            </a:r>
            <a:r>
              <a:rPr lang="en-US" b="1" dirty="0">
                <a:sym typeface="Symbol" pitchFamily="-111" charset="2"/>
              </a:rPr>
              <a:t></a:t>
            </a:r>
            <a:r>
              <a:rPr lang="en-US" b="1" dirty="0"/>
              <a:t> B </a:t>
            </a:r>
            <a:r>
              <a:rPr lang="en-US" b="1" dirty="0">
                <a:sym typeface="Symbol" pitchFamily="-111" charset="2"/>
              </a:rPr>
              <a:t></a:t>
            </a:r>
            <a:r>
              <a:rPr lang="en-US" b="1" dirty="0"/>
              <a:t> A </a:t>
            </a:r>
            <a:r>
              <a:rPr lang="en-US" b="1" dirty="0">
                <a:sym typeface="Wingdings 3" pitchFamily="-111" charset="2"/>
              </a:rPr>
              <a:t></a:t>
            </a:r>
            <a:r>
              <a:rPr lang="en-US" b="1" dirty="0"/>
              <a:t> B</a:t>
            </a:r>
          </a:p>
        </p:txBody>
      </p:sp>
      <p:sp>
        <p:nvSpPr>
          <p:cNvPr id="601093" name="Date Placeholder 3"/>
          <p:cNvSpPr>
            <a:spLocks noGrp="1"/>
          </p:cNvSpPr>
          <p:nvPr>
            <p:ph type="dt" sz="quarter" idx="10"/>
          </p:nvPr>
        </p:nvSpPr>
        <p:spPr>
          <a:noFill/>
        </p:spPr>
        <p:txBody>
          <a:bodyPr/>
          <a:lstStyle/>
          <a:p>
            <a:fld id="{6ED8E754-EA17-FC45-BDE7-ECF6830075CB}" type="datetime1">
              <a:rPr lang="en-US">
                <a:latin typeface="Arial" pitchFamily="-111" charset="0"/>
                <a:ea typeface="ＭＳ Ｐゴシック" pitchFamily="-111" charset="-128"/>
                <a:cs typeface="ＭＳ Ｐゴシック" pitchFamily="-111" charset="-128"/>
              </a:rPr>
              <a:pPr/>
              <a:t>4/10/22</a:t>
            </a:fld>
            <a:endParaRPr lang="en-US">
              <a:latin typeface="Arial" pitchFamily="-111" charset="0"/>
              <a:ea typeface="ＭＳ Ｐゴシック" pitchFamily="-111" charset="-128"/>
              <a:cs typeface="ＭＳ Ｐゴシック" pitchFamily="-111" charset="-128"/>
            </a:endParaRPr>
          </a:p>
        </p:txBody>
      </p:sp>
      <p:sp>
        <p:nvSpPr>
          <p:cNvPr id="601094"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2730177752"/>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9762" name="Slide Number Placeholder 5"/>
          <p:cNvSpPr>
            <a:spLocks noGrp="1"/>
          </p:cNvSpPr>
          <p:nvPr>
            <p:ph type="sldNum" sz="quarter" idx="12"/>
          </p:nvPr>
        </p:nvSpPr>
        <p:spPr>
          <a:noFill/>
        </p:spPr>
        <p:txBody>
          <a:bodyPr/>
          <a:lstStyle/>
          <a:p>
            <a:pPr eaLnBrk="1" hangingPunct="1"/>
            <a:fld id="{F4F98106-A8B3-CA45-BE6C-94AF7779957B}" type="slidenum">
              <a:rPr lang="en-US">
                <a:latin typeface="Arial" pitchFamily="-111" charset="0"/>
                <a:ea typeface="ＭＳ Ｐゴシック" pitchFamily="-111" charset="-128"/>
                <a:cs typeface="ＭＳ Ｐゴシック" pitchFamily="-111" charset="-128"/>
              </a:rPr>
              <a:pPr eaLnBrk="1" hangingPunct="1"/>
              <a:t>24</a:t>
            </a:fld>
            <a:endParaRPr lang="en-US">
              <a:latin typeface="Arial" pitchFamily="-111" charset="0"/>
              <a:ea typeface="ＭＳ Ｐゴシック" pitchFamily="-111" charset="-128"/>
              <a:cs typeface="ＭＳ Ｐゴシック" pitchFamily="-111" charset="-128"/>
            </a:endParaRPr>
          </a:p>
        </p:txBody>
      </p:sp>
      <p:sp>
        <p:nvSpPr>
          <p:cNvPr id="629763"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Subsuming </a:t>
            </a:r>
            <a:r>
              <a:rPr lang="en-US" b="0">
                <a:ea typeface="ＭＳ Ｐゴシック" pitchFamily="-111" charset="-128"/>
                <a:cs typeface="ＭＳ Ｐゴシック" pitchFamily="-111" charset="-128"/>
                <a:sym typeface="Symbol" pitchFamily="-111" charset="2"/>
              </a:rPr>
              <a:t></a:t>
            </a:r>
          </a:p>
        </p:txBody>
      </p:sp>
      <p:sp>
        <p:nvSpPr>
          <p:cNvPr id="629764" name="Rectangle 3"/>
          <p:cNvSpPr>
            <a:spLocks noGrp="1" noChangeArrowheads="1"/>
          </p:cNvSpPr>
          <p:nvPr>
            <p:ph type="body" idx="1"/>
          </p:nvPr>
        </p:nvSpPr>
        <p:spPr/>
        <p:txBody>
          <a:bodyPr/>
          <a:lstStyle/>
          <a:p>
            <a:pPr eaLnBrk="1" hangingPunct="1"/>
            <a:r>
              <a:rPr lang="en-US" dirty="0">
                <a:ea typeface="ＭＳ Ｐゴシック" pitchFamily="-111" charset="-128"/>
                <a:cs typeface="ＭＳ Ｐゴシック" pitchFamily="-111" charset="-128"/>
                <a:sym typeface="Symbol" pitchFamily="-111" charset="2"/>
              </a:rPr>
              <a:t>Let </a:t>
            </a:r>
            <a:r>
              <a:rPr lang="en-US" b="1" dirty="0">
                <a:ea typeface="ＭＳ Ｐゴシック" pitchFamily="-111" charset="-128"/>
                <a:cs typeface="ＭＳ Ｐゴシック" pitchFamily="-111" charset="-128"/>
                <a:sym typeface="Symbol" pitchFamily="-111" charset="2"/>
              </a:rPr>
              <a:t></a:t>
            </a:r>
            <a:r>
              <a:rPr lang="en-US" dirty="0">
                <a:ea typeface="ＭＳ Ｐゴシック" pitchFamily="-111" charset="-128"/>
                <a:cs typeface="ＭＳ Ｐゴシック" pitchFamily="-111" charset="-128"/>
              </a:rPr>
              <a:t> be any operation that subsumes concatenation, that is </a:t>
            </a:r>
            <a:r>
              <a:rPr lang="en-US" b="1" dirty="0">
                <a:ea typeface="ＭＳ Ｐゴシック" pitchFamily="-111" charset="-128"/>
                <a:cs typeface="ＭＳ Ｐゴシック" pitchFamily="-111" charset="-128"/>
              </a:rPr>
              <a:t>A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B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A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B</a:t>
            </a:r>
            <a:r>
              <a:rPr lang="en-US" dirty="0">
                <a:ea typeface="ＭＳ Ｐゴシック" pitchFamily="-111" charset="-128"/>
                <a:cs typeface="ＭＳ Ｐゴシック" pitchFamily="-111" charset="-128"/>
              </a:rPr>
              <a:t>. </a:t>
            </a:r>
          </a:p>
          <a:p>
            <a:pPr eaLnBrk="1" hangingPunct="1"/>
            <a:r>
              <a:rPr lang="en-US" dirty="0">
                <a:ea typeface="ＭＳ Ｐゴシック" pitchFamily="-111" charset="-128"/>
                <a:cs typeface="ＭＳ Ｐゴシック" pitchFamily="-111" charset="-128"/>
              </a:rPr>
              <a:t>Simple insertion is such an operation, since </a:t>
            </a:r>
            <a:r>
              <a:rPr lang="en-US" b="1" dirty="0">
                <a:ea typeface="ＭＳ Ｐゴシック" pitchFamily="-111" charset="-128"/>
                <a:cs typeface="ＭＳ Ｐゴシック" pitchFamily="-111" charset="-128"/>
              </a:rPr>
              <a:t>A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B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A </a:t>
            </a:r>
            <a:r>
              <a:rPr lang="en-US" b="1" dirty="0">
                <a:ea typeface="ＭＳ Ｐゴシック" pitchFamily="-111" charset="-128"/>
                <a:cs typeface="ＭＳ Ｐゴシック" pitchFamily="-111" charset="-128"/>
                <a:sym typeface="Wingdings 3" pitchFamily="-111" charset="2"/>
              </a:rPr>
              <a:t></a:t>
            </a:r>
            <a:r>
              <a:rPr lang="en-US" b="1" dirty="0">
                <a:ea typeface="ＭＳ Ｐゴシック" pitchFamily="-111" charset="-128"/>
                <a:cs typeface="ＭＳ Ｐゴシック" pitchFamily="-111" charset="-128"/>
              </a:rPr>
              <a:t> B</a:t>
            </a:r>
            <a:r>
              <a:rPr lang="en-US" dirty="0">
                <a:ea typeface="ＭＳ Ｐゴシック" pitchFamily="-111" charset="-128"/>
                <a:cs typeface="ＭＳ Ｐゴシック" pitchFamily="-111" charset="-128"/>
              </a:rPr>
              <a:t>. </a:t>
            </a:r>
          </a:p>
          <a:p>
            <a:pPr eaLnBrk="1" hangingPunct="1"/>
            <a:r>
              <a:rPr lang="en-US" dirty="0">
                <a:ea typeface="ＭＳ Ｐゴシック" pitchFamily="-111" charset="-128"/>
                <a:cs typeface="ＭＳ Ｐゴシック" pitchFamily="-111" charset="-128"/>
              </a:rPr>
              <a:t>Unconstrained crossover also subsumes </a:t>
            </a:r>
            <a:r>
              <a:rPr lang="en-US" dirty="0">
                <a:ea typeface="ＭＳ Ｐゴシック" pitchFamily="-111" charset="-128"/>
                <a:cs typeface="ＭＳ Ｐゴシック" pitchFamily="-111" charset="-128"/>
                <a:sym typeface="Symbol" pitchFamily="-111" charset="2"/>
              </a:rPr>
              <a:t> </a:t>
            </a:r>
            <a:r>
              <a:rPr lang="en-US" b="1" dirty="0">
                <a:ea typeface="ＭＳ Ｐゴシック" pitchFamily="-111" charset="-128"/>
                <a:cs typeface="ＭＳ Ｐゴシック" pitchFamily="-111" charset="-128"/>
              </a:rPr>
              <a:t>A </a:t>
            </a:r>
            <a:r>
              <a:rPr lang="en-US" b="1" dirty="0">
                <a:ea typeface="ＭＳ Ｐゴシック" pitchFamily="-111" charset="-128"/>
                <a:cs typeface="ＭＳ Ｐゴシック" pitchFamily="-111" charset="-128"/>
                <a:sym typeface="Symbol" pitchFamily="-111" charset="2"/>
              </a:rPr>
              <a:t></a:t>
            </a:r>
            <a:r>
              <a:rPr lang="en-US" b="1" baseline="-25000" dirty="0">
                <a:ea typeface="ＭＳ Ｐゴシック" pitchFamily="-111" charset="-128"/>
                <a:cs typeface="ＭＳ Ｐゴシック" pitchFamily="-111" charset="-128"/>
                <a:sym typeface="Symbol" pitchFamily="-111" charset="2"/>
              </a:rPr>
              <a:t>c</a:t>
            </a:r>
            <a:r>
              <a:rPr lang="en-US" b="1" dirty="0">
                <a:ea typeface="ＭＳ Ｐゴシック" pitchFamily="-111" charset="-128"/>
                <a:cs typeface="ＭＳ Ｐゴシック" pitchFamily="-111" charset="-128"/>
              </a:rPr>
              <a:t> B = { </a:t>
            </a:r>
            <a:r>
              <a:rPr lang="en-US" b="1" dirty="0" err="1">
                <a:ea typeface="ＭＳ Ｐゴシック" pitchFamily="-111" charset="-128"/>
                <a:cs typeface="ＭＳ Ｐゴシック" pitchFamily="-111" charset="-128"/>
              </a:rPr>
              <a:t>wz</a:t>
            </a:r>
            <a:r>
              <a:rPr lang="en-US" b="1" dirty="0">
                <a:ea typeface="ＭＳ Ｐゴシック" pitchFamily="-111" charset="-128"/>
                <a:cs typeface="ＭＳ Ｐゴシック" pitchFamily="-111" charset="-128"/>
              </a:rPr>
              <a:t>, </a:t>
            </a:r>
            <a:r>
              <a:rPr lang="en-US" b="1" dirty="0" err="1">
                <a:ea typeface="ＭＳ Ｐゴシック" pitchFamily="-111" charset="-128"/>
                <a:cs typeface="ＭＳ Ｐゴシック" pitchFamily="-111" charset="-128"/>
              </a:rPr>
              <a:t>yx</a:t>
            </a:r>
            <a:r>
              <a:rPr lang="en-US" b="1" dirty="0">
                <a:ea typeface="ＭＳ Ｐゴシック" pitchFamily="-111" charset="-128"/>
                <a:cs typeface="ＭＳ Ｐゴシック" pitchFamily="-111" charset="-128"/>
              </a:rPr>
              <a:t> | </a:t>
            </a:r>
            <a:r>
              <a:rPr lang="en-US" b="1" dirty="0" err="1">
                <a:ea typeface="ＭＳ Ｐゴシック" pitchFamily="-111" charset="-128"/>
                <a:cs typeface="ＭＳ Ｐゴシック" pitchFamily="-111" charset="-128"/>
              </a:rPr>
              <a:t>wx</a:t>
            </a:r>
            <a:r>
              <a:rPr lang="en-US" b="1" dirty="0" err="1">
                <a:ea typeface="ＭＳ Ｐゴシック" pitchFamily="-111" charset="-128"/>
                <a:cs typeface="ＭＳ Ｐゴシック" pitchFamily="-111" charset="-128"/>
                <a:sym typeface="Symbol" pitchFamily="-111" charset="2"/>
              </a:rPr>
              <a:t>A</a:t>
            </a:r>
            <a:r>
              <a:rPr lang="en-US" b="1" dirty="0">
                <a:ea typeface="ＭＳ Ｐゴシック" pitchFamily="-111" charset="-128"/>
                <a:cs typeface="ＭＳ Ｐゴシック" pitchFamily="-111" charset="-128"/>
              </a:rPr>
              <a:t> </a:t>
            </a:r>
            <a:r>
              <a:rPr lang="en-US" dirty="0">
                <a:ea typeface="ＭＳ Ｐゴシック" pitchFamily="-111" charset="-128"/>
                <a:cs typeface="ＭＳ Ｐゴシック" pitchFamily="-111" charset="-128"/>
              </a:rPr>
              <a:t>and</a:t>
            </a:r>
            <a:r>
              <a:rPr lang="en-US" b="1" dirty="0">
                <a:ea typeface="ＭＳ Ｐゴシック" pitchFamily="-111" charset="-128"/>
                <a:cs typeface="ＭＳ Ｐゴシック" pitchFamily="-111" charset="-128"/>
              </a:rPr>
              <a:t> </a:t>
            </a:r>
            <a:r>
              <a:rPr lang="en-US" b="1" dirty="0" err="1">
                <a:ea typeface="ＭＳ Ｐゴシック" pitchFamily="-111" charset="-128"/>
                <a:cs typeface="ＭＳ Ｐゴシック" pitchFamily="-111" charset="-128"/>
              </a:rPr>
              <a:t>yz</a:t>
            </a:r>
            <a:r>
              <a:rPr lang="en-US" b="1" dirty="0" err="1">
                <a:ea typeface="ＭＳ Ｐゴシック" pitchFamily="-111" charset="-128"/>
                <a:cs typeface="ＭＳ Ｐゴシック" pitchFamily="-111" charset="-128"/>
                <a:sym typeface="Symbol" pitchFamily="-111" charset="2"/>
              </a:rPr>
              <a:t>B</a:t>
            </a:r>
            <a:r>
              <a:rPr lang="en-US" b="1" dirty="0">
                <a:ea typeface="ＭＳ Ｐゴシック" pitchFamily="-111" charset="-128"/>
                <a:cs typeface="ＭＳ Ｐゴシック" pitchFamily="-111" charset="-128"/>
                <a:sym typeface="Symbol" pitchFamily="-111" charset="2"/>
              </a:rPr>
              <a:t>}</a:t>
            </a:r>
          </a:p>
        </p:txBody>
      </p:sp>
      <p:sp>
        <p:nvSpPr>
          <p:cNvPr id="629765" name="Date Placeholder 3"/>
          <p:cNvSpPr>
            <a:spLocks noGrp="1"/>
          </p:cNvSpPr>
          <p:nvPr>
            <p:ph type="dt" sz="quarter" idx="10"/>
          </p:nvPr>
        </p:nvSpPr>
        <p:spPr>
          <a:noFill/>
        </p:spPr>
        <p:txBody>
          <a:bodyPr/>
          <a:lstStyle/>
          <a:p>
            <a:fld id="{D087D209-7449-E841-B050-C2DD530D9BDA}" type="datetime1">
              <a:rPr lang="en-US">
                <a:latin typeface="Arial" pitchFamily="-111" charset="0"/>
                <a:ea typeface="ＭＳ Ｐゴシック" pitchFamily="-111" charset="-128"/>
                <a:cs typeface="ＭＳ Ｐゴシック" pitchFamily="-111" charset="-128"/>
              </a:rPr>
              <a:pPr/>
              <a:t>4/11/22</a:t>
            </a:fld>
            <a:endParaRPr lang="en-US">
              <a:latin typeface="Arial" pitchFamily="-111" charset="0"/>
              <a:ea typeface="ＭＳ Ｐゴシック" pitchFamily="-111" charset="-128"/>
              <a:cs typeface="ＭＳ Ｐゴシック" pitchFamily="-111" charset="-128"/>
            </a:endParaRPr>
          </a:p>
        </p:txBody>
      </p:sp>
      <p:sp>
        <p:nvSpPr>
          <p:cNvPr id="629766"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1549184397"/>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1810" name="Slide Number Placeholder 5"/>
          <p:cNvSpPr>
            <a:spLocks noGrp="1"/>
          </p:cNvSpPr>
          <p:nvPr>
            <p:ph type="sldNum" sz="quarter" idx="12"/>
          </p:nvPr>
        </p:nvSpPr>
        <p:spPr>
          <a:noFill/>
        </p:spPr>
        <p:txBody>
          <a:bodyPr/>
          <a:lstStyle/>
          <a:p>
            <a:pPr eaLnBrk="1" hangingPunct="1"/>
            <a:fld id="{DED5F9FF-97CD-8541-A08D-99D41E3CF621}" type="slidenum">
              <a:rPr lang="en-US">
                <a:latin typeface="Arial" pitchFamily="-111" charset="0"/>
                <a:ea typeface="ＭＳ Ｐゴシック" pitchFamily="-111" charset="-128"/>
                <a:cs typeface="ＭＳ Ｐゴシック" pitchFamily="-111" charset="-128"/>
              </a:rPr>
              <a:pPr eaLnBrk="1" hangingPunct="1"/>
              <a:t>25</a:t>
            </a:fld>
            <a:endParaRPr lang="en-US">
              <a:latin typeface="Arial" pitchFamily="-111" charset="0"/>
              <a:ea typeface="ＭＳ Ｐゴシック" pitchFamily="-111" charset="-128"/>
              <a:cs typeface="ＭＳ Ｐゴシック" pitchFamily="-111" charset="-128"/>
            </a:endParaRPr>
          </a:p>
        </p:txBody>
      </p:sp>
      <p:sp>
        <p:nvSpPr>
          <p:cNvPr id="631811"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L = L </a:t>
            </a:r>
            <a:r>
              <a:rPr lang="en-US">
                <a:ea typeface="ＭＳ Ｐゴシック" pitchFamily="-111" charset="-128"/>
                <a:cs typeface="ＭＳ Ｐゴシック" pitchFamily="-111" charset="-128"/>
                <a:sym typeface="Symbol" pitchFamily="-111" charset="2"/>
              </a:rPr>
              <a:t></a:t>
            </a:r>
            <a:r>
              <a:rPr lang="en-US">
                <a:ea typeface="ＭＳ Ｐゴシック" pitchFamily="-111" charset="-128"/>
                <a:cs typeface="ＭＳ Ｐゴシック" pitchFamily="-111" charset="-128"/>
              </a:rPr>
              <a:t> L </a:t>
            </a:r>
            <a:r>
              <a:rPr lang="en-US">
                <a:ea typeface="ＭＳ Ｐゴシック" pitchFamily="-111" charset="-128"/>
                <a:cs typeface="ＭＳ Ｐゴシック" pitchFamily="-111" charset="-128"/>
                <a:sym typeface="Symbol" pitchFamily="-111" charset="2"/>
              </a:rPr>
              <a:t>?</a:t>
            </a:r>
            <a:endParaRPr lang="en-US">
              <a:ea typeface="ＭＳ Ｐゴシック" pitchFamily="-111" charset="-128"/>
              <a:cs typeface="ＭＳ Ｐゴシック" pitchFamily="-111" charset="-128"/>
            </a:endParaRPr>
          </a:p>
        </p:txBody>
      </p:sp>
      <p:sp>
        <p:nvSpPr>
          <p:cNvPr id="631812" name="Rectangle 3"/>
          <p:cNvSpPr>
            <a:spLocks noGrp="1" noChangeArrowheads="1"/>
          </p:cNvSpPr>
          <p:nvPr>
            <p:ph type="body" idx="1"/>
          </p:nvPr>
        </p:nvSpPr>
        <p:spPr/>
        <p:txBody>
          <a:bodyPr/>
          <a:lstStyle/>
          <a:p>
            <a:pPr eaLnBrk="1" hangingPunct="1"/>
            <a:r>
              <a:rPr lang="en-US" dirty="0">
                <a:ea typeface="ＭＳ Ｐゴシック" pitchFamily="-111" charset="-128"/>
                <a:cs typeface="ＭＳ Ｐゴシック" pitchFamily="-111" charset="-128"/>
              </a:rPr>
              <a:t>Theorem 2: </a:t>
            </a:r>
            <a:br>
              <a:rPr lang="en-US" dirty="0">
                <a:ea typeface="ＭＳ Ｐゴシック" pitchFamily="-111" charset="-128"/>
                <a:cs typeface="ＭＳ Ｐゴシック" pitchFamily="-111" charset="-128"/>
              </a:rPr>
            </a:br>
            <a:r>
              <a:rPr lang="en-US" dirty="0">
                <a:ea typeface="ＭＳ Ｐゴシック" pitchFamily="-111" charset="-128"/>
                <a:cs typeface="ＭＳ Ｐゴシック" pitchFamily="-111" charset="-128"/>
              </a:rPr>
              <a:t>The problem to determine if </a:t>
            </a:r>
            <a:r>
              <a:rPr lang="en-US" b="1" dirty="0">
                <a:ea typeface="ＭＳ Ｐゴシック" pitchFamily="-111" charset="-128"/>
                <a:cs typeface="ＭＳ Ｐゴシック" pitchFamily="-111" charset="-128"/>
              </a:rPr>
              <a:t>L =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a:t>
            </a:r>
            <a:r>
              <a:rPr lang="en-US" dirty="0">
                <a:ea typeface="ＭＳ Ｐゴシック" pitchFamily="-111" charset="-128"/>
                <a:cs typeface="ＭＳ Ｐゴシック" pitchFamily="-111" charset="-128"/>
              </a:rPr>
              <a:t>is Turing reducible to the problem to decide if </a:t>
            </a:r>
            <a:r>
              <a:rPr lang="en-US" b="1" dirty="0">
                <a:ea typeface="ＭＳ Ｐゴシック" pitchFamily="-111" charset="-128"/>
                <a:cs typeface="ＭＳ Ｐゴシック" pitchFamily="-111" charset="-128"/>
              </a:rPr>
              <a:t>L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L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L</a:t>
            </a:r>
            <a:r>
              <a:rPr lang="en-US" dirty="0">
                <a:ea typeface="ＭＳ Ｐゴシック" pitchFamily="-111" charset="-128"/>
                <a:cs typeface="ＭＳ Ｐゴシック" pitchFamily="-111" charset="-128"/>
              </a:rPr>
              <a:t>, so long as </a:t>
            </a:r>
            <a:br>
              <a:rPr lang="en-US" dirty="0">
                <a:ea typeface="ＭＳ Ｐゴシック" pitchFamily="-111" charset="-128"/>
                <a:cs typeface="ＭＳ Ｐゴシック" pitchFamily="-111" charset="-128"/>
              </a:rPr>
            </a:br>
            <a:r>
              <a:rPr lang="en-US" b="1" dirty="0">
                <a:ea typeface="ＭＳ Ｐゴシック" pitchFamily="-111" charset="-128"/>
                <a:cs typeface="ＭＳ Ｐゴシック" pitchFamily="-111" charset="-128"/>
              </a:rPr>
              <a:t>L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L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L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L </a:t>
            </a:r>
            <a:r>
              <a:rPr lang="en-US" dirty="0">
                <a:ea typeface="ＭＳ Ｐゴシック" pitchFamily="-111" charset="-128"/>
                <a:cs typeface="ＭＳ Ｐゴシック" pitchFamily="-111" charset="-128"/>
              </a:rPr>
              <a:t>and </a:t>
            </a:r>
            <a:r>
              <a:rPr lang="en-US" b="1" dirty="0">
                <a:ea typeface="ＭＳ Ｐゴシック" pitchFamily="-111" charset="-128"/>
                <a:cs typeface="ＭＳ Ｐゴシック" pitchFamily="-111" charset="-128"/>
              </a:rPr>
              <a:t>L</a:t>
            </a:r>
            <a:r>
              <a:rPr lang="en-US" dirty="0">
                <a:ea typeface="ＭＳ Ｐゴシック" pitchFamily="-111" charset="-128"/>
                <a:cs typeface="ＭＳ Ｐゴシック" pitchFamily="-111" charset="-128"/>
              </a:rPr>
              <a:t> is selected from a class of languages </a:t>
            </a:r>
            <a:r>
              <a:rPr lang="en-US" b="1" dirty="0">
                <a:ea typeface="ＭＳ Ｐゴシック" pitchFamily="-111" charset="-128"/>
                <a:cs typeface="ＭＳ Ｐゴシック" pitchFamily="-111" charset="-128"/>
              </a:rPr>
              <a:t>C</a:t>
            </a:r>
            <a:r>
              <a:rPr lang="en-US" dirty="0">
                <a:ea typeface="ＭＳ Ｐゴシック" pitchFamily="-111" charset="-128"/>
                <a:cs typeface="ＭＳ Ｐゴシック" pitchFamily="-111" charset="-128"/>
              </a:rPr>
              <a:t> over </a:t>
            </a:r>
            <a:r>
              <a:rPr lang="en-US" b="1" dirty="0">
                <a:ea typeface="ＭＳ Ｐゴシック" pitchFamily="-111" charset="-128"/>
                <a:cs typeface="ＭＳ Ｐゴシック" pitchFamily="-111" charset="-128"/>
                <a:sym typeface="Symbol" pitchFamily="-111" charset="2"/>
              </a:rPr>
              <a:t></a:t>
            </a:r>
            <a:r>
              <a:rPr lang="en-US" dirty="0">
                <a:ea typeface="ＭＳ Ｐゴシック" pitchFamily="-111" charset="-128"/>
                <a:cs typeface="ＭＳ Ｐゴシック" pitchFamily="-111" charset="-128"/>
              </a:rPr>
              <a:t> for which we can decide if </a:t>
            </a:r>
            <a:br>
              <a:rPr lang="en-US" dirty="0">
                <a:ea typeface="ＭＳ Ｐゴシック" pitchFamily="-111" charset="-128"/>
                <a:cs typeface="ＭＳ Ｐゴシック" pitchFamily="-111" charset="-128"/>
              </a:rPr>
            </a:b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L</a:t>
            </a:r>
            <a:r>
              <a:rPr lang="en-US" dirty="0">
                <a:ea typeface="ＭＳ Ｐゴシック" pitchFamily="-111" charset="-128"/>
                <a:cs typeface="ＭＳ Ｐゴシック" pitchFamily="-111" charset="-128"/>
              </a:rPr>
              <a:t>. </a:t>
            </a:r>
          </a:p>
        </p:txBody>
      </p:sp>
      <p:sp>
        <p:nvSpPr>
          <p:cNvPr id="631813" name="Date Placeholder 3"/>
          <p:cNvSpPr>
            <a:spLocks noGrp="1"/>
          </p:cNvSpPr>
          <p:nvPr>
            <p:ph type="dt" sz="quarter" idx="10"/>
          </p:nvPr>
        </p:nvSpPr>
        <p:spPr>
          <a:noFill/>
        </p:spPr>
        <p:txBody>
          <a:bodyPr/>
          <a:lstStyle/>
          <a:p>
            <a:fld id="{962CB8C5-C5EB-0143-868C-966C70797DA5}" type="datetime1">
              <a:rPr lang="en-US">
                <a:latin typeface="Arial" pitchFamily="-111" charset="0"/>
                <a:ea typeface="ＭＳ Ｐゴシック" pitchFamily="-111" charset="-128"/>
                <a:cs typeface="ＭＳ Ｐゴシック" pitchFamily="-111" charset="-128"/>
              </a:rPr>
              <a:pPr/>
              <a:t>4/11/22</a:t>
            </a:fld>
            <a:endParaRPr lang="en-US">
              <a:latin typeface="Arial" pitchFamily="-111" charset="0"/>
              <a:ea typeface="ＭＳ Ｐゴシック" pitchFamily="-111" charset="-128"/>
              <a:cs typeface="ＭＳ Ｐゴシック" pitchFamily="-111" charset="-128"/>
            </a:endParaRPr>
          </a:p>
        </p:txBody>
      </p:sp>
      <p:sp>
        <p:nvSpPr>
          <p:cNvPr id="631814"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321479830"/>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3858" name="Slide Number Placeholder 5"/>
          <p:cNvSpPr>
            <a:spLocks noGrp="1"/>
          </p:cNvSpPr>
          <p:nvPr>
            <p:ph type="sldNum" sz="quarter" idx="12"/>
          </p:nvPr>
        </p:nvSpPr>
        <p:spPr>
          <a:noFill/>
        </p:spPr>
        <p:txBody>
          <a:bodyPr/>
          <a:lstStyle/>
          <a:p>
            <a:pPr eaLnBrk="1" hangingPunct="1"/>
            <a:fld id="{DB74EA61-5119-8D42-9F23-1FA5C0E01601}" type="slidenum">
              <a:rPr lang="en-US">
                <a:latin typeface="Arial" pitchFamily="-111" charset="0"/>
                <a:ea typeface="ＭＳ Ｐゴシック" pitchFamily="-111" charset="-128"/>
                <a:cs typeface="ＭＳ Ｐゴシック" pitchFamily="-111" charset="-128"/>
              </a:rPr>
              <a:pPr eaLnBrk="1" hangingPunct="1"/>
              <a:t>26</a:t>
            </a:fld>
            <a:endParaRPr lang="en-US">
              <a:latin typeface="Arial" pitchFamily="-111" charset="0"/>
              <a:ea typeface="ＭＳ Ｐゴシック" pitchFamily="-111" charset="-128"/>
              <a:cs typeface="ＭＳ Ｐゴシック" pitchFamily="-111" charset="-128"/>
            </a:endParaRPr>
          </a:p>
        </p:txBody>
      </p:sp>
      <p:sp>
        <p:nvSpPr>
          <p:cNvPr id="633859"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Proof #2</a:t>
            </a:r>
          </a:p>
        </p:txBody>
      </p:sp>
      <p:sp>
        <p:nvSpPr>
          <p:cNvPr id="633860" name="Rectangle 3"/>
          <p:cNvSpPr>
            <a:spLocks noGrp="1" noChangeArrowheads="1"/>
          </p:cNvSpPr>
          <p:nvPr>
            <p:ph type="body" idx="1"/>
          </p:nvPr>
        </p:nvSpPr>
        <p:spPr>
          <a:xfrm>
            <a:off x="457200" y="1600200"/>
            <a:ext cx="8382000" cy="4525963"/>
          </a:xfrm>
        </p:spPr>
        <p:txBody>
          <a:bodyPr/>
          <a:lstStyle/>
          <a:p>
            <a:pPr eaLnBrk="1" hangingPunct="1">
              <a:lnSpc>
                <a:spcPct val="80000"/>
              </a:lnSpc>
            </a:pPr>
            <a:r>
              <a:rPr lang="en-US" sz="2800" dirty="0">
                <a:ea typeface="ＭＳ Ｐゴシック" pitchFamily="-111" charset="-128"/>
                <a:cs typeface="ＭＳ Ｐゴシック" pitchFamily="-111" charset="-128"/>
              </a:rPr>
              <a:t>Question: Does </a:t>
            </a:r>
            <a:r>
              <a:rPr lang="en-US" sz="2800" b="1" dirty="0">
                <a:ea typeface="ＭＳ Ｐゴシック" pitchFamily="-111" charset="-128"/>
                <a:cs typeface="ＭＳ Ｐゴシック" pitchFamily="-111" charset="-128"/>
              </a:rPr>
              <a:t>L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 L </a:t>
            </a:r>
            <a:r>
              <a:rPr lang="en-US" sz="2800" dirty="0">
                <a:ea typeface="ＭＳ Ｐゴシック" pitchFamily="-111" charset="-128"/>
                <a:cs typeface="ＭＳ Ｐゴシック" pitchFamily="-111" charset="-128"/>
              </a:rPr>
              <a:t>get us anything new?</a:t>
            </a:r>
          </a:p>
          <a:p>
            <a:pPr lvl="1" eaLnBrk="1" hangingPunct="1">
              <a:lnSpc>
                <a:spcPct val="80000"/>
              </a:lnSpc>
            </a:pPr>
            <a:r>
              <a:rPr lang="en-US" sz="2400" dirty="0"/>
              <a:t>i.e., Is </a:t>
            </a:r>
            <a:r>
              <a:rPr lang="en-US" sz="2400" b="1" dirty="0"/>
              <a:t>L </a:t>
            </a:r>
            <a:r>
              <a:rPr lang="en-US" sz="2400" b="1" dirty="0">
                <a:sym typeface="Symbol" pitchFamily="-111" charset="2"/>
              </a:rPr>
              <a:t></a:t>
            </a:r>
            <a:r>
              <a:rPr lang="en-US" sz="2400" b="1" dirty="0"/>
              <a:t> L = L</a:t>
            </a:r>
            <a:r>
              <a:rPr lang="en-US" sz="2400" dirty="0"/>
              <a:t>?</a:t>
            </a:r>
          </a:p>
          <a:p>
            <a:pPr eaLnBrk="1" hangingPunct="1">
              <a:lnSpc>
                <a:spcPct val="80000"/>
              </a:lnSpc>
            </a:pPr>
            <a:r>
              <a:rPr lang="en-US" sz="2800" dirty="0">
                <a:ea typeface="ＭＳ Ｐゴシック" pitchFamily="-111" charset="-128"/>
                <a:cs typeface="ＭＳ Ｐゴシック" pitchFamily="-111" charset="-128"/>
              </a:rPr>
              <a:t>Membership in a CSL is decidable.</a:t>
            </a:r>
          </a:p>
          <a:p>
            <a:pPr eaLnBrk="1" hangingPunct="1">
              <a:lnSpc>
                <a:spcPct val="80000"/>
              </a:lnSpc>
            </a:pPr>
            <a:r>
              <a:rPr lang="en-US" sz="2800" dirty="0">
                <a:ea typeface="ＭＳ Ｐゴシック" pitchFamily="-111" charset="-128"/>
                <a:cs typeface="ＭＳ Ｐゴシック" pitchFamily="-111" charset="-128"/>
              </a:rPr>
              <a:t>Claim is that </a:t>
            </a:r>
            <a:r>
              <a:rPr lang="en-US" sz="2800" b="1" dirty="0">
                <a:ea typeface="ＭＳ Ｐゴシック" pitchFamily="-111" charset="-128"/>
                <a:cs typeface="ＭＳ Ｐゴシック" pitchFamily="-111" charset="-128"/>
              </a:rPr>
              <a:t>L =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 </a:t>
            </a:r>
            <a:r>
              <a:rPr lang="en-US" sz="2800" dirty="0" err="1">
                <a:ea typeface="ＭＳ Ｐゴシック" pitchFamily="-111" charset="-128"/>
                <a:cs typeface="ＭＳ Ｐゴシック" pitchFamily="-111" charset="-128"/>
              </a:rPr>
              <a:t>iff</a:t>
            </a:r>
            <a:r>
              <a:rPr lang="en-US" sz="2800" dirty="0">
                <a:ea typeface="ＭＳ Ｐゴシック" pitchFamily="-111" charset="-128"/>
                <a:cs typeface="ＭＳ Ｐゴシック" pitchFamily="-111" charset="-128"/>
              </a:rPr>
              <a:t>  </a:t>
            </a:r>
            <a:endParaRPr lang="en-US" sz="2800" dirty="0">
              <a:ea typeface="ＭＳ Ｐゴシック" pitchFamily="-111" charset="-128"/>
              <a:cs typeface="ＭＳ Ｐゴシック" pitchFamily="-111" charset="-128"/>
              <a:sym typeface="Symbol" pitchFamily="-111" charset="2"/>
            </a:endParaRPr>
          </a:p>
          <a:p>
            <a:pPr lvl="1" eaLnBrk="1" hangingPunct="1">
              <a:lnSpc>
                <a:spcPct val="80000"/>
              </a:lnSpc>
              <a:buFontTx/>
              <a:buNone/>
            </a:pPr>
            <a:r>
              <a:rPr lang="en-US" sz="2400" dirty="0">
                <a:sym typeface="Symbol" pitchFamily="-111" charset="2"/>
              </a:rPr>
              <a:t>(1) </a:t>
            </a:r>
            <a:r>
              <a:rPr lang="en-US" sz="2400" b="1" dirty="0">
                <a:sym typeface="Symbol" pitchFamily="-111" charset="2"/>
              </a:rPr>
              <a:t>  {}  L </a:t>
            </a:r>
            <a:r>
              <a:rPr lang="en-US" sz="2400" dirty="0">
                <a:sym typeface="Symbol" pitchFamily="-111" charset="2"/>
              </a:rPr>
              <a:t>; and</a:t>
            </a:r>
          </a:p>
          <a:p>
            <a:pPr lvl="1" eaLnBrk="1" hangingPunct="1">
              <a:lnSpc>
                <a:spcPct val="80000"/>
              </a:lnSpc>
              <a:buFontTx/>
              <a:buNone/>
            </a:pPr>
            <a:r>
              <a:rPr lang="en-US" sz="2400" dirty="0">
                <a:sym typeface="Symbol" pitchFamily="-111" charset="2"/>
              </a:rPr>
              <a:t>(2) </a:t>
            </a:r>
            <a:r>
              <a:rPr lang="en-US" sz="2400" b="1" dirty="0">
                <a:sym typeface="Symbol" pitchFamily="-111" charset="2"/>
              </a:rPr>
              <a:t>L  L = L </a:t>
            </a:r>
            <a:r>
              <a:rPr lang="en-US" sz="2400" dirty="0">
                <a:sym typeface="Symbol" pitchFamily="-111" charset="2"/>
              </a:rPr>
              <a:t>(use notation </a:t>
            </a:r>
            <a:r>
              <a:rPr lang="en-US" sz="2400" b="1" dirty="0" err="1">
                <a:ea typeface="ＭＳ Ｐゴシック" pitchFamily="-111" charset="-128"/>
                <a:cs typeface="ＭＳ Ｐゴシック" pitchFamily="-111" charset="-128"/>
                <a:sym typeface="Symbol" pitchFamily="-111" charset="2"/>
              </a:rPr>
              <a:t>L</a:t>
            </a:r>
            <a:r>
              <a:rPr lang="en-US" sz="2400" b="1" baseline="-25000" dirty="0" err="1">
                <a:sym typeface="Symbol" pitchFamily="-111" charset="2"/>
              </a:rPr>
              <a:t></a:t>
            </a:r>
            <a:r>
              <a:rPr lang="en-US" sz="2400" b="1" baseline="30000" dirty="0" err="1">
                <a:ea typeface="ＭＳ Ｐゴシック" pitchFamily="-111" charset="-128"/>
                <a:cs typeface="ＭＳ Ｐゴシック" pitchFamily="-111" charset="-128"/>
                <a:sym typeface="Symbol" pitchFamily="-111" charset="2"/>
              </a:rPr>
              <a:t>n</a:t>
            </a:r>
            <a:r>
              <a:rPr lang="en-US" sz="2400" b="1" dirty="0">
                <a:ea typeface="ＭＳ Ｐゴシック" pitchFamily="-111" charset="-128"/>
                <a:cs typeface="ＭＳ Ｐゴシック" pitchFamily="-111" charset="-128"/>
                <a:sym typeface="Symbol" pitchFamily="-111" charset="2"/>
              </a:rPr>
              <a:t> = L</a:t>
            </a:r>
            <a:r>
              <a:rPr lang="en-US" sz="2400" b="1" baseline="-25000" dirty="0">
                <a:sym typeface="Symbol" pitchFamily="-111" charset="2"/>
              </a:rPr>
              <a:t></a:t>
            </a:r>
            <a:r>
              <a:rPr lang="en-US" sz="2400" b="1" baseline="30000" dirty="0">
                <a:ea typeface="ＭＳ Ｐゴシック" pitchFamily="-111" charset="-128"/>
                <a:cs typeface="ＭＳ Ｐゴシック" pitchFamily="-111" charset="-128"/>
                <a:sym typeface="Symbol" pitchFamily="-111" charset="2"/>
              </a:rPr>
              <a:t>n-1</a:t>
            </a:r>
            <a:r>
              <a:rPr lang="en-US" sz="2400" b="1" dirty="0">
                <a:ea typeface="ＭＳ Ｐゴシック" pitchFamily="-111" charset="-128"/>
                <a:cs typeface="ＭＳ Ｐゴシック" pitchFamily="-111" charset="-128"/>
                <a:sym typeface="Symbol" pitchFamily="-111" charset="2"/>
              </a:rPr>
              <a:t> </a:t>
            </a:r>
            <a:r>
              <a:rPr lang="en-US" sz="2400" b="1" dirty="0">
                <a:sym typeface="Symbol" pitchFamily="-111" charset="2"/>
              </a:rPr>
              <a:t> L, n&gt;0, L</a:t>
            </a:r>
            <a:r>
              <a:rPr lang="en-US" sz="2400" b="1" baseline="-25000" dirty="0">
                <a:sym typeface="Symbol" pitchFamily="-111" charset="2"/>
              </a:rPr>
              <a:t></a:t>
            </a:r>
            <a:r>
              <a:rPr lang="en-US" sz="2400" b="1" baseline="30000" dirty="0">
                <a:ea typeface="ＭＳ Ｐゴシック" pitchFamily="-111" charset="-128"/>
                <a:sym typeface="Symbol" pitchFamily="-111" charset="2"/>
              </a:rPr>
              <a:t>0</a:t>
            </a:r>
            <a:r>
              <a:rPr lang="en-US" sz="2400" b="1" dirty="0">
                <a:ea typeface="ＭＳ Ｐゴシック" pitchFamily="-111" charset="-128"/>
                <a:sym typeface="Symbol" pitchFamily="-111" charset="2"/>
              </a:rPr>
              <a:t>= </a:t>
            </a:r>
            <a:r>
              <a:rPr lang="en-US" sz="2400" b="1" dirty="0">
                <a:sym typeface="Symbol" pitchFamily="-111" charset="2"/>
              </a:rPr>
              <a:t>{}</a:t>
            </a:r>
            <a:r>
              <a:rPr lang="en-US" sz="2400" b="1" dirty="0">
                <a:ea typeface="ＭＳ Ｐゴシック" pitchFamily="-111" charset="-128"/>
                <a:cs typeface="ＭＳ Ｐゴシック" pitchFamily="-111" charset="-128"/>
                <a:sym typeface="Symbol" pitchFamily="-111" charset="2"/>
              </a:rPr>
              <a:t> </a:t>
            </a:r>
            <a:endParaRPr lang="en-US" sz="2400" b="1" dirty="0">
              <a:sym typeface="Symbol" pitchFamily="-111" charset="2"/>
            </a:endParaRPr>
          </a:p>
          <a:p>
            <a:pPr eaLnBrk="1" hangingPunct="1">
              <a:lnSpc>
                <a:spcPct val="80000"/>
              </a:lnSpc>
            </a:pPr>
            <a:r>
              <a:rPr lang="en-US" sz="2800" dirty="0">
                <a:ea typeface="ＭＳ Ｐゴシック" pitchFamily="-111" charset="-128"/>
                <a:cs typeface="ＭＳ Ｐゴシック" pitchFamily="-111" charset="-128"/>
                <a:sym typeface="Symbol" pitchFamily="-111" charset="2"/>
              </a:rPr>
              <a:t>Clearly, if </a:t>
            </a:r>
            <a:r>
              <a:rPr lang="en-US" sz="2800" b="1" dirty="0">
                <a:ea typeface="ＭＳ Ｐゴシック" pitchFamily="-111" charset="-128"/>
                <a:cs typeface="ＭＳ Ｐゴシック" pitchFamily="-111" charset="-128"/>
                <a:sym typeface="Symbol" pitchFamily="-111" charset="2"/>
              </a:rPr>
              <a:t>L = * </a:t>
            </a:r>
            <a:r>
              <a:rPr lang="en-US" sz="2800" dirty="0">
                <a:ea typeface="ＭＳ Ｐゴシック" pitchFamily="-111" charset="-128"/>
                <a:cs typeface="ＭＳ Ｐゴシック" pitchFamily="-111" charset="-128"/>
                <a:sym typeface="Symbol" pitchFamily="-111" charset="2"/>
              </a:rPr>
              <a:t>then (1) and (2) trivially hold.</a:t>
            </a:r>
          </a:p>
          <a:p>
            <a:pPr eaLnBrk="1" hangingPunct="1">
              <a:lnSpc>
                <a:spcPct val="80000"/>
              </a:lnSpc>
            </a:pPr>
            <a:r>
              <a:rPr lang="en-US" sz="2800" dirty="0">
                <a:ea typeface="ＭＳ Ｐゴシック" pitchFamily="-111" charset="-128"/>
                <a:cs typeface="ＭＳ Ｐゴシック" pitchFamily="-111" charset="-128"/>
                <a:sym typeface="Symbol" pitchFamily="-111" charset="2"/>
              </a:rPr>
              <a:t>Conversely, we have </a:t>
            </a:r>
            <a:r>
              <a:rPr lang="en-US" sz="2800" b="1" dirty="0">
                <a:ea typeface="ＭＳ Ｐゴシック" pitchFamily="-111" charset="-128"/>
                <a:cs typeface="ＭＳ Ｐゴシック" pitchFamily="-111" charset="-128"/>
                <a:sym typeface="Symbol" pitchFamily="-111" charset="2"/>
              </a:rPr>
              <a:t>*  L*=  </a:t>
            </a:r>
            <a:r>
              <a:rPr lang="en-US" sz="2800" b="1" baseline="-25000" dirty="0">
                <a:ea typeface="ＭＳ Ｐゴシック" pitchFamily="-111" charset="-128"/>
                <a:cs typeface="ＭＳ Ｐゴシック" pitchFamily="-111" charset="-128"/>
                <a:sym typeface="Symbol" pitchFamily="-111" charset="2"/>
              </a:rPr>
              <a:t>n0</a:t>
            </a:r>
            <a:r>
              <a:rPr lang="en-US" sz="2800" b="1" dirty="0">
                <a:ea typeface="ＭＳ Ｐゴシック" pitchFamily="-111" charset="-128"/>
                <a:cs typeface="ＭＳ Ｐゴシック" pitchFamily="-111" charset="-128"/>
                <a:sym typeface="Symbol" pitchFamily="-111" charset="2"/>
              </a:rPr>
              <a:t> </a:t>
            </a:r>
            <a:r>
              <a:rPr lang="en-US" sz="2800" b="1" dirty="0" err="1">
                <a:ea typeface="ＭＳ Ｐゴシック" pitchFamily="-111" charset="-128"/>
                <a:cs typeface="ＭＳ Ｐゴシック" pitchFamily="-111" charset="-128"/>
                <a:sym typeface="Symbol" pitchFamily="-111" charset="2"/>
              </a:rPr>
              <a:t>L</a:t>
            </a:r>
            <a:r>
              <a:rPr lang="en-US" sz="2800" b="1" baseline="-25000" dirty="0" err="1">
                <a:sym typeface="Symbol" pitchFamily="-111" charset="2"/>
              </a:rPr>
              <a:t></a:t>
            </a:r>
            <a:r>
              <a:rPr lang="en-US" sz="2800" b="1" baseline="30000" dirty="0" err="1">
                <a:ea typeface="ＭＳ Ｐゴシック" pitchFamily="-111" charset="-128"/>
                <a:cs typeface="ＭＳ Ｐゴシック" pitchFamily="-111" charset="-128"/>
                <a:sym typeface="Symbol" pitchFamily="-111" charset="2"/>
              </a:rPr>
              <a:t>n</a:t>
            </a:r>
            <a:r>
              <a:rPr lang="en-US" sz="2800" b="1" dirty="0">
                <a:ea typeface="ＭＳ Ｐゴシック" pitchFamily="-111" charset="-128"/>
                <a:cs typeface="ＭＳ Ｐゴシック" pitchFamily="-111" charset="-128"/>
                <a:sym typeface="Symbol" pitchFamily="-111" charset="2"/>
              </a:rPr>
              <a:t>  L</a:t>
            </a:r>
          </a:p>
          <a:p>
            <a:pPr lvl="1" eaLnBrk="1" hangingPunct="1">
              <a:lnSpc>
                <a:spcPct val="80000"/>
              </a:lnSpc>
            </a:pPr>
            <a:r>
              <a:rPr lang="en-US" sz="2400" dirty="0">
                <a:sym typeface="Symbol" pitchFamily="-111" charset="2"/>
              </a:rPr>
              <a:t>first inclusion follows from (1); second from (1), (2) and the fact that </a:t>
            </a:r>
            <a:r>
              <a:rPr lang="en-US" sz="2400" b="1" dirty="0">
                <a:sym typeface="Symbol" pitchFamily="-111" charset="2"/>
              </a:rPr>
              <a:t>L  L  L  L</a:t>
            </a:r>
          </a:p>
          <a:p>
            <a:pPr lvl="1" eaLnBrk="1" hangingPunct="1">
              <a:lnSpc>
                <a:spcPct val="80000"/>
              </a:lnSpc>
            </a:pPr>
            <a:r>
              <a:rPr lang="en-US" sz="2400" dirty="0">
                <a:sym typeface="Symbol" pitchFamily="-111" charset="2"/>
              </a:rPr>
              <a:t>equality is by definition of the * operator</a:t>
            </a:r>
          </a:p>
        </p:txBody>
      </p:sp>
      <p:sp>
        <p:nvSpPr>
          <p:cNvPr id="633861" name="Date Placeholder 3"/>
          <p:cNvSpPr>
            <a:spLocks noGrp="1"/>
          </p:cNvSpPr>
          <p:nvPr>
            <p:ph type="dt" sz="quarter" idx="10"/>
          </p:nvPr>
        </p:nvSpPr>
        <p:spPr>
          <a:noFill/>
        </p:spPr>
        <p:txBody>
          <a:bodyPr/>
          <a:lstStyle/>
          <a:p>
            <a:fld id="{E23647CA-7D72-C14B-9612-2869FC811BCD}" type="datetime1">
              <a:rPr lang="en-US">
                <a:latin typeface="Arial" pitchFamily="-111" charset="0"/>
                <a:ea typeface="ＭＳ Ｐゴシック" pitchFamily="-111" charset="-128"/>
                <a:cs typeface="ＭＳ Ｐゴシック" pitchFamily="-111" charset="-128"/>
              </a:rPr>
              <a:pPr/>
              <a:t>4/11/22</a:t>
            </a:fld>
            <a:endParaRPr lang="en-US">
              <a:latin typeface="Arial" pitchFamily="-111" charset="0"/>
              <a:ea typeface="ＭＳ Ｐゴシック" pitchFamily="-111" charset="-128"/>
              <a:cs typeface="ＭＳ Ｐゴシック" pitchFamily="-111" charset="-128"/>
            </a:endParaRPr>
          </a:p>
        </p:txBody>
      </p:sp>
      <p:sp>
        <p:nvSpPr>
          <p:cNvPr id="633862"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1977525865"/>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378" name="Slide Number Placeholder 5"/>
          <p:cNvSpPr>
            <a:spLocks noGrp="1"/>
          </p:cNvSpPr>
          <p:nvPr>
            <p:ph type="sldNum" sz="quarter" idx="12"/>
          </p:nvPr>
        </p:nvSpPr>
        <p:spPr>
          <a:noFill/>
        </p:spPr>
        <p:txBody>
          <a:bodyPr/>
          <a:lstStyle/>
          <a:p>
            <a:pPr eaLnBrk="1" hangingPunct="1"/>
            <a:fld id="{10E15D4B-F1CC-C84E-BBEC-A2E4F1B313A7}" type="slidenum">
              <a:rPr lang="en-US">
                <a:latin typeface="Arial" pitchFamily="-111" charset="0"/>
                <a:ea typeface="ＭＳ Ｐゴシック" pitchFamily="-111" charset="-128"/>
                <a:cs typeface="ＭＳ Ｐゴシック" pitchFamily="-111" charset="-128"/>
              </a:rPr>
              <a:pPr eaLnBrk="1" hangingPunct="1"/>
              <a:t>27</a:t>
            </a:fld>
            <a:endParaRPr lang="en-US">
              <a:latin typeface="Arial" pitchFamily="-111" charset="0"/>
              <a:ea typeface="ＭＳ Ｐゴシック" pitchFamily="-111" charset="-128"/>
              <a:cs typeface="ＭＳ Ｐゴシック" pitchFamily="-111" charset="-128"/>
            </a:endParaRPr>
          </a:p>
        </p:txBody>
      </p:sp>
      <p:sp>
        <p:nvSpPr>
          <p:cNvPr id="613379"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Who Cares?</a:t>
            </a:r>
          </a:p>
        </p:txBody>
      </p:sp>
      <p:sp>
        <p:nvSpPr>
          <p:cNvPr id="613380" name="Rectangle 3"/>
          <p:cNvSpPr>
            <a:spLocks noGrp="1" noChangeArrowheads="1"/>
          </p:cNvSpPr>
          <p:nvPr>
            <p:ph type="body" idx="1"/>
          </p:nvPr>
        </p:nvSpPr>
        <p:spPr/>
        <p:txBody>
          <a:bodyPr/>
          <a:lstStyle/>
          <a:p>
            <a:pPr eaLnBrk="1" hangingPunct="1"/>
            <a:r>
              <a:rPr lang="en-US" sz="3000" dirty="0">
                <a:ea typeface="ＭＳ Ｐゴシック" pitchFamily="-111" charset="-128"/>
                <a:cs typeface="ＭＳ Ｐゴシック" pitchFamily="-111" charset="-128"/>
              </a:rPr>
              <a:t>People with no real life (me?)</a:t>
            </a:r>
          </a:p>
          <a:p>
            <a:pPr eaLnBrk="1" hangingPunct="1"/>
            <a:r>
              <a:rPr lang="en-US" sz="3000" dirty="0">
                <a:ea typeface="ＭＳ Ｐゴシック" pitchFamily="-111" charset="-128"/>
                <a:cs typeface="ＭＳ Ｐゴシック" pitchFamily="-111" charset="-128"/>
              </a:rPr>
              <a:t>Insertion and a related deletion operation are used in biomolecular computing and dynamical systems</a:t>
            </a:r>
          </a:p>
          <a:p>
            <a:pPr eaLnBrk="1" hangingPunct="1"/>
            <a:r>
              <a:rPr lang="en-US" sz="3000" dirty="0">
                <a:ea typeface="ＭＳ Ｐゴシック" pitchFamily="-111" charset="-128"/>
                <a:cs typeface="ＭＳ Ｐゴシック" pitchFamily="-111" charset="-128"/>
              </a:rPr>
              <a:t>Shuffle (shown at end of these notes but not discussed in class) is used in analyzing concurrency as the arbitrary interleaving of parallel events</a:t>
            </a:r>
          </a:p>
          <a:p>
            <a:pPr eaLnBrk="1" hangingPunct="1"/>
            <a:r>
              <a:rPr lang="en-US" sz="3000" dirty="0">
                <a:ea typeface="ＭＳ Ｐゴシック" pitchFamily="-111" charset="-128"/>
                <a:cs typeface="ＭＳ Ｐゴシック" pitchFamily="-111" charset="-128"/>
              </a:rPr>
              <a:t>Crossover is used in genetic algorithms</a:t>
            </a:r>
          </a:p>
        </p:txBody>
      </p:sp>
      <p:sp>
        <p:nvSpPr>
          <p:cNvPr id="613381" name="Date Placeholder 3"/>
          <p:cNvSpPr>
            <a:spLocks noGrp="1"/>
          </p:cNvSpPr>
          <p:nvPr>
            <p:ph type="dt" sz="quarter" idx="10"/>
          </p:nvPr>
        </p:nvSpPr>
        <p:spPr>
          <a:noFill/>
        </p:spPr>
        <p:txBody>
          <a:bodyPr/>
          <a:lstStyle/>
          <a:p>
            <a:fld id="{9AFC6592-4897-4447-91B7-9CBA4591DD02}" type="datetime1">
              <a:rPr lang="en-US">
                <a:latin typeface="Arial" pitchFamily="-111" charset="0"/>
                <a:ea typeface="ＭＳ Ｐゴシック" pitchFamily="-111" charset="-128"/>
                <a:cs typeface="ＭＳ Ｐゴシック" pitchFamily="-111" charset="-128"/>
              </a:rPr>
              <a:pPr/>
              <a:t>4/11/22</a:t>
            </a:fld>
            <a:endParaRPr lang="en-US">
              <a:latin typeface="Arial" pitchFamily="-111" charset="0"/>
              <a:ea typeface="ＭＳ Ｐゴシック" pitchFamily="-111" charset="-128"/>
              <a:cs typeface="ＭＳ Ｐゴシック" pitchFamily="-111" charset="-128"/>
            </a:endParaRPr>
          </a:p>
        </p:txBody>
      </p:sp>
      <p:sp>
        <p:nvSpPr>
          <p:cNvPr id="613382"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3818789561"/>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44511-61D1-452A-8F60-D58567B8287F}"/>
              </a:ext>
            </a:extLst>
          </p:cNvPr>
          <p:cNvSpPr>
            <a:spLocks noGrp="1"/>
          </p:cNvSpPr>
          <p:nvPr>
            <p:ph type="ctrTitle"/>
          </p:nvPr>
        </p:nvSpPr>
        <p:spPr/>
        <p:txBody>
          <a:bodyPr/>
          <a:lstStyle/>
          <a:p>
            <a:r>
              <a:rPr lang="en-US" dirty="0"/>
              <a:t>Quotients of CFLs</a:t>
            </a:r>
          </a:p>
        </p:txBody>
      </p:sp>
      <p:sp>
        <p:nvSpPr>
          <p:cNvPr id="3" name="Subtitle 2">
            <a:extLst>
              <a:ext uri="{FF2B5EF4-FFF2-40B4-BE49-F238E27FC236}">
                <a16:creationId xmlns:a16="http://schemas.microsoft.com/office/drawing/2014/main" id="{7FAAB9AC-15FC-4C8D-AA85-90A09EF120CA}"/>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359353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6034" name="Title 1"/>
          <p:cNvSpPr>
            <a:spLocks noGrp="1"/>
          </p:cNvSpPr>
          <p:nvPr>
            <p:ph type="title"/>
          </p:nvPr>
        </p:nvSpPr>
        <p:spPr/>
        <p:txBody>
          <a:bodyPr/>
          <a:lstStyle/>
          <a:p>
            <a:pPr eaLnBrk="1" hangingPunct="1"/>
            <a:r>
              <a:rPr lang="en-US" b="1" dirty="0">
                <a:ea typeface="ＭＳ Ｐゴシック" pitchFamily="-111" charset="-128"/>
                <a:cs typeface="ＭＳ Ｐゴシック" pitchFamily="-111" charset="-128"/>
              </a:rPr>
              <a:t>Quotients of CFLs (Trace-Like Sequences)</a:t>
            </a:r>
          </a:p>
        </p:txBody>
      </p:sp>
      <p:sp>
        <p:nvSpPr>
          <p:cNvPr id="556035" name="Content Placeholder 2"/>
          <p:cNvSpPr>
            <a:spLocks noGrp="1"/>
          </p:cNvSpPr>
          <p:nvPr>
            <p:ph idx="1"/>
          </p:nvPr>
        </p:nvSpPr>
        <p:spPr/>
        <p:txBody>
          <a:bodyPr>
            <a:normAutofit/>
          </a:bodyPr>
          <a:lstStyle/>
          <a:p>
            <a:pPr marL="254794" lvl="1" indent="-3572">
              <a:lnSpc>
                <a:spcPct val="80000"/>
              </a:lnSpc>
              <a:buNone/>
            </a:pPr>
            <a:r>
              <a:rPr lang="en-US" sz="2400" dirty="0"/>
              <a:t>Let </a:t>
            </a:r>
            <a:r>
              <a:rPr lang="en-US" sz="2400" b="1" dirty="0"/>
              <a:t>L1 =  L( G1 ) = </a:t>
            </a:r>
          </a:p>
          <a:p>
            <a:pPr marL="254794" lvl="1" indent="-3572">
              <a:lnSpc>
                <a:spcPct val="80000"/>
              </a:lnSpc>
              <a:buNone/>
            </a:pPr>
            <a:r>
              <a:rPr lang="en-US" sz="2400" b="1" dirty="0"/>
              <a:t>                        { $ # Y</a:t>
            </a:r>
            <a:r>
              <a:rPr lang="en-US" sz="2400" b="1" baseline="-25000" dirty="0"/>
              <a:t>0</a:t>
            </a:r>
            <a:r>
              <a:rPr lang="en-US" sz="2400" b="1" dirty="0"/>
              <a:t> # Y</a:t>
            </a:r>
            <a:r>
              <a:rPr lang="en-US" sz="2400" b="1" baseline="-25000" dirty="0"/>
              <a:t>1</a:t>
            </a:r>
            <a:r>
              <a:rPr lang="en-US" sz="2400" b="1" dirty="0"/>
              <a:t> # Y</a:t>
            </a:r>
            <a:r>
              <a:rPr lang="en-US" sz="2400" b="1" baseline="-25000" dirty="0"/>
              <a:t>2</a:t>
            </a:r>
            <a:r>
              <a:rPr lang="en-US" sz="2400" b="1" dirty="0"/>
              <a:t> # Y</a:t>
            </a:r>
            <a:r>
              <a:rPr lang="en-US" sz="2400" b="1" baseline="-25000" dirty="0"/>
              <a:t>3</a:t>
            </a:r>
            <a:r>
              <a:rPr lang="en-US" sz="2400" b="1" dirty="0"/>
              <a:t> # … # Y</a:t>
            </a:r>
            <a:r>
              <a:rPr lang="en-US" sz="2400" b="1" baseline="-25000" dirty="0"/>
              <a:t>2j</a:t>
            </a:r>
            <a:r>
              <a:rPr lang="en-US" sz="2400" b="1" dirty="0"/>
              <a:t> # Y</a:t>
            </a:r>
            <a:r>
              <a:rPr lang="en-US" sz="2400" b="1" baseline="-25000" dirty="0"/>
              <a:t>2j+1</a:t>
            </a:r>
            <a:r>
              <a:rPr lang="en-US" sz="2400" b="1" dirty="0"/>
              <a:t> # }</a:t>
            </a:r>
          </a:p>
          <a:p>
            <a:pPr marL="254794" lvl="1" indent="-3572">
              <a:lnSpc>
                <a:spcPct val="80000"/>
              </a:lnSpc>
              <a:buNone/>
            </a:pPr>
            <a:r>
              <a:rPr lang="en-US" sz="2400" dirty="0"/>
              <a:t>where </a:t>
            </a:r>
            <a:r>
              <a:rPr lang="en-US" sz="2400" b="1" dirty="0"/>
              <a:t>Y</a:t>
            </a:r>
            <a:r>
              <a:rPr lang="en-US" sz="2400" b="1" baseline="-25000" dirty="0"/>
              <a:t>2i</a:t>
            </a:r>
            <a:r>
              <a:rPr lang="en-US" sz="2400" b="1" dirty="0"/>
              <a:t> </a:t>
            </a:r>
            <a:r>
              <a:rPr lang="en-US" sz="2400" b="1" dirty="0">
                <a:sym typeface="Symbol" pitchFamily="-111" charset="2"/>
              </a:rPr>
              <a:t></a:t>
            </a:r>
            <a:r>
              <a:rPr lang="en-US" sz="2400" b="1" dirty="0"/>
              <a:t> Y</a:t>
            </a:r>
            <a:r>
              <a:rPr lang="en-US" sz="2400" b="1" baseline="-25000" dirty="0"/>
              <a:t>2i+1</a:t>
            </a:r>
            <a:r>
              <a:rPr lang="en-US" sz="2400" b="1" dirty="0"/>
              <a:t> , 0 ≤ </a:t>
            </a:r>
            <a:r>
              <a:rPr lang="en-US" sz="2400" b="1" dirty="0" err="1"/>
              <a:t>i</a:t>
            </a:r>
            <a:r>
              <a:rPr lang="en-US" sz="2400" b="1" dirty="0"/>
              <a:t> ≤ j</a:t>
            </a:r>
            <a:r>
              <a:rPr lang="en-US" sz="2400" dirty="0"/>
              <a:t>.  </a:t>
            </a:r>
          </a:p>
          <a:p>
            <a:pPr marL="254794" lvl="1" indent="-3572">
              <a:lnSpc>
                <a:spcPct val="80000"/>
              </a:lnSpc>
              <a:buNone/>
            </a:pPr>
            <a:r>
              <a:rPr lang="en-US" sz="2400" dirty="0"/>
              <a:t>This checks the even/odd steps of an even length computation.</a:t>
            </a:r>
          </a:p>
          <a:p>
            <a:pPr marL="254794" lvl="1" indent="-3572">
              <a:lnSpc>
                <a:spcPct val="80000"/>
              </a:lnSpc>
              <a:buNone/>
            </a:pPr>
            <a:r>
              <a:rPr lang="en-US" sz="2400" dirty="0"/>
              <a:t>Now, let </a:t>
            </a:r>
            <a:r>
              <a:rPr lang="en-US" sz="2400" b="1" dirty="0"/>
              <a:t>L2 = L( G2 ) =</a:t>
            </a:r>
            <a:br>
              <a:rPr lang="en-US" sz="2400" b="1" dirty="0"/>
            </a:br>
            <a:r>
              <a:rPr lang="en-US" sz="2400" b="1" dirty="0"/>
              <a:t>                    {X</a:t>
            </a:r>
            <a:r>
              <a:rPr lang="en-US" sz="2400" b="1" baseline="-25000" dirty="0"/>
              <a:t>0  </a:t>
            </a:r>
            <a:r>
              <a:rPr lang="en-US" sz="2400" b="1" dirty="0"/>
              <a:t>$ # X</a:t>
            </a:r>
            <a:r>
              <a:rPr lang="en-US" sz="2400" b="1" baseline="-25000" dirty="0"/>
              <a:t>0</a:t>
            </a:r>
            <a:r>
              <a:rPr lang="en-US" sz="2400" b="1" dirty="0"/>
              <a:t> # X</a:t>
            </a:r>
            <a:r>
              <a:rPr lang="en-US" sz="2400" b="1" baseline="-25000" dirty="0"/>
              <a:t>1</a:t>
            </a:r>
            <a:r>
              <a:rPr lang="en-US" sz="2400" b="1" dirty="0"/>
              <a:t> # X</a:t>
            </a:r>
            <a:r>
              <a:rPr lang="en-US" sz="2400" b="1" baseline="-25000" dirty="0"/>
              <a:t>2</a:t>
            </a:r>
            <a:r>
              <a:rPr lang="en-US" sz="2400" b="1" dirty="0"/>
              <a:t> # X</a:t>
            </a:r>
            <a:r>
              <a:rPr lang="en-US" sz="2400" b="1" baseline="-25000" dirty="0"/>
              <a:t>3</a:t>
            </a:r>
            <a:r>
              <a:rPr lang="en-US" sz="2400" b="1" dirty="0"/>
              <a:t> # … # X</a:t>
            </a:r>
            <a:r>
              <a:rPr lang="en-US" sz="2400" b="1" baseline="-25000" dirty="0"/>
              <a:t>2k</a:t>
            </a:r>
            <a:r>
              <a:rPr lang="en-US" sz="2400" b="1" dirty="0"/>
              <a:t> #  Z</a:t>
            </a:r>
            <a:r>
              <a:rPr lang="en-US" sz="2400" b="1" baseline="-25000" dirty="0"/>
              <a:t>0</a:t>
            </a:r>
            <a:r>
              <a:rPr lang="en-US" sz="2400" b="1" dirty="0"/>
              <a:t>  #}</a:t>
            </a:r>
          </a:p>
          <a:p>
            <a:pPr marL="254794" lvl="1" indent="-3572">
              <a:lnSpc>
                <a:spcPct val="80000"/>
              </a:lnSpc>
              <a:buNone/>
            </a:pPr>
            <a:r>
              <a:rPr lang="en-US" sz="2400" dirty="0"/>
              <a:t>where </a:t>
            </a:r>
            <a:r>
              <a:rPr lang="en-US" sz="2400" b="1" dirty="0"/>
              <a:t>X</a:t>
            </a:r>
            <a:r>
              <a:rPr lang="en-US" sz="2400" b="1" baseline="-25000" dirty="0"/>
              <a:t>2i-1</a:t>
            </a:r>
            <a:r>
              <a:rPr lang="en-US" sz="2400" b="1" dirty="0"/>
              <a:t> </a:t>
            </a:r>
            <a:r>
              <a:rPr lang="en-US" sz="2400" b="1" dirty="0">
                <a:sym typeface="Symbol" pitchFamily="-111" charset="2"/>
              </a:rPr>
              <a:t></a:t>
            </a:r>
            <a:r>
              <a:rPr lang="en-US" sz="2400" b="1" dirty="0"/>
              <a:t> X</a:t>
            </a:r>
            <a:r>
              <a:rPr lang="en-US" sz="2400" b="1" baseline="-25000" dirty="0"/>
              <a:t>2i</a:t>
            </a:r>
            <a:r>
              <a:rPr lang="en-US" sz="2400" b="1" dirty="0"/>
              <a:t> </a:t>
            </a:r>
            <a:r>
              <a:rPr lang="en-US" sz="2400" dirty="0"/>
              <a:t>, </a:t>
            </a:r>
            <a:r>
              <a:rPr lang="en-US" sz="2400" b="1" dirty="0"/>
              <a:t>1 ≤ </a:t>
            </a:r>
            <a:r>
              <a:rPr lang="en-US" sz="2400" b="1" dirty="0" err="1"/>
              <a:t>i</a:t>
            </a:r>
            <a:r>
              <a:rPr lang="en-US" sz="2400" b="1" dirty="0"/>
              <a:t> ≤ k </a:t>
            </a:r>
            <a:r>
              <a:rPr lang="en-US" sz="2400" dirty="0"/>
              <a:t>and </a:t>
            </a:r>
            <a:r>
              <a:rPr lang="en-US" sz="2400" b="1" dirty="0"/>
              <a:t>Z</a:t>
            </a:r>
            <a:r>
              <a:rPr lang="en-US" sz="2400" b="1" baseline="-25000" dirty="0"/>
              <a:t>0</a:t>
            </a:r>
            <a:r>
              <a:rPr lang="en-US" sz="2400" dirty="0"/>
              <a:t> is a unique halting configuration.</a:t>
            </a:r>
          </a:p>
          <a:p>
            <a:pPr marL="254794" lvl="1" indent="-3572">
              <a:lnSpc>
                <a:spcPct val="80000"/>
              </a:lnSpc>
              <a:buNone/>
            </a:pPr>
            <a:r>
              <a:rPr lang="en-US" sz="2400" dirty="0"/>
              <a:t>This checks the odd/steps of an even length terminating computation and includes an extra copy of the starting number prior to its </a:t>
            </a:r>
            <a:r>
              <a:rPr lang="en-US" sz="2400" b="1" dirty="0"/>
              <a:t>$</a:t>
            </a:r>
            <a:r>
              <a:rPr lang="en-US" sz="2400" dirty="0"/>
              <a:t>.</a:t>
            </a:r>
          </a:p>
          <a:p>
            <a:pPr marL="254794" lvl="1" indent="-3572">
              <a:lnSpc>
                <a:spcPct val="80000"/>
              </a:lnSpc>
              <a:buNone/>
            </a:pPr>
            <a:endParaRPr lang="en-US" dirty="0"/>
          </a:p>
        </p:txBody>
      </p:sp>
      <p:sp>
        <p:nvSpPr>
          <p:cNvPr id="556036" name="Date Placeholder 3"/>
          <p:cNvSpPr>
            <a:spLocks noGrp="1"/>
          </p:cNvSpPr>
          <p:nvPr>
            <p:ph type="dt" sz="quarter" idx="10"/>
          </p:nvPr>
        </p:nvSpPr>
        <p:spPr>
          <a:noFill/>
        </p:spPr>
        <p:txBody>
          <a:bodyPr/>
          <a:lstStyle/>
          <a:p>
            <a:fld id="{496A6470-CF1D-CC43-B163-D3644CB02109}" type="datetime1">
              <a:rPr lang="en-US">
                <a:latin typeface="Arial" pitchFamily="-111" charset="0"/>
                <a:ea typeface="ＭＳ Ｐゴシック" pitchFamily="-111" charset="-128"/>
                <a:cs typeface="ＭＳ Ｐゴシック" pitchFamily="-111" charset="-128"/>
              </a:rPr>
              <a:pPr/>
              <a:t>4/10/22</a:t>
            </a:fld>
            <a:endParaRPr lang="en-US">
              <a:latin typeface="Arial" pitchFamily="-111" charset="0"/>
              <a:ea typeface="ＭＳ Ｐゴシック" pitchFamily="-111" charset="-128"/>
              <a:cs typeface="ＭＳ Ｐゴシック" pitchFamily="-111" charset="-128"/>
            </a:endParaRPr>
          </a:p>
        </p:txBody>
      </p:sp>
      <p:sp>
        <p:nvSpPr>
          <p:cNvPr id="556037" name="Slide Number Placeholder 4"/>
          <p:cNvSpPr>
            <a:spLocks noGrp="1"/>
          </p:cNvSpPr>
          <p:nvPr>
            <p:ph type="sldNum" sz="quarter" idx="12"/>
          </p:nvPr>
        </p:nvSpPr>
        <p:spPr>
          <a:noFill/>
        </p:spPr>
        <p:txBody>
          <a:bodyPr/>
          <a:lstStyle/>
          <a:p>
            <a:fld id="{1DFAEBFE-B9D3-624B-9400-893AC32EB9E1}" type="slidenum">
              <a:rPr lang="en-US">
                <a:latin typeface="Arial" pitchFamily="-111" charset="0"/>
                <a:ea typeface="ＭＳ Ｐゴシック" pitchFamily="-111" charset="-128"/>
                <a:cs typeface="ＭＳ Ｐゴシック" pitchFamily="-111" charset="-128"/>
              </a:rPr>
              <a:pPr/>
              <a:t>29</a:t>
            </a:fld>
            <a:endParaRPr lang="en-US">
              <a:latin typeface="Arial" pitchFamily="-111" charset="0"/>
              <a:ea typeface="ＭＳ Ｐゴシック" pitchFamily="-111" charset="-128"/>
              <a:cs typeface="ＭＳ Ｐゴシック" pitchFamily="-111" charset="-128"/>
            </a:endParaRPr>
          </a:p>
        </p:txBody>
      </p:sp>
      <p:sp>
        <p:nvSpPr>
          <p:cNvPr id="556038" name="Footer Placeholder 5"/>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2337910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3090" name="Title 1"/>
          <p:cNvSpPr>
            <a:spLocks noGrp="1"/>
          </p:cNvSpPr>
          <p:nvPr>
            <p:ph type="title"/>
          </p:nvPr>
        </p:nvSpPr>
        <p:spPr/>
        <p:txBody>
          <a:bodyPr/>
          <a:lstStyle/>
          <a:p>
            <a:r>
              <a:rPr lang="en-US">
                <a:ea typeface="ＭＳ Ｐゴシック" pitchFamily="-111" charset="-128"/>
                <a:cs typeface="ＭＳ Ｐゴシック" pitchFamily="-111" charset="-128"/>
              </a:rPr>
              <a:t>Constant Time</a:t>
            </a:r>
          </a:p>
        </p:txBody>
      </p:sp>
      <p:sp>
        <p:nvSpPr>
          <p:cNvPr id="473091" name="Content Placeholder 2"/>
          <p:cNvSpPr>
            <a:spLocks noGrp="1"/>
          </p:cNvSpPr>
          <p:nvPr>
            <p:ph idx="1"/>
          </p:nvPr>
        </p:nvSpPr>
        <p:spPr/>
        <p:txBody>
          <a:bodyPr/>
          <a:lstStyle/>
          <a:p>
            <a:pPr eaLnBrk="1" hangingPunct="1"/>
            <a:r>
              <a:rPr lang="en-US" sz="2400" b="1" dirty="0" err="1">
                <a:ea typeface="ＭＳ Ｐゴシック" pitchFamily="-111" charset="-128"/>
                <a:cs typeface="ＭＳ Ｐゴシック" pitchFamily="-111" charset="-128"/>
              </a:rPr>
              <a:t>CTime</a:t>
            </a:r>
            <a:r>
              <a:rPr lang="en-US" sz="2400" b="1" dirty="0">
                <a:ea typeface="ＭＳ Ｐゴシック" pitchFamily="-111" charset="-128"/>
                <a:cs typeface="ＭＳ Ｐゴシック" pitchFamily="-111" charset="-128"/>
              </a:rPr>
              <a:t> = { M | </a:t>
            </a:r>
            <a:r>
              <a:rPr lang="en-US" sz="2400" b="1" dirty="0">
                <a:ea typeface="ＭＳ Ｐゴシック" pitchFamily="-111" charset="-128"/>
                <a:cs typeface="ＭＳ Ｐゴシック" pitchFamily="-111" charset="-128"/>
                <a:sym typeface="Symbol" pitchFamily="-111" charset="2"/>
              </a:rPr>
              <a:t>K [ M </a:t>
            </a:r>
            <a:r>
              <a:rPr lang="en-US" sz="2400" dirty="0">
                <a:ea typeface="ＭＳ Ｐゴシック" pitchFamily="-111" charset="-128"/>
                <a:cs typeface="ＭＳ Ｐゴシック" pitchFamily="-111" charset="-128"/>
                <a:sym typeface="Symbol" pitchFamily="-111" charset="2"/>
              </a:rPr>
              <a:t>halts in at most </a:t>
            </a:r>
            <a:r>
              <a:rPr lang="en-US" sz="2400" b="1" dirty="0">
                <a:ea typeface="ＭＳ Ｐゴシック" pitchFamily="-111" charset="-128"/>
                <a:cs typeface="ＭＳ Ｐゴシック" pitchFamily="-111" charset="-128"/>
                <a:sym typeface="Symbol" pitchFamily="-111" charset="2"/>
              </a:rPr>
              <a:t>K</a:t>
            </a:r>
            <a:r>
              <a:rPr lang="en-US" sz="2400" dirty="0">
                <a:ea typeface="ＭＳ Ｐゴシック" pitchFamily="-111" charset="-128"/>
                <a:cs typeface="ＭＳ Ｐゴシック" pitchFamily="-111" charset="-128"/>
                <a:sym typeface="Symbol" pitchFamily="-111" charset="2"/>
              </a:rPr>
              <a:t> steps independent of its starting configuration </a:t>
            </a:r>
            <a:r>
              <a:rPr lang="en-US" sz="2400" b="1" dirty="0">
                <a:ea typeface="ＭＳ Ｐゴシック" pitchFamily="-111" charset="-128"/>
                <a:cs typeface="ＭＳ Ｐゴシック" pitchFamily="-111" charset="-128"/>
                <a:sym typeface="Symbol" pitchFamily="-111" charset="2"/>
              </a:rPr>
              <a:t>] }</a:t>
            </a:r>
            <a:r>
              <a:rPr lang="en-US" sz="2400" b="1" dirty="0">
                <a:ea typeface="ＭＳ Ｐゴシック" pitchFamily="-111" charset="-128"/>
                <a:cs typeface="ＭＳ Ｐゴシック" pitchFamily="-111" charset="-128"/>
              </a:rPr>
              <a:t> </a:t>
            </a:r>
          </a:p>
          <a:p>
            <a:pPr eaLnBrk="1" hangingPunct="1"/>
            <a:r>
              <a:rPr lang="en-US" sz="2400" b="1" dirty="0">
                <a:ea typeface="ＭＳ Ｐゴシック" pitchFamily="-111" charset="-128"/>
                <a:cs typeface="ＭＳ Ｐゴシック" pitchFamily="-111" charset="-128"/>
              </a:rPr>
              <a:t>RT </a:t>
            </a:r>
            <a:r>
              <a:rPr lang="en-US" sz="2400" dirty="0">
                <a:ea typeface="ＭＳ Ｐゴシック" pitchFamily="-111" charset="-128"/>
                <a:cs typeface="ＭＳ Ｐゴシック" pitchFamily="-111" charset="-128"/>
              </a:rPr>
              <a:t>cannot be shown </a:t>
            </a:r>
            <a:r>
              <a:rPr lang="en-US" sz="2400" dirty="0" err="1">
                <a:ea typeface="ＭＳ Ｐゴシック" pitchFamily="-111" charset="-128"/>
                <a:cs typeface="ＭＳ Ｐゴシック" pitchFamily="-111" charset="-128"/>
              </a:rPr>
              <a:t>undecidable</a:t>
            </a:r>
            <a:r>
              <a:rPr lang="en-US" sz="2400" dirty="0">
                <a:ea typeface="ＭＳ Ｐゴシック" pitchFamily="-111" charset="-128"/>
                <a:cs typeface="ＭＳ Ｐゴシック" pitchFamily="-111" charset="-128"/>
              </a:rPr>
              <a:t> by Rice’s Theorem as it breaks property 2</a:t>
            </a:r>
          </a:p>
          <a:p>
            <a:pPr lvl="1" eaLnBrk="1" hangingPunct="1"/>
            <a:r>
              <a:rPr lang="en-US" sz="2000" dirty="0"/>
              <a:t>Choose</a:t>
            </a:r>
            <a:r>
              <a:rPr lang="en-US" sz="2000" b="1" dirty="0"/>
              <a:t> M1 </a:t>
            </a:r>
            <a:r>
              <a:rPr lang="en-US" sz="2000" dirty="0"/>
              <a:t>and</a:t>
            </a:r>
            <a:r>
              <a:rPr lang="en-US" sz="2000" b="1" dirty="0"/>
              <a:t> M2 </a:t>
            </a:r>
            <a:r>
              <a:rPr lang="en-US" sz="2000" dirty="0"/>
              <a:t>to each Standard Turing Compute (STC) </a:t>
            </a:r>
            <a:r>
              <a:rPr lang="en-US" sz="2000" b="1" dirty="0"/>
              <a:t>ZERO</a:t>
            </a:r>
          </a:p>
          <a:p>
            <a:pPr lvl="1" eaLnBrk="1" hangingPunct="1"/>
            <a:r>
              <a:rPr lang="en-US" sz="2000" b="1" dirty="0"/>
              <a:t>M1 </a:t>
            </a:r>
            <a:r>
              <a:rPr lang="en-US" sz="2000" dirty="0"/>
              <a:t>is</a:t>
            </a:r>
            <a:r>
              <a:rPr lang="en-US" sz="2000" b="1" dirty="0"/>
              <a:t> R </a:t>
            </a:r>
            <a:r>
              <a:rPr lang="en-US" sz="2000" dirty="0"/>
              <a:t>(move right to end on a zero)</a:t>
            </a:r>
          </a:p>
          <a:p>
            <a:pPr lvl="1" eaLnBrk="1" hangingPunct="1"/>
            <a:r>
              <a:rPr lang="en-US" sz="2000" b="1" dirty="0"/>
              <a:t>M2 </a:t>
            </a:r>
            <a:r>
              <a:rPr lang="en-US" sz="2000" dirty="0"/>
              <a:t>is</a:t>
            </a:r>
            <a:r>
              <a:rPr lang="en-US" sz="2000" b="1" dirty="0"/>
              <a:t> </a:t>
            </a:r>
            <a:r>
              <a:rPr lang="en-US" sz="2000" b="1" dirty="0">
                <a:latin typeface="Monotype Corsiva" pitchFamily="-111" charset="0"/>
              </a:rPr>
              <a:t>L</a:t>
            </a:r>
            <a:r>
              <a:rPr lang="en-US" sz="2000" b="1" dirty="0"/>
              <a:t> </a:t>
            </a:r>
            <a:r>
              <a:rPr lang="en-US" sz="2000" b="1" dirty="0">
                <a:latin typeface="Monotype Corsiva" pitchFamily="-111" charset="0"/>
              </a:rPr>
              <a:t>R</a:t>
            </a:r>
            <a:r>
              <a:rPr lang="en-US" sz="2000" b="1" dirty="0"/>
              <a:t>  </a:t>
            </a:r>
            <a:r>
              <a:rPr lang="en-US" sz="2000" b="1" dirty="0" err="1"/>
              <a:t>R</a:t>
            </a:r>
            <a:r>
              <a:rPr lang="en-US" sz="2000" b="1" dirty="0"/>
              <a:t> </a:t>
            </a:r>
            <a:r>
              <a:rPr lang="en-US" sz="2000" dirty="0"/>
              <a:t>(time is dependent on argument)</a:t>
            </a:r>
          </a:p>
          <a:p>
            <a:pPr lvl="1" eaLnBrk="1" hangingPunct="1"/>
            <a:r>
              <a:rPr lang="en-US" sz="2000" b="1" dirty="0"/>
              <a:t>M1 </a:t>
            </a:r>
            <a:r>
              <a:rPr lang="en-US" sz="2000" dirty="0"/>
              <a:t>is in </a:t>
            </a:r>
            <a:r>
              <a:rPr lang="en-US" sz="2000" b="1" dirty="0" err="1"/>
              <a:t>CTime</a:t>
            </a:r>
            <a:r>
              <a:rPr lang="en-US" sz="2000" b="1" dirty="0"/>
              <a:t>; M2 </a:t>
            </a:r>
            <a:r>
              <a:rPr lang="en-US" sz="2000" dirty="0"/>
              <a:t>is not , but they have same I/O behavior, so </a:t>
            </a:r>
            <a:r>
              <a:rPr lang="en-US" sz="2000" b="1" dirty="0" err="1"/>
              <a:t>CTime</a:t>
            </a:r>
            <a:r>
              <a:rPr lang="en-US" sz="2000" b="1" dirty="0"/>
              <a:t> </a:t>
            </a:r>
            <a:r>
              <a:rPr lang="en-US" sz="2000" dirty="0"/>
              <a:t>does not adhere to property 2</a:t>
            </a:r>
            <a:endParaRPr lang="en-US" dirty="0"/>
          </a:p>
        </p:txBody>
      </p:sp>
      <p:sp>
        <p:nvSpPr>
          <p:cNvPr id="473092" name="Date Placeholder 3"/>
          <p:cNvSpPr>
            <a:spLocks noGrp="1"/>
          </p:cNvSpPr>
          <p:nvPr>
            <p:ph type="dt" sz="quarter" idx="10"/>
          </p:nvPr>
        </p:nvSpPr>
        <p:spPr>
          <a:noFill/>
        </p:spPr>
        <p:txBody>
          <a:bodyPr/>
          <a:lstStyle/>
          <a:p>
            <a:fld id="{8368DBC6-1DD4-4041-93E9-5658481A687C}" type="datetime1">
              <a:rPr lang="en-US">
                <a:latin typeface="Arial" pitchFamily="-111" charset="0"/>
                <a:ea typeface="ＭＳ Ｐゴシック" pitchFamily="-111" charset="-128"/>
                <a:cs typeface="ＭＳ Ｐゴシック" pitchFamily="-111" charset="-128"/>
              </a:rPr>
              <a:pPr/>
              <a:t>4/10/22</a:t>
            </a:fld>
            <a:endParaRPr lang="en-US">
              <a:latin typeface="Arial" pitchFamily="-111" charset="0"/>
              <a:ea typeface="ＭＳ Ｐゴシック" pitchFamily="-111" charset="-128"/>
              <a:cs typeface="ＭＳ Ｐゴシック" pitchFamily="-111" charset="-128"/>
            </a:endParaRPr>
          </a:p>
        </p:txBody>
      </p:sp>
      <p:sp>
        <p:nvSpPr>
          <p:cNvPr id="473093"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473094" name="Slide Number Placeholder 5"/>
          <p:cNvSpPr>
            <a:spLocks noGrp="1"/>
          </p:cNvSpPr>
          <p:nvPr>
            <p:ph type="sldNum" sz="quarter" idx="12"/>
          </p:nvPr>
        </p:nvSpPr>
        <p:spPr>
          <a:noFill/>
        </p:spPr>
        <p:txBody>
          <a:bodyPr/>
          <a:lstStyle/>
          <a:p>
            <a:fld id="{3653CF1A-F83F-284A-A0A9-CDE1BAB376B9}" type="slidenum">
              <a:rPr lang="en-US">
                <a:latin typeface="Arial" pitchFamily="-111" charset="0"/>
                <a:ea typeface="ＭＳ Ｐゴシック" pitchFamily="-111" charset="-128"/>
                <a:cs typeface="ＭＳ Ｐゴシック" pitchFamily="-111" charset="-128"/>
              </a:rPr>
              <a:pPr/>
              <a:t>3</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2491268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6034" name="Title 1"/>
          <p:cNvSpPr>
            <a:spLocks noGrp="1"/>
          </p:cNvSpPr>
          <p:nvPr>
            <p:ph type="title"/>
          </p:nvPr>
        </p:nvSpPr>
        <p:spPr/>
        <p:txBody>
          <a:bodyPr/>
          <a:lstStyle/>
          <a:p>
            <a:pPr eaLnBrk="1" hangingPunct="1"/>
            <a:r>
              <a:rPr lang="en-US" b="1" dirty="0">
                <a:ea typeface="ＭＳ Ｐゴシック" pitchFamily="-111" charset="-128"/>
                <a:cs typeface="ＭＳ Ｐゴシック" pitchFamily="-111" charset="-128"/>
              </a:rPr>
              <a:t>If a Turing Machine Trace</a:t>
            </a:r>
          </a:p>
        </p:txBody>
      </p:sp>
      <p:sp>
        <p:nvSpPr>
          <p:cNvPr id="556035" name="Content Placeholder 2"/>
          <p:cNvSpPr>
            <a:spLocks noGrp="1"/>
          </p:cNvSpPr>
          <p:nvPr>
            <p:ph idx="1"/>
          </p:nvPr>
        </p:nvSpPr>
        <p:spPr>
          <a:xfrm>
            <a:off x="457200" y="1600200"/>
            <a:ext cx="8305800" cy="4525963"/>
          </a:xfrm>
        </p:spPr>
        <p:txBody>
          <a:bodyPr>
            <a:normAutofit/>
          </a:bodyPr>
          <a:lstStyle/>
          <a:p>
            <a:pPr marL="0" lvl="1" indent="0">
              <a:lnSpc>
                <a:spcPct val="80000"/>
              </a:lnSpc>
              <a:buNone/>
            </a:pPr>
            <a:r>
              <a:rPr lang="en-US" sz="2200" dirty="0"/>
              <a:t>Let </a:t>
            </a:r>
            <a:r>
              <a:rPr lang="en-US" sz="2200" b="1" dirty="0"/>
              <a:t>L1 =  L( G1 ) = { $ # Y</a:t>
            </a:r>
            <a:r>
              <a:rPr lang="en-US" sz="2200" b="1" baseline="-25000" dirty="0"/>
              <a:t>0</a:t>
            </a:r>
            <a:r>
              <a:rPr lang="en-US" sz="2200" b="1" baseline="30000" dirty="0"/>
              <a:t>R</a:t>
            </a:r>
            <a:r>
              <a:rPr lang="en-US" sz="2200" b="1" dirty="0"/>
              <a:t> # Y</a:t>
            </a:r>
            <a:r>
              <a:rPr lang="en-US" sz="2200" b="1" baseline="-25000" dirty="0"/>
              <a:t>1</a:t>
            </a:r>
            <a:r>
              <a:rPr lang="en-US" sz="2200" b="1" dirty="0"/>
              <a:t> # Y</a:t>
            </a:r>
            <a:r>
              <a:rPr lang="en-US" sz="2200" b="1" baseline="-25000" dirty="0"/>
              <a:t>2</a:t>
            </a:r>
            <a:r>
              <a:rPr lang="en-US" sz="2200" b="1" baseline="30000" dirty="0"/>
              <a:t>R</a:t>
            </a:r>
            <a:r>
              <a:rPr lang="en-US" sz="2200" b="1" dirty="0"/>
              <a:t> # Y</a:t>
            </a:r>
            <a:r>
              <a:rPr lang="en-US" sz="2200" b="1" baseline="-25000" dirty="0"/>
              <a:t>3</a:t>
            </a:r>
            <a:r>
              <a:rPr lang="en-US" sz="2200" b="1" dirty="0"/>
              <a:t> # … # Y</a:t>
            </a:r>
            <a:r>
              <a:rPr lang="en-US" sz="2200" b="1" baseline="-25000" dirty="0"/>
              <a:t>2j</a:t>
            </a:r>
            <a:r>
              <a:rPr lang="en-US" sz="2200" b="1" baseline="30000" dirty="0"/>
              <a:t>R</a:t>
            </a:r>
            <a:r>
              <a:rPr lang="en-US" sz="2200" b="1" dirty="0"/>
              <a:t> # Y</a:t>
            </a:r>
            <a:r>
              <a:rPr lang="en-US" sz="2200" b="1" baseline="-25000" dirty="0"/>
              <a:t>2j+1</a:t>
            </a:r>
            <a:r>
              <a:rPr lang="en-US" sz="2200" b="1" dirty="0"/>
              <a:t> # }</a:t>
            </a:r>
          </a:p>
          <a:p>
            <a:pPr marL="0" lvl="1" indent="0">
              <a:lnSpc>
                <a:spcPct val="80000"/>
              </a:lnSpc>
              <a:buNone/>
            </a:pPr>
            <a:r>
              <a:rPr lang="en-US" sz="2200" dirty="0"/>
              <a:t>where </a:t>
            </a:r>
            <a:r>
              <a:rPr lang="en-US" sz="2200" b="1" dirty="0"/>
              <a:t>Y</a:t>
            </a:r>
            <a:r>
              <a:rPr lang="en-US" sz="2200" b="1" baseline="-25000" dirty="0"/>
              <a:t>2i</a:t>
            </a:r>
            <a:r>
              <a:rPr lang="en-US" sz="2200" b="1" dirty="0"/>
              <a:t> </a:t>
            </a:r>
            <a:r>
              <a:rPr lang="en-US" sz="2200" b="1" dirty="0">
                <a:sym typeface="Symbol" pitchFamily="-111" charset="2"/>
              </a:rPr>
              <a:t></a:t>
            </a:r>
            <a:r>
              <a:rPr lang="en-US" sz="2200" b="1" dirty="0"/>
              <a:t> Y</a:t>
            </a:r>
            <a:r>
              <a:rPr lang="en-US" sz="2200" b="1" baseline="-25000" dirty="0"/>
              <a:t>2i+1</a:t>
            </a:r>
            <a:r>
              <a:rPr lang="en-US" sz="2200" b="1" dirty="0"/>
              <a:t> , 0 ≤ </a:t>
            </a:r>
            <a:r>
              <a:rPr lang="en-US" sz="2200" b="1" dirty="0" err="1"/>
              <a:t>i</a:t>
            </a:r>
            <a:r>
              <a:rPr lang="en-US" sz="2200" b="1" dirty="0"/>
              <a:t> ≤ j</a:t>
            </a:r>
            <a:r>
              <a:rPr lang="en-US" sz="2200" dirty="0"/>
              <a:t>.  </a:t>
            </a:r>
          </a:p>
          <a:p>
            <a:pPr marL="0" lvl="1" indent="0">
              <a:lnSpc>
                <a:spcPct val="80000"/>
              </a:lnSpc>
              <a:buNone/>
            </a:pPr>
            <a:r>
              <a:rPr lang="en-US" sz="2200" dirty="0"/>
              <a:t>This checks the even/odd steps of an even length computation.</a:t>
            </a:r>
          </a:p>
          <a:p>
            <a:pPr marL="0" lvl="1" indent="0">
              <a:lnSpc>
                <a:spcPct val="80000"/>
              </a:lnSpc>
              <a:buNone/>
            </a:pPr>
            <a:endParaRPr lang="en-US" sz="2200" dirty="0"/>
          </a:p>
          <a:p>
            <a:pPr marL="0" lvl="1" indent="0">
              <a:lnSpc>
                <a:spcPct val="80000"/>
              </a:lnSpc>
              <a:buNone/>
            </a:pPr>
            <a:r>
              <a:rPr lang="en-US" sz="2200" dirty="0"/>
              <a:t>Now, let </a:t>
            </a:r>
            <a:r>
              <a:rPr lang="en-US" sz="2200" b="1" dirty="0"/>
              <a:t>L2=L( G2 )=</a:t>
            </a:r>
            <a:br>
              <a:rPr lang="en-US" sz="2200" b="1" dirty="0"/>
            </a:br>
            <a:r>
              <a:rPr lang="en-US" sz="2200" b="1" dirty="0"/>
              <a:t>                             {X</a:t>
            </a:r>
            <a:r>
              <a:rPr lang="en-US" sz="2200" b="1" baseline="-25000" dirty="0"/>
              <a:t>0 </a:t>
            </a:r>
            <a:r>
              <a:rPr lang="en-US" sz="2200" b="1" dirty="0"/>
              <a:t>$ # X</a:t>
            </a:r>
            <a:r>
              <a:rPr lang="en-US" sz="2200" b="1" baseline="-25000" dirty="0"/>
              <a:t>0</a:t>
            </a:r>
            <a:r>
              <a:rPr lang="en-US" sz="2200" b="1" baseline="30000" dirty="0"/>
              <a:t>R</a:t>
            </a:r>
            <a:r>
              <a:rPr lang="en-US" sz="2200" b="1" dirty="0"/>
              <a:t> # X</a:t>
            </a:r>
            <a:r>
              <a:rPr lang="en-US" sz="2200" b="1" baseline="-25000" dirty="0"/>
              <a:t>1</a:t>
            </a:r>
            <a:r>
              <a:rPr lang="en-US" sz="2200" b="1" dirty="0"/>
              <a:t> # X</a:t>
            </a:r>
            <a:r>
              <a:rPr lang="en-US" sz="2200" b="1" baseline="-25000" dirty="0"/>
              <a:t>2</a:t>
            </a:r>
            <a:r>
              <a:rPr lang="en-US" sz="2200" b="1" baseline="30000" dirty="0"/>
              <a:t>R</a:t>
            </a:r>
            <a:r>
              <a:rPr lang="en-US" sz="2200" b="1" dirty="0"/>
              <a:t> # X</a:t>
            </a:r>
            <a:r>
              <a:rPr lang="en-US" sz="2200" b="1" baseline="-25000" dirty="0"/>
              <a:t>3</a:t>
            </a:r>
            <a:r>
              <a:rPr lang="en-US" sz="2200" b="1" dirty="0"/>
              <a:t> # … # X</a:t>
            </a:r>
            <a:r>
              <a:rPr lang="en-US" sz="2200" b="1" baseline="-25000" dirty="0"/>
              <a:t>2k</a:t>
            </a:r>
            <a:r>
              <a:rPr lang="en-US" sz="2200" b="1" baseline="30000" dirty="0"/>
              <a:t>R </a:t>
            </a:r>
            <a:r>
              <a:rPr lang="en-US" sz="2200" b="1" dirty="0"/>
              <a:t>#  Z</a:t>
            </a:r>
            <a:r>
              <a:rPr lang="en-US" sz="2200" b="1" baseline="-25000" dirty="0"/>
              <a:t>0</a:t>
            </a:r>
            <a:r>
              <a:rPr lang="en-US" sz="2200" b="1" dirty="0"/>
              <a:t>  #}</a:t>
            </a:r>
          </a:p>
          <a:p>
            <a:pPr marL="0" lvl="1" indent="0">
              <a:lnSpc>
                <a:spcPct val="80000"/>
              </a:lnSpc>
              <a:buNone/>
            </a:pPr>
            <a:r>
              <a:rPr lang="en-US" sz="2200" dirty="0"/>
              <a:t>where </a:t>
            </a:r>
            <a:r>
              <a:rPr lang="en-US" sz="2200" b="1" dirty="0"/>
              <a:t>X</a:t>
            </a:r>
            <a:r>
              <a:rPr lang="en-US" sz="2200" b="1" baseline="-25000" dirty="0"/>
              <a:t>2i-1</a:t>
            </a:r>
            <a:r>
              <a:rPr lang="en-US" sz="2200" b="1" dirty="0"/>
              <a:t> </a:t>
            </a:r>
            <a:r>
              <a:rPr lang="en-US" sz="2200" b="1" dirty="0">
                <a:sym typeface="Symbol" pitchFamily="-111" charset="2"/>
              </a:rPr>
              <a:t></a:t>
            </a:r>
            <a:r>
              <a:rPr lang="en-US" sz="2200" b="1" dirty="0"/>
              <a:t> X</a:t>
            </a:r>
            <a:r>
              <a:rPr lang="en-US" sz="2200" b="1" baseline="-25000" dirty="0"/>
              <a:t>2i</a:t>
            </a:r>
            <a:r>
              <a:rPr lang="en-US" sz="2200" b="1" dirty="0"/>
              <a:t> </a:t>
            </a:r>
            <a:r>
              <a:rPr lang="en-US" sz="2200" dirty="0"/>
              <a:t>, </a:t>
            </a:r>
            <a:r>
              <a:rPr lang="en-US" sz="2200" b="1" dirty="0"/>
              <a:t>1 ≤ </a:t>
            </a:r>
            <a:r>
              <a:rPr lang="en-US" sz="2200" b="1" dirty="0" err="1"/>
              <a:t>i</a:t>
            </a:r>
            <a:r>
              <a:rPr lang="en-US" sz="2200" b="1" dirty="0"/>
              <a:t> ≤ k </a:t>
            </a:r>
            <a:r>
              <a:rPr lang="en-US" sz="2200" dirty="0"/>
              <a:t>and </a:t>
            </a:r>
            <a:r>
              <a:rPr lang="en-US" sz="2200" b="1" dirty="0"/>
              <a:t>Z</a:t>
            </a:r>
            <a:r>
              <a:rPr lang="en-US" sz="2200" b="1" baseline="-25000" dirty="0"/>
              <a:t>0</a:t>
            </a:r>
            <a:r>
              <a:rPr lang="en-US" sz="2200" dirty="0"/>
              <a:t> is a unique halting configuration.</a:t>
            </a:r>
          </a:p>
          <a:p>
            <a:pPr marL="0" lvl="1" indent="0">
              <a:lnSpc>
                <a:spcPct val="80000"/>
              </a:lnSpc>
              <a:buNone/>
            </a:pPr>
            <a:endParaRPr lang="en-US" sz="2200" dirty="0"/>
          </a:p>
          <a:p>
            <a:pPr marL="0" lvl="1" indent="0">
              <a:lnSpc>
                <a:spcPct val="80000"/>
              </a:lnSpc>
              <a:buNone/>
            </a:pPr>
            <a:r>
              <a:rPr lang="en-US" sz="2200" dirty="0"/>
              <a:t>This checks the odd/steps of an even length halting computation and includes an extra copy of the starting number prior to its </a:t>
            </a:r>
            <a:r>
              <a:rPr lang="en-US" sz="2200" b="1" dirty="0"/>
              <a:t>$</a:t>
            </a:r>
            <a:r>
              <a:rPr lang="en-US" sz="2200" dirty="0"/>
              <a:t>.</a:t>
            </a:r>
          </a:p>
          <a:p>
            <a:pPr marL="254794" lvl="1" indent="-3572">
              <a:lnSpc>
                <a:spcPct val="80000"/>
              </a:lnSpc>
              <a:buNone/>
            </a:pPr>
            <a:endParaRPr lang="en-US" dirty="0"/>
          </a:p>
        </p:txBody>
      </p:sp>
      <p:sp>
        <p:nvSpPr>
          <p:cNvPr id="556036" name="Date Placeholder 3"/>
          <p:cNvSpPr>
            <a:spLocks noGrp="1"/>
          </p:cNvSpPr>
          <p:nvPr>
            <p:ph type="dt" sz="quarter" idx="10"/>
          </p:nvPr>
        </p:nvSpPr>
        <p:spPr>
          <a:noFill/>
        </p:spPr>
        <p:txBody>
          <a:bodyPr/>
          <a:lstStyle/>
          <a:p>
            <a:fld id="{496A6470-CF1D-CC43-B163-D3644CB02109}" type="datetime1">
              <a:rPr lang="en-US">
                <a:latin typeface="Arial" pitchFamily="-111" charset="0"/>
                <a:ea typeface="ＭＳ Ｐゴシック" pitchFamily="-111" charset="-128"/>
                <a:cs typeface="ＭＳ Ｐゴシック" pitchFamily="-111" charset="-128"/>
              </a:rPr>
              <a:pPr/>
              <a:t>4/10/22</a:t>
            </a:fld>
            <a:endParaRPr lang="en-US">
              <a:latin typeface="Arial" pitchFamily="-111" charset="0"/>
              <a:ea typeface="ＭＳ Ｐゴシック" pitchFamily="-111" charset="-128"/>
              <a:cs typeface="ＭＳ Ｐゴシック" pitchFamily="-111" charset="-128"/>
            </a:endParaRPr>
          </a:p>
        </p:txBody>
      </p:sp>
      <p:sp>
        <p:nvSpPr>
          <p:cNvPr id="556037" name="Slide Number Placeholder 4"/>
          <p:cNvSpPr>
            <a:spLocks noGrp="1"/>
          </p:cNvSpPr>
          <p:nvPr>
            <p:ph type="sldNum" sz="quarter" idx="12"/>
          </p:nvPr>
        </p:nvSpPr>
        <p:spPr>
          <a:noFill/>
        </p:spPr>
        <p:txBody>
          <a:bodyPr/>
          <a:lstStyle/>
          <a:p>
            <a:fld id="{1DFAEBFE-B9D3-624B-9400-893AC32EB9E1}" type="slidenum">
              <a:rPr lang="en-US">
                <a:latin typeface="Arial" pitchFamily="-111" charset="0"/>
                <a:ea typeface="ＭＳ Ｐゴシック" pitchFamily="-111" charset="-128"/>
                <a:cs typeface="ＭＳ Ｐゴシック" pitchFamily="-111" charset="-128"/>
              </a:rPr>
              <a:pPr/>
              <a:t>30</a:t>
            </a:fld>
            <a:endParaRPr lang="en-US">
              <a:latin typeface="Arial" pitchFamily="-111" charset="0"/>
              <a:ea typeface="ＭＳ Ｐゴシック" pitchFamily="-111" charset="-128"/>
              <a:cs typeface="ＭＳ Ｐゴシック" pitchFamily="-111" charset="-128"/>
            </a:endParaRPr>
          </a:p>
        </p:txBody>
      </p:sp>
      <p:sp>
        <p:nvSpPr>
          <p:cNvPr id="556038" name="Footer Placeholder 5"/>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9482018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6034" name="Title 1"/>
          <p:cNvSpPr>
            <a:spLocks noGrp="1"/>
          </p:cNvSpPr>
          <p:nvPr>
            <p:ph type="title"/>
          </p:nvPr>
        </p:nvSpPr>
        <p:spPr/>
        <p:txBody>
          <a:bodyPr/>
          <a:lstStyle/>
          <a:p>
            <a:pPr eaLnBrk="1" hangingPunct="1"/>
            <a:r>
              <a:rPr lang="en-US" b="1" dirty="0">
                <a:ea typeface="ＭＳ Ｐゴシック" pitchFamily="-111" charset="-128"/>
                <a:cs typeface="ＭＳ Ｐゴシック" pitchFamily="-111" charset="-128"/>
              </a:rPr>
              <a:t>Quotients of CFLs (results)</a:t>
            </a:r>
          </a:p>
        </p:txBody>
      </p:sp>
      <p:sp>
        <p:nvSpPr>
          <p:cNvPr id="556035" name="Content Placeholder 2"/>
          <p:cNvSpPr>
            <a:spLocks noGrp="1"/>
          </p:cNvSpPr>
          <p:nvPr>
            <p:ph idx="1"/>
          </p:nvPr>
        </p:nvSpPr>
        <p:spPr/>
        <p:txBody>
          <a:bodyPr/>
          <a:lstStyle/>
          <a:p>
            <a:pPr marL="0" lvl="1" indent="0">
              <a:lnSpc>
                <a:spcPct val="80000"/>
              </a:lnSpc>
              <a:buNone/>
            </a:pPr>
            <a:r>
              <a:rPr lang="en-US" sz="2000" b="1" dirty="0"/>
              <a:t>L1 =     { $ # Y</a:t>
            </a:r>
            <a:r>
              <a:rPr lang="en-US" sz="2000" b="1" baseline="-25000" dirty="0"/>
              <a:t>0</a:t>
            </a:r>
            <a:r>
              <a:rPr lang="en-US" sz="2000" b="1" dirty="0"/>
              <a:t> # Y</a:t>
            </a:r>
            <a:r>
              <a:rPr lang="en-US" sz="2000" b="1" baseline="-25000" dirty="0"/>
              <a:t>1</a:t>
            </a:r>
            <a:r>
              <a:rPr lang="en-US" sz="2000" b="1" dirty="0"/>
              <a:t> # Y</a:t>
            </a:r>
            <a:r>
              <a:rPr lang="en-US" sz="2000" b="1" baseline="-25000" dirty="0"/>
              <a:t>2</a:t>
            </a:r>
            <a:r>
              <a:rPr lang="en-US" sz="2000" b="1" dirty="0"/>
              <a:t> # Y</a:t>
            </a:r>
            <a:r>
              <a:rPr lang="en-US" sz="2000" b="1" baseline="-25000" dirty="0"/>
              <a:t>3</a:t>
            </a:r>
            <a:r>
              <a:rPr lang="en-US" sz="2000" b="1" dirty="0"/>
              <a:t> # Y</a:t>
            </a:r>
            <a:r>
              <a:rPr lang="en-US" sz="2000" b="1" baseline="-25000" dirty="0"/>
              <a:t>4</a:t>
            </a:r>
            <a:r>
              <a:rPr lang="en-US" sz="2000" b="1" dirty="0"/>
              <a:t> # … #Y</a:t>
            </a:r>
            <a:r>
              <a:rPr lang="en-US" sz="2000" b="1" baseline="-25000" dirty="0"/>
              <a:t>2k-1</a:t>
            </a:r>
            <a:r>
              <a:rPr lang="en-US" sz="2000" b="1" dirty="0"/>
              <a:t>  # Y</a:t>
            </a:r>
            <a:r>
              <a:rPr lang="en-US" sz="2000" b="1" baseline="-25000" dirty="0"/>
              <a:t>2j</a:t>
            </a:r>
            <a:r>
              <a:rPr lang="en-US" sz="2000" b="1" dirty="0"/>
              <a:t> # Y</a:t>
            </a:r>
            <a:r>
              <a:rPr lang="en-US" sz="2000" b="1" baseline="-25000" dirty="0"/>
              <a:t>2j+1</a:t>
            </a:r>
            <a:r>
              <a:rPr lang="en-US" sz="2000" b="1" dirty="0"/>
              <a:t> # }</a:t>
            </a:r>
          </a:p>
          <a:p>
            <a:pPr marL="0" lvl="1" indent="0">
              <a:lnSpc>
                <a:spcPct val="80000"/>
              </a:lnSpc>
              <a:buNone/>
            </a:pPr>
            <a:r>
              <a:rPr lang="en-US" sz="2000" b="1" dirty="0"/>
              <a:t>L2 = {X0 $ # X</a:t>
            </a:r>
            <a:r>
              <a:rPr lang="en-US" sz="2000" b="1" baseline="-25000" dirty="0"/>
              <a:t>0</a:t>
            </a:r>
            <a:r>
              <a:rPr lang="en-US" sz="2000" b="1" dirty="0"/>
              <a:t> # X</a:t>
            </a:r>
            <a:r>
              <a:rPr lang="en-US" sz="2000" b="1" baseline="-25000" dirty="0"/>
              <a:t>1</a:t>
            </a:r>
            <a:r>
              <a:rPr lang="en-US" sz="2000" b="1" dirty="0"/>
              <a:t> # X</a:t>
            </a:r>
            <a:r>
              <a:rPr lang="en-US" sz="2000" b="1" baseline="-25000" dirty="0"/>
              <a:t>2</a:t>
            </a:r>
            <a:r>
              <a:rPr lang="en-US" sz="2000" b="1" dirty="0"/>
              <a:t> # X</a:t>
            </a:r>
            <a:r>
              <a:rPr lang="en-US" sz="2000" b="1" baseline="-25000" dirty="0"/>
              <a:t>3</a:t>
            </a:r>
            <a:r>
              <a:rPr lang="en-US" sz="2000" b="1" dirty="0"/>
              <a:t> # X</a:t>
            </a:r>
            <a:r>
              <a:rPr lang="en-US" sz="2000" b="1" baseline="-25000" dirty="0"/>
              <a:t>4</a:t>
            </a:r>
            <a:r>
              <a:rPr lang="en-US" sz="2000" b="1" dirty="0"/>
              <a:t> # … # X</a:t>
            </a:r>
            <a:r>
              <a:rPr lang="en-US" sz="2000" b="1" baseline="-25000" dirty="0"/>
              <a:t>2k-1</a:t>
            </a:r>
            <a:r>
              <a:rPr lang="en-US" sz="2000" b="1" dirty="0"/>
              <a:t> # X</a:t>
            </a:r>
            <a:r>
              <a:rPr lang="en-US" sz="2000" b="1" baseline="-25000" dirty="0"/>
              <a:t>2k</a:t>
            </a:r>
            <a:r>
              <a:rPr lang="en-US" sz="2000" b="1" dirty="0"/>
              <a:t>#   Z</a:t>
            </a:r>
            <a:r>
              <a:rPr lang="en-US" sz="2000" b="1" baseline="-25000" dirty="0"/>
              <a:t>0</a:t>
            </a:r>
            <a:r>
              <a:rPr lang="en-US" sz="2000" b="1" dirty="0"/>
              <a:t>    #} </a:t>
            </a:r>
          </a:p>
          <a:p>
            <a:pPr marL="0" indent="0">
              <a:lnSpc>
                <a:spcPct val="80000"/>
              </a:lnSpc>
              <a:buNone/>
            </a:pPr>
            <a:r>
              <a:rPr lang="en-US" sz="2000" dirty="0">
                <a:ea typeface="ＭＳ Ｐゴシック" pitchFamily="-111" charset="-128"/>
                <a:cs typeface="ＭＳ Ｐゴシック" pitchFamily="-111" charset="-128"/>
              </a:rPr>
              <a:t>Now, consider the quotient of </a:t>
            </a:r>
            <a:r>
              <a:rPr lang="en-US" sz="2000" b="1" dirty="0">
                <a:ea typeface="ＭＳ Ｐゴシック" pitchFamily="-111" charset="-128"/>
                <a:cs typeface="ＭＳ Ｐゴシック" pitchFamily="-111" charset="-128"/>
              </a:rPr>
              <a:t>L2 / L1 </a:t>
            </a:r>
            <a:r>
              <a:rPr lang="en-US" sz="2000" dirty="0">
                <a:ea typeface="ＭＳ Ｐゴシック" pitchFamily="-111" charset="-128"/>
                <a:cs typeface="ＭＳ Ｐゴシック" pitchFamily="-111" charset="-128"/>
              </a:rPr>
              <a:t>.  The only way a member of </a:t>
            </a:r>
            <a:r>
              <a:rPr lang="en-US" sz="2000" b="1" dirty="0">
                <a:ea typeface="ＭＳ Ｐゴシック" pitchFamily="-111" charset="-128"/>
                <a:cs typeface="ＭＳ Ｐゴシック" pitchFamily="-111" charset="-128"/>
              </a:rPr>
              <a:t>L1</a:t>
            </a:r>
            <a:r>
              <a:rPr lang="en-US" sz="2000" dirty="0">
                <a:ea typeface="ＭＳ Ｐゴシック" pitchFamily="-111" charset="-128"/>
                <a:cs typeface="ＭＳ Ｐゴシック" pitchFamily="-111" charset="-128"/>
              </a:rPr>
              <a:t> can match a final substring in </a:t>
            </a:r>
            <a:r>
              <a:rPr lang="en-US" sz="2000" b="1" dirty="0">
                <a:ea typeface="ＭＳ Ｐゴシック" pitchFamily="-111" charset="-128"/>
                <a:cs typeface="ＭＳ Ｐゴシック" pitchFamily="-111" charset="-128"/>
              </a:rPr>
              <a:t>L2</a:t>
            </a:r>
            <a:r>
              <a:rPr lang="en-US" sz="2000" dirty="0">
                <a:ea typeface="ＭＳ Ｐゴシック" pitchFamily="-111" charset="-128"/>
                <a:cs typeface="ＭＳ Ｐゴシック" pitchFamily="-111" charset="-128"/>
              </a:rPr>
              <a:t> is to line up the </a:t>
            </a:r>
            <a:r>
              <a:rPr lang="en-US" sz="2000" b="1" dirty="0">
                <a:ea typeface="ＭＳ Ｐゴシック" pitchFamily="-111" charset="-128"/>
                <a:cs typeface="ＭＳ Ｐゴシック" pitchFamily="-111" charset="-128"/>
              </a:rPr>
              <a:t>$ </a:t>
            </a:r>
            <a:r>
              <a:rPr lang="en-US" sz="2000" dirty="0">
                <a:ea typeface="ＭＳ Ｐゴシック" pitchFamily="-111" charset="-128"/>
                <a:cs typeface="ＭＳ Ｐゴシック" pitchFamily="-111" charset="-128"/>
              </a:rPr>
              <a:t>signs.  But then they serve to check out the validity and termination of the computation.  Moreover, the quotient leaves only the starting point (the one on which the machine halts.)  Thus,</a:t>
            </a:r>
          </a:p>
          <a:p>
            <a:pPr marL="0" indent="0">
              <a:lnSpc>
                <a:spcPct val="80000"/>
              </a:lnSpc>
              <a:buNone/>
            </a:pPr>
            <a:endParaRPr lang="en-US" sz="2000" dirty="0">
              <a:ea typeface="ＭＳ Ｐゴシック" pitchFamily="-111" charset="-128"/>
              <a:cs typeface="ＭＳ Ｐゴシック" pitchFamily="-111" charset="-128"/>
            </a:endParaRPr>
          </a:p>
          <a:p>
            <a:pPr marL="0" indent="0" eaLnBrk="1" hangingPunct="1">
              <a:lnSpc>
                <a:spcPct val="80000"/>
              </a:lnSpc>
              <a:buNone/>
            </a:pPr>
            <a:r>
              <a:rPr lang="en-US" sz="2000" dirty="0">
                <a:ea typeface="ＭＳ Ｐゴシック" pitchFamily="-111" charset="-128"/>
                <a:cs typeface="ＭＳ Ｐゴシック" pitchFamily="-111" charset="-128"/>
              </a:rPr>
              <a:t>	</a:t>
            </a:r>
            <a:r>
              <a:rPr lang="en-US" sz="2000" b="1" dirty="0">
                <a:ea typeface="ＭＳ Ｐゴシック" pitchFamily="-111" charset="-128"/>
                <a:cs typeface="ＭＳ Ｐゴシック" pitchFamily="-111" charset="-128"/>
              </a:rPr>
              <a:t>L2 / L1  = { X</a:t>
            </a:r>
            <a:r>
              <a:rPr lang="en-US" sz="2000" b="1" baseline="-25000" dirty="0">
                <a:ea typeface="ＭＳ Ｐゴシック" pitchFamily="-111" charset="-128"/>
                <a:cs typeface="ＭＳ Ｐゴシック" pitchFamily="-111" charset="-128"/>
              </a:rPr>
              <a:t>0</a:t>
            </a:r>
            <a:r>
              <a:rPr lang="en-US" sz="2000" b="1" dirty="0">
                <a:ea typeface="ＭＳ Ｐゴシック" pitchFamily="-111" charset="-128"/>
                <a:cs typeface="ＭＳ Ｐゴシック" pitchFamily="-111" charset="-128"/>
              </a:rPr>
              <a:t> | </a:t>
            </a:r>
            <a:r>
              <a:rPr lang="en-US" sz="2000" dirty="0">
                <a:ea typeface="ＭＳ Ｐゴシック" pitchFamily="-111" charset="-128"/>
                <a:cs typeface="ＭＳ Ｐゴシック" pitchFamily="-111" charset="-128"/>
              </a:rPr>
              <a:t>the system being traced halts </a:t>
            </a:r>
            <a:r>
              <a:rPr lang="en-US" sz="2000" b="1" dirty="0">
                <a:ea typeface="ＭＳ Ｐゴシック" pitchFamily="-111" charset="-128"/>
                <a:cs typeface="ＭＳ Ｐゴシック" pitchFamily="-111" charset="-128"/>
              </a:rPr>
              <a:t>}.</a:t>
            </a:r>
            <a:r>
              <a:rPr lang="en-US" sz="2000" dirty="0">
                <a:ea typeface="ＭＳ Ｐゴシック" pitchFamily="-111" charset="-128"/>
                <a:cs typeface="ＭＳ Ｐゴシック" pitchFamily="-111" charset="-128"/>
              </a:rPr>
              <a:t> </a:t>
            </a:r>
          </a:p>
          <a:p>
            <a:pPr marL="0" indent="0" eaLnBrk="1" hangingPunct="1">
              <a:lnSpc>
                <a:spcPct val="80000"/>
              </a:lnSpc>
              <a:buNone/>
            </a:pPr>
            <a:endParaRPr lang="en-US" sz="2000" dirty="0">
              <a:ea typeface="ＭＳ Ｐゴシック" pitchFamily="-111" charset="-128"/>
              <a:cs typeface="ＭＳ Ｐゴシック" pitchFamily="-111" charset="-128"/>
            </a:endParaRPr>
          </a:p>
          <a:p>
            <a:pPr marL="0" indent="0" eaLnBrk="1" hangingPunct="1">
              <a:lnSpc>
                <a:spcPct val="80000"/>
              </a:lnSpc>
              <a:buNone/>
            </a:pPr>
            <a:r>
              <a:rPr lang="en-US" sz="2000" dirty="0">
                <a:ea typeface="ＭＳ Ｐゴシック" pitchFamily="-111" charset="-128"/>
                <a:cs typeface="ＭＳ Ｐゴシック" pitchFamily="-111" charset="-128"/>
              </a:rPr>
              <a:t>Since deciding the members of an re set is in general undecidable, we have shown that membership in the quotient of two CFLs is also undecidable. </a:t>
            </a:r>
            <a:br>
              <a:rPr lang="en-US" sz="2000" dirty="0">
                <a:ea typeface="ＭＳ Ｐゴシック" pitchFamily="-111" charset="-128"/>
                <a:cs typeface="ＭＳ Ｐゴシック" pitchFamily="-111" charset="-128"/>
              </a:rPr>
            </a:br>
            <a:r>
              <a:rPr lang="en-US" sz="2000" dirty="0">
                <a:ea typeface="ＭＳ Ｐゴシック" pitchFamily="-111" charset="-128"/>
                <a:cs typeface="ＭＳ Ｐゴシック" pitchFamily="-111" charset="-128"/>
              </a:rPr>
              <a:t>Note: The Intersection of two CFLs is a CSL but the quotient of two CFLs is an re set and, in fact, all re sets can be specified by such quotients.</a:t>
            </a:r>
          </a:p>
          <a:p>
            <a:pPr marL="254794" lvl="1" indent="-3572">
              <a:lnSpc>
                <a:spcPct val="80000"/>
              </a:lnSpc>
              <a:buNone/>
            </a:pPr>
            <a:endParaRPr lang="en-US" dirty="0"/>
          </a:p>
        </p:txBody>
      </p:sp>
      <p:sp>
        <p:nvSpPr>
          <p:cNvPr id="556036" name="Date Placeholder 3"/>
          <p:cNvSpPr>
            <a:spLocks noGrp="1"/>
          </p:cNvSpPr>
          <p:nvPr>
            <p:ph type="dt" sz="quarter" idx="10"/>
          </p:nvPr>
        </p:nvSpPr>
        <p:spPr>
          <a:noFill/>
        </p:spPr>
        <p:txBody>
          <a:bodyPr/>
          <a:lstStyle/>
          <a:p>
            <a:fld id="{496A6470-CF1D-CC43-B163-D3644CB02109}" type="datetime1">
              <a:rPr lang="en-US">
                <a:latin typeface="Arial" pitchFamily="-111" charset="0"/>
                <a:ea typeface="ＭＳ Ｐゴシック" pitchFamily="-111" charset="-128"/>
                <a:cs typeface="ＭＳ Ｐゴシック" pitchFamily="-111" charset="-128"/>
              </a:rPr>
              <a:pPr/>
              <a:t>4/10/22</a:t>
            </a:fld>
            <a:endParaRPr lang="en-US">
              <a:latin typeface="Arial" pitchFamily="-111" charset="0"/>
              <a:ea typeface="ＭＳ Ｐゴシック" pitchFamily="-111" charset="-128"/>
              <a:cs typeface="ＭＳ Ｐゴシック" pitchFamily="-111" charset="-128"/>
            </a:endParaRPr>
          </a:p>
        </p:txBody>
      </p:sp>
      <p:sp>
        <p:nvSpPr>
          <p:cNvPr id="556037" name="Slide Number Placeholder 4"/>
          <p:cNvSpPr>
            <a:spLocks noGrp="1"/>
          </p:cNvSpPr>
          <p:nvPr>
            <p:ph type="sldNum" sz="quarter" idx="12"/>
          </p:nvPr>
        </p:nvSpPr>
        <p:spPr>
          <a:noFill/>
        </p:spPr>
        <p:txBody>
          <a:bodyPr/>
          <a:lstStyle/>
          <a:p>
            <a:fld id="{1DFAEBFE-B9D3-624B-9400-893AC32EB9E1}" type="slidenum">
              <a:rPr lang="en-US">
                <a:latin typeface="Arial" pitchFamily="-111" charset="0"/>
                <a:ea typeface="ＭＳ Ｐゴシック" pitchFamily="-111" charset="-128"/>
                <a:cs typeface="ＭＳ Ｐゴシック" pitchFamily="-111" charset="-128"/>
              </a:rPr>
              <a:pPr/>
              <a:t>31</a:t>
            </a:fld>
            <a:endParaRPr lang="en-US">
              <a:latin typeface="Arial" pitchFamily="-111" charset="0"/>
              <a:ea typeface="ＭＳ Ｐゴシック" pitchFamily="-111" charset="-128"/>
              <a:cs typeface="ＭＳ Ｐゴシック" pitchFamily="-111" charset="-128"/>
            </a:endParaRPr>
          </a:p>
        </p:txBody>
      </p:sp>
      <p:sp>
        <p:nvSpPr>
          <p:cNvPr id="556038" name="Footer Placeholder 5"/>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37598036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6D401-AEA9-F54D-A562-37156F58557C}"/>
              </a:ext>
            </a:extLst>
          </p:cNvPr>
          <p:cNvSpPr>
            <a:spLocks noGrp="1"/>
          </p:cNvSpPr>
          <p:nvPr>
            <p:ph type="title"/>
          </p:nvPr>
        </p:nvSpPr>
        <p:spPr/>
        <p:txBody>
          <a:bodyPr/>
          <a:lstStyle/>
          <a:p>
            <a:r>
              <a:rPr lang="en-US" dirty="0"/>
              <a:t>Details of Traces as CSL</a:t>
            </a:r>
          </a:p>
        </p:txBody>
      </p:sp>
      <p:sp>
        <p:nvSpPr>
          <p:cNvPr id="3" name="Content Placeholder 2">
            <a:extLst>
              <a:ext uri="{FF2B5EF4-FFF2-40B4-BE49-F238E27FC236}">
                <a16:creationId xmlns:a16="http://schemas.microsoft.com/office/drawing/2014/main" id="{C0A3082E-5042-F841-BF7E-48776459ED52}"/>
              </a:ext>
            </a:extLst>
          </p:cNvPr>
          <p:cNvSpPr>
            <a:spLocks noGrp="1"/>
          </p:cNvSpPr>
          <p:nvPr>
            <p:ph idx="1"/>
          </p:nvPr>
        </p:nvSpPr>
        <p:spPr/>
        <p:txBody>
          <a:bodyPr/>
          <a:lstStyle/>
          <a:p>
            <a:pPr>
              <a:tabLst>
                <a:tab pos="1654175" algn="l"/>
              </a:tabLst>
            </a:pPr>
            <a:r>
              <a:rPr lang="en-US" sz="3000" dirty="0"/>
              <a:t>Easiest starting point is not Turing Machines but rather FRS’s with Residue</a:t>
            </a:r>
          </a:p>
          <a:p>
            <a:pPr>
              <a:tabLst>
                <a:tab pos="1654175" algn="l"/>
              </a:tabLst>
            </a:pPr>
            <a:r>
              <a:rPr lang="en-US" sz="3000" dirty="0"/>
              <a:t>Rules are of form </a:t>
            </a:r>
            <a:br>
              <a:rPr lang="en-US" sz="3000" dirty="0"/>
            </a:br>
            <a:r>
              <a:rPr lang="en-US" sz="3000" dirty="0"/>
              <a:t>ax + b  ➝ cx + d</a:t>
            </a:r>
            <a:br>
              <a:rPr lang="en-US" sz="3000" dirty="0"/>
            </a:br>
            <a:r>
              <a:rPr lang="en-US" sz="3000" dirty="0"/>
              <a:t>a, b, c, d are natural numbers, </a:t>
            </a:r>
            <a:br>
              <a:rPr lang="en-US" sz="3000" dirty="0"/>
            </a:br>
            <a:r>
              <a:rPr lang="en-US" sz="3000" dirty="0"/>
              <a:t>0≤b&lt;a; 0≤d&lt;c</a:t>
            </a:r>
          </a:p>
          <a:p>
            <a:pPr>
              <a:tabLst>
                <a:tab pos="1654175" algn="l"/>
              </a:tabLst>
            </a:pPr>
            <a:r>
              <a:rPr lang="en-US" sz="3000" dirty="0"/>
              <a:t>Can show that these systems do not require order as do FRS’s</a:t>
            </a:r>
          </a:p>
          <a:p>
            <a:pPr>
              <a:tabLst>
                <a:tab pos="1654175" algn="l"/>
              </a:tabLst>
            </a:pPr>
            <a:r>
              <a:rPr lang="en-US" sz="3000" dirty="0"/>
              <a:t>Residues can check for non-divisibility</a:t>
            </a:r>
          </a:p>
        </p:txBody>
      </p:sp>
      <p:sp>
        <p:nvSpPr>
          <p:cNvPr id="4" name="Date Placeholder 3">
            <a:extLst>
              <a:ext uri="{FF2B5EF4-FFF2-40B4-BE49-F238E27FC236}">
                <a16:creationId xmlns:a16="http://schemas.microsoft.com/office/drawing/2014/main" id="{C4AE0D28-2951-984A-825F-E8C9A21AF3CF}"/>
              </a:ext>
            </a:extLst>
          </p:cNvPr>
          <p:cNvSpPr>
            <a:spLocks noGrp="1"/>
          </p:cNvSpPr>
          <p:nvPr>
            <p:ph type="dt" sz="half" idx="10"/>
          </p:nvPr>
        </p:nvSpPr>
        <p:spPr/>
        <p:txBody>
          <a:bodyPr/>
          <a:lstStyle/>
          <a:p>
            <a:fld id="{2534C2F4-DACC-7046-9C17-8BE104BD396C}" type="datetime1">
              <a:rPr lang="en-US" smtClean="0"/>
              <a:t>4/11/22</a:t>
            </a:fld>
            <a:endParaRPr lang="en-US"/>
          </a:p>
        </p:txBody>
      </p:sp>
      <p:sp>
        <p:nvSpPr>
          <p:cNvPr id="5" name="Footer Placeholder 4">
            <a:extLst>
              <a:ext uri="{FF2B5EF4-FFF2-40B4-BE49-F238E27FC236}">
                <a16:creationId xmlns:a16="http://schemas.microsoft.com/office/drawing/2014/main" id="{0548F108-D123-EA47-9265-2833B902CF74}"/>
              </a:ext>
            </a:extLst>
          </p:cNvPr>
          <p:cNvSpPr>
            <a:spLocks noGrp="1"/>
          </p:cNvSpPr>
          <p:nvPr>
            <p:ph type="ftr" sz="quarter" idx="11"/>
          </p:nvPr>
        </p:nvSpPr>
        <p:spPr/>
        <p:txBody>
          <a:bodyPr/>
          <a:lstStyle/>
          <a:p>
            <a:r>
              <a:rPr lang="en-US"/>
              <a:t>© UCF CS</a:t>
            </a:r>
            <a:endParaRPr lang="en-US" dirty="0"/>
          </a:p>
        </p:txBody>
      </p:sp>
      <p:sp>
        <p:nvSpPr>
          <p:cNvPr id="6" name="Slide Number Placeholder 5">
            <a:extLst>
              <a:ext uri="{FF2B5EF4-FFF2-40B4-BE49-F238E27FC236}">
                <a16:creationId xmlns:a16="http://schemas.microsoft.com/office/drawing/2014/main" id="{CCF1DB9E-39CF-114E-9DE3-F8A6829B7BA5}"/>
              </a:ext>
            </a:extLst>
          </p:cNvPr>
          <p:cNvSpPr>
            <a:spLocks noGrp="1"/>
          </p:cNvSpPr>
          <p:nvPr>
            <p:ph type="sldNum" sz="quarter" idx="12"/>
          </p:nvPr>
        </p:nvSpPr>
        <p:spPr/>
        <p:txBody>
          <a:bodyPr/>
          <a:lstStyle/>
          <a:p>
            <a:fld id="{F7F6C048-724C-A44D-A3A9-573A2C2F7973}" type="slidenum">
              <a:rPr lang="en-US" smtClean="0"/>
              <a:pPr/>
              <a:t>32</a:t>
            </a:fld>
            <a:endParaRPr lang="en-US"/>
          </a:p>
        </p:txBody>
      </p:sp>
    </p:spTree>
    <p:extLst>
      <p:ext uri="{BB962C8B-B14F-4D97-AF65-F5344CB8AC3E}">
        <p14:creationId xmlns:p14="http://schemas.microsoft.com/office/powerpoint/2010/main" val="14423551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9890" name="Slide Number Placeholder 5"/>
          <p:cNvSpPr>
            <a:spLocks noGrp="1"/>
          </p:cNvSpPr>
          <p:nvPr>
            <p:ph type="sldNum" sz="quarter" idx="12"/>
          </p:nvPr>
        </p:nvSpPr>
        <p:spPr>
          <a:noFill/>
        </p:spPr>
        <p:txBody>
          <a:bodyPr/>
          <a:lstStyle/>
          <a:p>
            <a:pPr eaLnBrk="1" hangingPunct="1"/>
            <a:fld id="{F7E76001-A1E2-754A-AE11-B6EEEE580582}" type="slidenum">
              <a:rPr lang="en-US">
                <a:latin typeface="Arial" pitchFamily="-111" charset="0"/>
                <a:ea typeface="ＭＳ Ｐゴシック" pitchFamily="-111" charset="-128"/>
                <a:cs typeface="ＭＳ Ｐゴシック" pitchFamily="-111" charset="-128"/>
              </a:rPr>
              <a:pPr eaLnBrk="1" hangingPunct="1"/>
              <a:t>33</a:t>
            </a:fld>
            <a:endParaRPr lang="en-US">
              <a:latin typeface="Arial" pitchFamily="-111" charset="0"/>
              <a:ea typeface="ＭＳ Ｐゴシック" pitchFamily="-111" charset="-128"/>
              <a:cs typeface="ＭＳ Ｐゴシック" pitchFamily="-111" charset="-128"/>
            </a:endParaRPr>
          </a:p>
        </p:txBody>
      </p:sp>
      <p:sp>
        <p:nvSpPr>
          <p:cNvPr id="549891" name="Rectangle 2"/>
          <p:cNvSpPr>
            <a:spLocks noGrp="1" noChangeArrowheads="1"/>
          </p:cNvSpPr>
          <p:nvPr>
            <p:ph type="title"/>
          </p:nvPr>
        </p:nvSpPr>
        <p:spPr/>
        <p:txBody>
          <a:bodyPr/>
          <a:lstStyle/>
          <a:p>
            <a:pPr eaLnBrk="1" hangingPunct="1"/>
            <a:r>
              <a:rPr lang="en-US" dirty="0"/>
              <a:t>Traces of FRS with Residues</a:t>
            </a:r>
          </a:p>
        </p:txBody>
      </p:sp>
      <p:sp>
        <p:nvSpPr>
          <p:cNvPr id="549892" name="Rectangle 3"/>
          <p:cNvSpPr>
            <a:spLocks noGrp="1" noChangeArrowheads="1"/>
          </p:cNvSpPr>
          <p:nvPr>
            <p:ph type="body" idx="1"/>
          </p:nvPr>
        </p:nvSpPr>
        <p:spPr/>
        <p:txBody>
          <a:bodyPr/>
          <a:lstStyle/>
          <a:p>
            <a:pPr eaLnBrk="1" hangingPunct="1">
              <a:lnSpc>
                <a:spcPct val="80000"/>
              </a:lnSpc>
            </a:pPr>
            <a:r>
              <a:rPr lang="en-US" sz="2000" dirty="0">
                <a:ea typeface="ＭＳ Ｐゴシック" pitchFamily="-111" charset="-128"/>
                <a:cs typeface="ＭＳ Ｐゴシック" pitchFamily="-111" charset="-128"/>
              </a:rPr>
              <a:t>I have chosen, once again to use the Factor Replacement Systems, but this time, Factor Systems with Residues.  </a:t>
            </a:r>
            <a:br>
              <a:rPr lang="en-US" sz="2000" dirty="0">
                <a:ea typeface="ＭＳ Ｐゴシック" pitchFamily="-111" charset="-128"/>
                <a:cs typeface="ＭＳ Ｐゴシック" pitchFamily="-111" charset="-128"/>
              </a:rPr>
            </a:br>
            <a:r>
              <a:rPr lang="en-US" sz="2000" dirty="0">
                <a:ea typeface="ＭＳ Ｐゴシック" pitchFamily="-111" charset="-128"/>
                <a:cs typeface="ＭＳ Ｐゴシック" pitchFamily="-111" charset="-128"/>
              </a:rPr>
              <a:t>The rules are unordered and each is of the form</a:t>
            </a:r>
            <a:br>
              <a:rPr lang="en-US" sz="2000" dirty="0">
                <a:ea typeface="ＭＳ Ｐゴシック" pitchFamily="-111" charset="-128"/>
                <a:cs typeface="ＭＳ Ｐゴシック" pitchFamily="-111" charset="-128"/>
              </a:rPr>
            </a:br>
            <a:r>
              <a:rPr lang="en-US" sz="2000" dirty="0">
                <a:ea typeface="ＭＳ Ｐゴシック" pitchFamily="-111" charset="-128"/>
                <a:cs typeface="ＭＳ Ｐゴシック" pitchFamily="-111" charset="-128"/>
              </a:rPr>
              <a:t>a x + b  </a:t>
            </a:r>
            <a:r>
              <a:rPr lang="en-US" sz="2000" dirty="0">
                <a:ea typeface="ＭＳ Ｐゴシック" pitchFamily="-111" charset="-128"/>
                <a:cs typeface="ＭＳ Ｐゴシック" pitchFamily="-111" charset="-128"/>
                <a:sym typeface="Symbol" pitchFamily="-111" charset="2"/>
              </a:rPr>
              <a:t></a:t>
            </a:r>
            <a:r>
              <a:rPr lang="en-US" sz="2000" dirty="0">
                <a:ea typeface="ＭＳ Ｐゴシック" pitchFamily="-111" charset="-128"/>
                <a:cs typeface="ＭＳ Ｐゴシック" pitchFamily="-111" charset="-128"/>
              </a:rPr>
              <a:t> c x + d</a:t>
            </a:r>
          </a:p>
          <a:p>
            <a:pPr eaLnBrk="1" hangingPunct="1">
              <a:lnSpc>
                <a:spcPct val="80000"/>
              </a:lnSpc>
            </a:pPr>
            <a:r>
              <a:rPr lang="en-US" sz="2000" dirty="0">
                <a:ea typeface="ＭＳ Ｐゴシック" pitchFamily="-111" charset="-128"/>
                <a:cs typeface="ＭＳ Ｐゴシック" pitchFamily="-111" charset="-128"/>
              </a:rPr>
              <a:t>These systems need to overcome the lack of ordering when simulating Register Machines.  This is done by</a:t>
            </a:r>
            <a:br>
              <a:rPr lang="en-US" sz="2000" dirty="0">
                <a:ea typeface="ＭＳ Ｐゴシック" pitchFamily="-111" charset="-128"/>
                <a:cs typeface="ＭＳ Ｐゴシック" pitchFamily="-111" charset="-128"/>
              </a:rPr>
            </a:br>
            <a:r>
              <a:rPr lang="en-US" sz="1800" dirty="0">
                <a:ea typeface="ＭＳ Ｐゴシック" pitchFamily="-111" charset="-128"/>
                <a:cs typeface="ＭＳ Ｐゴシック" pitchFamily="-111" charset="-128"/>
              </a:rPr>
              <a:t>j.	</a:t>
            </a:r>
            <a:r>
              <a:rPr lang="en-US" sz="1800" dirty="0" err="1">
                <a:ea typeface="ＭＳ Ｐゴシック" pitchFamily="-111" charset="-128"/>
                <a:cs typeface="ＭＳ Ｐゴシック" pitchFamily="-111" charset="-128"/>
              </a:rPr>
              <a:t>INC</a:t>
            </a:r>
            <a:r>
              <a:rPr lang="en-US" sz="1800" baseline="-25000" dirty="0" err="1">
                <a:ea typeface="ＭＳ Ｐゴシック" pitchFamily="-111" charset="-128"/>
                <a:cs typeface="ＭＳ Ｐゴシック" pitchFamily="-111" charset="-128"/>
              </a:rPr>
              <a:t>r</a:t>
            </a:r>
            <a:r>
              <a:rPr lang="en-US" sz="1800" dirty="0">
                <a:ea typeface="ＭＳ Ｐゴシック" pitchFamily="-111" charset="-128"/>
                <a:cs typeface="ＭＳ Ｐゴシック" pitchFamily="-111" charset="-128"/>
              </a:rPr>
              <a:t>[</a:t>
            </a:r>
            <a:r>
              <a:rPr lang="en-US" sz="1800" dirty="0" err="1">
                <a:ea typeface="ＭＳ Ｐゴシック" pitchFamily="-111" charset="-128"/>
                <a:cs typeface="ＭＳ Ｐゴシック" pitchFamily="-111" charset="-128"/>
              </a:rPr>
              <a:t>i</a:t>
            </a:r>
            <a:r>
              <a:rPr lang="en-US" sz="1800" dirty="0">
                <a:ea typeface="ＭＳ Ｐゴシック" pitchFamily="-111" charset="-128"/>
                <a:cs typeface="ＭＳ Ｐゴシック" pitchFamily="-111" charset="-128"/>
              </a:rPr>
              <a:t>]		</a:t>
            </a:r>
            <a:r>
              <a:rPr lang="en-US" sz="1800" dirty="0" err="1">
                <a:ea typeface="ＭＳ Ｐゴシック" pitchFamily="-111" charset="-128"/>
                <a:cs typeface="ＭＳ Ｐゴシック" pitchFamily="-111" charset="-128"/>
              </a:rPr>
              <a:t>p</a:t>
            </a:r>
            <a:r>
              <a:rPr lang="en-US" sz="1800" baseline="-25000" dirty="0" err="1">
                <a:ea typeface="ＭＳ Ｐゴシック" pitchFamily="-111" charset="-128"/>
                <a:cs typeface="ＭＳ Ｐゴシック" pitchFamily="-111" charset="-128"/>
              </a:rPr>
              <a:t>n+j</a:t>
            </a:r>
            <a:r>
              <a:rPr lang="en-US" sz="1800" dirty="0">
                <a:ea typeface="ＭＳ Ｐゴシック" pitchFamily="-111" charset="-128"/>
                <a:cs typeface="ＭＳ Ｐゴシック" pitchFamily="-111" charset="-128"/>
              </a:rPr>
              <a:t>  x		 </a:t>
            </a:r>
            <a:r>
              <a:rPr lang="en-US" sz="1800" dirty="0">
                <a:ea typeface="ＭＳ Ｐゴシック" pitchFamily="-111" charset="-128"/>
                <a:cs typeface="ＭＳ Ｐゴシック" pitchFamily="-111" charset="-128"/>
                <a:sym typeface="Symbol" pitchFamily="-111" charset="2"/>
              </a:rPr>
              <a:t></a:t>
            </a:r>
            <a:r>
              <a:rPr lang="en-US" sz="1800" dirty="0">
                <a:ea typeface="ＭＳ Ｐゴシック" pitchFamily="-111" charset="-128"/>
                <a:cs typeface="ＭＳ Ｐゴシック" pitchFamily="-111" charset="-128"/>
              </a:rPr>
              <a:t> </a:t>
            </a:r>
            <a:r>
              <a:rPr lang="en-US" sz="1800" dirty="0" err="1">
                <a:ea typeface="ＭＳ Ｐゴシック" pitchFamily="-111" charset="-128"/>
                <a:cs typeface="ＭＳ Ｐゴシック" pitchFamily="-111" charset="-128"/>
              </a:rPr>
              <a:t>p</a:t>
            </a:r>
            <a:r>
              <a:rPr lang="en-US" sz="1800" baseline="-25000" dirty="0" err="1">
                <a:ea typeface="ＭＳ Ｐゴシック" pitchFamily="-111" charset="-128"/>
                <a:cs typeface="ＭＳ Ｐゴシック" pitchFamily="-111" charset="-128"/>
              </a:rPr>
              <a:t>n+i</a:t>
            </a:r>
            <a:r>
              <a:rPr lang="en-US" sz="1800" dirty="0">
                <a:ea typeface="ＭＳ Ｐゴシック" pitchFamily="-111" charset="-128"/>
                <a:cs typeface="ＭＳ Ｐゴシック" pitchFamily="-111" charset="-128"/>
              </a:rPr>
              <a:t>  </a:t>
            </a:r>
            <a:r>
              <a:rPr lang="en-US" sz="1800" dirty="0" err="1">
                <a:ea typeface="ＭＳ Ｐゴシック" pitchFamily="-111" charset="-128"/>
                <a:cs typeface="ＭＳ Ｐゴシック" pitchFamily="-111" charset="-128"/>
              </a:rPr>
              <a:t>p</a:t>
            </a:r>
            <a:r>
              <a:rPr lang="en-US" sz="1800" baseline="-25000" dirty="0" err="1">
                <a:ea typeface="ＭＳ Ｐゴシック" pitchFamily="-111" charset="-128"/>
                <a:cs typeface="ＭＳ Ｐゴシック" pitchFamily="-111" charset="-128"/>
              </a:rPr>
              <a:t>r</a:t>
            </a:r>
            <a:r>
              <a:rPr lang="en-US" sz="1800" dirty="0">
                <a:ea typeface="ＭＳ Ｐゴシック" pitchFamily="-111" charset="-128"/>
                <a:cs typeface="ＭＳ Ｐゴシック" pitchFamily="-111" charset="-128"/>
              </a:rPr>
              <a:t>  x </a:t>
            </a:r>
            <a:br>
              <a:rPr lang="en-US" sz="1800" dirty="0">
                <a:ea typeface="ＭＳ Ｐゴシック" pitchFamily="-111" charset="-128"/>
                <a:cs typeface="ＭＳ Ｐゴシック" pitchFamily="-111" charset="-128"/>
              </a:rPr>
            </a:br>
            <a:r>
              <a:rPr lang="en-US" sz="1800" dirty="0">
                <a:ea typeface="ＭＳ Ｐゴシック" pitchFamily="-111" charset="-128"/>
                <a:cs typeface="ＭＳ Ｐゴシック" pitchFamily="-111" charset="-128"/>
              </a:rPr>
              <a:t>j.	</a:t>
            </a:r>
            <a:r>
              <a:rPr lang="en-US" sz="1800" dirty="0" err="1">
                <a:ea typeface="ＭＳ Ｐゴシック" pitchFamily="-111" charset="-128"/>
                <a:cs typeface="ＭＳ Ｐゴシック" pitchFamily="-111" charset="-128"/>
              </a:rPr>
              <a:t>DEC</a:t>
            </a:r>
            <a:r>
              <a:rPr lang="en-US" sz="1800" baseline="-25000" dirty="0" err="1">
                <a:ea typeface="ＭＳ Ｐゴシック" pitchFamily="-111" charset="-128"/>
                <a:cs typeface="ＭＳ Ｐゴシック" pitchFamily="-111" charset="-128"/>
              </a:rPr>
              <a:t>r</a:t>
            </a:r>
            <a:r>
              <a:rPr lang="en-US" sz="1800" dirty="0">
                <a:ea typeface="ＭＳ Ｐゴシック" pitchFamily="-111" charset="-128"/>
                <a:cs typeface="ＭＳ Ｐゴシック" pitchFamily="-111" charset="-128"/>
              </a:rPr>
              <a:t>[s, f]	</a:t>
            </a:r>
            <a:r>
              <a:rPr lang="en-US" sz="1800" dirty="0" err="1">
                <a:ea typeface="ＭＳ Ｐゴシック" pitchFamily="-111" charset="-128"/>
                <a:cs typeface="ＭＳ Ｐゴシック" pitchFamily="-111" charset="-128"/>
              </a:rPr>
              <a:t>p</a:t>
            </a:r>
            <a:r>
              <a:rPr lang="en-US" sz="1800" baseline="-25000" dirty="0" err="1">
                <a:ea typeface="ＭＳ Ｐゴシック" pitchFamily="-111" charset="-128"/>
                <a:cs typeface="ＭＳ Ｐゴシック" pitchFamily="-111" charset="-128"/>
              </a:rPr>
              <a:t>n+j</a:t>
            </a:r>
            <a:r>
              <a:rPr lang="en-US" sz="1800" dirty="0">
                <a:ea typeface="ＭＳ Ｐゴシック" pitchFamily="-111" charset="-128"/>
                <a:cs typeface="ＭＳ Ｐゴシック" pitchFamily="-111" charset="-128"/>
              </a:rPr>
              <a:t>   p</a:t>
            </a:r>
            <a:r>
              <a:rPr lang="en-US" sz="1800" baseline="-25000" dirty="0">
                <a:ea typeface="ＭＳ Ｐゴシック" pitchFamily="-111" charset="-128"/>
                <a:cs typeface="ＭＳ Ｐゴシック" pitchFamily="-111" charset="-128"/>
              </a:rPr>
              <a:t>r</a:t>
            </a:r>
            <a:r>
              <a:rPr lang="en-US" sz="1800" dirty="0">
                <a:ea typeface="ＭＳ Ｐゴシック" pitchFamily="-111" charset="-128"/>
                <a:cs typeface="ＭＳ Ｐゴシック" pitchFamily="-111" charset="-128"/>
              </a:rPr>
              <a:t>  x	 </a:t>
            </a:r>
            <a:r>
              <a:rPr lang="en-US" sz="1800" dirty="0">
                <a:ea typeface="ＭＳ Ｐゴシック" pitchFamily="-111" charset="-128"/>
                <a:cs typeface="ＭＳ Ｐゴシック" pitchFamily="-111" charset="-128"/>
                <a:sym typeface="Symbol" pitchFamily="-111" charset="2"/>
              </a:rPr>
              <a:t></a:t>
            </a:r>
            <a:r>
              <a:rPr lang="en-US" sz="1800" dirty="0">
                <a:ea typeface="ＭＳ Ｐゴシック" pitchFamily="-111" charset="-128"/>
                <a:cs typeface="ＭＳ Ｐゴシック" pitchFamily="-111" charset="-128"/>
              </a:rPr>
              <a:t> </a:t>
            </a:r>
            <a:r>
              <a:rPr lang="en-US" sz="1800" dirty="0" err="1">
                <a:ea typeface="ＭＳ Ｐゴシック" pitchFamily="-111" charset="-128"/>
                <a:cs typeface="ＭＳ Ｐゴシック" pitchFamily="-111" charset="-128"/>
              </a:rPr>
              <a:t>p</a:t>
            </a:r>
            <a:r>
              <a:rPr lang="en-US" sz="1800" baseline="-25000" dirty="0" err="1">
                <a:ea typeface="ＭＳ Ｐゴシック" pitchFamily="-111" charset="-128"/>
                <a:cs typeface="ＭＳ Ｐゴシック" pitchFamily="-111" charset="-128"/>
              </a:rPr>
              <a:t>n+s</a:t>
            </a:r>
            <a:r>
              <a:rPr lang="en-US" sz="1800" dirty="0">
                <a:ea typeface="ＭＳ Ｐゴシック" pitchFamily="-111" charset="-128"/>
                <a:cs typeface="ＭＳ Ｐゴシック" pitchFamily="-111" charset="-128"/>
              </a:rPr>
              <a:t>   x </a:t>
            </a:r>
            <a:br>
              <a:rPr lang="en-US" sz="1800" dirty="0">
                <a:ea typeface="ＭＳ Ｐゴシック" pitchFamily="-111" charset="-128"/>
                <a:cs typeface="ＭＳ Ｐゴシック" pitchFamily="-111" charset="-128"/>
              </a:rPr>
            </a:br>
            <a:r>
              <a:rPr lang="en-US" sz="1800" dirty="0">
                <a:ea typeface="ＭＳ Ｐゴシック" pitchFamily="-111" charset="-128"/>
                <a:cs typeface="ＭＳ Ｐゴシック" pitchFamily="-111" charset="-128"/>
              </a:rPr>
              <a:t>			</a:t>
            </a:r>
            <a:r>
              <a:rPr lang="en-US" sz="1800" dirty="0" err="1">
                <a:ea typeface="ＭＳ Ｐゴシック" pitchFamily="-111" charset="-128"/>
                <a:cs typeface="ＭＳ Ｐゴシック" pitchFamily="-111" charset="-128"/>
              </a:rPr>
              <a:t>p</a:t>
            </a:r>
            <a:r>
              <a:rPr lang="en-US" sz="1800" baseline="-25000" dirty="0" err="1">
                <a:ea typeface="ＭＳ Ｐゴシック" pitchFamily="-111" charset="-128"/>
                <a:cs typeface="ＭＳ Ｐゴシック" pitchFamily="-111" charset="-128"/>
              </a:rPr>
              <a:t>n+j</a:t>
            </a:r>
            <a:r>
              <a:rPr lang="en-US" sz="1800" dirty="0">
                <a:ea typeface="ＭＳ Ｐゴシック" pitchFamily="-111" charset="-128"/>
                <a:cs typeface="ＭＳ Ｐゴシック" pitchFamily="-111" charset="-128"/>
              </a:rPr>
              <a:t>   p</a:t>
            </a:r>
            <a:r>
              <a:rPr lang="en-US" sz="1800" baseline="-25000" dirty="0">
                <a:ea typeface="ＭＳ Ｐゴシック" pitchFamily="-111" charset="-128"/>
                <a:cs typeface="ＭＳ Ｐゴシック" pitchFamily="-111" charset="-128"/>
              </a:rPr>
              <a:t>r</a:t>
            </a:r>
            <a:r>
              <a:rPr lang="en-US" sz="1800" dirty="0">
                <a:ea typeface="ＭＳ Ｐゴシック" pitchFamily="-111" charset="-128"/>
                <a:cs typeface="ＭＳ Ｐゴシック" pitchFamily="-111" charset="-128"/>
              </a:rPr>
              <a:t>  x + k </a:t>
            </a:r>
            <a:r>
              <a:rPr lang="en-US" sz="1800" dirty="0" err="1">
                <a:ea typeface="ＭＳ Ｐゴシック" pitchFamily="-111" charset="-128"/>
                <a:cs typeface="ＭＳ Ｐゴシック" pitchFamily="-111" charset="-128"/>
              </a:rPr>
              <a:t>p</a:t>
            </a:r>
            <a:r>
              <a:rPr lang="en-US" sz="1800" baseline="-25000" dirty="0" err="1">
                <a:ea typeface="ＭＳ Ｐゴシック" pitchFamily="-111" charset="-128"/>
                <a:cs typeface="ＭＳ Ｐゴシック" pitchFamily="-111" charset="-128"/>
              </a:rPr>
              <a:t>n+j</a:t>
            </a:r>
            <a:r>
              <a:rPr lang="en-US" sz="1800" baseline="-25000" dirty="0">
                <a:ea typeface="ＭＳ Ｐゴシック" pitchFamily="-111" charset="-128"/>
                <a:cs typeface="ＭＳ Ｐゴシック" pitchFamily="-111" charset="-128"/>
              </a:rPr>
              <a:t>	  </a:t>
            </a:r>
            <a:r>
              <a:rPr lang="en-US" sz="1800" dirty="0">
                <a:ea typeface="ＭＳ Ｐゴシック" pitchFamily="-111" charset="-128"/>
                <a:cs typeface="ＭＳ Ｐゴシック" pitchFamily="-111" charset="-128"/>
                <a:sym typeface="Symbol" pitchFamily="-111" charset="2"/>
              </a:rPr>
              <a:t></a:t>
            </a:r>
            <a:r>
              <a:rPr lang="en-US" sz="1800" dirty="0">
                <a:ea typeface="ＭＳ Ｐゴシック" pitchFamily="-111" charset="-128"/>
                <a:cs typeface="ＭＳ Ｐゴシック" pitchFamily="-111" charset="-128"/>
              </a:rPr>
              <a:t> </a:t>
            </a:r>
            <a:r>
              <a:rPr lang="en-US" sz="1800" dirty="0" err="1">
                <a:ea typeface="ＭＳ Ｐゴシック" pitchFamily="-111" charset="-128"/>
                <a:cs typeface="ＭＳ Ｐゴシック" pitchFamily="-111" charset="-128"/>
              </a:rPr>
              <a:t>p</a:t>
            </a:r>
            <a:r>
              <a:rPr lang="en-US" sz="1800" baseline="-25000" dirty="0" err="1">
                <a:ea typeface="ＭＳ Ｐゴシック" pitchFamily="-111" charset="-128"/>
                <a:cs typeface="ＭＳ Ｐゴシック" pitchFamily="-111" charset="-128"/>
              </a:rPr>
              <a:t>n+f</a:t>
            </a:r>
            <a:r>
              <a:rPr lang="en-US" sz="1800" dirty="0">
                <a:ea typeface="ＭＳ Ｐゴシック" pitchFamily="-111" charset="-128"/>
                <a:cs typeface="ＭＳ Ｐゴシック" pitchFamily="-111" charset="-128"/>
              </a:rPr>
              <a:t>   p</a:t>
            </a:r>
            <a:r>
              <a:rPr lang="en-US" sz="1800" baseline="-25000" dirty="0">
                <a:ea typeface="ＭＳ Ｐゴシック" pitchFamily="-111" charset="-128"/>
                <a:cs typeface="ＭＳ Ｐゴシック" pitchFamily="-111" charset="-128"/>
              </a:rPr>
              <a:t>r</a:t>
            </a:r>
            <a:r>
              <a:rPr lang="en-US" sz="1800" dirty="0">
                <a:ea typeface="ＭＳ Ｐゴシック" pitchFamily="-111" charset="-128"/>
                <a:cs typeface="ＭＳ Ｐゴシック" pitchFamily="-111" charset="-128"/>
              </a:rPr>
              <a:t> x + k </a:t>
            </a:r>
            <a:r>
              <a:rPr lang="en-US" sz="1800" dirty="0" err="1">
                <a:ea typeface="ＭＳ Ｐゴシック" pitchFamily="-111" charset="-128"/>
                <a:cs typeface="ＭＳ Ｐゴシック" pitchFamily="-111" charset="-128"/>
              </a:rPr>
              <a:t>p</a:t>
            </a:r>
            <a:r>
              <a:rPr lang="en-US" sz="1800" baseline="-25000" dirty="0" err="1">
                <a:ea typeface="ＭＳ Ｐゴシック" pitchFamily="-111" charset="-128"/>
                <a:cs typeface="ＭＳ Ｐゴシック" pitchFamily="-111" charset="-128"/>
              </a:rPr>
              <a:t>n+f</a:t>
            </a:r>
            <a:r>
              <a:rPr lang="en-US" sz="1800" dirty="0">
                <a:ea typeface="ＭＳ Ｐゴシック" pitchFamily="-111" charset="-128"/>
                <a:cs typeface="ＭＳ Ｐゴシック" pitchFamily="-111" charset="-128"/>
              </a:rPr>
              <a:t> , 1 ≤ k &lt;  p</a:t>
            </a:r>
            <a:r>
              <a:rPr lang="en-US" sz="1800" baseline="-25000" dirty="0">
                <a:ea typeface="ＭＳ Ｐゴシック" pitchFamily="-111" charset="-128"/>
                <a:cs typeface="ＭＳ Ｐゴシック" pitchFamily="-111" charset="-128"/>
              </a:rPr>
              <a:t>r</a:t>
            </a:r>
          </a:p>
          <a:p>
            <a:pPr eaLnBrk="1" hangingPunct="1">
              <a:lnSpc>
                <a:spcPct val="80000"/>
              </a:lnSpc>
              <a:buFontTx/>
              <a:buNone/>
            </a:pPr>
            <a:r>
              <a:rPr lang="en-US" sz="2000" dirty="0">
                <a:ea typeface="ＭＳ Ｐゴシック" pitchFamily="-111" charset="-128"/>
                <a:cs typeface="ＭＳ Ｐゴシック" pitchFamily="-111" charset="-128"/>
              </a:rPr>
              <a:t>	We also add the halting rule associated with m+1 of</a:t>
            </a:r>
          </a:p>
          <a:p>
            <a:pPr eaLnBrk="1" hangingPunct="1">
              <a:lnSpc>
                <a:spcPct val="80000"/>
              </a:lnSpc>
              <a:buFontTx/>
              <a:buNone/>
            </a:pPr>
            <a:r>
              <a:rPr lang="en-US" sz="2000" dirty="0">
                <a:ea typeface="ＭＳ Ｐゴシック" pitchFamily="-111" charset="-128"/>
                <a:cs typeface="ＭＳ Ｐゴシック" pitchFamily="-111" charset="-128"/>
              </a:rPr>
              <a:t>				</a:t>
            </a:r>
            <a:r>
              <a:rPr lang="en-US" sz="1800" dirty="0">
                <a:ea typeface="ＭＳ Ｐゴシック" pitchFamily="-111" charset="-128"/>
                <a:cs typeface="ＭＳ Ｐゴシック" pitchFamily="-111" charset="-128"/>
              </a:rPr>
              <a:t>p</a:t>
            </a:r>
            <a:r>
              <a:rPr lang="en-US" sz="1800" baseline="-25000" dirty="0">
                <a:ea typeface="ＭＳ Ｐゴシック" pitchFamily="-111" charset="-128"/>
                <a:cs typeface="ＭＳ Ｐゴシック" pitchFamily="-111" charset="-128"/>
              </a:rPr>
              <a:t>n+m+1</a:t>
            </a:r>
            <a:r>
              <a:rPr lang="en-US" sz="1800" dirty="0">
                <a:ea typeface="ＭＳ Ｐゴシック" pitchFamily="-111" charset="-128"/>
                <a:cs typeface="ＭＳ Ｐゴシック" pitchFamily="-111" charset="-128"/>
              </a:rPr>
              <a:t>  x </a:t>
            </a:r>
            <a:r>
              <a:rPr lang="en-US" sz="1800" dirty="0">
                <a:ea typeface="ＭＳ Ｐゴシック" pitchFamily="-111" charset="-128"/>
                <a:cs typeface="ＭＳ Ｐゴシック" pitchFamily="-111" charset="-128"/>
                <a:sym typeface="Symbol" pitchFamily="-111" charset="2"/>
              </a:rPr>
              <a:t></a:t>
            </a:r>
            <a:r>
              <a:rPr lang="en-US" sz="1800" dirty="0">
                <a:ea typeface="ＭＳ Ｐゴシック" pitchFamily="-111" charset="-128"/>
                <a:cs typeface="ＭＳ Ｐゴシック" pitchFamily="-111" charset="-128"/>
              </a:rPr>
              <a:t> 0 </a:t>
            </a:r>
          </a:p>
          <a:p>
            <a:pPr eaLnBrk="1" hangingPunct="1">
              <a:lnSpc>
                <a:spcPct val="80000"/>
              </a:lnSpc>
            </a:pPr>
            <a:r>
              <a:rPr lang="en-US" sz="2000" dirty="0">
                <a:ea typeface="ＭＳ Ｐゴシック" pitchFamily="-111" charset="-128"/>
                <a:cs typeface="ＭＳ Ｐゴシック" pitchFamily="-111" charset="-128"/>
              </a:rPr>
              <a:t>Thus, halting is equivalent to producing 0.  We can also add one more rule that guarantees we can reach 0 on both odd and even numbers of moves (recall convergence is on fixed point)</a:t>
            </a:r>
          </a:p>
          <a:p>
            <a:pPr eaLnBrk="1" hangingPunct="1">
              <a:lnSpc>
                <a:spcPct val="80000"/>
              </a:lnSpc>
              <a:buFontTx/>
              <a:buNone/>
            </a:pPr>
            <a:r>
              <a:rPr lang="en-US" sz="2000" dirty="0">
                <a:ea typeface="ＭＳ Ｐゴシック" pitchFamily="-111" charset="-128"/>
                <a:cs typeface="ＭＳ Ｐゴシック" pitchFamily="-111" charset="-128"/>
              </a:rPr>
              <a:t>				</a:t>
            </a:r>
            <a:r>
              <a:rPr lang="en-US" sz="1800" dirty="0">
                <a:ea typeface="ＭＳ Ｐゴシック" pitchFamily="-111" charset="-128"/>
                <a:cs typeface="ＭＳ Ｐゴシック" pitchFamily="-111" charset="-128"/>
              </a:rPr>
              <a:t>0 </a:t>
            </a:r>
            <a:r>
              <a:rPr lang="en-US" sz="1800" dirty="0">
                <a:ea typeface="ＭＳ Ｐゴシック" pitchFamily="-111" charset="-128"/>
                <a:cs typeface="ＭＳ Ｐゴシック" pitchFamily="-111" charset="-128"/>
                <a:sym typeface="Symbol" pitchFamily="-111" charset="2"/>
              </a:rPr>
              <a:t></a:t>
            </a:r>
            <a:r>
              <a:rPr lang="en-US" sz="1800" dirty="0">
                <a:ea typeface="ＭＳ Ｐゴシック" pitchFamily="-111" charset="-128"/>
                <a:cs typeface="ＭＳ Ｐゴシック" pitchFamily="-111" charset="-128"/>
              </a:rPr>
              <a:t> 0 or even </a:t>
            </a:r>
            <a:r>
              <a:rPr lang="en-US" sz="2000" dirty="0">
                <a:ea typeface="ＭＳ Ｐゴシック" pitchFamily="-111" charset="-128"/>
                <a:cs typeface="ＭＳ Ｐゴシック" pitchFamily="-111" charset="-128"/>
              </a:rPr>
              <a:t>x </a:t>
            </a:r>
            <a:r>
              <a:rPr lang="en-US" sz="2000" dirty="0">
                <a:ea typeface="ＭＳ Ｐゴシック" pitchFamily="-111" charset="-128"/>
                <a:cs typeface="ＭＳ Ｐゴシック" pitchFamily="-111" charset="-128"/>
                <a:sym typeface="Symbol" pitchFamily="-111" charset="2"/>
              </a:rPr>
              <a:t></a:t>
            </a:r>
            <a:r>
              <a:rPr lang="en-US" sz="2000" dirty="0">
                <a:ea typeface="ＭＳ Ｐゴシック" pitchFamily="-111" charset="-128"/>
                <a:cs typeface="ＭＳ Ｐゴシック" pitchFamily="-111" charset="-128"/>
              </a:rPr>
              <a:t> x </a:t>
            </a:r>
          </a:p>
        </p:txBody>
      </p:sp>
      <p:sp>
        <p:nvSpPr>
          <p:cNvPr id="549893" name="Date Placeholder 3"/>
          <p:cNvSpPr>
            <a:spLocks noGrp="1"/>
          </p:cNvSpPr>
          <p:nvPr>
            <p:ph type="dt" sz="quarter" idx="10"/>
          </p:nvPr>
        </p:nvSpPr>
        <p:spPr>
          <a:noFill/>
        </p:spPr>
        <p:txBody>
          <a:bodyPr/>
          <a:lstStyle/>
          <a:p>
            <a:fld id="{5222F36E-5C34-F340-B745-7914E7BABD92}" type="datetime1">
              <a:rPr lang="en-US">
                <a:latin typeface="Arial" pitchFamily="-111" charset="0"/>
                <a:ea typeface="ＭＳ Ｐゴシック" pitchFamily="-111" charset="-128"/>
                <a:cs typeface="ＭＳ Ｐゴシック" pitchFamily="-111" charset="-128"/>
              </a:rPr>
              <a:pPr/>
              <a:t>4/11/22</a:t>
            </a:fld>
            <a:endParaRPr lang="en-US">
              <a:latin typeface="Arial" pitchFamily="-111" charset="0"/>
              <a:ea typeface="ＭＳ Ｐゴシック" pitchFamily="-111" charset="-128"/>
              <a:cs typeface="ＭＳ Ｐゴシック" pitchFamily="-111" charset="-128"/>
            </a:endParaRPr>
          </a:p>
        </p:txBody>
      </p:sp>
      <p:sp>
        <p:nvSpPr>
          <p:cNvPr id="549894"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7959624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8082" name="Slide Number Placeholder 5"/>
          <p:cNvSpPr>
            <a:spLocks noGrp="1"/>
          </p:cNvSpPr>
          <p:nvPr>
            <p:ph type="sldNum" sz="quarter" idx="12"/>
          </p:nvPr>
        </p:nvSpPr>
        <p:spPr>
          <a:noFill/>
        </p:spPr>
        <p:txBody>
          <a:bodyPr/>
          <a:lstStyle/>
          <a:p>
            <a:pPr eaLnBrk="1" hangingPunct="1"/>
            <a:fld id="{A5F965C0-55BD-C145-A01C-6BC6A5FA9038}" type="slidenum">
              <a:rPr lang="en-US">
                <a:latin typeface="Arial" pitchFamily="-111" charset="0"/>
                <a:ea typeface="ＭＳ Ｐゴシック" pitchFamily="-111" charset="-128"/>
                <a:cs typeface="ＭＳ Ｐゴシック" pitchFamily="-111" charset="-128"/>
              </a:rPr>
              <a:pPr eaLnBrk="1" hangingPunct="1"/>
              <a:t>34</a:t>
            </a:fld>
            <a:endParaRPr lang="en-US">
              <a:latin typeface="Arial" pitchFamily="-111" charset="0"/>
              <a:ea typeface="ＭＳ Ｐゴシック" pitchFamily="-111" charset="-128"/>
              <a:cs typeface="ＭＳ Ｐゴシック" pitchFamily="-111" charset="-128"/>
            </a:endParaRPr>
          </a:p>
        </p:txBody>
      </p:sp>
      <p:sp>
        <p:nvSpPr>
          <p:cNvPr id="558083"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Quotients of CFLs (precise)</a:t>
            </a:r>
          </a:p>
        </p:txBody>
      </p:sp>
      <p:sp>
        <p:nvSpPr>
          <p:cNvPr id="558084" name="Rectangle 3"/>
          <p:cNvSpPr>
            <a:spLocks noGrp="1" noChangeArrowheads="1"/>
          </p:cNvSpPr>
          <p:nvPr>
            <p:ph type="body" idx="1"/>
          </p:nvPr>
        </p:nvSpPr>
        <p:spPr/>
        <p:txBody>
          <a:bodyPr/>
          <a:lstStyle/>
          <a:p>
            <a:pPr eaLnBrk="1" hangingPunct="1">
              <a:lnSpc>
                <a:spcPct val="80000"/>
              </a:lnSpc>
            </a:pPr>
            <a:r>
              <a:rPr lang="en-US" sz="1800" dirty="0">
                <a:ea typeface="ＭＳ Ｐゴシック" pitchFamily="-111" charset="-128"/>
                <a:cs typeface="ＭＳ Ｐゴシック" pitchFamily="-111" charset="-128"/>
              </a:rPr>
              <a:t>Let (n, ((a1,b1,c1,d1) , … ,(</a:t>
            </a:r>
            <a:r>
              <a:rPr lang="en-US" sz="1800" dirty="0" err="1">
                <a:ea typeface="ＭＳ Ｐゴシック" pitchFamily="-111" charset="-128"/>
                <a:cs typeface="ＭＳ Ｐゴシック" pitchFamily="-111" charset="-128"/>
              </a:rPr>
              <a:t>ak,bk,ck,dk</a:t>
            </a:r>
            <a:r>
              <a:rPr lang="en-US" sz="1800" dirty="0">
                <a:ea typeface="ＭＳ Ｐゴシック" pitchFamily="-111" charset="-128"/>
                <a:cs typeface="ＭＳ Ｐゴシック" pitchFamily="-111" charset="-128"/>
              </a:rPr>
              <a:t>) ) be some factor replacement system with residues.  Define grammars G1 and G2 by using the 4k+4 rules</a:t>
            </a:r>
          </a:p>
          <a:p>
            <a:pPr lvl="1" eaLnBrk="1" hangingPunct="1">
              <a:lnSpc>
                <a:spcPct val="80000"/>
              </a:lnSpc>
              <a:buFontTx/>
              <a:buNone/>
            </a:pPr>
            <a:r>
              <a:rPr lang="en-US" sz="1800" b="1" dirty="0"/>
              <a:t>G : F</a:t>
            </a:r>
            <a:r>
              <a:rPr lang="en-US" sz="1800" b="1" baseline="-25000" dirty="0"/>
              <a:t>i</a:t>
            </a:r>
            <a:r>
              <a:rPr lang="en-US" sz="1800" b="1" dirty="0"/>
              <a:t> 	</a:t>
            </a:r>
            <a:r>
              <a:rPr lang="en-US" sz="1800" b="1" dirty="0">
                <a:sym typeface="Symbol" pitchFamily="-111" charset="2"/>
              </a:rPr>
              <a:t></a:t>
            </a:r>
            <a:r>
              <a:rPr lang="en-US" sz="1800" b="1" dirty="0"/>
              <a:t>  	1</a:t>
            </a:r>
            <a:r>
              <a:rPr lang="en-US" sz="1800" b="1" baseline="30000" dirty="0"/>
              <a:t>ai</a:t>
            </a:r>
            <a:r>
              <a:rPr lang="en-US" sz="1800" b="1" dirty="0"/>
              <a:t>F</a:t>
            </a:r>
            <a:r>
              <a:rPr lang="en-US" sz="1800" b="1" baseline="-25000" dirty="0"/>
              <a:t>i</a:t>
            </a:r>
            <a:r>
              <a:rPr lang="en-US" sz="1800" b="1" dirty="0"/>
              <a:t>1</a:t>
            </a:r>
            <a:r>
              <a:rPr lang="en-US" sz="1800" b="1" baseline="30000" dirty="0"/>
              <a:t>ci</a:t>
            </a:r>
            <a:r>
              <a:rPr lang="en-US" sz="1800" b="1" dirty="0"/>
              <a:t>  |  1</a:t>
            </a:r>
            <a:r>
              <a:rPr lang="en-US" sz="1800" b="1" baseline="30000" dirty="0"/>
              <a:t>ai+bi</a:t>
            </a:r>
            <a:r>
              <a:rPr lang="en-US" sz="1800" b="1" dirty="0"/>
              <a:t>#1</a:t>
            </a:r>
            <a:r>
              <a:rPr lang="en-US" sz="1800" b="1" baseline="30000" dirty="0"/>
              <a:t>ci+di</a:t>
            </a:r>
            <a:r>
              <a:rPr lang="en-US" sz="1800" b="1" dirty="0"/>
              <a:t>	1 ≤ </a:t>
            </a:r>
            <a:r>
              <a:rPr lang="en-US" sz="1800" b="1" dirty="0" err="1"/>
              <a:t>i</a:t>
            </a:r>
            <a:r>
              <a:rPr lang="en-US" sz="1800" b="1" dirty="0"/>
              <a:t> ≤ k</a:t>
            </a:r>
          </a:p>
          <a:p>
            <a:pPr lvl="1" eaLnBrk="1" hangingPunct="1">
              <a:lnSpc>
                <a:spcPct val="80000"/>
              </a:lnSpc>
              <a:buFontTx/>
              <a:buNone/>
            </a:pPr>
            <a:r>
              <a:rPr lang="en-US" sz="1800" b="1" dirty="0"/>
              <a:t>	 T</a:t>
            </a:r>
            <a:r>
              <a:rPr lang="en-US" sz="1800" b="1" baseline="-25000" dirty="0"/>
              <a:t>1</a:t>
            </a:r>
            <a:r>
              <a:rPr lang="en-US" sz="1800" b="1" dirty="0"/>
              <a:t>	</a:t>
            </a:r>
            <a:r>
              <a:rPr lang="en-US" sz="1800" b="1" dirty="0">
                <a:sym typeface="Symbol" pitchFamily="-111" charset="2"/>
              </a:rPr>
              <a:t></a:t>
            </a:r>
            <a:r>
              <a:rPr lang="en-US" sz="1800" b="1" dirty="0"/>
              <a:t> 	# F</a:t>
            </a:r>
            <a:r>
              <a:rPr lang="en-US" sz="1800" b="1" baseline="-25000" dirty="0"/>
              <a:t>i</a:t>
            </a:r>
            <a:r>
              <a:rPr lang="en-US" sz="1800" b="1" dirty="0"/>
              <a:t> T</a:t>
            </a:r>
            <a:r>
              <a:rPr lang="en-US" sz="1800" b="1" baseline="-25000" dirty="0"/>
              <a:t>1</a:t>
            </a:r>
            <a:r>
              <a:rPr lang="en-US" sz="1800" b="1" dirty="0"/>
              <a:t>  |  # F</a:t>
            </a:r>
            <a:r>
              <a:rPr lang="en-US" sz="1800" b="1" baseline="-25000" dirty="0"/>
              <a:t>i</a:t>
            </a:r>
            <a:r>
              <a:rPr lang="en-US" sz="1800" b="1" dirty="0"/>
              <a:t> #		1 ≤ </a:t>
            </a:r>
            <a:r>
              <a:rPr lang="en-US" sz="1800" b="1" dirty="0" err="1"/>
              <a:t>i</a:t>
            </a:r>
            <a:r>
              <a:rPr lang="en-US" sz="1800" b="1" dirty="0"/>
              <a:t> ≤ k</a:t>
            </a:r>
          </a:p>
          <a:p>
            <a:pPr lvl="1" eaLnBrk="1" hangingPunct="1">
              <a:lnSpc>
                <a:spcPct val="80000"/>
              </a:lnSpc>
              <a:buFontTx/>
              <a:buNone/>
            </a:pPr>
            <a:r>
              <a:rPr lang="en-US" sz="1800" b="1" dirty="0"/>
              <a:t>	 A 	</a:t>
            </a:r>
            <a:r>
              <a:rPr lang="en-US" sz="1800" b="1" dirty="0">
                <a:sym typeface="Symbol" pitchFamily="-111" charset="2"/>
              </a:rPr>
              <a:t></a:t>
            </a:r>
            <a:r>
              <a:rPr lang="en-US" sz="1800" b="1" dirty="0"/>
              <a:t>  	1 A</a:t>
            </a:r>
            <a:r>
              <a:rPr lang="en-US" sz="1800" b="1" baseline="-25000" dirty="0"/>
              <a:t> </a:t>
            </a:r>
            <a:r>
              <a:rPr lang="en-US" sz="1800" b="1" dirty="0"/>
              <a:t>1 | $ #</a:t>
            </a:r>
          </a:p>
          <a:p>
            <a:pPr lvl="1" eaLnBrk="1" hangingPunct="1">
              <a:lnSpc>
                <a:spcPct val="80000"/>
              </a:lnSpc>
              <a:buFontTx/>
              <a:buNone/>
            </a:pPr>
            <a:r>
              <a:rPr lang="en-US" sz="1800" b="1" dirty="0"/>
              <a:t>	 S</a:t>
            </a:r>
            <a:r>
              <a:rPr lang="en-US" sz="1800" b="1" baseline="-25000" dirty="0"/>
              <a:t>1</a:t>
            </a:r>
            <a:r>
              <a:rPr lang="en-US" sz="1800" b="1" dirty="0"/>
              <a:t>	</a:t>
            </a:r>
            <a:r>
              <a:rPr lang="en-US" sz="1800" b="1" dirty="0">
                <a:sym typeface="Symbol" pitchFamily="-111" charset="2"/>
              </a:rPr>
              <a:t></a:t>
            </a:r>
            <a:r>
              <a:rPr lang="en-US" sz="1800" b="1" dirty="0"/>
              <a:t> 	$T</a:t>
            </a:r>
            <a:r>
              <a:rPr lang="en-US" sz="1800" b="1" baseline="-25000" dirty="0"/>
              <a:t>1</a:t>
            </a:r>
          </a:p>
          <a:p>
            <a:pPr lvl="1" eaLnBrk="1" hangingPunct="1">
              <a:lnSpc>
                <a:spcPct val="80000"/>
              </a:lnSpc>
              <a:buFontTx/>
              <a:buNone/>
            </a:pPr>
            <a:r>
              <a:rPr lang="en-US" sz="1800" b="1" dirty="0"/>
              <a:t>	 S</a:t>
            </a:r>
            <a:r>
              <a:rPr lang="en-US" sz="1800" b="1" baseline="-25000" dirty="0"/>
              <a:t>2</a:t>
            </a:r>
            <a:r>
              <a:rPr lang="en-US" sz="1800" b="1" dirty="0"/>
              <a:t> 	</a:t>
            </a:r>
            <a:r>
              <a:rPr lang="en-US" sz="1800" b="1" dirty="0">
                <a:sym typeface="Symbol" pitchFamily="-111" charset="2"/>
              </a:rPr>
              <a:t></a:t>
            </a:r>
            <a:r>
              <a:rPr lang="en-US" sz="1800" b="1" dirty="0"/>
              <a:t>  	A T</a:t>
            </a:r>
            <a:r>
              <a:rPr lang="en-US" sz="1800" b="1" baseline="-25000" dirty="0"/>
              <a:t>1 </a:t>
            </a:r>
            <a:r>
              <a:rPr lang="en-US" sz="1800" b="1" dirty="0"/>
              <a:t># 1</a:t>
            </a:r>
            <a:r>
              <a:rPr lang="en-US" sz="1800" b="1" baseline="30000" dirty="0"/>
              <a:t>z</a:t>
            </a:r>
            <a:r>
              <a:rPr lang="en-US" sz="1800" b="1" baseline="16000" dirty="0"/>
              <a:t>0</a:t>
            </a:r>
            <a:r>
              <a:rPr lang="en-US" sz="1800" b="1" dirty="0"/>
              <a:t> #	Z</a:t>
            </a:r>
            <a:r>
              <a:rPr lang="en-US" sz="1800" b="1" baseline="-25000" dirty="0"/>
              <a:t>0</a:t>
            </a:r>
            <a:r>
              <a:rPr lang="en-US" sz="1800" b="1" dirty="0"/>
              <a:t> is 0 for us</a:t>
            </a:r>
          </a:p>
          <a:p>
            <a:pPr lvl="1" eaLnBrk="1" hangingPunct="1">
              <a:lnSpc>
                <a:spcPct val="80000"/>
              </a:lnSpc>
              <a:buFontTx/>
              <a:buNone/>
            </a:pPr>
            <a:r>
              <a:rPr lang="en-US" sz="1800" b="1" dirty="0"/>
              <a:t>G1 starts with S</a:t>
            </a:r>
            <a:r>
              <a:rPr lang="en-US" sz="1800" b="1" baseline="-25000" dirty="0"/>
              <a:t>1</a:t>
            </a:r>
            <a:r>
              <a:rPr lang="en-US" sz="1800" b="1" dirty="0"/>
              <a:t> and G2 with S</a:t>
            </a:r>
            <a:r>
              <a:rPr lang="en-US" sz="1800" b="1" baseline="-25000" dirty="0"/>
              <a:t>2</a:t>
            </a:r>
          </a:p>
          <a:p>
            <a:pPr eaLnBrk="1" hangingPunct="1">
              <a:lnSpc>
                <a:spcPct val="80000"/>
              </a:lnSpc>
            </a:pPr>
            <a:r>
              <a:rPr lang="en-US" sz="1800" dirty="0">
                <a:ea typeface="ＭＳ Ｐゴシック" pitchFamily="-111" charset="-128"/>
                <a:cs typeface="ＭＳ Ｐゴシック" pitchFamily="-111" charset="-128"/>
              </a:rPr>
              <a:t>Thus, using the notation of writing Y in place of 1</a:t>
            </a:r>
            <a:r>
              <a:rPr lang="en-US" sz="1800" baseline="30000" dirty="0">
                <a:ea typeface="ＭＳ Ｐゴシック" pitchFamily="-111" charset="-128"/>
                <a:cs typeface="ＭＳ Ｐゴシック" pitchFamily="-111" charset="-128"/>
              </a:rPr>
              <a:t>Y</a:t>
            </a:r>
            <a:r>
              <a:rPr lang="en-US" sz="1800" dirty="0">
                <a:ea typeface="ＭＳ Ｐゴシック" pitchFamily="-111" charset="-128"/>
                <a:cs typeface="ＭＳ Ｐゴシック" pitchFamily="-111" charset="-128"/>
              </a:rPr>
              <a:t>, </a:t>
            </a:r>
          </a:p>
          <a:p>
            <a:pPr lvl="1" eaLnBrk="1" hangingPunct="1">
              <a:lnSpc>
                <a:spcPct val="80000"/>
              </a:lnSpc>
              <a:buFontTx/>
              <a:buNone/>
            </a:pPr>
            <a:r>
              <a:rPr lang="en-US" sz="1800" b="1" dirty="0"/>
              <a:t>L1 =  L( G1 ) =          { $ #Y</a:t>
            </a:r>
            <a:r>
              <a:rPr lang="en-US" sz="1800" b="1" baseline="-25000" dirty="0"/>
              <a:t>0</a:t>
            </a:r>
            <a:r>
              <a:rPr lang="en-US" sz="1800" b="1" dirty="0"/>
              <a:t> # Y</a:t>
            </a:r>
            <a:r>
              <a:rPr lang="en-US" sz="1800" b="1" baseline="-25000" dirty="0"/>
              <a:t>1</a:t>
            </a:r>
            <a:r>
              <a:rPr lang="en-US" sz="1800" b="1" dirty="0"/>
              <a:t> # Y</a:t>
            </a:r>
            <a:r>
              <a:rPr lang="en-US" sz="1800" b="1" baseline="-25000" dirty="0"/>
              <a:t>2</a:t>
            </a:r>
            <a:r>
              <a:rPr lang="en-US" sz="1800" b="1" dirty="0"/>
              <a:t> # Y</a:t>
            </a:r>
            <a:r>
              <a:rPr lang="en-US" sz="1800" b="1" baseline="-25000" dirty="0"/>
              <a:t>3</a:t>
            </a:r>
            <a:r>
              <a:rPr lang="en-US" sz="1800" b="1" dirty="0"/>
              <a:t> # … # Y</a:t>
            </a:r>
            <a:r>
              <a:rPr lang="en-US" sz="1800" b="1" baseline="-25000" dirty="0"/>
              <a:t>2j</a:t>
            </a:r>
            <a:r>
              <a:rPr lang="en-US" sz="1800" b="1" dirty="0"/>
              <a:t> # Y</a:t>
            </a:r>
            <a:r>
              <a:rPr lang="en-US" sz="1800" b="1" baseline="-25000" dirty="0"/>
              <a:t>2j+1</a:t>
            </a:r>
            <a:r>
              <a:rPr lang="en-US" sz="1800" b="1" dirty="0"/>
              <a:t> # }</a:t>
            </a:r>
          </a:p>
          <a:p>
            <a:pPr lvl="1" eaLnBrk="1" hangingPunct="1">
              <a:lnSpc>
                <a:spcPct val="80000"/>
              </a:lnSpc>
              <a:buFontTx/>
              <a:buNone/>
            </a:pPr>
            <a:r>
              <a:rPr lang="en-US" sz="1800" dirty="0"/>
              <a:t>where</a:t>
            </a:r>
            <a:r>
              <a:rPr lang="en-US" sz="1800" b="1" dirty="0"/>
              <a:t> Y</a:t>
            </a:r>
            <a:r>
              <a:rPr lang="en-US" sz="1800" b="1" baseline="-25000" dirty="0"/>
              <a:t>2i</a:t>
            </a:r>
            <a:r>
              <a:rPr lang="en-US" sz="1800" b="1" dirty="0"/>
              <a:t> </a:t>
            </a:r>
            <a:r>
              <a:rPr lang="en-US" sz="1800" b="1" dirty="0">
                <a:sym typeface="Symbol" pitchFamily="-111" charset="2"/>
              </a:rPr>
              <a:t></a:t>
            </a:r>
            <a:r>
              <a:rPr lang="en-US" sz="1800" b="1" dirty="0"/>
              <a:t> Y</a:t>
            </a:r>
            <a:r>
              <a:rPr lang="en-US" sz="1800" b="1" baseline="-25000" dirty="0"/>
              <a:t>2i+1</a:t>
            </a:r>
            <a:r>
              <a:rPr lang="en-US" sz="1800" b="1" dirty="0"/>
              <a:t> , 0 ≤ </a:t>
            </a:r>
            <a:r>
              <a:rPr lang="en-US" sz="1800" b="1" dirty="0" err="1"/>
              <a:t>i</a:t>
            </a:r>
            <a:r>
              <a:rPr lang="en-US" sz="1800" b="1" dirty="0"/>
              <a:t> ≤ j.  </a:t>
            </a:r>
          </a:p>
          <a:p>
            <a:pPr lvl="1" eaLnBrk="1" hangingPunct="1">
              <a:lnSpc>
                <a:spcPct val="80000"/>
              </a:lnSpc>
              <a:buFontTx/>
              <a:buNone/>
            </a:pPr>
            <a:r>
              <a:rPr lang="en-US" sz="1800" dirty="0"/>
              <a:t>This checks the even/odd steps of an even length computation.</a:t>
            </a:r>
          </a:p>
          <a:p>
            <a:pPr lvl="1" eaLnBrk="1" hangingPunct="1">
              <a:lnSpc>
                <a:spcPct val="80000"/>
              </a:lnSpc>
              <a:buFontTx/>
              <a:buNone/>
            </a:pPr>
            <a:r>
              <a:rPr lang="en-US" sz="1800" dirty="0"/>
              <a:t>But </a:t>
            </a:r>
            <a:r>
              <a:rPr lang="en-US" sz="1800" b="1" dirty="0"/>
              <a:t>L2 =  L( G2 ) = {X</a:t>
            </a:r>
            <a:r>
              <a:rPr lang="en-US" sz="1800" b="1" baseline="-25000" dirty="0"/>
              <a:t>0</a:t>
            </a:r>
            <a:r>
              <a:rPr lang="en-US" sz="1800" b="1" dirty="0"/>
              <a:t> $</a:t>
            </a:r>
            <a:r>
              <a:rPr lang="en-US" sz="1800" dirty="0"/>
              <a:t> </a:t>
            </a:r>
            <a:r>
              <a:rPr lang="en-US" sz="1800" b="1" dirty="0"/>
              <a:t>#X</a:t>
            </a:r>
            <a:r>
              <a:rPr lang="en-US" sz="1800" b="1" baseline="-25000" dirty="0"/>
              <a:t>0</a:t>
            </a:r>
            <a:r>
              <a:rPr lang="en-US" sz="1800" b="1" dirty="0"/>
              <a:t> # X</a:t>
            </a:r>
            <a:r>
              <a:rPr lang="en-US" sz="1800" b="1" baseline="-25000" dirty="0"/>
              <a:t>1</a:t>
            </a:r>
            <a:r>
              <a:rPr lang="en-US" sz="1800" b="1" dirty="0"/>
              <a:t> # X</a:t>
            </a:r>
            <a:r>
              <a:rPr lang="en-US" sz="1800" b="1" baseline="-25000" dirty="0"/>
              <a:t>2</a:t>
            </a:r>
            <a:r>
              <a:rPr lang="en-US" sz="1800" b="1" dirty="0"/>
              <a:t> # X</a:t>
            </a:r>
            <a:r>
              <a:rPr lang="en-US" sz="1800" b="1" baseline="-25000" dirty="0"/>
              <a:t>3</a:t>
            </a:r>
            <a:r>
              <a:rPr lang="en-US" sz="1800" b="1" dirty="0"/>
              <a:t> # … # X</a:t>
            </a:r>
            <a:r>
              <a:rPr lang="en-US" sz="1800" b="1" baseline="-25000" dirty="0"/>
              <a:t>2k</a:t>
            </a:r>
            <a:r>
              <a:rPr lang="en-US" sz="1800" b="1" dirty="0"/>
              <a:t>#  Z</a:t>
            </a:r>
            <a:r>
              <a:rPr lang="en-US" sz="1800" b="1" baseline="-25000" dirty="0"/>
              <a:t>0</a:t>
            </a:r>
            <a:r>
              <a:rPr lang="en-US" sz="1800" b="1" dirty="0"/>
              <a:t>   # }</a:t>
            </a:r>
          </a:p>
          <a:p>
            <a:pPr lvl="1" eaLnBrk="1" hangingPunct="1">
              <a:lnSpc>
                <a:spcPct val="80000"/>
              </a:lnSpc>
              <a:buFontTx/>
              <a:buNone/>
            </a:pPr>
            <a:r>
              <a:rPr lang="en-US" sz="1800" dirty="0"/>
              <a:t>where</a:t>
            </a:r>
            <a:r>
              <a:rPr lang="en-US" sz="1800" b="1" dirty="0"/>
              <a:t> X</a:t>
            </a:r>
            <a:r>
              <a:rPr lang="en-US" sz="1800" b="1" baseline="-25000" dirty="0"/>
              <a:t>2i-1</a:t>
            </a:r>
            <a:r>
              <a:rPr lang="en-US" sz="1800" b="1" dirty="0"/>
              <a:t> </a:t>
            </a:r>
            <a:r>
              <a:rPr lang="en-US" sz="1800" b="1" dirty="0">
                <a:sym typeface="Symbol" pitchFamily="-111" charset="2"/>
              </a:rPr>
              <a:t></a:t>
            </a:r>
            <a:r>
              <a:rPr lang="en-US" sz="1800" b="1" dirty="0"/>
              <a:t> X</a:t>
            </a:r>
            <a:r>
              <a:rPr lang="en-US" sz="1800" b="1" baseline="-25000" dirty="0"/>
              <a:t>2i</a:t>
            </a:r>
            <a:r>
              <a:rPr lang="en-US" sz="1800" b="1" dirty="0"/>
              <a:t> , 1 ≤ </a:t>
            </a:r>
            <a:r>
              <a:rPr lang="en-US" sz="1800" b="1" dirty="0" err="1"/>
              <a:t>i</a:t>
            </a:r>
            <a:r>
              <a:rPr lang="en-US" sz="1800" b="1" dirty="0"/>
              <a:t> ≤ k </a:t>
            </a:r>
            <a:r>
              <a:rPr lang="en-US" sz="1800" dirty="0"/>
              <a:t>and</a:t>
            </a:r>
            <a:r>
              <a:rPr lang="en-US" sz="1800" b="1" dirty="0"/>
              <a:t> X = X</a:t>
            </a:r>
            <a:r>
              <a:rPr lang="en-US" sz="1800" b="1" baseline="-25000" dirty="0"/>
              <a:t>0</a:t>
            </a:r>
            <a:r>
              <a:rPr lang="en-US" sz="1800" b="1" dirty="0"/>
              <a:t> </a:t>
            </a:r>
          </a:p>
          <a:p>
            <a:pPr lvl="1" eaLnBrk="1" hangingPunct="1">
              <a:lnSpc>
                <a:spcPct val="80000"/>
              </a:lnSpc>
              <a:buFontTx/>
              <a:buNone/>
            </a:pPr>
            <a:r>
              <a:rPr lang="en-US" sz="1800" dirty="0"/>
              <a:t>This checks the odd/steps of an even length terminating computation and includes an extra copy of the starting number prior to its</a:t>
            </a:r>
            <a:r>
              <a:rPr lang="en-US" sz="1800" b="1" dirty="0"/>
              <a:t> $.</a:t>
            </a:r>
            <a:r>
              <a:rPr lang="en-US" sz="1800" dirty="0"/>
              <a:t>  </a:t>
            </a:r>
          </a:p>
        </p:txBody>
      </p:sp>
      <p:sp>
        <p:nvSpPr>
          <p:cNvPr id="558085" name="Date Placeholder 3"/>
          <p:cNvSpPr>
            <a:spLocks noGrp="1"/>
          </p:cNvSpPr>
          <p:nvPr>
            <p:ph type="dt" sz="quarter" idx="10"/>
          </p:nvPr>
        </p:nvSpPr>
        <p:spPr>
          <a:noFill/>
        </p:spPr>
        <p:txBody>
          <a:bodyPr/>
          <a:lstStyle/>
          <a:p>
            <a:fld id="{E8DBC07F-A632-414E-A284-E081A2AD04D9}" type="datetime1">
              <a:rPr lang="en-US">
                <a:latin typeface="Arial" pitchFamily="-111" charset="0"/>
                <a:ea typeface="ＭＳ Ｐゴシック" pitchFamily="-111" charset="-128"/>
                <a:cs typeface="ＭＳ Ｐゴシック" pitchFamily="-111" charset="-128"/>
              </a:rPr>
              <a:pPr/>
              <a:t>4/10/22</a:t>
            </a:fld>
            <a:endParaRPr lang="en-US">
              <a:latin typeface="Arial" pitchFamily="-111" charset="0"/>
              <a:ea typeface="ＭＳ Ｐゴシック" pitchFamily="-111" charset="-128"/>
              <a:cs typeface="ＭＳ Ｐゴシック" pitchFamily="-111" charset="-128"/>
            </a:endParaRPr>
          </a:p>
        </p:txBody>
      </p:sp>
      <p:sp>
        <p:nvSpPr>
          <p:cNvPr id="558086"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33697432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0130" name="Slide Number Placeholder 5"/>
          <p:cNvSpPr>
            <a:spLocks noGrp="1"/>
          </p:cNvSpPr>
          <p:nvPr>
            <p:ph type="sldNum" sz="quarter" idx="12"/>
          </p:nvPr>
        </p:nvSpPr>
        <p:spPr>
          <a:noFill/>
        </p:spPr>
        <p:txBody>
          <a:bodyPr/>
          <a:lstStyle/>
          <a:p>
            <a:pPr eaLnBrk="1" hangingPunct="1"/>
            <a:fld id="{B42BDA4F-1F4E-5445-A0C8-539C83B7B60C}" type="slidenum">
              <a:rPr lang="en-US">
                <a:latin typeface="Arial" pitchFamily="-111" charset="0"/>
                <a:ea typeface="ＭＳ Ｐゴシック" pitchFamily="-111" charset="-128"/>
                <a:cs typeface="ＭＳ Ｐゴシック" pitchFamily="-111" charset="-128"/>
              </a:rPr>
              <a:pPr eaLnBrk="1" hangingPunct="1"/>
              <a:t>35</a:t>
            </a:fld>
            <a:endParaRPr lang="en-US">
              <a:latin typeface="Arial" pitchFamily="-111" charset="0"/>
              <a:ea typeface="ＭＳ Ｐゴシック" pitchFamily="-111" charset="-128"/>
              <a:cs typeface="ＭＳ Ｐゴシック" pitchFamily="-111" charset="-128"/>
            </a:endParaRPr>
          </a:p>
        </p:txBody>
      </p:sp>
      <p:sp>
        <p:nvSpPr>
          <p:cNvPr id="560131" name="Rectangle 2"/>
          <p:cNvSpPr>
            <a:spLocks noGrp="1" noChangeArrowheads="1"/>
          </p:cNvSpPr>
          <p:nvPr>
            <p:ph type="title"/>
          </p:nvPr>
        </p:nvSpPr>
        <p:spPr/>
        <p:txBody>
          <a:bodyPr/>
          <a:lstStyle/>
          <a:p>
            <a:pPr eaLnBrk="1" hangingPunct="1"/>
            <a:r>
              <a:rPr lang="en-US" dirty="0">
                <a:ea typeface="ＭＳ Ｐゴシック" pitchFamily="-111" charset="-128"/>
                <a:cs typeface="ＭＳ Ｐゴシック" pitchFamily="-111" charset="-128"/>
              </a:rPr>
              <a:t>Summarizing Quotient</a:t>
            </a:r>
          </a:p>
        </p:txBody>
      </p:sp>
      <p:sp>
        <p:nvSpPr>
          <p:cNvPr id="560132" name="Rectangle 3"/>
          <p:cNvSpPr>
            <a:spLocks noGrp="1" noChangeArrowheads="1"/>
          </p:cNvSpPr>
          <p:nvPr>
            <p:ph type="body" idx="1"/>
          </p:nvPr>
        </p:nvSpPr>
        <p:spPr/>
        <p:txBody>
          <a:bodyPr/>
          <a:lstStyle/>
          <a:p>
            <a:pPr eaLnBrk="1" hangingPunct="1">
              <a:lnSpc>
                <a:spcPct val="80000"/>
              </a:lnSpc>
              <a:buFontTx/>
              <a:buNone/>
            </a:pPr>
            <a:r>
              <a:rPr lang="en-US" sz="2800" dirty="0">
                <a:ea typeface="ＭＳ Ｐゴシック" pitchFamily="-111" charset="-128"/>
                <a:cs typeface="ＭＳ Ｐゴシック" pitchFamily="-111" charset="-128"/>
              </a:rPr>
              <a:t>	Now, consider the quotient </a:t>
            </a:r>
            <a:r>
              <a:rPr lang="en-US" sz="2800" b="1" dirty="0">
                <a:ea typeface="ＭＳ Ｐゴシック" pitchFamily="-111" charset="-128"/>
                <a:cs typeface="ＭＳ Ｐゴシック" pitchFamily="-111" charset="-128"/>
              </a:rPr>
              <a:t>L2 / L1 </a:t>
            </a:r>
            <a:r>
              <a:rPr lang="en-US" sz="2800" dirty="0">
                <a:ea typeface="ＭＳ Ｐゴシック" pitchFamily="-111" charset="-128"/>
                <a:cs typeface="ＭＳ Ｐゴシック" pitchFamily="-111" charset="-128"/>
              </a:rPr>
              <a:t>where </a:t>
            </a:r>
            <a:r>
              <a:rPr lang="en-US" sz="2800" b="1" dirty="0">
                <a:ea typeface="ＭＳ Ｐゴシック" pitchFamily="-111" charset="-128"/>
                <a:cs typeface="ＭＳ Ｐゴシック" pitchFamily="-111" charset="-128"/>
              </a:rPr>
              <a:t>L1</a:t>
            </a:r>
            <a:r>
              <a:rPr lang="en-US" sz="2800" dirty="0">
                <a:ea typeface="ＭＳ Ｐゴシック" pitchFamily="-111" charset="-128"/>
                <a:cs typeface="ＭＳ Ｐゴシック" pitchFamily="-111" charset="-128"/>
              </a:rPr>
              <a:t> and </a:t>
            </a:r>
            <a:r>
              <a:rPr lang="en-US" sz="2800" b="1" dirty="0">
                <a:ea typeface="ＭＳ Ｐゴシック" pitchFamily="-111" charset="-128"/>
                <a:cs typeface="ＭＳ Ｐゴシック" pitchFamily="-111" charset="-128"/>
              </a:rPr>
              <a:t>L2</a:t>
            </a:r>
            <a:r>
              <a:rPr lang="en-US" sz="2800" dirty="0">
                <a:ea typeface="ＭＳ Ｐゴシック" pitchFamily="-111" charset="-128"/>
                <a:cs typeface="ＭＳ Ｐゴシック" pitchFamily="-111" charset="-128"/>
              </a:rPr>
              <a:t> are the CFLs on prior slide.  The only way a member of </a:t>
            </a:r>
            <a:r>
              <a:rPr lang="en-US" sz="2800" b="1" dirty="0">
                <a:ea typeface="ＭＳ Ｐゴシック" pitchFamily="-111" charset="-128"/>
                <a:cs typeface="ＭＳ Ｐゴシック" pitchFamily="-111" charset="-128"/>
              </a:rPr>
              <a:t>L1</a:t>
            </a:r>
            <a:r>
              <a:rPr lang="en-US" sz="2800" dirty="0">
                <a:ea typeface="ＭＳ Ｐゴシック" pitchFamily="-111" charset="-128"/>
                <a:cs typeface="ＭＳ Ｐゴシック" pitchFamily="-111" charset="-128"/>
              </a:rPr>
              <a:t> can match a final substring in </a:t>
            </a:r>
            <a:r>
              <a:rPr lang="en-US" sz="2800" b="1" dirty="0">
                <a:ea typeface="ＭＳ Ｐゴシック" pitchFamily="-111" charset="-128"/>
                <a:cs typeface="ＭＳ Ｐゴシック" pitchFamily="-111" charset="-128"/>
              </a:rPr>
              <a:t>L2</a:t>
            </a:r>
            <a:r>
              <a:rPr lang="en-US" sz="2800" dirty="0">
                <a:ea typeface="ＭＳ Ｐゴシック" pitchFamily="-111" charset="-128"/>
                <a:cs typeface="ＭＳ Ｐゴシック" pitchFamily="-111" charset="-128"/>
              </a:rPr>
              <a:t> is to line up the </a:t>
            </a:r>
            <a:r>
              <a:rPr lang="en-US" sz="2800" b="1" dirty="0">
                <a:ea typeface="ＭＳ Ｐゴシック" pitchFamily="-111" charset="-128"/>
                <a:cs typeface="ＭＳ Ｐゴシック" pitchFamily="-111" charset="-128"/>
              </a:rPr>
              <a:t>$</a:t>
            </a:r>
            <a:r>
              <a:rPr lang="en-US" sz="2800" dirty="0">
                <a:ea typeface="ＭＳ Ｐゴシック" pitchFamily="-111" charset="-128"/>
                <a:cs typeface="ＭＳ Ｐゴシック" pitchFamily="-111" charset="-128"/>
              </a:rPr>
              <a:t> signs.  But then they serve to check out the validity and termination of the computation.  Moreover, the quotient leaves only the starting number (the one on which the machine halts.)  Thus,</a:t>
            </a:r>
          </a:p>
          <a:p>
            <a:pPr eaLnBrk="1" hangingPunct="1">
              <a:lnSpc>
                <a:spcPct val="80000"/>
              </a:lnSpc>
              <a:buFontTx/>
              <a:buNone/>
            </a:pPr>
            <a:r>
              <a:rPr lang="en-US" sz="2800" dirty="0">
                <a:ea typeface="ＭＳ Ｐゴシック" pitchFamily="-111" charset="-128"/>
                <a:cs typeface="ＭＳ Ｐゴシック" pitchFamily="-111" charset="-128"/>
              </a:rPr>
              <a:t>	</a:t>
            </a:r>
            <a:r>
              <a:rPr lang="en-US" sz="2800" b="1" dirty="0">
                <a:ea typeface="ＭＳ Ｐゴシック" pitchFamily="-111" charset="-128"/>
                <a:cs typeface="ＭＳ Ｐゴシック" pitchFamily="-111" charset="-128"/>
              </a:rPr>
              <a:t>L2 / L1  = { X | the system F halts on zero }. </a:t>
            </a:r>
          </a:p>
          <a:p>
            <a:pPr eaLnBrk="1" hangingPunct="1">
              <a:lnSpc>
                <a:spcPct val="80000"/>
              </a:lnSpc>
              <a:buFontTx/>
              <a:buNone/>
            </a:pPr>
            <a:r>
              <a:rPr lang="en-US" sz="2800" dirty="0">
                <a:ea typeface="ＭＳ Ｐゴシック" pitchFamily="-111" charset="-128"/>
                <a:cs typeface="ＭＳ Ｐゴシック" pitchFamily="-111" charset="-128"/>
              </a:rPr>
              <a:t>	Since deciding the members of an re set is in general undecidable, we have shown that membership in the quotient of two CFLs is also undecidable.</a:t>
            </a:r>
          </a:p>
        </p:txBody>
      </p:sp>
      <p:sp>
        <p:nvSpPr>
          <p:cNvPr id="560133" name="Date Placeholder 3"/>
          <p:cNvSpPr>
            <a:spLocks noGrp="1"/>
          </p:cNvSpPr>
          <p:nvPr>
            <p:ph type="dt" sz="quarter" idx="10"/>
          </p:nvPr>
        </p:nvSpPr>
        <p:spPr>
          <a:noFill/>
        </p:spPr>
        <p:txBody>
          <a:bodyPr/>
          <a:lstStyle/>
          <a:p>
            <a:fld id="{07A54A32-3F17-F941-BBD6-1B994E7906C4}" type="datetime1">
              <a:rPr lang="en-US">
                <a:latin typeface="Arial" pitchFamily="-111" charset="0"/>
                <a:ea typeface="ＭＳ Ｐゴシック" pitchFamily="-111" charset="-128"/>
                <a:cs typeface="ＭＳ Ｐゴシック" pitchFamily="-111" charset="-128"/>
              </a:rPr>
              <a:pPr/>
              <a:t>4/10/22</a:t>
            </a:fld>
            <a:endParaRPr lang="en-US">
              <a:latin typeface="Arial" pitchFamily="-111" charset="0"/>
              <a:ea typeface="ＭＳ Ｐゴシック" pitchFamily="-111" charset="-128"/>
              <a:cs typeface="ＭＳ Ｐゴシック" pitchFamily="-111" charset="-128"/>
            </a:endParaRPr>
          </a:p>
        </p:txBody>
      </p:sp>
      <p:sp>
        <p:nvSpPr>
          <p:cNvPr id="560134"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21735304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0850" name="Rectangle 4"/>
          <p:cNvSpPr>
            <a:spLocks noGrp="1" noChangeArrowheads="1"/>
          </p:cNvSpPr>
          <p:nvPr>
            <p:ph type="ctrTitle"/>
          </p:nvPr>
        </p:nvSpPr>
        <p:spPr/>
        <p:txBody>
          <a:bodyPr/>
          <a:lstStyle/>
          <a:p>
            <a:pPr eaLnBrk="1" hangingPunct="1"/>
            <a:r>
              <a:rPr lang="en-US" sz="4000" dirty="0">
                <a:ea typeface="ＭＳ Ｐゴシック" pitchFamily="-111" charset="-128"/>
                <a:cs typeface="ＭＳ Ｐゴシック" pitchFamily="-111" charset="-128"/>
              </a:rPr>
              <a:t>Undecidability of Finite Convergence for Lots of Other Operators</a:t>
            </a:r>
          </a:p>
        </p:txBody>
      </p:sp>
      <p:sp>
        <p:nvSpPr>
          <p:cNvPr id="590851" name="Rectangle 5"/>
          <p:cNvSpPr>
            <a:spLocks noGrp="1" noChangeArrowheads="1"/>
          </p:cNvSpPr>
          <p:nvPr>
            <p:ph type="subTitle" idx="1"/>
          </p:nvPr>
        </p:nvSpPr>
        <p:spPr/>
        <p:txBody>
          <a:bodyPr/>
          <a:lstStyle/>
          <a:p>
            <a:pPr eaLnBrk="1" hangingPunct="1"/>
            <a:r>
              <a:rPr lang="en-US" dirty="0">
                <a:ea typeface="ＭＳ Ｐゴシック" pitchFamily="-111" charset="-128"/>
                <a:cs typeface="ＭＳ Ｐゴシック" pitchFamily="-111" charset="-128"/>
              </a:rPr>
              <a:t>Relation to Real-Time </a:t>
            </a:r>
            <a:br>
              <a:rPr lang="en-US" dirty="0">
                <a:ea typeface="ＭＳ Ｐゴシック" pitchFamily="-111" charset="-128"/>
                <a:cs typeface="ＭＳ Ｐゴシック" pitchFamily="-111" charset="-128"/>
              </a:rPr>
            </a:br>
            <a:r>
              <a:rPr lang="en-US" dirty="0">
                <a:ea typeface="ＭＳ Ｐゴシック" pitchFamily="-111" charset="-128"/>
                <a:cs typeface="ＭＳ Ｐゴシック" pitchFamily="-111" charset="-128"/>
              </a:rPr>
              <a:t>(Constant Time) Execution</a:t>
            </a:r>
          </a:p>
        </p:txBody>
      </p:sp>
    </p:spTree>
    <p:extLst>
      <p:ext uri="{BB962C8B-B14F-4D97-AF65-F5344CB8AC3E}">
        <p14:creationId xmlns:p14="http://schemas.microsoft.com/office/powerpoint/2010/main" val="42436469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3138" name="Slide Number Placeholder 5"/>
          <p:cNvSpPr>
            <a:spLocks noGrp="1"/>
          </p:cNvSpPr>
          <p:nvPr>
            <p:ph type="sldNum" sz="quarter" idx="12"/>
          </p:nvPr>
        </p:nvSpPr>
        <p:spPr>
          <a:noFill/>
        </p:spPr>
        <p:txBody>
          <a:bodyPr/>
          <a:lstStyle/>
          <a:p>
            <a:pPr eaLnBrk="1" hangingPunct="1"/>
            <a:fld id="{5DDA5DC2-F20B-1F46-A45F-7FB30FF9FC49}" type="slidenum">
              <a:rPr lang="en-US">
                <a:latin typeface="Arial" pitchFamily="-111" charset="0"/>
                <a:ea typeface="ＭＳ Ｐゴシック" pitchFamily="-111" charset="-128"/>
                <a:cs typeface="ＭＳ Ｐゴシック" pitchFamily="-111" charset="-128"/>
              </a:rPr>
              <a:pPr eaLnBrk="1" hangingPunct="1"/>
              <a:t>37</a:t>
            </a:fld>
            <a:endParaRPr lang="en-US">
              <a:latin typeface="Arial" pitchFamily="-111" charset="0"/>
              <a:ea typeface="ＭＳ Ｐゴシック" pitchFamily="-111" charset="-128"/>
              <a:cs typeface="ＭＳ Ｐゴシック" pitchFamily="-111" charset="-128"/>
            </a:endParaRPr>
          </a:p>
        </p:txBody>
      </p:sp>
      <p:sp>
        <p:nvSpPr>
          <p:cNvPr id="603139"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K-insertion </a:t>
            </a:r>
          </a:p>
        </p:txBody>
      </p:sp>
      <p:sp>
        <p:nvSpPr>
          <p:cNvPr id="603140" name="Rectangle 3"/>
          <p:cNvSpPr>
            <a:spLocks noGrp="1" noChangeArrowheads="1"/>
          </p:cNvSpPr>
          <p:nvPr>
            <p:ph type="body" idx="1"/>
          </p:nvPr>
        </p:nvSpPr>
        <p:spPr/>
        <p:txBody>
          <a:bodyPr/>
          <a:lstStyle/>
          <a:p>
            <a:pPr eaLnBrk="1" hangingPunct="1"/>
            <a:r>
              <a:rPr lang="en-US" b="1" dirty="0">
                <a:ea typeface="ＭＳ Ｐゴシック" pitchFamily="-111" charset="-128"/>
                <a:cs typeface="ＭＳ Ｐゴシック" pitchFamily="-111" charset="-128"/>
              </a:rPr>
              <a:t>A </a:t>
            </a:r>
            <a:r>
              <a:rPr lang="en-US" b="1" dirty="0">
                <a:ea typeface="ＭＳ Ｐゴシック" pitchFamily="-111" charset="-128"/>
                <a:cs typeface="ＭＳ Ｐゴシック" pitchFamily="-111" charset="-128"/>
                <a:sym typeface="Wingdings 3" pitchFamily="-111" charset="2"/>
              </a:rPr>
              <a:t></a:t>
            </a:r>
            <a:r>
              <a:rPr lang="en-US" b="1" dirty="0">
                <a:ea typeface="ＭＳ Ｐゴシック" pitchFamily="-111" charset="-128"/>
                <a:cs typeface="ＭＳ Ｐゴシック" pitchFamily="-111" charset="-128"/>
              </a:rPr>
              <a:t> </a:t>
            </a:r>
            <a:r>
              <a:rPr lang="en-US" b="1" baseline="30000" dirty="0">
                <a:ea typeface="ＭＳ Ｐゴシック" pitchFamily="-111" charset="-128"/>
                <a:cs typeface="ＭＳ Ｐゴシック" pitchFamily="-111" charset="-128"/>
              </a:rPr>
              <a:t>[ </a:t>
            </a:r>
            <a:r>
              <a:rPr lang="en-US" b="1" i="1" baseline="30000" dirty="0">
                <a:ea typeface="ＭＳ Ｐゴシック" pitchFamily="-111" charset="-128"/>
                <a:cs typeface="ＭＳ Ｐゴシック" pitchFamily="-111" charset="-128"/>
              </a:rPr>
              <a:t>k </a:t>
            </a:r>
            <a:r>
              <a:rPr lang="en-US" b="1" baseline="30000" dirty="0">
                <a:ea typeface="ＭＳ Ｐゴシック" pitchFamily="-111" charset="-128"/>
                <a:cs typeface="ＭＳ Ｐゴシック" pitchFamily="-111" charset="-128"/>
              </a:rPr>
              <a:t>]</a:t>
            </a:r>
            <a:r>
              <a:rPr lang="en-US" b="1" dirty="0">
                <a:ea typeface="ＭＳ Ｐゴシック" pitchFamily="-111" charset="-128"/>
                <a:cs typeface="ＭＳ Ｐゴシック" pitchFamily="-111" charset="-128"/>
              </a:rPr>
              <a:t> B = { x</a:t>
            </a:r>
            <a:r>
              <a:rPr lang="en-US" b="1" baseline="-25000" dirty="0">
                <a:ea typeface="ＭＳ Ｐゴシック" pitchFamily="-111" charset="-128"/>
                <a:cs typeface="ＭＳ Ｐゴシック" pitchFamily="-111" charset="-128"/>
              </a:rPr>
              <a:t>1</a:t>
            </a:r>
            <a:r>
              <a:rPr lang="en-US" b="1" dirty="0">
                <a:ea typeface="ＭＳ Ｐゴシック" pitchFamily="-111" charset="-128"/>
                <a:cs typeface="ＭＳ Ｐゴシック" pitchFamily="-111" charset="-128"/>
              </a:rPr>
              <a:t>y</a:t>
            </a:r>
            <a:r>
              <a:rPr lang="en-US" b="1" baseline="-25000" dirty="0">
                <a:ea typeface="ＭＳ Ｐゴシック" pitchFamily="-111" charset="-128"/>
                <a:cs typeface="ＭＳ Ｐゴシック" pitchFamily="-111" charset="-128"/>
              </a:rPr>
              <a:t>1</a:t>
            </a:r>
            <a:r>
              <a:rPr lang="en-US" b="1" dirty="0">
                <a:ea typeface="ＭＳ Ｐゴシック" pitchFamily="-111" charset="-128"/>
                <a:cs typeface="ＭＳ Ｐゴシック" pitchFamily="-111" charset="-128"/>
              </a:rPr>
              <a:t>x</a:t>
            </a:r>
            <a:r>
              <a:rPr lang="en-US" b="1" baseline="-25000" dirty="0">
                <a:ea typeface="ＭＳ Ｐゴシック" pitchFamily="-111" charset="-128"/>
                <a:cs typeface="ＭＳ Ｐゴシック" pitchFamily="-111" charset="-128"/>
              </a:rPr>
              <a:t>2</a:t>
            </a:r>
            <a:r>
              <a:rPr lang="en-US" b="1" dirty="0">
                <a:ea typeface="ＭＳ Ｐゴシック" pitchFamily="-111" charset="-128"/>
                <a:cs typeface="ＭＳ Ｐゴシック" pitchFamily="-111" charset="-128"/>
              </a:rPr>
              <a:t>y</a:t>
            </a:r>
            <a:r>
              <a:rPr lang="en-US" b="1" baseline="-25000" dirty="0">
                <a:ea typeface="ＭＳ Ｐゴシック" pitchFamily="-111" charset="-128"/>
                <a:cs typeface="ＭＳ Ｐゴシック" pitchFamily="-111" charset="-128"/>
              </a:rPr>
              <a:t>2</a:t>
            </a:r>
            <a:r>
              <a:rPr lang="en-US" b="1" dirty="0">
                <a:ea typeface="ＭＳ Ｐゴシック" pitchFamily="-111" charset="-128"/>
                <a:cs typeface="ＭＳ Ｐゴシック" pitchFamily="-111" charset="-128"/>
              </a:rPr>
              <a:t> … x</a:t>
            </a:r>
            <a:r>
              <a:rPr lang="en-US" b="1" baseline="-25000" dirty="0">
                <a:ea typeface="ＭＳ Ｐゴシック" pitchFamily="-111" charset="-128"/>
                <a:cs typeface="ＭＳ Ｐゴシック" pitchFamily="-111" charset="-128"/>
              </a:rPr>
              <a:t>k</a:t>
            </a:r>
            <a:r>
              <a:rPr lang="en-US" b="1" dirty="0">
                <a:ea typeface="ＭＳ Ｐゴシック" pitchFamily="-111" charset="-128"/>
                <a:cs typeface="ＭＳ Ｐゴシック" pitchFamily="-111" charset="-128"/>
              </a:rPr>
              <a:t>y</a:t>
            </a:r>
            <a:r>
              <a:rPr lang="en-US" b="1" baseline="-25000" dirty="0">
                <a:ea typeface="ＭＳ Ｐゴシック" pitchFamily="-111" charset="-128"/>
                <a:cs typeface="ＭＳ Ｐゴシック" pitchFamily="-111" charset="-128"/>
              </a:rPr>
              <a:t>k</a:t>
            </a:r>
            <a:r>
              <a:rPr lang="en-US" b="1" dirty="0">
                <a:ea typeface="ＭＳ Ｐゴシック" pitchFamily="-111" charset="-128"/>
                <a:cs typeface="ＭＳ Ｐゴシック" pitchFamily="-111" charset="-128"/>
              </a:rPr>
              <a:t>x</a:t>
            </a:r>
            <a:r>
              <a:rPr lang="en-US" b="1" baseline="-25000" dirty="0">
                <a:ea typeface="ＭＳ Ｐゴシック" pitchFamily="-111" charset="-128"/>
                <a:cs typeface="ＭＳ Ｐゴシック" pitchFamily="-111" charset="-128"/>
              </a:rPr>
              <a:t>k+1</a:t>
            </a:r>
            <a:r>
              <a:rPr lang="en-US" b="1" dirty="0">
                <a:ea typeface="ＭＳ Ｐゴシック" pitchFamily="-111" charset="-128"/>
                <a:cs typeface="ＭＳ Ｐゴシック" pitchFamily="-111" charset="-128"/>
              </a:rPr>
              <a:t> |  </a:t>
            </a:r>
            <a:br>
              <a:rPr lang="en-US" b="1" dirty="0">
                <a:ea typeface="ＭＳ Ｐゴシック" pitchFamily="-111" charset="-128"/>
                <a:cs typeface="ＭＳ Ｐゴシック" pitchFamily="-111" charset="-128"/>
              </a:rPr>
            </a:br>
            <a:r>
              <a:rPr lang="en-US" b="1" dirty="0">
                <a:ea typeface="ＭＳ Ｐゴシック" pitchFamily="-111" charset="-128"/>
                <a:cs typeface="ＭＳ Ｐゴシック" pitchFamily="-111" charset="-128"/>
              </a:rPr>
              <a:t>				y</a:t>
            </a:r>
            <a:r>
              <a:rPr lang="en-US" b="1" baseline="-25000" dirty="0">
                <a:ea typeface="ＭＳ Ｐゴシック" pitchFamily="-111" charset="-128"/>
                <a:cs typeface="ＭＳ Ｐゴシック" pitchFamily="-111" charset="-128"/>
              </a:rPr>
              <a:t>1</a:t>
            </a:r>
            <a:r>
              <a:rPr lang="en-US" b="1" dirty="0">
                <a:ea typeface="ＭＳ Ｐゴシック" pitchFamily="-111" charset="-128"/>
                <a:cs typeface="ＭＳ Ｐゴシック" pitchFamily="-111" charset="-128"/>
              </a:rPr>
              <a:t>y</a:t>
            </a:r>
            <a:r>
              <a:rPr lang="en-US" b="1" baseline="-25000" dirty="0">
                <a:ea typeface="ＭＳ Ｐゴシック" pitchFamily="-111" charset="-128"/>
                <a:cs typeface="ＭＳ Ｐゴシック" pitchFamily="-111" charset="-128"/>
              </a:rPr>
              <a:t>2</a:t>
            </a:r>
            <a:r>
              <a:rPr lang="en-US" b="1" dirty="0">
                <a:ea typeface="ＭＳ Ｐゴシック" pitchFamily="-111" charset="-128"/>
                <a:cs typeface="ＭＳ Ｐゴシック" pitchFamily="-111" charset="-128"/>
              </a:rPr>
              <a:t> … </a:t>
            </a:r>
            <a:r>
              <a:rPr lang="en-US" b="1" dirty="0" err="1">
                <a:ea typeface="ＭＳ Ｐゴシック" pitchFamily="-111" charset="-128"/>
                <a:cs typeface="ＭＳ Ｐゴシック" pitchFamily="-111" charset="-128"/>
              </a:rPr>
              <a:t>y</a:t>
            </a:r>
            <a:r>
              <a:rPr lang="en-US" b="1" baseline="-25000" dirty="0" err="1">
                <a:ea typeface="ＭＳ Ｐゴシック" pitchFamily="-111" charset="-128"/>
                <a:cs typeface="ＭＳ Ｐゴシック" pitchFamily="-111" charset="-128"/>
              </a:rPr>
              <a:t>k</a:t>
            </a:r>
            <a:r>
              <a:rPr lang="en-US" b="1" dirty="0">
                <a:ea typeface="ＭＳ Ｐゴシック" pitchFamily="-111" charset="-128"/>
                <a:cs typeface="ＭＳ Ｐゴシック" pitchFamily="-111" charset="-128"/>
              </a:rPr>
              <a:t>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A, </a:t>
            </a:r>
            <a:br>
              <a:rPr lang="en-US" b="1" dirty="0">
                <a:ea typeface="ＭＳ Ｐゴシック" pitchFamily="-111" charset="-128"/>
                <a:cs typeface="ＭＳ Ｐゴシック" pitchFamily="-111" charset="-128"/>
              </a:rPr>
            </a:br>
            <a:r>
              <a:rPr lang="en-US" b="1" dirty="0">
                <a:ea typeface="ＭＳ Ｐゴシック" pitchFamily="-111" charset="-128"/>
                <a:cs typeface="ＭＳ Ｐゴシック" pitchFamily="-111" charset="-128"/>
              </a:rPr>
              <a:t>				x</a:t>
            </a:r>
            <a:r>
              <a:rPr lang="en-US" b="1" baseline="-25000" dirty="0">
                <a:ea typeface="ＭＳ Ｐゴシック" pitchFamily="-111" charset="-128"/>
                <a:cs typeface="ＭＳ Ｐゴシック" pitchFamily="-111" charset="-128"/>
              </a:rPr>
              <a:t>1</a:t>
            </a:r>
            <a:r>
              <a:rPr lang="en-US" b="1" dirty="0">
                <a:ea typeface="ＭＳ Ｐゴシック" pitchFamily="-111" charset="-128"/>
                <a:cs typeface="ＭＳ Ｐゴシック" pitchFamily="-111" charset="-128"/>
              </a:rPr>
              <a:t>x</a:t>
            </a:r>
            <a:r>
              <a:rPr lang="en-US" b="1" baseline="-25000" dirty="0">
                <a:ea typeface="ＭＳ Ｐゴシック" pitchFamily="-111" charset="-128"/>
                <a:cs typeface="ＭＳ Ｐゴシック" pitchFamily="-111" charset="-128"/>
              </a:rPr>
              <a:t>2</a:t>
            </a:r>
            <a:r>
              <a:rPr lang="en-US" b="1" dirty="0">
                <a:ea typeface="ＭＳ Ｐゴシック" pitchFamily="-111" charset="-128"/>
                <a:cs typeface="ＭＳ Ｐゴシック" pitchFamily="-111" charset="-128"/>
              </a:rPr>
              <a:t> … x</a:t>
            </a:r>
            <a:r>
              <a:rPr lang="en-US" b="1" baseline="-25000" dirty="0">
                <a:ea typeface="ＭＳ Ｐゴシック" pitchFamily="-111" charset="-128"/>
                <a:cs typeface="ＭＳ Ｐゴシック" pitchFamily="-111" charset="-128"/>
              </a:rPr>
              <a:t>k</a:t>
            </a:r>
            <a:r>
              <a:rPr lang="en-US" b="1" dirty="0">
                <a:ea typeface="ＭＳ Ｐゴシック" pitchFamily="-111" charset="-128"/>
                <a:cs typeface="ＭＳ Ｐゴシック" pitchFamily="-111" charset="-128"/>
              </a:rPr>
              <a:t>x</a:t>
            </a:r>
            <a:r>
              <a:rPr lang="en-US" b="1" baseline="-25000" dirty="0">
                <a:ea typeface="ＭＳ Ｐゴシック" pitchFamily="-111" charset="-128"/>
                <a:cs typeface="ＭＳ Ｐゴシック" pitchFamily="-111" charset="-128"/>
              </a:rPr>
              <a:t>k+1</a:t>
            </a:r>
            <a:r>
              <a:rPr lang="en-US" b="1" dirty="0">
                <a:ea typeface="ＭＳ Ｐゴシック" pitchFamily="-111" charset="-128"/>
                <a:cs typeface="ＭＳ Ｐゴシック" pitchFamily="-111" charset="-128"/>
              </a:rPr>
              <a:t>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B, </a:t>
            </a:r>
            <a:br>
              <a:rPr lang="en-US" b="1" dirty="0">
                <a:ea typeface="ＭＳ Ｐゴシック" pitchFamily="-111" charset="-128"/>
                <a:cs typeface="ＭＳ Ｐゴシック" pitchFamily="-111" charset="-128"/>
              </a:rPr>
            </a:br>
            <a:r>
              <a:rPr lang="en-US" b="1" dirty="0">
                <a:ea typeface="ＭＳ Ｐゴシック" pitchFamily="-111" charset="-128"/>
                <a:cs typeface="ＭＳ Ｐゴシック" pitchFamily="-111" charset="-128"/>
              </a:rPr>
              <a:t>				x</a:t>
            </a:r>
            <a:r>
              <a:rPr lang="en-US" b="1" baseline="-25000" dirty="0">
                <a:ea typeface="ＭＳ Ｐゴシック" pitchFamily="-111" charset="-128"/>
                <a:cs typeface="ＭＳ Ｐゴシック" pitchFamily="-111" charset="-128"/>
              </a:rPr>
              <a:t>i</a:t>
            </a:r>
            <a:r>
              <a:rPr lang="en-US" b="1" dirty="0">
                <a:ea typeface="ＭＳ Ｐゴシック" pitchFamily="-111" charset="-128"/>
                <a:cs typeface="ＭＳ Ｐゴシック" pitchFamily="-111" charset="-128"/>
              </a:rPr>
              <a:t>, </a:t>
            </a:r>
            <a:r>
              <a:rPr lang="en-US" b="1" dirty="0" err="1">
                <a:ea typeface="ＭＳ Ｐゴシック" pitchFamily="-111" charset="-128"/>
                <a:cs typeface="ＭＳ Ｐゴシック" pitchFamily="-111" charset="-128"/>
              </a:rPr>
              <a:t>y</a:t>
            </a:r>
            <a:r>
              <a:rPr lang="en-US" b="1" baseline="-25000" dirty="0" err="1">
                <a:ea typeface="ＭＳ Ｐゴシック" pitchFamily="-111" charset="-128"/>
                <a:cs typeface="ＭＳ Ｐゴシック" pitchFamily="-111" charset="-128"/>
              </a:rPr>
              <a:t>j</a:t>
            </a:r>
            <a:r>
              <a:rPr lang="en-US" b="1" dirty="0">
                <a:ea typeface="ＭＳ Ｐゴシック" pitchFamily="-111" charset="-128"/>
                <a:cs typeface="ＭＳ Ｐゴシック" pitchFamily="-111" charset="-128"/>
              </a:rPr>
              <a:t>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a:t>
            </a:r>
          </a:p>
          <a:p>
            <a:pPr eaLnBrk="1" hangingPunct="1"/>
            <a:endParaRPr lang="en-US" dirty="0">
              <a:ea typeface="ＭＳ Ｐゴシック" pitchFamily="-111" charset="-128"/>
              <a:cs typeface="ＭＳ Ｐゴシック" pitchFamily="-111" charset="-128"/>
            </a:endParaRPr>
          </a:p>
          <a:p>
            <a:pPr eaLnBrk="1" hangingPunct="1"/>
            <a:r>
              <a:rPr lang="en-US" dirty="0">
                <a:ea typeface="ＭＳ Ｐゴシック" pitchFamily="-111" charset="-128"/>
                <a:cs typeface="ＭＳ Ｐゴシック" pitchFamily="-111" charset="-128"/>
              </a:rPr>
              <a:t>Clearly, </a:t>
            </a:r>
            <a:r>
              <a:rPr lang="en-US" b="1" dirty="0">
                <a:ea typeface="ＭＳ Ｐゴシック" pitchFamily="-111" charset="-128"/>
                <a:cs typeface="ＭＳ Ｐゴシック" pitchFamily="-111" charset="-128"/>
              </a:rPr>
              <a:t>B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A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A </a:t>
            </a:r>
            <a:r>
              <a:rPr lang="en-US" b="1" dirty="0">
                <a:ea typeface="ＭＳ Ｐゴシック" pitchFamily="-111" charset="-128"/>
                <a:cs typeface="ＭＳ Ｐゴシック" pitchFamily="-111" charset="-128"/>
                <a:sym typeface="Wingdings 3" pitchFamily="-111" charset="2"/>
              </a:rPr>
              <a:t> </a:t>
            </a:r>
            <a:r>
              <a:rPr lang="en-US" b="1" baseline="30000" dirty="0">
                <a:ea typeface="ＭＳ Ｐゴシック" pitchFamily="-111" charset="-128"/>
                <a:cs typeface="ＭＳ Ｐゴシック" pitchFamily="-111" charset="-128"/>
              </a:rPr>
              <a:t>[ </a:t>
            </a:r>
            <a:r>
              <a:rPr lang="en-US" b="1" i="1" baseline="30000" dirty="0">
                <a:ea typeface="ＭＳ Ｐゴシック" pitchFamily="-111" charset="-128"/>
                <a:cs typeface="ＭＳ Ｐゴシック" pitchFamily="-111" charset="-128"/>
              </a:rPr>
              <a:t>k </a:t>
            </a:r>
            <a:r>
              <a:rPr lang="en-US" b="1" baseline="30000" dirty="0">
                <a:ea typeface="ＭＳ Ｐゴシック" pitchFamily="-111" charset="-128"/>
                <a:cs typeface="ＭＳ Ｐゴシック" pitchFamily="-111" charset="-128"/>
              </a:rPr>
              <a:t>]</a:t>
            </a:r>
            <a:r>
              <a:rPr lang="en-US" b="1" dirty="0">
                <a:ea typeface="ＭＳ Ｐゴシック" pitchFamily="-111" charset="-128"/>
                <a:cs typeface="ＭＳ Ｐゴシック" pitchFamily="-111" charset="-128"/>
              </a:rPr>
              <a:t> B</a:t>
            </a:r>
            <a:r>
              <a:rPr lang="en-US" dirty="0">
                <a:ea typeface="ＭＳ Ｐゴシック" pitchFamily="-111" charset="-128"/>
                <a:cs typeface="ＭＳ Ｐゴシック" pitchFamily="-111" charset="-128"/>
              </a:rPr>
              <a:t> , for all </a:t>
            </a:r>
            <a:r>
              <a:rPr lang="en-US" b="1" dirty="0">
                <a:ea typeface="ＭＳ Ｐゴシック" pitchFamily="-111" charset="-128"/>
                <a:cs typeface="ＭＳ Ｐゴシック" pitchFamily="-111" charset="-128"/>
              </a:rPr>
              <a:t>k&gt;0</a:t>
            </a:r>
          </a:p>
        </p:txBody>
      </p:sp>
      <p:sp>
        <p:nvSpPr>
          <p:cNvPr id="603141" name="Date Placeholder 3"/>
          <p:cNvSpPr>
            <a:spLocks noGrp="1"/>
          </p:cNvSpPr>
          <p:nvPr>
            <p:ph type="dt" sz="quarter" idx="10"/>
          </p:nvPr>
        </p:nvSpPr>
        <p:spPr>
          <a:noFill/>
        </p:spPr>
        <p:txBody>
          <a:bodyPr/>
          <a:lstStyle/>
          <a:p>
            <a:fld id="{D9CB53EC-686C-7A43-A701-5603D8E42FB4}" type="datetime1">
              <a:rPr lang="en-US">
                <a:latin typeface="Arial" pitchFamily="-111" charset="0"/>
                <a:ea typeface="ＭＳ Ｐゴシック" pitchFamily="-111" charset="-128"/>
                <a:cs typeface="ＭＳ Ｐゴシック" pitchFamily="-111" charset="-128"/>
              </a:rPr>
              <a:pPr/>
              <a:t>4/11/22</a:t>
            </a:fld>
            <a:endParaRPr lang="en-US">
              <a:latin typeface="Arial" pitchFamily="-111" charset="0"/>
              <a:ea typeface="ＭＳ Ｐゴシック" pitchFamily="-111" charset="-128"/>
              <a:cs typeface="ＭＳ Ｐゴシック" pitchFamily="-111" charset="-128"/>
            </a:endParaRPr>
          </a:p>
        </p:txBody>
      </p:sp>
      <p:sp>
        <p:nvSpPr>
          <p:cNvPr id="603142"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355851957"/>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5186" name="Slide Number Placeholder 5"/>
          <p:cNvSpPr>
            <a:spLocks noGrp="1"/>
          </p:cNvSpPr>
          <p:nvPr>
            <p:ph type="sldNum" sz="quarter" idx="12"/>
          </p:nvPr>
        </p:nvSpPr>
        <p:spPr>
          <a:noFill/>
        </p:spPr>
        <p:txBody>
          <a:bodyPr/>
          <a:lstStyle/>
          <a:p>
            <a:pPr eaLnBrk="1" hangingPunct="1"/>
            <a:fld id="{B32069F6-9FD9-EC43-A668-5DC48F54CDFF}" type="slidenum">
              <a:rPr lang="en-US">
                <a:latin typeface="Arial" pitchFamily="-111" charset="0"/>
                <a:ea typeface="ＭＳ Ｐゴシック" pitchFamily="-111" charset="-128"/>
                <a:cs typeface="ＭＳ Ｐゴシック" pitchFamily="-111" charset="-128"/>
              </a:rPr>
              <a:pPr eaLnBrk="1" hangingPunct="1"/>
              <a:t>38</a:t>
            </a:fld>
            <a:endParaRPr lang="en-US">
              <a:latin typeface="Arial" pitchFamily="-111" charset="0"/>
              <a:ea typeface="ＭＳ Ｐゴシック" pitchFamily="-111" charset="-128"/>
              <a:cs typeface="ＭＳ Ｐゴシック" pitchFamily="-111" charset="-128"/>
            </a:endParaRPr>
          </a:p>
        </p:txBody>
      </p:sp>
      <p:sp>
        <p:nvSpPr>
          <p:cNvPr id="605187"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Iterated Insertion</a:t>
            </a:r>
          </a:p>
        </p:txBody>
      </p:sp>
      <p:sp>
        <p:nvSpPr>
          <p:cNvPr id="605188" name="Rectangle 3"/>
          <p:cNvSpPr>
            <a:spLocks noGrp="1" noChangeArrowheads="1"/>
          </p:cNvSpPr>
          <p:nvPr>
            <p:ph type="body" idx="1"/>
          </p:nvPr>
        </p:nvSpPr>
        <p:spPr/>
        <p:txBody>
          <a:bodyPr/>
          <a:lstStyle/>
          <a:p>
            <a:pPr eaLnBrk="1" hangingPunct="1"/>
            <a:r>
              <a:rPr lang="en-US" b="1" dirty="0">
                <a:ea typeface="ＭＳ Ｐゴシック" pitchFamily="-111" charset="-128"/>
                <a:cs typeface="ＭＳ Ｐゴシック" pitchFamily="-111" charset="-128"/>
                <a:sym typeface="Symbol" pitchFamily="-111" charset="2"/>
              </a:rPr>
              <a:t>A (1) </a:t>
            </a:r>
            <a:r>
              <a:rPr lang="en-US" b="1" dirty="0">
                <a:ea typeface="ＭＳ Ｐゴシック" pitchFamily="-111" charset="-128"/>
                <a:cs typeface="ＭＳ Ｐゴシック" pitchFamily="-111" charset="-128"/>
                <a:sym typeface="Wingdings 3" pitchFamily="-111" charset="2"/>
              </a:rPr>
              <a:t></a:t>
            </a:r>
            <a:r>
              <a:rPr lang="en-US" b="1" baseline="30000" dirty="0">
                <a:ea typeface="ＭＳ Ｐゴシック" pitchFamily="-111" charset="-128"/>
                <a:cs typeface="ＭＳ Ｐゴシック" pitchFamily="-111" charset="-128"/>
                <a:sym typeface="Symbol" pitchFamily="-111" charset="2"/>
              </a:rPr>
              <a:t>[ </a:t>
            </a:r>
            <a:r>
              <a:rPr lang="en-US" b="1" i="1" baseline="30000" dirty="0">
                <a:ea typeface="ＭＳ Ｐゴシック" pitchFamily="-111" charset="-128"/>
                <a:cs typeface="ＭＳ Ｐゴシック" pitchFamily="-111" charset="-128"/>
                <a:sym typeface="Symbol" pitchFamily="-111" charset="2"/>
              </a:rPr>
              <a:t>n </a:t>
            </a:r>
            <a:r>
              <a:rPr lang="en-US" b="1" baseline="30000"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sym typeface="Symbol" pitchFamily="-111" charset="2"/>
              </a:rPr>
              <a:t>  B = A </a:t>
            </a:r>
            <a:r>
              <a:rPr lang="en-US" b="1" dirty="0">
                <a:ea typeface="ＭＳ Ｐゴシック" pitchFamily="-111" charset="-128"/>
                <a:cs typeface="ＭＳ Ｐゴシック" pitchFamily="-111" charset="-128"/>
                <a:sym typeface="Wingdings 3" pitchFamily="-111" charset="2"/>
              </a:rPr>
              <a:t></a:t>
            </a:r>
            <a:r>
              <a:rPr lang="en-US" b="1" baseline="30000" dirty="0">
                <a:ea typeface="ＭＳ Ｐゴシック" pitchFamily="-111" charset="-128"/>
                <a:cs typeface="ＭＳ Ｐゴシック" pitchFamily="-111" charset="-128"/>
                <a:sym typeface="Symbol" pitchFamily="-111" charset="2"/>
              </a:rPr>
              <a:t>[ </a:t>
            </a:r>
            <a:r>
              <a:rPr lang="en-US" b="1" i="1" baseline="30000" dirty="0">
                <a:ea typeface="ＭＳ Ｐゴシック" pitchFamily="-111" charset="-128"/>
                <a:cs typeface="ＭＳ Ｐゴシック" pitchFamily="-111" charset="-128"/>
                <a:sym typeface="Symbol" pitchFamily="-111" charset="2"/>
              </a:rPr>
              <a:t>n </a:t>
            </a:r>
            <a:r>
              <a:rPr lang="en-US" b="1" baseline="30000"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sym typeface="Symbol" pitchFamily="-111" charset="2"/>
              </a:rPr>
              <a:t>  B</a:t>
            </a:r>
          </a:p>
          <a:p>
            <a:pPr eaLnBrk="1" hangingPunct="1"/>
            <a:endParaRPr lang="en-US" b="1" dirty="0">
              <a:ea typeface="ＭＳ Ｐゴシック" pitchFamily="-111" charset="-128"/>
              <a:cs typeface="ＭＳ Ｐゴシック" pitchFamily="-111" charset="-128"/>
              <a:sym typeface="Symbol" pitchFamily="-111" charset="2"/>
            </a:endParaRPr>
          </a:p>
          <a:p>
            <a:pPr eaLnBrk="1" hangingPunct="1"/>
            <a:r>
              <a:rPr lang="en-US" b="1" dirty="0">
                <a:ea typeface="ＭＳ Ｐゴシック" pitchFamily="-111" charset="-128"/>
                <a:cs typeface="ＭＳ Ｐゴシック" pitchFamily="-111" charset="-128"/>
                <a:sym typeface="Symbol" pitchFamily="-111" charset="2"/>
              </a:rPr>
              <a:t>A (k+1) </a:t>
            </a:r>
            <a:r>
              <a:rPr lang="en-US" b="1" dirty="0">
                <a:ea typeface="ＭＳ Ｐゴシック" pitchFamily="-111" charset="-128"/>
                <a:cs typeface="ＭＳ Ｐゴシック" pitchFamily="-111" charset="-128"/>
                <a:sym typeface="Wingdings 3" pitchFamily="-111" charset="2"/>
              </a:rPr>
              <a:t></a:t>
            </a:r>
            <a:r>
              <a:rPr lang="en-US" b="1" baseline="30000" dirty="0">
                <a:ea typeface="ＭＳ Ｐゴシック" pitchFamily="-111" charset="-128"/>
                <a:cs typeface="ＭＳ Ｐゴシック" pitchFamily="-111" charset="-128"/>
                <a:sym typeface="Symbol" pitchFamily="-111" charset="2"/>
              </a:rPr>
              <a:t>[ </a:t>
            </a:r>
            <a:r>
              <a:rPr lang="en-US" b="1" i="1" baseline="30000" dirty="0">
                <a:ea typeface="ＭＳ Ｐゴシック" pitchFamily="-111" charset="-128"/>
                <a:cs typeface="ＭＳ Ｐゴシック" pitchFamily="-111" charset="-128"/>
                <a:sym typeface="Symbol" pitchFamily="-111" charset="2"/>
              </a:rPr>
              <a:t>n </a:t>
            </a:r>
            <a:r>
              <a:rPr lang="en-US" b="1" baseline="30000"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sym typeface="Symbol" pitchFamily="-111" charset="2"/>
              </a:rPr>
              <a:t> B = A </a:t>
            </a:r>
            <a:r>
              <a:rPr lang="en-US" b="1" dirty="0">
                <a:ea typeface="ＭＳ Ｐゴシック" pitchFamily="-111" charset="-128"/>
                <a:cs typeface="ＭＳ Ｐゴシック" pitchFamily="-111" charset="-128"/>
                <a:sym typeface="Wingdings 3" pitchFamily="-111" charset="2"/>
              </a:rPr>
              <a:t></a:t>
            </a:r>
            <a:r>
              <a:rPr lang="en-US" b="1" baseline="30000" dirty="0">
                <a:ea typeface="ＭＳ Ｐゴシック" pitchFamily="-111" charset="-128"/>
                <a:cs typeface="ＭＳ Ｐゴシック" pitchFamily="-111" charset="-128"/>
                <a:sym typeface="Symbol" pitchFamily="-111" charset="2"/>
              </a:rPr>
              <a:t>[ </a:t>
            </a:r>
            <a:r>
              <a:rPr lang="en-US" b="1" i="1" baseline="30000" dirty="0">
                <a:ea typeface="ＭＳ Ｐゴシック" pitchFamily="-111" charset="-128"/>
                <a:cs typeface="ＭＳ Ｐゴシック" pitchFamily="-111" charset="-128"/>
                <a:sym typeface="Symbol" pitchFamily="-111" charset="2"/>
              </a:rPr>
              <a:t>n </a:t>
            </a:r>
            <a:r>
              <a:rPr lang="en-US" b="1" baseline="30000"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sym typeface="Symbol" pitchFamily="-111" charset="2"/>
              </a:rPr>
              <a:t>  (A (k) </a:t>
            </a:r>
            <a:r>
              <a:rPr lang="en-US" b="1" dirty="0">
                <a:ea typeface="ＭＳ Ｐゴシック" pitchFamily="-111" charset="-128"/>
                <a:cs typeface="ＭＳ Ｐゴシック" pitchFamily="-111" charset="-128"/>
                <a:sym typeface="Wingdings 3" pitchFamily="-111" charset="2"/>
              </a:rPr>
              <a:t></a:t>
            </a:r>
            <a:r>
              <a:rPr lang="en-US" b="1" baseline="30000" dirty="0">
                <a:ea typeface="ＭＳ Ｐゴシック" pitchFamily="-111" charset="-128"/>
                <a:cs typeface="ＭＳ Ｐゴシック" pitchFamily="-111" charset="-128"/>
                <a:sym typeface="Symbol" pitchFamily="-111" charset="2"/>
              </a:rPr>
              <a:t>[ </a:t>
            </a:r>
            <a:r>
              <a:rPr lang="en-US" b="1" i="1" baseline="30000" dirty="0">
                <a:ea typeface="ＭＳ Ｐゴシック" pitchFamily="-111" charset="-128"/>
                <a:cs typeface="ＭＳ Ｐゴシック" pitchFamily="-111" charset="-128"/>
                <a:sym typeface="Symbol" pitchFamily="-111" charset="2"/>
              </a:rPr>
              <a:t>n </a:t>
            </a:r>
            <a:r>
              <a:rPr lang="en-US" b="1" baseline="30000"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sym typeface="Symbol" pitchFamily="-111" charset="2"/>
              </a:rPr>
              <a:t> B)</a:t>
            </a:r>
          </a:p>
          <a:p>
            <a:pPr eaLnBrk="1" hangingPunct="1"/>
            <a:endParaRPr lang="en-US" dirty="0">
              <a:ea typeface="ＭＳ Ｐゴシック" pitchFamily="-111" charset="-128"/>
              <a:cs typeface="ＭＳ Ｐゴシック" pitchFamily="-111" charset="-128"/>
            </a:endParaRPr>
          </a:p>
        </p:txBody>
      </p:sp>
      <p:sp>
        <p:nvSpPr>
          <p:cNvPr id="605189" name="Date Placeholder 3"/>
          <p:cNvSpPr>
            <a:spLocks noGrp="1"/>
          </p:cNvSpPr>
          <p:nvPr>
            <p:ph type="dt" sz="quarter" idx="10"/>
          </p:nvPr>
        </p:nvSpPr>
        <p:spPr>
          <a:noFill/>
        </p:spPr>
        <p:txBody>
          <a:bodyPr/>
          <a:lstStyle/>
          <a:p>
            <a:fld id="{58558373-F610-EC44-8569-B6384C356F33}" type="datetime1">
              <a:rPr lang="en-US">
                <a:latin typeface="Arial" pitchFamily="-111" charset="0"/>
                <a:ea typeface="ＭＳ Ｐゴシック" pitchFamily="-111" charset="-128"/>
                <a:cs typeface="ＭＳ Ｐゴシック" pitchFamily="-111" charset="-128"/>
              </a:rPr>
              <a:pPr/>
              <a:t>4/11/22</a:t>
            </a:fld>
            <a:endParaRPr lang="en-US">
              <a:latin typeface="Arial" pitchFamily="-111" charset="0"/>
              <a:ea typeface="ＭＳ Ｐゴシック" pitchFamily="-111" charset="-128"/>
              <a:cs typeface="ＭＳ Ｐゴシック" pitchFamily="-111" charset="-128"/>
            </a:endParaRPr>
          </a:p>
        </p:txBody>
      </p:sp>
      <p:sp>
        <p:nvSpPr>
          <p:cNvPr id="605190"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1035725690"/>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7234" name="Slide Number Placeholder 5"/>
          <p:cNvSpPr>
            <a:spLocks noGrp="1"/>
          </p:cNvSpPr>
          <p:nvPr>
            <p:ph type="sldNum" sz="quarter" idx="12"/>
          </p:nvPr>
        </p:nvSpPr>
        <p:spPr>
          <a:noFill/>
        </p:spPr>
        <p:txBody>
          <a:bodyPr/>
          <a:lstStyle/>
          <a:p>
            <a:pPr eaLnBrk="1" hangingPunct="1"/>
            <a:fld id="{48C5FC2B-5B68-814D-8CD3-226E26A1E553}" type="slidenum">
              <a:rPr lang="en-US">
                <a:latin typeface="Arial" pitchFamily="-111" charset="0"/>
                <a:ea typeface="ＭＳ Ｐゴシック" pitchFamily="-111" charset="-128"/>
                <a:cs typeface="ＭＳ Ｐゴシック" pitchFamily="-111" charset="-128"/>
              </a:rPr>
              <a:pPr eaLnBrk="1" hangingPunct="1"/>
              <a:t>39</a:t>
            </a:fld>
            <a:endParaRPr lang="en-US">
              <a:latin typeface="Arial" pitchFamily="-111" charset="0"/>
              <a:ea typeface="ＭＳ Ｐゴシック" pitchFamily="-111" charset="-128"/>
              <a:cs typeface="ＭＳ Ｐゴシック" pitchFamily="-111" charset="-128"/>
            </a:endParaRPr>
          </a:p>
        </p:txBody>
      </p:sp>
      <p:sp>
        <p:nvSpPr>
          <p:cNvPr id="607235"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Shuffle</a:t>
            </a:r>
          </a:p>
        </p:txBody>
      </p:sp>
      <p:sp>
        <p:nvSpPr>
          <p:cNvPr id="607236" name="Rectangle 3"/>
          <p:cNvSpPr>
            <a:spLocks noGrp="1" noChangeArrowheads="1"/>
          </p:cNvSpPr>
          <p:nvPr>
            <p:ph type="body" idx="1"/>
          </p:nvPr>
        </p:nvSpPr>
        <p:spPr/>
        <p:txBody>
          <a:bodyPr/>
          <a:lstStyle/>
          <a:p>
            <a:pPr eaLnBrk="1" hangingPunct="1"/>
            <a:r>
              <a:rPr lang="en-US" sz="2800" b="1" dirty="0">
                <a:ea typeface="ＭＳ Ｐゴシック" pitchFamily="-111" charset="-128"/>
                <a:cs typeface="ＭＳ Ｐゴシック" pitchFamily="-111" charset="-128"/>
              </a:rPr>
              <a:t>Shuffle</a:t>
            </a:r>
            <a:r>
              <a:rPr lang="en-US" sz="2800" dirty="0">
                <a:ea typeface="ＭＳ Ｐゴシック" pitchFamily="-111" charset="-128"/>
                <a:cs typeface="ＭＳ Ｐゴシック" pitchFamily="-111" charset="-128"/>
              </a:rPr>
              <a:t> (</a:t>
            </a:r>
            <a:r>
              <a:rPr lang="en-US" sz="2800" b="1" dirty="0">
                <a:ea typeface="ＭＳ Ｐゴシック" pitchFamily="-111" charset="-128"/>
                <a:cs typeface="ＭＳ Ｐゴシック" pitchFamily="-111" charset="-128"/>
              </a:rPr>
              <a:t>product</a:t>
            </a:r>
            <a:r>
              <a:rPr lang="en-US" sz="2800" dirty="0">
                <a:ea typeface="ＭＳ Ｐゴシック" pitchFamily="-111" charset="-128"/>
                <a:cs typeface="ＭＳ Ｐゴシック" pitchFamily="-111" charset="-128"/>
              </a:rPr>
              <a:t> and </a:t>
            </a:r>
            <a:r>
              <a:rPr lang="en-US" sz="2800" b="1" dirty="0">
                <a:ea typeface="ＭＳ Ｐゴシック" pitchFamily="-111" charset="-128"/>
                <a:cs typeface="ＭＳ Ｐゴシック" pitchFamily="-111" charset="-128"/>
              </a:rPr>
              <a:t>bounded product</a:t>
            </a:r>
            <a:r>
              <a:rPr lang="en-US" sz="2800" dirty="0">
                <a:ea typeface="ＭＳ Ｐゴシック" pitchFamily="-111" charset="-128"/>
                <a:cs typeface="ＭＳ Ｐゴシック" pitchFamily="-111" charset="-128"/>
              </a:rPr>
              <a:t>)</a:t>
            </a:r>
          </a:p>
          <a:p>
            <a:pPr lvl="1" eaLnBrk="1" hangingPunct="1"/>
            <a:r>
              <a:rPr lang="en-US" sz="2400" b="1" dirty="0"/>
              <a:t>A </a:t>
            </a:r>
            <a:r>
              <a:rPr lang="en-US" sz="2400" b="1" dirty="0">
                <a:sym typeface="Wingdings 2" pitchFamily="-111" charset="2"/>
              </a:rPr>
              <a:t></a:t>
            </a:r>
            <a:r>
              <a:rPr lang="en-US" sz="2400" b="1" dirty="0"/>
              <a:t> B = </a:t>
            </a:r>
            <a:r>
              <a:rPr lang="en-US" sz="2400" b="1" dirty="0">
                <a:sym typeface="Symbol" pitchFamily="-111" charset="2"/>
              </a:rPr>
              <a:t></a:t>
            </a:r>
            <a:r>
              <a:rPr lang="en-US" sz="2400" b="1" dirty="0"/>
              <a:t> </a:t>
            </a:r>
            <a:r>
              <a:rPr lang="en-US" sz="2400" b="1" baseline="-25000" dirty="0"/>
              <a:t>j </a:t>
            </a:r>
            <a:r>
              <a:rPr lang="en-US" sz="2400" b="1" baseline="-25000" dirty="0">
                <a:sym typeface="Symbol" pitchFamily="-111" charset="2"/>
              </a:rPr>
              <a:t></a:t>
            </a:r>
            <a:r>
              <a:rPr lang="en-US" sz="2400" b="1" baseline="-25000" dirty="0"/>
              <a:t> 1</a:t>
            </a:r>
            <a:r>
              <a:rPr lang="en-US" sz="2400" b="1" dirty="0"/>
              <a:t> A </a:t>
            </a:r>
            <a:r>
              <a:rPr lang="en-US" sz="2400" b="1" dirty="0">
                <a:sym typeface="Wingdings 3" pitchFamily="-111" charset="2"/>
              </a:rPr>
              <a:t></a:t>
            </a:r>
            <a:r>
              <a:rPr lang="en-US" sz="2400" b="1" baseline="30000" dirty="0"/>
              <a:t>[ </a:t>
            </a:r>
            <a:r>
              <a:rPr lang="en-US" sz="2400" b="1" i="1" baseline="30000" dirty="0"/>
              <a:t>j </a:t>
            </a:r>
            <a:r>
              <a:rPr lang="en-US" sz="2400" b="1" baseline="30000" dirty="0"/>
              <a:t>]</a:t>
            </a:r>
            <a:r>
              <a:rPr lang="en-US" sz="2400" b="1" dirty="0"/>
              <a:t> B </a:t>
            </a:r>
          </a:p>
          <a:p>
            <a:pPr lvl="1" eaLnBrk="1" hangingPunct="1"/>
            <a:r>
              <a:rPr lang="en-US" sz="2400" b="1" dirty="0"/>
              <a:t>A </a:t>
            </a:r>
            <a:r>
              <a:rPr lang="en-US" sz="2400" b="1" dirty="0">
                <a:sym typeface="Wingdings 2" pitchFamily="-111" charset="2"/>
              </a:rPr>
              <a:t></a:t>
            </a:r>
            <a:r>
              <a:rPr lang="en-US" sz="2400" b="1" baseline="30000" dirty="0"/>
              <a:t>[ </a:t>
            </a:r>
            <a:r>
              <a:rPr lang="en-US" sz="2400" b="1" i="1" baseline="30000" dirty="0"/>
              <a:t>k </a:t>
            </a:r>
            <a:r>
              <a:rPr lang="en-US" sz="2400" b="1" baseline="30000" dirty="0"/>
              <a:t>]</a:t>
            </a:r>
            <a:r>
              <a:rPr lang="en-US" sz="2400" b="1" dirty="0"/>
              <a:t> B = </a:t>
            </a:r>
            <a:r>
              <a:rPr lang="en-US" sz="2400" b="1" dirty="0">
                <a:sym typeface="Symbol" pitchFamily="-111" charset="2"/>
              </a:rPr>
              <a:t></a:t>
            </a:r>
            <a:r>
              <a:rPr lang="en-US" sz="2400" b="1" dirty="0"/>
              <a:t> </a:t>
            </a:r>
            <a:r>
              <a:rPr lang="en-US" sz="2400" b="1" baseline="-25000" dirty="0"/>
              <a:t>1</a:t>
            </a:r>
            <a:r>
              <a:rPr lang="en-US" sz="2400" b="1" baseline="-25000" dirty="0">
                <a:sym typeface="Symbol" pitchFamily="-111" charset="2"/>
              </a:rPr>
              <a:t></a:t>
            </a:r>
            <a:r>
              <a:rPr lang="en-US" sz="2400" b="1" baseline="-25000" dirty="0"/>
              <a:t>j</a:t>
            </a:r>
            <a:r>
              <a:rPr lang="en-US" sz="2400" b="1" baseline="-25000" dirty="0">
                <a:sym typeface="Symbol" pitchFamily="-111" charset="2"/>
              </a:rPr>
              <a:t></a:t>
            </a:r>
            <a:r>
              <a:rPr lang="en-US" sz="2400" b="1" baseline="-25000" dirty="0"/>
              <a:t>k</a:t>
            </a:r>
            <a:r>
              <a:rPr lang="en-US" sz="2400" b="1" dirty="0"/>
              <a:t>  A </a:t>
            </a:r>
            <a:r>
              <a:rPr lang="en-US" sz="2400" b="1" dirty="0">
                <a:sym typeface="Wingdings 3" pitchFamily="-111" charset="2"/>
              </a:rPr>
              <a:t></a:t>
            </a:r>
            <a:r>
              <a:rPr lang="en-US" sz="2400" b="1" baseline="30000" dirty="0"/>
              <a:t>[ </a:t>
            </a:r>
            <a:r>
              <a:rPr lang="en-US" sz="2400" b="1" i="1" baseline="30000" dirty="0"/>
              <a:t>j </a:t>
            </a:r>
            <a:r>
              <a:rPr lang="en-US" sz="2400" b="1" baseline="30000" dirty="0"/>
              <a:t>]</a:t>
            </a:r>
            <a:r>
              <a:rPr lang="en-US" sz="2400" b="1" dirty="0"/>
              <a:t> B = A </a:t>
            </a:r>
            <a:r>
              <a:rPr lang="en-US" sz="2400" b="1" dirty="0">
                <a:sym typeface="Wingdings 3" pitchFamily="-111" charset="2"/>
              </a:rPr>
              <a:t></a:t>
            </a:r>
            <a:r>
              <a:rPr lang="en-US" sz="2400" b="1" baseline="30000" dirty="0"/>
              <a:t>[ </a:t>
            </a:r>
            <a:r>
              <a:rPr lang="en-US" sz="2400" b="1" i="1" baseline="30000" dirty="0"/>
              <a:t>k </a:t>
            </a:r>
            <a:r>
              <a:rPr lang="en-US" sz="2400" b="1" baseline="30000" dirty="0"/>
              <a:t>]</a:t>
            </a:r>
            <a:r>
              <a:rPr lang="en-US" sz="2400" b="1" dirty="0"/>
              <a:t> B </a:t>
            </a:r>
          </a:p>
          <a:p>
            <a:pPr lvl="1" eaLnBrk="1" hangingPunct="1"/>
            <a:endParaRPr lang="en-US" sz="2400" dirty="0"/>
          </a:p>
          <a:p>
            <a:pPr eaLnBrk="1" hangingPunct="1"/>
            <a:r>
              <a:rPr lang="en-US" sz="2800" dirty="0">
                <a:ea typeface="ＭＳ Ｐゴシック" pitchFamily="-111" charset="-128"/>
                <a:cs typeface="ＭＳ Ｐゴシック" pitchFamily="-111" charset="-128"/>
              </a:rPr>
              <a:t>One is tempted to define </a:t>
            </a:r>
            <a:r>
              <a:rPr lang="en-US" sz="2800" b="1" dirty="0">
                <a:ea typeface="ＭＳ Ｐゴシック" pitchFamily="-111" charset="-128"/>
                <a:cs typeface="ＭＳ Ｐゴシック" pitchFamily="-111" charset="-128"/>
              </a:rPr>
              <a:t>shuffle product</a:t>
            </a:r>
            <a:r>
              <a:rPr lang="en-US" sz="2800" dirty="0">
                <a:ea typeface="ＭＳ Ｐゴシック" pitchFamily="-111" charset="-128"/>
                <a:cs typeface="ＭＳ Ｐゴシック" pitchFamily="-111" charset="-128"/>
              </a:rPr>
              <a:t> as </a:t>
            </a:r>
            <a:br>
              <a:rPr lang="en-US" sz="2800" dirty="0">
                <a:ea typeface="ＭＳ Ｐゴシック" pitchFamily="-111" charset="-128"/>
                <a:cs typeface="ＭＳ Ｐゴシック" pitchFamily="-111" charset="-128"/>
              </a:rPr>
            </a:br>
            <a:r>
              <a:rPr lang="en-US" sz="2800" b="1" dirty="0">
                <a:ea typeface="ＭＳ Ｐゴシック" pitchFamily="-111" charset="-128"/>
                <a:cs typeface="ＭＳ Ｐゴシック" pitchFamily="-111" charset="-128"/>
              </a:rPr>
              <a:t>A </a:t>
            </a:r>
            <a:r>
              <a:rPr lang="en-US" sz="2800" b="1" dirty="0">
                <a:ea typeface="ＭＳ Ｐゴシック" pitchFamily="-111" charset="-128"/>
                <a:cs typeface="ＭＳ Ｐゴシック" pitchFamily="-111" charset="-128"/>
                <a:sym typeface="Wingdings 2" pitchFamily="-111" charset="2"/>
              </a:rPr>
              <a:t></a:t>
            </a:r>
            <a:r>
              <a:rPr lang="en-US" sz="2800" b="1" dirty="0">
                <a:ea typeface="ＭＳ Ｐゴシック" pitchFamily="-111" charset="-128"/>
                <a:cs typeface="ＭＳ Ｐゴシック" pitchFamily="-111" charset="-128"/>
              </a:rPr>
              <a:t> B = A </a:t>
            </a:r>
            <a:r>
              <a:rPr lang="en-US" sz="2800" b="1" dirty="0">
                <a:ea typeface="ＭＳ Ｐゴシック" pitchFamily="-111" charset="-128"/>
                <a:cs typeface="ＭＳ Ｐゴシック" pitchFamily="-111" charset="-128"/>
                <a:sym typeface="Wingdings 3" pitchFamily="-111" charset="2"/>
              </a:rPr>
              <a:t></a:t>
            </a:r>
            <a:r>
              <a:rPr lang="en-US" sz="2800" b="1" baseline="30000" dirty="0">
                <a:ea typeface="ＭＳ Ｐゴシック" pitchFamily="-111" charset="-128"/>
                <a:cs typeface="ＭＳ Ｐゴシック" pitchFamily="-111" charset="-128"/>
              </a:rPr>
              <a:t>[ </a:t>
            </a:r>
            <a:r>
              <a:rPr lang="en-US" sz="2800" b="1" i="1" baseline="30000" dirty="0">
                <a:ea typeface="ＭＳ Ｐゴシック" pitchFamily="-111" charset="-128"/>
                <a:cs typeface="ＭＳ Ｐゴシック" pitchFamily="-111" charset="-128"/>
              </a:rPr>
              <a:t>k </a:t>
            </a:r>
            <a:r>
              <a:rPr lang="en-US" sz="2800" b="1" baseline="30000" dirty="0">
                <a:ea typeface="ＭＳ Ｐゴシック" pitchFamily="-111" charset="-128"/>
                <a:cs typeface="ＭＳ Ｐゴシック" pitchFamily="-111" charset="-128"/>
              </a:rPr>
              <a:t>]</a:t>
            </a:r>
            <a:r>
              <a:rPr lang="en-US" sz="2800" b="1" dirty="0">
                <a:ea typeface="ＭＳ Ｐゴシック" pitchFamily="-111" charset="-128"/>
                <a:cs typeface="ＭＳ Ｐゴシック" pitchFamily="-111" charset="-128"/>
              </a:rPr>
              <a:t> B</a:t>
            </a:r>
            <a:r>
              <a:rPr lang="en-US" sz="2800" dirty="0">
                <a:ea typeface="ＭＳ Ｐゴシック" pitchFamily="-111" charset="-128"/>
                <a:cs typeface="ＭＳ Ｐゴシック" pitchFamily="-111" charset="-128"/>
              </a:rPr>
              <a:t> where </a:t>
            </a:r>
            <a:br>
              <a:rPr lang="en-US" sz="2800" dirty="0">
                <a:ea typeface="ＭＳ Ｐゴシック" pitchFamily="-111" charset="-128"/>
                <a:cs typeface="ＭＳ Ｐゴシック" pitchFamily="-111" charset="-128"/>
              </a:rPr>
            </a:br>
            <a:r>
              <a:rPr lang="en-US" sz="2800" dirty="0">
                <a:ea typeface="ＭＳ Ｐゴシック" pitchFamily="-111" charset="-128"/>
                <a:cs typeface="ＭＳ Ｐゴシック" pitchFamily="-111" charset="-128"/>
              </a:rPr>
              <a:t>	</a:t>
            </a:r>
            <a:r>
              <a:rPr lang="en-US" sz="2800" b="1" dirty="0">
                <a:ea typeface="ＭＳ Ｐゴシック" pitchFamily="-111" charset="-128"/>
                <a:cs typeface="ＭＳ Ｐゴシック" pitchFamily="-111" charset="-128"/>
              </a:rPr>
              <a:t>k = </a:t>
            </a:r>
            <a:r>
              <a:rPr lang="en-US" sz="2800" b="1" dirty="0">
                <a:ea typeface="ＭＳ Ｐゴシック" pitchFamily="-111" charset="-128"/>
                <a:cs typeface="ＭＳ Ｐゴシック" pitchFamily="-111" charset="-128"/>
                <a:sym typeface="Symbol" pitchFamily="-111" charset="2"/>
              </a:rPr>
              <a:t> y [ </a:t>
            </a:r>
            <a:r>
              <a:rPr lang="en-US" sz="2800" b="1" dirty="0">
                <a:ea typeface="ＭＳ Ｐゴシック" pitchFamily="-111" charset="-128"/>
                <a:cs typeface="ＭＳ Ｐゴシック" pitchFamily="-111" charset="-128"/>
              </a:rPr>
              <a:t>A </a:t>
            </a:r>
            <a:r>
              <a:rPr lang="en-US" sz="2800" b="1" dirty="0">
                <a:ea typeface="ＭＳ Ｐゴシック" pitchFamily="-111" charset="-128"/>
                <a:cs typeface="ＭＳ Ｐゴシック" pitchFamily="-111" charset="-128"/>
                <a:sym typeface="Wingdings 3" pitchFamily="-111" charset="2"/>
              </a:rPr>
              <a:t></a:t>
            </a:r>
            <a:r>
              <a:rPr lang="en-US" sz="2800" b="1" baseline="30000" dirty="0">
                <a:ea typeface="ＭＳ Ｐゴシック" pitchFamily="-111" charset="-128"/>
                <a:cs typeface="ＭＳ Ｐゴシック" pitchFamily="-111" charset="-128"/>
              </a:rPr>
              <a:t>[ </a:t>
            </a:r>
            <a:r>
              <a:rPr lang="en-US" sz="2800" b="1" i="1" baseline="30000" dirty="0">
                <a:ea typeface="ＭＳ Ｐゴシック" pitchFamily="-111" charset="-128"/>
                <a:cs typeface="ＭＳ Ｐゴシック" pitchFamily="-111" charset="-128"/>
              </a:rPr>
              <a:t>j </a:t>
            </a:r>
            <a:r>
              <a:rPr lang="en-US" sz="2800" b="1" baseline="30000" dirty="0">
                <a:ea typeface="ＭＳ Ｐゴシック" pitchFamily="-111" charset="-128"/>
                <a:cs typeface="ＭＳ Ｐゴシック" pitchFamily="-111" charset="-128"/>
              </a:rPr>
              <a:t>]</a:t>
            </a:r>
            <a:r>
              <a:rPr lang="en-US" sz="2800" b="1" dirty="0">
                <a:ea typeface="ＭＳ Ｐゴシック" pitchFamily="-111" charset="-128"/>
                <a:cs typeface="ＭＳ Ｐゴシック" pitchFamily="-111" charset="-128"/>
              </a:rPr>
              <a:t> B = A </a:t>
            </a:r>
            <a:r>
              <a:rPr lang="en-US" sz="2800" b="1" dirty="0">
                <a:ea typeface="ＭＳ Ｐゴシック" pitchFamily="-111" charset="-128"/>
                <a:cs typeface="ＭＳ Ｐゴシック" pitchFamily="-111" charset="-128"/>
                <a:sym typeface="Wingdings 3" pitchFamily="-111" charset="2"/>
              </a:rPr>
              <a:t></a:t>
            </a:r>
            <a:r>
              <a:rPr lang="en-US" sz="2800" b="1" baseline="30000" dirty="0">
                <a:ea typeface="ＭＳ Ｐゴシック" pitchFamily="-111" charset="-128"/>
                <a:cs typeface="ＭＳ Ｐゴシック" pitchFamily="-111" charset="-128"/>
              </a:rPr>
              <a:t>[ </a:t>
            </a:r>
            <a:r>
              <a:rPr lang="en-US" sz="2800" b="1" i="1" baseline="30000" dirty="0">
                <a:ea typeface="ＭＳ Ｐゴシック" pitchFamily="-111" charset="-128"/>
                <a:cs typeface="ＭＳ Ｐゴシック" pitchFamily="-111" charset="-128"/>
              </a:rPr>
              <a:t>j</a:t>
            </a:r>
            <a:r>
              <a:rPr lang="en-US" sz="2800" b="1" baseline="30000" dirty="0">
                <a:ea typeface="ＭＳ Ｐゴシック" pitchFamily="-111" charset="-128"/>
                <a:cs typeface="ＭＳ Ｐゴシック" pitchFamily="-111" charset="-128"/>
              </a:rPr>
              <a:t>+1]</a:t>
            </a:r>
            <a:r>
              <a:rPr lang="en-US" sz="2800" b="1" dirty="0">
                <a:ea typeface="ＭＳ Ｐゴシック" pitchFamily="-111" charset="-128"/>
                <a:cs typeface="ＭＳ Ｐゴシック" pitchFamily="-111" charset="-128"/>
              </a:rPr>
              <a:t> B ]</a:t>
            </a:r>
            <a:br>
              <a:rPr lang="en-US" sz="2800" dirty="0">
                <a:ea typeface="ＭＳ Ｐゴシック" pitchFamily="-111" charset="-128"/>
                <a:cs typeface="ＭＳ Ｐゴシック" pitchFamily="-111" charset="-128"/>
              </a:rPr>
            </a:br>
            <a:r>
              <a:rPr lang="en-US" sz="2800" dirty="0">
                <a:ea typeface="ＭＳ Ｐゴシック" pitchFamily="-111" charset="-128"/>
                <a:cs typeface="ＭＳ Ｐゴシック" pitchFamily="-111" charset="-128"/>
              </a:rPr>
              <a:t>but such a </a:t>
            </a:r>
            <a:r>
              <a:rPr lang="en-US" sz="2800" b="1" dirty="0">
                <a:ea typeface="ＭＳ Ｐゴシック" pitchFamily="-111" charset="-128"/>
                <a:cs typeface="ＭＳ Ｐゴシック" pitchFamily="-111" charset="-128"/>
              </a:rPr>
              <a:t>k</a:t>
            </a:r>
            <a:r>
              <a:rPr lang="en-US" sz="2800" dirty="0">
                <a:ea typeface="ＭＳ Ｐゴシック" pitchFamily="-111" charset="-128"/>
                <a:cs typeface="ＭＳ Ｐゴシック" pitchFamily="-111" charset="-128"/>
              </a:rPr>
              <a:t> may not exist – in fact, we will show the undecidability of determining whether </a:t>
            </a:r>
            <a:r>
              <a:rPr lang="en-US" sz="2800" b="1" dirty="0">
                <a:ea typeface="ＭＳ Ｐゴシック" pitchFamily="-111" charset="-128"/>
                <a:cs typeface="ＭＳ Ｐゴシック" pitchFamily="-111" charset="-128"/>
              </a:rPr>
              <a:t>k</a:t>
            </a:r>
            <a:r>
              <a:rPr lang="en-US" sz="2800" dirty="0">
                <a:ea typeface="ＭＳ Ｐゴシック" pitchFamily="-111" charset="-128"/>
                <a:cs typeface="ＭＳ Ｐゴシック" pitchFamily="-111" charset="-128"/>
              </a:rPr>
              <a:t> exists</a:t>
            </a:r>
          </a:p>
        </p:txBody>
      </p:sp>
      <p:sp>
        <p:nvSpPr>
          <p:cNvPr id="607237" name="Date Placeholder 3"/>
          <p:cNvSpPr>
            <a:spLocks noGrp="1"/>
          </p:cNvSpPr>
          <p:nvPr>
            <p:ph type="dt" sz="quarter" idx="10"/>
          </p:nvPr>
        </p:nvSpPr>
        <p:spPr>
          <a:noFill/>
        </p:spPr>
        <p:txBody>
          <a:bodyPr/>
          <a:lstStyle/>
          <a:p>
            <a:fld id="{68352945-53A2-474D-8538-0BBD5562B5CA}" type="datetime1">
              <a:rPr lang="en-US">
                <a:latin typeface="Arial" pitchFamily="-111" charset="0"/>
                <a:ea typeface="ＭＳ Ｐゴシック" pitchFamily="-111" charset="-128"/>
                <a:cs typeface="ＭＳ Ｐゴシック" pitchFamily="-111" charset="-128"/>
              </a:rPr>
              <a:pPr/>
              <a:t>4/11/22</a:t>
            </a:fld>
            <a:endParaRPr lang="en-US">
              <a:latin typeface="Arial" pitchFamily="-111" charset="0"/>
              <a:ea typeface="ＭＳ Ｐゴシック" pitchFamily="-111" charset="-128"/>
              <a:cs typeface="ＭＳ Ｐゴシック" pitchFamily="-111" charset="-128"/>
            </a:endParaRPr>
          </a:p>
        </p:txBody>
      </p:sp>
      <p:sp>
        <p:nvSpPr>
          <p:cNvPr id="607238"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1055130087"/>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4114" name="Title 1"/>
          <p:cNvSpPr>
            <a:spLocks noGrp="1"/>
          </p:cNvSpPr>
          <p:nvPr>
            <p:ph type="title"/>
          </p:nvPr>
        </p:nvSpPr>
        <p:spPr/>
        <p:txBody>
          <a:bodyPr/>
          <a:lstStyle/>
          <a:p>
            <a:r>
              <a:rPr lang="en-US">
                <a:ea typeface="ＭＳ Ｐゴシック" pitchFamily="-111" charset="-128"/>
                <a:cs typeface="ＭＳ Ｐゴシック" pitchFamily="-111" charset="-128"/>
              </a:rPr>
              <a:t>Quantifier Analysis</a:t>
            </a:r>
          </a:p>
        </p:txBody>
      </p:sp>
      <p:sp>
        <p:nvSpPr>
          <p:cNvPr id="474115" name="Content Placeholder 2"/>
          <p:cNvSpPr>
            <a:spLocks noGrp="1"/>
          </p:cNvSpPr>
          <p:nvPr>
            <p:ph idx="1"/>
          </p:nvPr>
        </p:nvSpPr>
        <p:spPr/>
        <p:txBody>
          <a:bodyPr/>
          <a:lstStyle/>
          <a:p>
            <a:pPr eaLnBrk="1" hangingPunct="1"/>
            <a:r>
              <a:rPr lang="en-US" sz="2800" b="1" dirty="0" err="1">
                <a:ea typeface="ＭＳ Ｐゴシック" pitchFamily="-111" charset="-128"/>
                <a:cs typeface="ＭＳ Ｐゴシック" pitchFamily="-111" charset="-128"/>
              </a:rPr>
              <a:t>CTime</a:t>
            </a:r>
            <a:r>
              <a:rPr lang="en-US" sz="2800" b="1" dirty="0">
                <a:ea typeface="ＭＳ Ｐゴシック" pitchFamily="-111" charset="-128"/>
                <a:cs typeface="ＭＳ Ｐゴシック" pitchFamily="-111" charset="-128"/>
              </a:rPr>
              <a:t> = { M |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K </a:t>
            </a:r>
            <a:r>
              <a:rPr lang="en-US" sz="2800" b="1" dirty="0">
                <a:ea typeface="ＭＳ Ｐゴシック" pitchFamily="-111" charset="-128"/>
                <a:cs typeface="ＭＳ Ｐゴシック" pitchFamily="-111" charset="-128"/>
                <a:sym typeface="Symbol" pitchFamily="-111" charset="2"/>
              </a:rPr>
              <a:t>C [ STP(M, C, K) ] }</a:t>
            </a:r>
          </a:p>
          <a:p>
            <a:pPr eaLnBrk="1" hangingPunct="1"/>
            <a:r>
              <a:rPr lang="en-US" sz="2800" dirty="0">
                <a:ea typeface="ＭＳ Ｐゴシック" pitchFamily="-111" charset="-128"/>
                <a:cs typeface="ＭＳ Ｐゴシック" pitchFamily="-111" charset="-128"/>
                <a:sym typeface="Symbol" pitchFamily="-111" charset="2"/>
              </a:rPr>
              <a:t>This would appear to imply that </a:t>
            </a:r>
            <a:r>
              <a:rPr lang="en-US" sz="2800" b="1" dirty="0" err="1">
                <a:ea typeface="ＭＳ Ｐゴシック" pitchFamily="-111" charset="-128"/>
                <a:cs typeface="ＭＳ Ｐゴシック" pitchFamily="-111" charset="-128"/>
              </a:rPr>
              <a:t>CTime</a:t>
            </a:r>
            <a:r>
              <a:rPr lang="en-US" sz="2800" b="1" dirty="0">
                <a:ea typeface="ＭＳ Ｐゴシック" pitchFamily="-111" charset="-128"/>
                <a:cs typeface="ＭＳ Ｐゴシック" pitchFamily="-111" charset="-128"/>
              </a:rPr>
              <a:t> </a:t>
            </a:r>
            <a:r>
              <a:rPr lang="en-US" sz="2800" dirty="0">
                <a:ea typeface="ＭＳ Ｐゴシック" pitchFamily="-111" charset="-128"/>
                <a:cs typeface="ＭＳ Ｐゴシック" pitchFamily="-111" charset="-128"/>
                <a:sym typeface="Symbol" pitchFamily="-111" charset="2"/>
              </a:rPr>
              <a:t>is not even re. However, a TM that only runs for </a:t>
            </a:r>
            <a:r>
              <a:rPr lang="en-US" sz="2800" b="1" dirty="0">
                <a:ea typeface="ＭＳ Ｐゴシック" pitchFamily="-111" charset="-128"/>
                <a:cs typeface="ＭＳ Ｐゴシック" pitchFamily="-111" charset="-128"/>
                <a:sym typeface="Symbol" pitchFamily="-111" charset="2"/>
              </a:rPr>
              <a:t>K </a:t>
            </a:r>
            <a:r>
              <a:rPr lang="en-US" sz="2800" dirty="0">
                <a:ea typeface="ＭＳ Ｐゴシック" pitchFamily="-111" charset="-128"/>
                <a:cs typeface="ＭＳ Ｐゴシック" pitchFamily="-111" charset="-128"/>
                <a:sym typeface="Symbol" pitchFamily="-111" charset="2"/>
              </a:rPr>
              <a:t>steps can only scan at most </a:t>
            </a:r>
            <a:r>
              <a:rPr lang="en-US" sz="2800" b="1" dirty="0">
                <a:ea typeface="ＭＳ Ｐゴシック" pitchFamily="-111" charset="-128"/>
                <a:cs typeface="ＭＳ Ｐゴシック" pitchFamily="-111" charset="-128"/>
                <a:sym typeface="Symbol" pitchFamily="-111" charset="2"/>
              </a:rPr>
              <a:t>K </a:t>
            </a:r>
            <a:r>
              <a:rPr lang="en-US" sz="2800" dirty="0">
                <a:ea typeface="ＭＳ Ｐゴシック" pitchFamily="-111" charset="-128"/>
                <a:cs typeface="ＭＳ Ｐゴシック" pitchFamily="-111" charset="-128"/>
                <a:sym typeface="Symbol" pitchFamily="-111" charset="2"/>
              </a:rPr>
              <a:t>distinct tape symbols. Thus, if we use unary notation, </a:t>
            </a:r>
            <a:r>
              <a:rPr lang="en-US" sz="2800" b="1" dirty="0" err="1">
                <a:ea typeface="ＭＳ Ｐゴシック" pitchFamily="-111" charset="-128"/>
                <a:cs typeface="ＭＳ Ｐゴシック" pitchFamily="-111" charset="-128"/>
              </a:rPr>
              <a:t>CTime</a:t>
            </a:r>
            <a:r>
              <a:rPr lang="en-US" sz="2800" b="1" dirty="0">
                <a:ea typeface="ＭＳ Ｐゴシック" pitchFamily="-111" charset="-128"/>
                <a:cs typeface="ＭＳ Ｐゴシック" pitchFamily="-111" charset="-128"/>
              </a:rPr>
              <a:t> </a:t>
            </a:r>
            <a:r>
              <a:rPr lang="en-US" sz="2800" dirty="0">
                <a:ea typeface="ＭＳ Ｐゴシック" pitchFamily="-111" charset="-128"/>
                <a:cs typeface="ＭＳ Ｐゴシック" pitchFamily="-111" charset="-128"/>
                <a:sym typeface="Symbol" pitchFamily="-111" charset="2"/>
              </a:rPr>
              <a:t>can be expressed</a:t>
            </a:r>
          </a:p>
          <a:p>
            <a:pPr eaLnBrk="1" hangingPunct="1"/>
            <a:r>
              <a:rPr lang="en-US" sz="2800" b="1" dirty="0" err="1">
                <a:ea typeface="ＭＳ Ｐゴシック" pitchFamily="-111" charset="-128"/>
                <a:cs typeface="ＭＳ Ｐゴシック" pitchFamily="-111" charset="-128"/>
              </a:rPr>
              <a:t>CTime</a:t>
            </a:r>
            <a:r>
              <a:rPr lang="en-US" sz="2800" b="1" dirty="0">
                <a:ea typeface="ＭＳ Ｐゴシック" pitchFamily="-111" charset="-128"/>
                <a:cs typeface="ＭＳ Ｐゴシック" pitchFamily="-111" charset="-128"/>
              </a:rPr>
              <a:t> = { M |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K </a:t>
            </a:r>
            <a:r>
              <a:rPr lang="en-US" sz="2800" b="1" dirty="0">
                <a:ea typeface="ＭＳ Ｐゴシック" pitchFamily="-111" charset="-128"/>
                <a:cs typeface="ＭＳ Ｐゴシック" pitchFamily="-111" charset="-128"/>
                <a:sym typeface="Symbol" pitchFamily="-111" charset="2"/>
              </a:rPr>
              <a:t>C</a:t>
            </a:r>
            <a:r>
              <a:rPr lang="en-US" sz="2800" b="1" baseline="-25000" dirty="0">
                <a:ea typeface="ＭＳ Ｐゴシック" pitchFamily="-111" charset="-128"/>
                <a:cs typeface="ＭＳ Ｐゴシック" pitchFamily="-111" charset="-128"/>
                <a:sym typeface="Symbol" pitchFamily="-111" charset="2"/>
              </a:rPr>
              <a:t>|C|</a:t>
            </a:r>
            <a:r>
              <a:rPr lang="en-US" sz="2800" b="1" baseline="-25000" dirty="0">
                <a:ea typeface="Arial" pitchFamily="-111" charset="0"/>
                <a:cs typeface="Arial" pitchFamily="-111" charset="0"/>
                <a:sym typeface="Symbol" pitchFamily="-111" charset="2"/>
              </a:rPr>
              <a:t>≤K</a:t>
            </a:r>
            <a:r>
              <a:rPr lang="en-US" sz="2800" b="1" dirty="0">
                <a:ea typeface="ＭＳ Ｐゴシック" pitchFamily="-111" charset="-128"/>
                <a:cs typeface="ＭＳ Ｐゴシック" pitchFamily="-111" charset="-128"/>
                <a:sym typeface="Symbol" pitchFamily="-111" charset="2"/>
              </a:rPr>
              <a:t> [ STP(M, C, K) ] }</a:t>
            </a:r>
          </a:p>
          <a:p>
            <a:pPr eaLnBrk="1" hangingPunct="1"/>
            <a:r>
              <a:rPr lang="en-US" sz="2800" dirty="0">
                <a:ea typeface="ＭＳ Ｐゴシック" pitchFamily="-111" charset="-128"/>
                <a:cs typeface="ＭＳ Ｐゴシック" pitchFamily="-111" charset="-128"/>
                <a:sym typeface="Symbol" pitchFamily="-111" charset="2"/>
              </a:rPr>
              <a:t>We can dovetail over the set of all TMs, </a:t>
            </a:r>
            <a:r>
              <a:rPr lang="en-US" sz="2800" b="1" dirty="0">
                <a:ea typeface="ＭＳ Ｐゴシック" pitchFamily="-111" charset="-128"/>
                <a:cs typeface="ＭＳ Ｐゴシック" pitchFamily="-111" charset="-128"/>
                <a:sym typeface="Symbol" pitchFamily="-111" charset="2"/>
              </a:rPr>
              <a:t>M</a:t>
            </a:r>
            <a:r>
              <a:rPr lang="en-US" sz="2800" dirty="0">
                <a:ea typeface="ＭＳ Ｐゴシック" pitchFamily="-111" charset="-128"/>
                <a:cs typeface="ＭＳ Ｐゴシック" pitchFamily="-111" charset="-128"/>
                <a:sym typeface="Symbol" pitchFamily="-111" charset="2"/>
              </a:rPr>
              <a:t>, and all </a:t>
            </a:r>
            <a:r>
              <a:rPr lang="en-US" sz="2800" b="1" dirty="0">
                <a:ea typeface="ＭＳ Ｐゴシック" pitchFamily="-111" charset="-128"/>
                <a:cs typeface="ＭＳ Ｐゴシック" pitchFamily="-111" charset="-128"/>
                <a:sym typeface="Symbol" pitchFamily="-111" charset="2"/>
              </a:rPr>
              <a:t>K</a:t>
            </a:r>
            <a:r>
              <a:rPr lang="en-US" sz="2800" dirty="0">
                <a:ea typeface="ＭＳ Ｐゴシック" pitchFamily="-111" charset="-128"/>
                <a:cs typeface="ＭＳ Ｐゴシック" pitchFamily="-111" charset="-128"/>
                <a:sym typeface="Symbol" pitchFamily="-111" charset="2"/>
              </a:rPr>
              <a:t>, listing those </a:t>
            </a:r>
            <a:r>
              <a:rPr lang="en-US" sz="2800" b="1" dirty="0">
                <a:ea typeface="ＭＳ Ｐゴシック" pitchFamily="-111" charset="-128"/>
                <a:cs typeface="ＭＳ Ｐゴシック" pitchFamily="-111" charset="-128"/>
                <a:sym typeface="Symbol" pitchFamily="-111" charset="2"/>
              </a:rPr>
              <a:t>M </a:t>
            </a:r>
            <a:r>
              <a:rPr lang="en-US" sz="2800" dirty="0">
                <a:ea typeface="ＭＳ Ｐゴシック" pitchFamily="-111" charset="-128"/>
                <a:cs typeface="ＭＳ Ｐゴシック" pitchFamily="-111" charset="-128"/>
                <a:sym typeface="Symbol" pitchFamily="-111" charset="2"/>
              </a:rPr>
              <a:t>that halt in constant time.</a:t>
            </a:r>
            <a:endParaRPr lang="en-US" sz="2400" dirty="0">
              <a:ea typeface="ＭＳ Ｐゴシック" pitchFamily="-111" charset="-128"/>
              <a:cs typeface="ＭＳ Ｐゴシック" pitchFamily="-111" charset="-128"/>
            </a:endParaRPr>
          </a:p>
        </p:txBody>
      </p:sp>
      <p:sp>
        <p:nvSpPr>
          <p:cNvPr id="474116" name="Date Placeholder 3"/>
          <p:cNvSpPr>
            <a:spLocks noGrp="1"/>
          </p:cNvSpPr>
          <p:nvPr>
            <p:ph type="dt" sz="quarter" idx="10"/>
          </p:nvPr>
        </p:nvSpPr>
        <p:spPr>
          <a:noFill/>
        </p:spPr>
        <p:txBody>
          <a:bodyPr/>
          <a:lstStyle/>
          <a:p>
            <a:fld id="{1B154DD7-07B3-A945-80A9-9F6D21A71807}" type="datetime1">
              <a:rPr lang="en-US">
                <a:latin typeface="Arial" pitchFamily="-111" charset="0"/>
                <a:ea typeface="ＭＳ Ｐゴシック" pitchFamily="-111" charset="-128"/>
                <a:cs typeface="ＭＳ Ｐゴシック" pitchFamily="-111" charset="-128"/>
              </a:rPr>
              <a:pPr/>
              <a:t>4/10/22</a:t>
            </a:fld>
            <a:endParaRPr lang="en-US">
              <a:latin typeface="Arial" pitchFamily="-111" charset="0"/>
              <a:ea typeface="ＭＳ Ｐゴシック" pitchFamily="-111" charset="-128"/>
              <a:cs typeface="ＭＳ Ｐゴシック" pitchFamily="-111" charset="-128"/>
            </a:endParaRPr>
          </a:p>
        </p:txBody>
      </p:sp>
      <p:sp>
        <p:nvSpPr>
          <p:cNvPr id="474117"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474118" name="Slide Number Placeholder 5"/>
          <p:cNvSpPr>
            <a:spLocks noGrp="1"/>
          </p:cNvSpPr>
          <p:nvPr>
            <p:ph type="sldNum" sz="quarter" idx="12"/>
          </p:nvPr>
        </p:nvSpPr>
        <p:spPr>
          <a:noFill/>
        </p:spPr>
        <p:txBody>
          <a:bodyPr/>
          <a:lstStyle/>
          <a:p>
            <a:fld id="{E064CE40-B459-3244-9680-57614E8C9E95}" type="slidenum">
              <a:rPr lang="en-US">
                <a:latin typeface="Arial" pitchFamily="-111" charset="0"/>
                <a:ea typeface="ＭＳ Ｐゴシック" pitchFamily="-111" charset="-128"/>
                <a:cs typeface="ＭＳ Ｐゴシック" pitchFamily="-111" charset="-128"/>
              </a:rPr>
              <a:pPr/>
              <a:t>4</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41427408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9282" name="Slide Number Placeholder 5"/>
          <p:cNvSpPr>
            <a:spLocks noGrp="1"/>
          </p:cNvSpPr>
          <p:nvPr>
            <p:ph type="sldNum" sz="quarter" idx="12"/>
          </p:nvPr>
        </p:nvSpPr>
        <p:spPr>
          <a:noFill/>
        </p:spPr>
        <p:txBody>
          <a:bodyPr/>
          <a:lstStyle/>
          <a:p>
            <a:pPr eaLnBrk="1" hangingPunct="1"/>
            <a:fld id="{B8405A12-0840-EB4C-8289-F51E43CD199E}" type="slidenum">
              <a:rPr lang="en-US">
                <a:latin typeface="Arial" pitchFamily="-111" charset="0"/>
                <a:ea typeface="ＭＳ Ｐゴシック" pitchFamily="-111" charset="-128"/>
                <a:cs typeface="ＭＳ Ｐゴシック" pitchFamily="-111" charset="-128"/>
              </a:rPr>
              <a:pPr eaLnBrk="1" hangingPunct="1"/>
              <a:t>40</a:t>
            </a:fld>
            <a:endParaRPr lang="en-US">
              <a:latin typeface="Arial" pitchFamily="-111" charset="0"/>
              <a:ea typeface="ＭＳ Ｐゴシック" pitchFamily="-111" charset="-128"/>
              <a:cs typeface="ＭＳ Ｐゴシック" pitchFamily="-111" charset="-128"/>
            </a:endParaRPr>
          </a:p>
        </p:txBody>
      </p:sp>
      <p:sp>
        <p:nvSpPr>
          <p:cNvPr id="609283"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More Shuffles</a:t>
            </a:r>
          </a:p>
        </p:txBody>
      </p:sp>
      <p:sp>
        <p:nvSpPr>
          <p:cNvPr id="609284" name="Rectangle 3"/>
          <p:cNvSpPr>
            <a:spLocks noGrp="1" noChangeArrowheads="1"/>
          </p:cNvSpPr>
          <p:nvPr>
            <p:ph type="body" idx="1"/>
          </p:nvPr>
        </p:nvSpPr>
        <p:spPr/>
        <p:txBody>
          <a:bodyPr/>
          <a:lstStyle/>
          <a:p>
            <a:pPr eaLnBrk="1" hangingPunct="1"/>
            <a:r>
              <a:rPr lang="en-US" b="1" dirty="0">
                <a:ea typeface="ＭＳ Ｐゴシック" pitchFamily="-111" charset="-128"/>
                <a:cs typeface="ＭＳ Ｐゴシック" pitchFamily="-111" charset="-128"/>
              </a:rPr>
              <a:t>Iterated shuffle</a:t>
            </a:r>
          </a:p>
          <a:p>
            <a:pPr lvl="1" eaLnBrk="1" hangingPunct="1"/>
            <a:r>
              <a:rPr lang="en-US" b="1" dirty="0"/>
              <a:t>A </a:t>
            </a:r>
            <a:r>
              <a:rPr lang="en-US" b="1" dirty="0">
                <a:sym typeface="Wingdings 2" pitchFamily="-111" charset="2"/>
              </a:rPr>
              <a:t></a:t>
            </a:r>
            <a:r>
              <a:rPr lang="en-US" b="1" baseline="30000" dirty="0">
                <a:sym typeface="Wingdings 2" pitchFamily="-111" charset="2"/>
              </a:rPr>
              <a:t>0</a:t>
            </a:r>
            <a:r>
              <a:rPr lang="en-US" b="1" dirty="0"/>
              <a:t> B = A</a:t>
            </a:r>
          </a:p>
          <a:p>
            <a:pPr lvl="1" eaLnBrk="1" hangingPunct="1"/>
            <a:r>
              <a:rPr lang="en-US" b="1" dirty="0"/>
              <a:t>A </a:t>
            </a:r>
            <a:r>
              <a:rPr lang="en-US" b="1" dirty="0">
                <a:sym typeface="Wingdings 2" pitchFamily="-111" charset="2"/>
              </a:rPr>
              <a:t></a:t>
            </a:r>
            <a:r>
              <a:rPr lang="en-US" b="1" i="1" baseline="30000" dirty="0"/>
              <a:t>k +1</a:t>
            </a:r>
            <a:r>
              <a:rPr lang="en-US" b="1" dirty="0"/>
              <a:t> B = (A </a:t>
            </a:r>
            <a:r>
              <a:rPr lang="en-US" b="1" dirty="0">
                <a:sym typeface="Wingdings 2" pitchFamily="-111" charset="2"/>
              </a:rPr>
              <a:t></a:t>
            </a:r>
            <a:r>
              <a:rPr lang="en-US" b="1" baseline="30000" dirty="0"/>
              <a:t>[ </a:t>
            </a:r>
            <a:r>
              <a:rPr lang="en-US" b="1" i="1" baseline="30000" dirty="0"/>
              <a:t>k </a:t>
            </a:r>
            <a:r>
              <a:rPr lang="en-US" b="1" baseline="30000" dirty="0"/>
              <a:t>]</a:t>
            </a:r>
            <a:r>
              <a:rPr lang="en-US" b="1" dirty="0"/>
              <a:t> B) </a:t>
            </a:r>
            <a:r>
              <a:rPr lang="en-US" b="1" dirty="0">
                <a:sym typeface="Wingdings 2" pitchFamily="-111" charset="2"/>
              </a:rPr>
              <a:t></a:t>
            </a:r>
            <a:r>
              <a:rPr lang="en-US" b="1" dirty="0"/>
              <a:t> B </a:t>
            </a:r>
          </a:p>
          <a:p>
            <a:pPr lvl="1" eaLnBrk="1" hangingPunct="1"/>
            <a:endParaRPr lang="en-US" dirty="0"/>
          </a:p>
          <a:p>
            <a:pPr eaLnBrk="1" hangingPunct="1"/>
            <a:r>
              <a:rPr lang="en-US" b="1" dirty="0">
                <a:ea typeface="ＭＳ Ｐゴシック" pitchFamily="-111" charset="-128"/>
                <a:cs typeface="ＭＳ Ｐゴシック" pitchFamily="-111" charset="-128"/>
              </a:rPr>
              <a:t>Shuffle closure</a:t>
            </a:r>
          </a:p>
          <a:p>
            <a:pPr lvl="1" eaLnBrk="1" hangingPunct="1"/>
            <a:r>
              <a:rPr lang="en-US" b="1" dirty="0"/>
              <a:t>A </a:t>
            </a:r>
            <a:r>
              <a:rPr lang="en-US" b="1" dirty="0">
                <a:sym typeface="Wingdings 2" pitchFamily="-111" charset="2"/>
              </a:rPr>
              <a:t></a:t>
            </a:r>
            <a:r>
              <a:rPr lang="en-US" b="1" i="1" baseline="30000" dirty="0"/>
              <a:t>*</a:t>
            </a:r>
            <a:r>
              <a:rPr lang="en-US" b="1" dirty="0"/>
              <a:t> B = </a:t>
            </a:r>
            <a:r>
              <a:rPr lang="en-US" b="1" dirty="0">
                <a:sym typeface="Symbol" pitchFamily="-111" charset="2"/>
              </a:rPr>
              <a:t></a:t>
            </a:r>
            <a:r>
              <a:rPr lang="en-US" b="1" dirty="0"/>
              <a:t> </a:t>
            </a:r>
            <a:r>
              <a:rPr lang="en-US" b="1" baseline="-25000" dirty="0"/>
              <a:t>k </a:t>
            </a:r>
            <a:r>
              <a:rPr lang="en-US" b="1" baseline="-25000" dirty="0">
                <a:sym typeface="Symbol" pitchFamily="-111" charset="2"/>
              </a:rPr>
              <a:t></a:t>
            </a:r>
            <a:r>
              <a:rPr lang="en-US" b="1" baseline="-25000" dirty="0"/>
              <a:t> 0</a:t>
            </a:r>
            <a:r>
              <a:rPr lang="en-US" b="1" dirty="0"/>
              <a:t> (A </a:t>
            </a:r>
            <a:r>
              <a:rPr lang="en-US" b="1" dirty="0">
                <a:sym typeface="Wingdings 2" pitchFamily="-111" charset="2"/>
              </a:rPr>
              <a:t></a:t>
            </a:r>
            <a:r>
              <a:rPr lang="en-US" b="1" baseline="30000" dirty="0"/>
              <a:t>[ </a:t>
            </a:r>
            <a:r>
              <a:rPr lang="en-US" b="1" i="1" baseline="30000" dirty="0"/>
              <a:t>k </a:t>
            </a:r>
            <a:r>
              <a:rPr lang="en-US" b="1" baseline="30000" dirty="0"/>
              <a:t>]</a:t>
            </a:r>
            <a:r>
              <a:rPr lang="en-US" b="1" dirty="0"/>
              <a:t> B)</a:t>
            </a:r>
          </a:p>
        </p:txBody>
      </p:sp>
      <p:pic>
        <p:nvPicPr>
          <p:cNvPr id="609285" name="Picture 4" descr="force">
            <a:hlinkClick r:id="" action="ppaction://noaction"/>
          </p:cNvPr>
          <p:cNvPicPr>
            <a:picLocks noChangeAspect="1" noChangeArrowheads="1"/>
          </p:cNvPicPr>
          <p:nvPr/>
        </p:nvPicPr>
        <p:blipFill>
          <a:blip r:embed="rId3" cstate="print"/>
          <a:srcRect/>
          <a:stretch>
            <a:fillRect/>
          </a:stretch>
        </p:blipFill>
        <p:spPr bwMode="auto">
          <a:xfrm>
            <a:off x="6019800" y="2133600"/>
            <a:ext cx="2971800" cy="2971800"/>
          </a:xfrm>
          <a:prstGeom prst="rect">
            <a:avLst/>
          </a:prstGeom>
          <a:noFill/>
          <a:ln w="9525">
            <a:noFill/>
            <a:miter lim="800000"/>
            <a:headEnd/>
            <a:tailEnd/>
          </a:ln>
        </p:spPr>
      </p:pic>
      <p:sp>
        <p:nvSpPr>
          <p:cNvPr id="609286" name="Date Placeholder 3"/>
          <p:cNvSpPr>
            <a:spLocks noGrp="1"/>
          </p:cNvSpPr>
          <p:nvPr>
            <p:ph type="dt" sz="quarter" idx="10"/>
          </p:nvPr>
        </p:nvSpPr>
        <p:spPr>
          <a:noFill/>
        </p:spPr>
        <p:txBody>
          <a:bodyPr/>
          <a:lstStyle/>
          <a:p>
            <a:fld id="{677EC5B7-9BF5-3C4D-9922-7A2B30C6E631}" type="datetime1">
              <a:rPr lang="en-US">
                <a:latin typeface="Arial" pitchFamily="-111" charset="0"/>
                <a:ea typeface="ＭＳ Ｐゴシック" pitchFamily="-111" charset="-128"/>
                <a:cs typeface="ＭＳ Ｐゴシック" pitchFamily="-111" charset="-128"/>
              </a:rPr>
              <a:pPr/>
              <a:t>4/11/22</a:t>
            </a:fld>
            <a:endParaRPr lang="en-US">
              <a:latin typeface="Arial" pitchFamily="-111" charset="0"/>
              <a:ea typeface="ＭＳ Ｐゴシック" pitchFamily="-111" charset="-128"/>
              <a:cs typeface="ＭＳ Ｐゴシック" pitchFamily="-111" charset="-128"/>
            </a:endParaRPr>
          </a:p>
        </p:txBody>
      </p:sp>
      <p:sp>
        <p:nvSpPr>
          <p:cNvPr id="609287"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3583999622"/>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1330" name="Slide Number Placeholder 5"/>
          <p:cNvSpPr>
            <a:spLocks noGrp="1"/>
          </p:cNvSpPr>
          <p:nvPr>
            <p:ph type="sldNum" sz="quarter" idx="12"/>
          </p:nvPr>
        </p:nvSpPr>
        <p:spPr>
          <a:noFill/>
        </p:spPr>
        <p:txBody>
          <a:bodyPr/>
          <a:lstStyle/>
          <a:p>
            <a:pPr eaLnBrk="1" hangingPunct="1"/>
            <a:fld id="{89C294E0-E405-9F4E-8557-2AE5AA33DBC0}" type="slidenum">
              <a:rPr lang="en-US">
                <a:latin typeface="Arial" pitchFamily="-111" charset="0"/>
                <a:ea typeface="ＭＳ Ｐゴシック" pitchFamily="-111" charset="-128"/>
                <a:cs typeface="ＭＳ Ｐゴシック" pitchFamily="-111" charset="-128"/>
              </a:rPr>
              <a:pPr eaLnBrk="1" hangingPunct="1"/>
              <a:t>41</a:t>
            </a:fld>
            <a:endParaRPr lang="en-US">
              <a:latin typeface="Arial" pitchFamily="-111" charset="0"/>
              <a:ea typeface="ＭＳ Ｐゴシック" pitchFamily="-111" charset="-128"/>
              <a:cs typeface="ＭＳ Ｐゴシック" pitchFamily="-111" charset="-128"/>
            </a:endParaRPr>
          </a:p>
        </p:txBody>
      </p:sp>
      <p:sp>
        <p:nvSpPr>
          <p:cNvPr id="611331"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Crossover</a:t>
            </a:r>
          </a:p>
        </p:txBody>
      </p:sp>
      <p:sp>
        <p:nvSpPr>
          <p:cNvPr id="611332" name="Rectangle 3"/>
          <p:cNvSpPr>
            <a:spLocks noGrp="1" noChangeArrowheads="1"/>
          </p:cNvSpPr>
          <p:nvPr>
            <p:ph type="body" idx="1"/>
          </p:nvPr>
        </p:nvSpPr>
        <p:spPr/>
        <p:txBody>
          <a:bodyPr/>
          <a:lstStyle/>
          <a:p>
            <a:pPr eaLnBrk="1" hangingPunct="1"/>
            <a:r>
              <a:rPr lang="en-US" b="1" dirty="0">
                <a:ea typeface="ＭＳ Ｐゴシック" pitchFamily="-111" charset="-128"/>
                <a:cs typeface="ＭＳ Ｐゴシック" pitchFamily="-111" charset="-128"/>
              </a:rPr>
              <a:t>Unconstrained crossover</a:t>
            </a:r>
            <a:r>
              <a:rPr lang="en-US" dirty="0">
                <a:ea typeface="ＭＳ Ｐゴシック" pitchFamily="-111" charset="-128"/>
                <a:cs typeface="ＭＳ Ｐゴシック" pitchFamily="-111" charset="-128"/>
              </a:rPr>
              <a:t> is defined by </a:t>
            </a:r>
            <a:br>
              <a:rPr lang="en-US" dirty="0">
                <a:ea typeface="ＭＳ Ｐゴシック" pitchFamily="-111" charset="-128"/>
                <a:cs typeface="ＭＳ Ｐゴシック" pitchFamily="-111" charset="-128"/>
              </a:rPr>
            </a:br>
            <a:r>
              <a:rPr lang="en-US" b="1" dirty="0">
                <a:ea typeface="ＭＳ Ｐゴシック" pitchFamily="-111" charset="-128"/>
                <a:cs typeface="ＭＳ Ｐゴシック" pitchFamily="-111" charset="-128"/>
              </a:rPr>
              <a:t>A </a:t>
            </a:r>
            <a:r>
              <a:rPr lang="en-US" b="1" dirty="0">
                <a:ea typeface="ＭＳ Ｐゴシック" pitchFamily="-111" charset="-128"/>
                <a:cs typeface="ＭＳ Ｐゴシック" pitchFamily="-111" charset="-128"/>
                <a:sym typeface="Symbol" pitchFamily="-111" charset="2"/>
              </a:rPr>
              <a:t></a:t>
            </a:r>
            <a:r>
              <a:rPr lang="en-US" b="1" baseline="-25000" dirty="0">
                <a:ea typeface="ＭＳ Ｐゴシック" pitchFamily="-111" charset="-128"/>
                <a:cs typeface="ＭＳ Ｐゴシック" pitchFamily="-111" charset="-128"/>
                <a:sym typeface="Symbol" pitchFamily="-111" charset="2"/>
              </a:rPr>
              <a:t>u</a:t>
            </a:r>
            <a:r>
              <a:rPr lang="en-US" b="1" dirty="0">
                <a:ea typeface="ＭＳ Ｐゴシック" pitchFamily="-111" charset="-128"/>
                <a:cs typeface="ＭＳ Ｐゴシック" pitchFamily="-111" charset="-128"/>
              </a:rPr>
              <a:t> B = { </a:t>
            </a:r>
            <a:r>
              <a:rPr lang="en-US" b="1" dirty="0" err="1">
                <a:ea typeface="ＭＳ Ｐゴシック" pitchFamily="-111" charset="-128"/>
                <a:cs typeface="ＭＳ Ｐゴシック" pitchFamily="-111" charset="-128"/>
              </a:rPr>
              <a:t>wz</a:t>
            </a:r>
            <a:r>
              <a:rPr lang="en-US" b="1" dirty="0">
                <a:ea typeface="ＭＳ Ｐゴシック" pitchFamily="-111" charset="-128"/>
                <a:cs typeface="ＭＳ Ｐゴシック" pitchFamily="-111" charset="-128"/>
              </a:rPr>
              <a:t>, </a:t>
            </a:r>
            <a:r>
              <a:rPr lang="en-US" b="1" dirty="0" err="1">
                <a:ea typeface="ＭＳ Ｐゴシック" pitchFamily="-111" charset="-128"/>
                <a:cs typeface="ＭＳ Ｐゴシック" pitchFamily="-111" charset="-128"/>
              </a:rPr>
              <a:t>yx</a:t>
            </a:r>
            <a:r>
              <a:rPr lang="en-US" b="1" dirty="0">
                <a:ea typeface="ＭＳ Ｐゴシック" pitchFamily="-111" charset="-128"/>
                <a:cs typeface="ＭＳ Ｐゴシック" pitchFamily="-111" charset="-128"/>
              </a:rPr>
              <a:t> | </a:t>
            </a:r>
            <a:r>
              <a:rPr lang="en-US" b="1" dirty="0" err="1">
                <a:ea typeface="ＭＳ Ｐゴシック" pitchFamily="-111" charset="-128"/>
                <a:cs typeface="ＭＳ Ｐゴシック" pitchFamily="-111" charset="-128"/>
              </a:rPr>
              <a:t>wx</a:t>
            </a:r>
            <a:r>
              <a:rPr lang="en-US" b="1" dirty="0" err="1">
                <a:ea typeface="ＭＳ Ｐゴシック" pitchFamily="-111" charset="-128"/>
                <a:cs typeface="ＭＳ Ｐゴシック" pitchFamily="-111" charset="-128"/>
                <a:sym typeface="Symbol" pitchFamily="-111" charset="2"/>
              </a:rPr>
              <a:t>A</a:t>
            </a:r>
            <a:r>
              <a:rPr lang="en-US" b="1" dirty="0">
                <a:ea typeface="ＭＳ Ｐゴシック" pitchFamily="-111" charset="-128"/>
                <a:cs typeface="ＭＳ Ｐゴシック" pitchFamily="-111" charset="-128"/>
              </a:rPr>
              <a:t> </a:t>
            </a:r>
            <a:r>
              <a:rPr lang="en-US" dirty="0">
                <a:ea typeface="ＭＳ Ｐゴシック" pitchFamily="-111" charset="-128"/>
                <a:cs typeface="ＭＳ Ｐゴシック" pitchFamily="-111" charset="-128"/>
              </a:rPr>
              <a:t>and</a:t>
            </a:r>
            <a:r>
              <a:rPr lang="en-US" b="1" dirty="0">
                <a:ea typeface="ＭＳ Ｐゴシック" pitchFamily="-111" charset="-128"/>
                <a:cs typeface="ＭＳ Ｐゴシック" pitchFamily="-111" charset="-128"/>
              </a:rPr>
              <a:t> </a:t>
            </a:r>
            <a:r>
              <a:rPr lang="en-US" b="1" dirty="0" err="1">
                <a:ea typeface="ＭＳ Ｐゴシック" pitchFamily="-111" charset="-128"/>
                <a:cs typeface="ＭＳ Ｐゴシック" pitchFamily="-111" charset="-128"/>
              </a:rPr>
              <a:t>yz</a:t>
            </a:r>
            <a:r>
              <a:rPr lang="en-US" b="1" dirty="0" err="1">
                <a:ea typeface="ＭＳ Ｐゴシック" pitchFamily="-111" charset="-128"/>
                <a:cs typeface="ＭＳ Ｐゴシック" pitchFamily="-111" charset="-128"/>
                <a:sym typeface="Symbol" pitchFamily="-111" charset="2"/>
              </a:rPr>
              <a:t>B</a:t>
            </a:r>
            <a:r>
              <a:rPr lang="en-US" b="1" dirty="0">
                <a:ea typeface="ＭＳ Ｐゴシック" pitchFamily="-111" charset="-128"/>
                <a:cs typeface="ＭＳ Ｐゴシック" pitchFamily="-111" charset="-128"/>
                <a:sym typeface="Symbol" pitchFamily="-111" charset="2"/>
              </a:rPr>
              <a:t>}</a:t>
            </a:r>
          </a:p>
          <a:p>
            <a:pPr eaLnBrk="1" hangingPunct="1"/>
            <a:endParaRPr lang="en-US" dirty="0">
              <a:ea typeface="ＭＳ Ｐゴシック" pitchFamily="-111" charset="-128"/>
              <a:cs typeface="ＭＳ Ｐゴシック" pitchFamily="-111" charset="-128"/>
              <a:sym typeface="Symbol" pitchFamily="-111" charset="2"/>
            </a:endParaRPr>
          </a:p>
          <a:p>
            <a:pPr eaLnBrk="1" hangingPunct="1"/>
            <a:r>
              <a:rPr lang="en-US" b="1" dirty="0">
                <a:ea typeface="ＭＳ Ｐゴシック" pitchFamily="-111" charset="-128"/>
                <a:cs typeface="ＭＳ Ｐゴシック" pitchFamily="-111" charset="-128"/>
              </a:rPr>
              <a:t>Constrained crossover </a:t>
            </a:r>
            <a:r>
              <a:rPr lang="en-US" dirty="0">
                <a:ea typeface="ＭＳ Ｐゴシック" pitchFamily="-111" charset="-128"/>
                <a:cs typeface="ＭＳ Ｐゴシック" pitchFamily="-111" charset="-128"/>
              </a:rPr>
              <a:t>is defined by</a:t>
            </a:r>
            <a:br>
              <a:rPr lang="en-US" dirty="0">
                <a:ea typeface="ＭＳ Ｐゴシック" pitchFamily="-111" charset="-128"/>
                <a:cs typeface="ＭＳ Ｐゴシック" pitchFamily="-111" charset="-128"/>
              </a:rPr>
            </a:br>
            <a:r>
              <a:rPr lang="en-US" dirty="0">
                <a:ea typeface="ＭＳ Ｐゴシック" pitchFamily="-111" charset="-128"/>
                <a:cs typeface="ＭＳ Ｐゴシック" pitchFamily="-111" charset="-128"/>
              </a:rPr>
              <a:t> </a:t>
            </a:r>
            <a:r>
              <a:rPr lang="en-US" b="1" dirty="0">
                <a:ea typeface="ＭＳ Ｐゴシック" pitchFamily="-111" charset="-128"/>
                <a:cs typeface="ＭＳ Ｐゴシック" pitchFamily="-111" charset="-128"/>
              </a:rPr>
              <a:t>A </a:t>
            </a:r>
            <a:r>
              <a:rPr lang="en-US" b="1" dirty="0">
                <a:ea typeface="ＭＳ Ｐゴシック" pitchFamily="-111" charset="-128"/>
                <a:cs typeface="ＭＳ Ｐゴシック" pitchFamily="-111" charset="-128"/>
                <a:sym typeface="Symbol" pitchFamily="-111" charset="2"/>
              </a:rPr>
              <a:t></a:t>
            </a:r>
            <a:r>
              <a:rPr lang="en-US" b="1" baseline="-25000" dirty="0">
                <a:ea typeface="ＭＳ Ｐゴシック" pitchFamily="-111" charset="-128"/>
                <a:cs typeface="ＭＳ Ｐゴシック" pitchFamily="-111" charset="-128"/>
                <a:sym typeface="Symbol" pitchFamily="-111" charset="2"/>
              </a:rPr>
              <a:t>c</a:t>
            </a:r>
            <a:r>
              <a:rPr lang="en-US" b="1" dirty="0">
                <a:ea typeface="ＭＳ Ｐゴシック" pitchFamily="-111" charset="-128"/>
                <a:cs typeface="ＭＳ Ｐゴシック" pitchFamily="-111" charset="-128"/>
              </a:rPr>
              <a:t> B = { </a:t>
            </a:r>
            <a:r>
              <a:rPr lang="en-US" b="1" dirty="0" err="1">
                <a:ea typeface="ＭＳ Ｐゴシック" pitchFamily="-111" charset="-128"/>
                <a:cs typeface="ＭＳ Ｐゴシック" pitchFamily="-111" charset="-128"/>
              </a:rPr>
              <a:t>wz</a:t>
            </a:r>
            <a:r>
              <a:rPr lang="en-US" b="1" dirty="0">
                <a:ea typeface="ＭＳ Ｐゴシック" pitchFamily="-111" charset="-128"/>
                <a:cs typeface="ＭＳ Ｐゴシック" pitchFamily="-111" charset="-128"/>
              </a:rPr>
              <a:t>, </a:t>
            </a:r>
            <a:r>
              <a:rPr lang="en-US" b="1" dirty="0" err="1">
                <a:ea typeface="ＭＳ Ｐゴシック" pitchFamily="-111" charset="-128"/>
                <a:cs typeface="ＭＳ Ｐゴシック" pitchFamily="-111" charset="-128"/>
              </a:rPr>
              <a:t>yx</a:t>
            </a:r>
            <a:r>
              <a:rPr lang="en-US" b="1" dirty="0">
                <a:ea typeface="ＭＳ Ｐゴシック" pitchFamily="-111" charset="-128"/>
                <a:cs typeface="ＭＳ Ｐゴシック" pitchFamily="-111" charset="-128"/>
              </a:rPr>
              <a:t> | </a:t>
            </a:r>
            <a:r>
              <a:rPr lang="en-US" b="1" dirty="0" err="1">
                <a:ea typeface="ＭＳ Ｐゴシック" pitchFamily="-111" charset="-128"/>
                <a:cs typeface="ＭＳ Ｐゴシック" pitchFamily="-111" charset="-128"/>
              </a:rPr>
              <a:t>wx</a:t>
            </a:r>
            <a:r>
              <a:rPr lang="en-US" b="1" dirty="0" err="1">
                <a:ea typeface="ＭＳ Ｐゴシック" pitchFamily="-111" charset="-128"/>
                <a:cs typeface="ＭＳ Ｐゴシック" pitchFamily="-111" charset="-128"/>
                <a:sym typeface="Symbol" pitchFamily="-111" charset="2"/>
              </a:rPr>
              <a:t>A</a:t>
            </a:r>
            <a:r>
              <a:rPr lang="en-US" b="1" dirty="0">
                <a:ea typeface="ＭＳ Ｐゴシック" pitchFamily="-111" charset="-128"/>
                <a:cs typeface="ＭＳ Ｐゴシック" pitchFamily="-111" charset="-128"/>
              </a:rPr>
              <a:t> </a:t>
            </a:r>
            <a:r>
              <a:rPr lang="en-US" dirty="0">
                <a:ea typeface="ＭＳ Ｐゴシック" pitchFamily="-111" charset="-128"/>
                <a:cs typeface="ＭＳ Ｐゴシック" pitchFamily="-111" charset="-128"/>
              </a:rPr>
              <a:t>and</a:t>
            </a:r>
            <a:r>
              <a:rPr lang="en-US" b="1" dirty="0">
                <a:ea typeface="ＭＳ Ｐゴシック" pitchFamily="-111" charset="-128"/>
                <a:cs typeface="ＭＳ Ｐゴシック" pitchFamily="-111" charset="-128"/>
              </a:rPr>
              <a:t> </a:t>
            </a:r>
            <a:r>
              <a:rPr lang="en-US" b="1" dirty="0" err="1">
                <a:ea typeface="ＭＳ Ｐゴシック" pitchFamily="-111" charset="-128"/>
                <a:cs typeface="ＭＳ Ｐゴシック" pitchFamily="-111" charset="-128"/>
              </a:rPr>
              <a:t>yz</a:t>
            </a:r>
            <a:r>
              <a:rPr lang="en-US" b="1" dirty="0" err="1">
                <a:ea typeface="ＭＳ Ｐゴシック" pitchFamily="-111" charset="-128"/>
                <a:cs typeface="ＭＳ Ｐゴシック" pitchFamily="-111" charset="-128"/>
                <a:sym typeface="Symbol" pitchFamily="-111" charset="2"/>
              </a:rPr>
              <a:t>B</a:t>
            </a:r>
            <a:r>
              <a:rPr lang="en-US" b="1" dirty="0">
                <a:ea typeface="ＭＳ Ｐゴシック" pitchFamily="-111" charset="-128"/>
                <a:cs typeface="ＭＳ Ｐゴシック" pitchFamily="-111" charset="-128"/>
                <a:sym typeface="Symbol" pitchFamily="-111" charset="2"/>
              </a:rPr>
              <a:t>, </a:t>
            </a:r>
            <a:br>
              <a:rPr lang="en-US" b="1" dirty="0">
                <a:ea typeface="ＭＳ Ｐゴシック" pitchFamily="-111" charset="-128"/>
                <a:cs typeface="ＭＳ Ｐゴシック" pitchFamily="-111" charset="-128"/>
                <a:sym typeface="Symbol" pitchFamily="-111" charset="2"/>
              </a:rPr>
            </a:br>
            <a:r>
              <a:rPr lang="en-US" b="1" dirty="0">
                <a:ea typeface="ＭＳ Ｐゴシック" pitchFamily="-111" charset="-128"/>
                <a:cs typeface="ＭＳ Ｐゴシック" pitchFamily="-111" charset="-128"/>
                <a:sym typeface="Symbol" pitchFamily="-111" charset="2"/>
              </a:rPr>
              <a:t>			|w| = |y|, |x| = |z| }</a:t>
            </a:r>
          </a:p>
        </p:txBody>
      </p:sp>
      <p:sp>
        <p:nvSpPr>
          <p:cNvPr id="611333" name="Date Placeholder 3"/>
          <p:cNvSpPr>
            <a:spLocks noGrp="1"/>
          </p:cNvSpPr>
          <p:nvPr>
            <p:ph type="dt" sz="quarter" idx="10"/>
          </p:nvPr>
        </p:nvSpPr>
        <p:spPr>
          <a:noFill/>
        </p:spPr>
        <p:txBody>
          <a:bodyPr/>
          <a:lstStyle/>
          <a:p>
            <a:fld id="{B006345A-F88D-9846-9A6F-D8A31E0AB4A1}" type="datetime1">
              <a:rPr lang="en-US">
                <a:latin typeface="Arial" pitchFamily="-111" charset="0"/>
                <a:ea typeface="ＭＳ Ｐゴシック" pitchFamily="-111" charset="-128"/>
                <a:cs typeface="ＭＳ Ｐゴシック" pitchFamily="-111" charset="-128"/>
              </a:rPr>
              <a:pPr/>
              <a:t>4/11/22</a:t>
            </a:fld>
            <a:endParaRPr lang="en-US">
              <a:latin typeface="Arial" pitchFamily="-111" charset="0"/>
              <a:ea typeface="ＭＳ Ｐゴシック" pitchFamily="-111" charset="-128"/>
              <a:cs typeface="ＭＳ Ｐゴシック" pitchFamily="-111" charset="-128"/>
            </a:endParaRPr>
          </a:p>
        </p:txBody>
      </p:sp>
      <p:sp>
        <p:nvSpPr>
          <p:cNvPr id="611334"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1992982718"/>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378" name="Slide Number Placeholder 5"/>
          <p:cNvSpPr>
            <a:spLocks noGrp="1"/>
          </p:cNvSpPr>
          <p:nvPr>
            <p:ph type="sldNum" sz="quarter" idx="12"/>
          </p:nvPr>
        </p:nvSpPr>
        <p:spPr>
          <a:noFill/>
        </p:spPr>
        <p:txBody>
          <a:bodyPr/>
          <a:lstStyle/>
          <a:p>
            <a:pPr eaLnBrk="1" hangingPunct="1"/>
            <a:fld id="{10E15D4B-F1CC-C84E-BBEC-A2E4F1B313A7}" type="slidenum">
              <a:rPr lang="en-US">
                <a:latin typeface="Arial" pitchFamily="-111" charset="0"/>
                <a:ea typeface="ＭＳ Ｐゴシック" pitchFamily="-111" charset="-128"/>
                <a:cs typeface="ＭＳ Ｐゴシック" pitchFamily="-111" charset="-128"/>
              </a:rPr>
              <a:pPr eaLnBrk="1" hangingPunct="1"/>
              <a:t>42</a:t>
            </a:fld>
            <a:endParaRPr lang="en-US">
              <a:latin typeface="Arial" pitchFamily="-111" charset="0"/>
              <a:ea typeface="ＭＳ Ｐゴシック" pitchFamily="-111" charset="-128"/>
              <a:cs typeface="ＭＳ Ｐゴシック" pitchFamily="-111" charset="-128"/>
            </a:endParaRPr>
          </a:p>
        </p:txBody>
      </p:sp>
      <p:sp>
        <p:nvSpPr>
          <p:cNvPr id="613379"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Who Cares?</a:t>
            </a:r>
          </a:p>
        </p:txBody>
      </p:sp>
      <p:sp>
        <p:nvSpPr>
          <p:cNvPr id="613380" name="Rectangle 3"/>
          <p:cNvSpPr>
            <a:spLocks noGrp="1" noChangeArrowheads="1"/>
          </p:cNvSpPr>
          <p:nvPr>
            <p:ph type="body" idx="1"/>
          </p:nvPr>
        </p:nvSpPr>
        <p:spPr/>
        <p:txBody>
          <a:bodyPr/>
          <a:lstStyle/>
          <a:p>
            <a:pPr eaLnBrk="1" hangingPunct="1"/>
            <a:r>
              <a:rPr lang="en-US" sz="3000">
                <a:ea typeface="ＭＳ Ｐゴシック" pitchFamily="-111" charset="-128"/>
                <a:cs typeface="ＭＳ Ｐゴシック" pitchFamily="-111" charset="-128"/>
              </a:rPr>
              <a:t>People with no real life (me?)</a:t>
            </a:r>
          </a:p>
          <a:p>
            <a:pPr eaLnBrk="1" hangingPunct="1"/>
            <a:r>
              <a:rPr lang="en-US" sz="3000">
                <a:ea typeface="ＭＳ Ｐゴシック" pitchFamily="-111" charset="-128"/>
                <a:cs typeface="ＭＳ Ｐゴシック" pitchFamily="-111" charset="-128"/>
              </a:rPr>
              <a:t>Insertion and a related deletion operation are used in biomolecular computing and dynamical systems</a:t>
            </a:r>
          </a:p>
          <a:p>
            <a:pPr eaLnBrk="1" hangingPunct="1"/>
            <a:r>
              <a:rPr lang="en-US" sz="3000">
                <a:ea typeface="ＭＳ Ｐゴシック" pitchFamily="-111" charset="-128"/>
                <a:cs typeface="ＭＳ Ｐゴシック" pitchFamily="-111" charset="-128"/>
              </a:rPr>
              <a:t>Shuffle is used in analyzing concurrency as the arbitrary interleaving of parallel events</a:t>
            </a:r>
          </a:p>
          <a:p>
            <a:pPr eaLnBrk="1" hangingPunct="1"/>
            <a:r>
              <a:rPr lang="en-US" sz="3000">
                <a:ea typeface="ＭＳ Ｐゴシック" pitchFamily="-111" charset="-128"/>
                <a:cs typeface="ＭＳ Ｐゴシック" pitchFamily="-111" charset="-128"/>
              </a:rPr>
              <a:t>Crossover is used in genetic algorithms</a:t>
            </a:r>
          </a:p>
        </p:txBody>
      </p:sp>
      <p:sp>
        <p:nvSpPr>
          <p:cNvPr id="613381" name="Date Placeholder 3"/>
          <p:cNvSpPr>
            <a:spLocks noGrp="1"/>
          </p:cNvSpPr>
          <p:nvPr>
            <p:ph type="dt" sz="quarter" idx="10"/>
          </p:nvPr>
        </p:nvSpPr>
        <p:spPr>
          <a:noFill/>
        </p:spPr>
        <p:txBody>
          <a:bodyPr/>
          <a:lstStyle/>
          <a:p>
            <a:fld id="{9AFC6592-4897-4447-91B7-9CBA4591DD02}" type="datetime1">
              <a:rPr lang="en-US">
                <a:latin typeface="Arial" pitchFamily="-111" charset="0"/>
                <a:ea typeface="ＭＳ Ｐゴシック" pitchFamily="-111" charset="-128"/>
                <a:cs typeface="ＭＳ Ｐゴシック" pitchFamily="-111" charset="-128"/>
              </a:rPr>
              <a:pPr/>
              <a:t>4/11/22</a:t>
            </a:fld>
            <a:endParaRPr lang="en-US">
              <a:latin typeface="Arial" pitchFamily="-111" charset="0"/>
              <a:ea typeface="ＭＳ Ｐゴシック" pitchFamily="-111" charset="-128"/>
              <a:cs typeface="ＭＳ Ｐゴシック" pitchFamily="-111" charset="-128"/>
            </a:endParaRPr>
          </a:p>
        </p:txBody>
      </p:sp>
      <p:sp>
        <p:nvSpPr>
          <p:cNvPr id="613382"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2643160733"/>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6" name="Slide Number Placeholder 5"/>
          <p:cNvSpPr>
            <a:spLocks noGrp="1"/>
          </p:cNvSpPr>
          <p:nvPr>
            <p:ph type="sldNum" sz="quarter" idx="12"/>
          </p:nvPr>
        </p:nvSpPr>
        <p:spPr>
          <a:noFill/>
        </p:spPr>
        <p:txBody>
          <a:bodyPr/>
          <a:lstStyle/>
          <a:p>
            <a:pPr eaLnBrk="1" hangingPunct="1"/>
            <a:fld id="{3C1B4E66-5DE7-FB42-825B-AA4BA65DB2D0}" type="slidenum">
              <a:rPr lang="en-US">
                <a:latin typeface="Arial" pitchFamily="-111" charset="0"/>
                <a:ea typeface="ＭＳ Ｐゴシック" pitchFamily="-111" charset="-128"/>
                <a:cs typeface="ＭＳ Ｐゴシック" pitchFamily="-111" charset="-128"/>
              </a:rPr>
              <a:pPr eaLnBrk="1" hangingPunct="1"/>
              <a:t>43</a:t>
            </a:fld>
            <a:endParaRPr lang="en-US">
              <a:latin typeface="Arial" pitchFamily="-111" charset="0"/>
              <a:ea typeface="ＭＳ Ｐゴシック" pitchFamily="-111" charset="-128"/>
              <a:cs typeface="ＭＳ Ｐゴシック" pitchFamily="-111" charset="-128"/>
            </a:endParaRPr>
          </a:p>
        </p:txBody>
      </p:sp>
      <p:sp>
        <p:nvSpPr>
          <p:cNvPr id="615427"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Some Known Results</a:t>
            </a:r>
          </a:p>
        </p:txBody>
      </p:sp>
      <p:sp>
        <p:nvSpPr>
          <p:cNvPr id="615428" name="Rectangle 3"/>
          <p:cNvSpPr>
            <a:spLocks noGrp="1" noChangeArrowheads="1"/>
          </p:cNvSpPr>
          <p:nvPr>
            <p:ph type="body" idx="1"/>
          </p:nvPr>
        </p:nvSpPr>
        <p:spPr/>
        <p:txBody>
          <a:bodyPr/>
          <a:lstStyle/>
          <a:p>
            <a:pPr eaLnBrk="1" hangingPunct="1"/>
            <a:r>
              <a:rPr lang="en-US" dirty="0">
                <a:ea typeface="ＭＳ Ｐゴシック" pitchFamily="-111" charset="-128"/>
                <a:cs typeface="ＭＳ Ｐゴシック" pitchFamily="-111" charset="-128"/>
              </a:rPr>
              <a:t>Regular languages, </a:t>
            </a:r>
            <a:r>
              <a:rPr lang="en-US" b="1" dirty="0">
                <a:ea typeface="ＭＳ Ｐゴシック" pitchFamily="-111" charset="-128"/>
                <a:cs typeface="ＭＳ Ｐゴシック" pitchFamily="-111" charset="-128"/>
              </a:rPr>
              <a:t>A</a:t>
            </a:r>
            <a:r>
              <a:rPr lang="en-US" dirty="0">
                <a:ea typeface="ＭＳ Ｐゴシック" pitchFamily="-111" charset="-128"/>
                <a:cs typeface="ＭＳ Ｐゴシック" pitchFamily="-111" charset="-128"/>
              </a:rPr>
              <a:t> and </a:t>
            </a:r>
            <a:r>
              <a:rPr lang="en-US" b="1" dirty="0">
                <a:ea typeface="ＭＳ Ｐゴシック" pitchFamily="-111" charset="-128"/>
                <a:cs typeface="ＭＳ Ｐゴシック" pitchFamily="-111" charset="-128"/>
              </a:rPr>
              <a:t>B</a:t>
            </a:r>
          </a:p>
          <a:p>
            <a:pPr lvl="1" eaLnBrk="1" hangingPunct="1"/>
            <a:r>
              <a:rPr lang="en-US" b="1" dirty="0"/>
              <a:t>A </a:t>
            </a:r>
            <a:r>
              <a:rPr lang="en-US" b="1" dirty="0">
                <a:sym typeface="Symbol" pitchFamily="-111" charset="2"/>
              </a:rPr>
              <a:t></a:t>
            </a:r>
            <a:r>
              <a:rPr lang="en-US" b="1" dirty="0"/>
              <a:t> B </a:t>
            </a:r>
            <a:r>
              <a:rPr lang="en-US" dirty="0"/>
              <a:t>is regular</a:t>
            </a:r>
          </a:p>
          <a:p>
            <a:pPr lvl="1" eaLnBrk="1" hangingPunct="1"/>
            <a:r>
              <a:rPr lang="en-US" b="1" dirty="0"/>
              <a:t>A </a:t>
            </a:r>
            <a:r>
              <a:rPr lang="en-US" b="1" dirty="0">
                <a:sym typeface="Wingdings 3" pitchFamily="-111" charset="2"/>
              </a:rPr>
              <a:t></a:t>
            </a:r>
            <a:r>
              <a:rPr lang="en-US" b="1" dirty="0"/>
              <a:t> </a:t>
            </a:r>
            <a:r>
              <a:rPr lang="en-US" b="1" baseline="30000" dirty="0"/>
              <a:t>[ </a:t>
            </a:r>
            <a:r>
              <a:rPr lang="en-US" b="1" i="1" baseline="30000" dirty="0"/>
              <a:t>k </a:t>
            </a:r>
            <a:r>
              <a:rPr lang="en-US" b="1" baseline="30000" dirty="0"/>
              <a:t>]</a:t>
            </a:r>
            <a:r>
              <a:rPr lang="en-US" b="1" dirty="0"/>
              <a:t> B </a:t>
            </a:r>
            <a:r>
              <a:rPr lang="en-US" dirty="0"/>
              <a:t>is regular, for all </a:t>
            </a:r>
            <a:r>
              <a:rPr lang="en-US" b="1" dirty="0"/>
              <a:t>k&gt;0</a:t>
            </a:r>
          </a:p>
          <a:p>
            <a:pPr lvl="1" eaLnBrk="1" hangingPunct="1"/>
            <a:r>
              <a:rPr lang="en-US" b="1" dirty="0"/>
              <a:t>A </a:t>
            </a:r>
            <a:r>
              <a:rPr lang="en-US" b="1" dirty="0">
                <a:sym typeface="Wingdings 2" pitchFamily="-111" charset="2"/>
              </a:rPr>
              <a:t></a:t>
            </a:r>
            <a:r>
              <a:rPr lang="en-US" b="1" dirty="0"/>
              <a:t> B </a:t>
            </a:r>
            <a:r>
              <a:rPr lang="en-US" dirty="0"/>
              <a:t>is regular</a:t>
            </a:r>
          </a:p>
          <a:p>
            <a:pPr lvl="1" eaLnBrk="1" hangingPunct="1"/>
            <a:r>
              <a:rPr lang="en-US" b="1" dirty="0"/>
              <a:t>A </a:t>
            </a:r>
            <a:r>
              <a:rPr lang="en-US" b="1" dirty="0">
                <a:sym typeface="Wingdings 2" pitchFamily="-111" charset="2"/>
              </a:rPr>
              <a:t>*</a:t>
            </a:r>
            <a:r>
              <a:rPr lang="en-US" b="1" dirty="0"/>
              <a:t> B </a:t>
            </a:r>
            <a:r>
              <a:rPr lang="en-US" dirty="0"/>
              <a:t>is not necessarily regular </a:t>
            </a:r>
          </a:p>
          <a:p>
            <a:pPr lvl="2" eaLnBrk="1" hangingPunct="1"/>
            <a:r>
              <a:rPr lang="en-US" dirty="0">
                <a:ea typeface="ＭＳ Ｐゴシック" pitchFamily="-111" charset="-128"/>
              </a:rPr>
              <a:t>Deciding whether or not </a:t>
            </a:r>
            <a:r>
              <a:rPr lang="en-US" b="1" dirty="0">
                <a:ea typeface="ＭＳ Ｐゴシック" pitchFamily="-111" charset="-128"/>
              </a:rPr>
              <a:t>A </a:t>
            </a:r>
            <a:r>
              <a:rPr lang="en-US" b="1" dirty="0">
                <a:ea typeface="ＭＳ Ｐゴシック" pitchFamily="-111" charset="-128"/>
                <a:sym typeface="Wingdings 2" pitchFamily="-111" charset="2"/>
              </a:rPr>
              <a:t>*</a:t>
            </a:r>
            <a:r>
              <a:rPr lang="en-US" b="1" dirty="0">
                <a:ea typeface="ＭＳ Ｐゴシック" pitchFamily="-111" charset="-128"/>
              </a:rPr>
              <a:t> B </a:t>
            </a:r>
            <a:r>
              <a:rPr lang="en-US" dirty="0">
                <a:ea typeface="ＭＳ Ｐゴシック" pitchFamily="-111" charset="-128"/>
              </a:rPr>
              <a:t>is regular is an open problem</a:t>
            </a:r>
          </a:p>
        </p:txBody>
      </p:sp>
      <p:sp>
        <p:nvSpPr>
          <p:cNvPr id="615429" name="Date Placeholder 3"/>
          <p:cNvSpPr>
            <a:spLocks noGrp="1"/>
          </p:cNvSpPr>
          <p:nvPr>
            <p:ph type="dt" sz="quarter" idx="10"/>
          </p:nvPr>
        </p:nvSpPr>
        <p:spPr>
          <a:noFill/>
        </p:spPr>
        <p:txBody>
          <a:bodyPr/>
          <a:lstStyle/>
          <a:p>
            <a:fld id="{6A4DF99C-BD13-4349-BAD4-78C9329C5202}" type="datetime1">
              <a:rPr lang="en-US">
                <a:latin typeface="Arial" pitchFamily="-111" charset="0"/>
                <a:ea typeface="ＭＳ Ｐゴシック" pitchFamily="-111" charset="-128"/>
                <a:cs typeface="ＭＳ Ｐゴシック" pitchFamily="-111" charset="-128"/>
              </a:rPr>
              <a:pPr/>
              <a:t>4/11/22</a:t>
            </a:fld>
            <a:endParaRPr lang="en-US">
              <a:latin typeface="Arial" pitchFamily="-111" charset="0"/>
              <a:ea typeface="ＭＳ Ｐゴシック" pitchFamily="-111" charset="-128"/>
              <a:cs typeface="ＭＳ Ｐゴシック" pitchFamily="-111" charset="-128"/>
            </a:endParaRPr>
          </a:p>
        </p:txBody>
      </p:sp>
      <p:sp>
        <p:nvSpPr>
          <p:cNvPr id="615430"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509274877"/>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7474" name="Slide Number Placeholder 5"/>
          <p:cNvSpPr>
            <a:spLocks noGrp="1"/>
          </p:cNvSpPr>
          <p:nvPr>
            <p:ph type="sldNum" sz="quarter" idx="12"/>
          </p:nvPr>
        </p:nvSpPr>
        <p:spPr>
          <a:noFill/>
        </p:spPr>
        <p:txBody>
          <a:bodyPr/>
          <a:lstStyle/>
          <a:p>
            <a:pPr eaLnBrk="1" hangingPunct="1"/>
            <a:fld id="{EC1CC122-DDB0-C643-965D-5559D65E28BD}" type="slidenum">
              <a:rPr lang="en-US">
                <a:latin typeface="Arial" pitchFamily="-111" charset="0"/>
                <a:ea typeface="ＭＳ Ｐゴシック" pitchFamily="-111" charset="-128"/>
                <a:cs typeface="ＭＳ Ｐゴシック" pitchFamily="-111" charset="-128"/>
              </a:rPr>
              <a:pPr eaLnBrk="1" hangingPunct="1"/>
              <a:t>44</a:t>
            </a:fld>
            <a:endParaRPr lang="en-US">
              <a:latin typeface="Arial" pitchFamily="-111" charset="0"/>
              <a:ea typeface="ＭＳ Ｐゴシック" pitchFamily="-111" charset="-128"/>
              <a:cs typeface="ＭＳ Ｐゴシック" pitchFamily="-111" charset="-128"/>
            </a:endParaRPr>
          </a:p>
        </p:txBody>
      </p:sp>
      <p:sp>
        <p:nvSpPr>
          <p:cNvPr id="617475"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More Known Stuff</a:t>
            </a:r>
          </a:p>
        </p:txBody>
      </p:sp>
      <p:sp>
        <p:nvSpPr>
          <p:cNvPr id="617476" name="Rectangle 3"/>
          <p:cNvSpPr>
            <a:spLocks noGrp="1" noChangeArrowheads="1"/>
          </p:cNvSpPr>
          <p:nvPr>
            <p:ph type="body" idx="1"/>
          </p:nvPr>
        </p:nvSpPr>
        <p:spPr/>
        <p:txBody>
          <a:bodyPr/>
          <a:lstStyle/>
          <a:p>
            <a:pPr eaLnBrk="1" hangingPunct="1"/>
            <a:r>
              <a:rPr lang="en-US" sz="2800" dirty="0">
                <a:ea typeface="ＭＳ Ｐゴシック" pitchFamily="-111" charset="-128"/>
                <a:cs typeface="ＭＳ Ｐゴシック" pitchFamily="-111" charset="-128"/>
              </a:rPr>
              <a:t>CFLs, </a:t>
            </a:r>
            <a:r>
              <a:rPr lang="en-US" sz="2800" b="1" dirty="0">
                <a:ea typeface="ＭＳ Ｐゴシック" pitchFamily="-111" charset="-128"/>
                <a:cs typeface="ＭＳ Ｐゴシック" pitchFamily="-111" charset="-128"/>
              </a:rPr>
              <a:t>A</a:t>
            </a:r>
            <a:r>
              <a:rPr lang="en-US" sz="2800" dirty="0">
                <a:ea typeface="ＭＳ Ｐゴシック" pitchFamily="-111" charset="-128"/>
                <a:cs typeface="ＭＳ Ｐゴシック" pitchFamily="-111" charset="-128"/>
              </a:rPr>
              <a:t> and </a:t>
            </a:r>
            <a:r>
              <a:rPr lang="en-US" sz="2800" b="1" dirty="0">
                <a:ea typeface="ＭＳ Ｐゴシック" pitchFamily="-111" charset="-128"/>
                <a:cs typeface="ＭＳ Ｐゴシック" pitchFamily="-111" charset="-128"/>
              </a:rPr>
              <a:t>B</a:t>
            </a:r>
          </a:p>
          <a:p>
            <a:pPr lvl="1" eaLnBrk="1" hangingPunct="1"/>
            <a:r>
              <a:rPr lang="en-US" sz="2400" b="1" dirty="0"/>
              <a:t>A </a:t>
            </a:r>
            <a:r>
              <a:rPr lang="en-US" sz="2400" b="1" dirty="0">
                <a:sym typeface="Symbol" pitchFamily="-111" charset="2"/>
              </a:rPr>
              <a:t></a:t>
            </a:r>
            <a:r>
              <a:rPr lang="en-US" sz="2400" b="1" dirty="0"/>
              <a:t> B </a:t>
            </a:r>
            <a:r>
              <a:rPr lang="en-US" sz="2400" dirty="0"/>
              <a:t>is a CFL</a:t>
            </a:r>
          </a:p>
          <a:p>
            <a:pPr lvl="1" eaLnBrk="1" hangingPunct="1"/>
            <a:r>
              <a:rPr lang="en-US" sz="2400" b="1" dirty="0"/>
              <a:t>A </a:t>
            </a:r>
            <a:r>
              <a:rPr lang="en-US" sz="2400" b="1" dirty="0">
                <a:sym typeface="Wingdings 3" pitchFamily="-111" charset="2"/>
              </a:rPr>
              <a:t></a:t>
            </a:r>
            <a:r>
              <a:rPr lang="en-US" sz="2400" b="1" dirty="0"/>
              <a:t> B </a:t>
            </a:r>
            <a:r>
              <a:rPr lang="en-US" sz="2400" dirty="0"/>
              <a:t>is a CFL</a:t>
            </a:r>
          </a:p>
          <a:p>
            <a:pPr lvl="1" eaLnBrk="1" hangingPunct="1"/>
            <a:r>
              <a:rPr lang="en-US" sz="2400" b="1" dirty="0"/>
              <a:t>A </a:t>
            </a:r>
            <a:r>
              <a:rPr lang="en-US" sz="2400" b="1" dirty="0">
                <a:sym typeface="Wingdings 3" pitchFamily="-111" charset="2"/>
              </a:rPr>
              <a:t></a:t>
            </a:r>
            <a:r>
              <a:rPr lang="en-US" sz="2400" b="1" dirty="0"/>
              <a:t> </a:t>
            </a:r>
            <a:r>
              <a:rPr lang="en-US" sz="2400" b="1" baseline="30000" dirty="0"/>
              <a:t>[ </a:t>
            </a:r>
            <a:r>
              <a:rPr lang="en-US" sz="2400" b="1" i="1" baseline="30000" dirty="0"/>
              <a:t>k </a:t>
            </a:r>
            <a:r>
              <a:rPr lang="en-US" sz="2400" b="1" baseline="30000" dirty="0"/>
              <a:t>]</a:t>
            </a:r>
            <a:r>
              <a:rPr lang="en-US" sz="2400" b="1" dirty="0"/>
              <a:t> B </a:t>
            </a:r>
            <a:r>
              <a:rPr lang="en-US" sz="2400" dirty="0"/>
              <a:t>is not necessarily a CFL, for </a:t>
            </a:r>
            <a:r>
              <a:rPr lang="en-US" sz="2400" b="1" dirty="0"/>
              <a:t>k&gt;1</a:t>
            </a:r>
          </a:p>
          <a:p>
            <a:pPr lvl="2" eaLnBrk="1" hangingPunct="1"/>
            <a:r>
              <a:rPr lang="en-US" sz="2000" dirty="0">
                <a:ea typeface="ＭＳ Ｐゴシック" pitchFamily="-111" charset="-128"/>
              </a:rPr>
              <a:t>Consider </a:t>
            </a:r>
            <a:r>
              <a:rPr lang="en-US" sz="2000" b="1" dirty="0">
                <a:ea typeface="ＭＳ Ｐゴシック" pitchFamily="-111" charset="-128"/>
              </a:rPr>
              <a:t>A=</a:t>
            </a:r>
            <a:r>
              <a:rPr lang="en-US" sz="2000" b="1" dirty="0" err="1">
                <a:ea typeface="ＭＳ Ｐゴシック" pitchFamily="-111" charset="-128"/>
              </a:rPr>
              <a:t>a</a:t>
            </a:r>
            <a:r>
              <a:rPr lang="en-US" sz="2000" b="1" baseline="30000" dirty="0" err="1">
                <a:ea typeface="ＭＳ Ｐゴシック" pitchFamily="-111" charset="-128"/>
              </a:rPr>
              <a:t>n</a:t>
            </a:r>
            <a:r>
              <a:rPr lang="en-US" sz="2000" b="1" dirty="0" err="1">
                <a:ea typeface="ＭＳ Ｐゴシック" pitchFamily="-111" charset="-128"/>
              </a:rPr>
              <a:t>b</a:t>
            </a:r>
            <a:r>
              <a:rPr lang="en-US" sz="2000" b="1" baseline="30000" dirty="0" err="1">
                <a:ea typeface="ＭＳ Ｐゴシック" pitchFamily="-111" charset="-128"/>
              </a:rPr>
              <a:t>n</a:t>
            </a:r>
            <a:r>
              <a:rPr lang="en-US" sz="2000" b="1" dirty="0">
                <a:ea typeface="ＭＳ Ｐゴシック" pitchFamily="-111" charset="-128"/>
              </a:rPr>
              <a:t>; B = </a:t>
            </a:r>
            <a:r>
              <a:rPr lang="en-US" sz="2000" b="1" dirty="0" err="1">
                <a:ea typeface="ＭＳ Ｐゴシック" pitchFamily="-111" charset="-128"/>
              </a:rPr>
              <a:t>c</a:t>
            </a:r>
            <a:r>
              <a:rPr lang="en-US" sz="2000" b="1" baseline="30000" dirty="0" err="1">
                <a:ea typeface="ＭＳ Ｐゴシック" pitchFamily="-111" charset="-128"/>
              </a:rPr>
              <a:t>m</a:t>
            </a:r>
            <a:r>
              <a:rPr lang="en-US" sz="2000" b="1" dirty="0" err="1">
                <a:ea typeface="ＭＳ Ｐゴシック" pitchFamily="-111" charset="-128"/>
              </a:rPr>
              <a:t>d</a:t>
            </a:r>
            <a:r>
              <a:rPr lang="en-US" sz="2000" b="1" baseline="30000" dirty="0" err="1">
                <a:ea typeface="ＭＳ Ｐゴシック" pitchFamily="-111" charset="-128"/>
              </a:rPr>
              <a:t>m</a:t>
            </a:r>
            <a:r>
              <a:rPr lang="en-US" sz="2000" b="1" dirty="0">
                <a:ea typeface="ＭＳ Ｐゴシック" pitchFamily="-111" charset="-128"/>
              </a:rPr>
              <a:t> </a:t>
            </a:r>
            <a:r>
              <a:rPr lang="en-US" sz="2000" dirty="0">
                <a:ea typeface="ＭＳ Ｐゴシック" pitchFamily="-111" charset="-128"/>
              </a:rPr>
              <a:t>and </a:t>
            </a:r>
            <a:r>
              <a:rPr lang="en-US" sz="2000" b="1" dirty="0">
                <a:ea typeface="ＭＳ Ｐゴシック" pitchFamily="-111" charset="-128"/>
              </a:rPr>
              <a:t>k=2</a:t>
            </a:r>
          </a:p>
          <a:p>
            <a:pPr lvl="2" eaLnBrk="1" hangingPunct="1"/>
            <a:r>
              <a:rPr lang="en-US" sz="2000" dirty="0">
                <a:ea typeface="ＭＳ Ｐゴシック" pitchFamily="-111" charset="-128"/>
              </a:rPr>
              <a:t>Trick is to consider </a:t>
            </a:r>
            <a:r>
              <a:rPr lang="en-US" sz="2000" b="1" dirty="0">
                <a:ea typeface="ＭＳ Ｐゴシック" pitchFamily="-111" charset="-128"/>
              </a:rPr>
              <a:t>(A </a:t>
            </a:r>
            <a:r>
              <a:rPr lang="en-US" sz="2000" b="1" dirty="0">
                <a:ea typeface="ＭＳ Ｐゴシック" pitchFamily="-111" charset="-128"/>
                <a:sym typeface="Wingdings 3" pitchFamily="-111" charset="2"/>
              </a:rPr>
              <a:t></a:t>
            </a:r>
            <a:r>
              <a:rPr lang="en-US" sz="2000" b="1" dirty="0">
                <a:ea typeface="ＭＳ Ｐゴシック" pitchFamily="-111" charset="-128"/>
              </a:rPr>
              <a:t> </a:t>
            </a:r>
            <a:r>
              <a:rPr lang="en-US" sz="2000" b="1" baseline="30000" dirty="0">
                <a:ea typeface="ＭＳ Ｐゴシック" pitchFamily="-111" charset="-128"/>
              </a:rPr>
              <a:t>[ </a:t>
            </a:r>
            <a:r>
              <a:rPr lang="en-US" sz="2000" b="1" i="1" baseline="30000" dirty="0">
                <a:ea typeface="ＭＳ Ｐゴシック" pitchFamily="-111" charset="-128"/>
              </a:rPr>
              <a:t>2 </a:t>
            </a:r>
            <a:r>
              <a:rPr lang="en-US" sz="2000" b="1" baseline="30000" dirty="0">
                <a:ea typeface="ＭＳ Ｐゴシック" pitchFamily="-111" charset="-128"/>
              </a:rPr>
              <a:t>]</a:t>
            </a:r>
            <a:r>
              <a:rPr lang="en-US" sz="2000" b="1" dirty="0">
                <a:ea typeface="ＭＳ Ｐゴシック" pitchFamily="-111" charset="-128"/>
              </a:rPr>
              <a:t> B) </a:t>
            </a:r>
            <a:r>
              <a:rPr lang="en-US" sz="2000" b="1" dirty="0">
                <a:ea typeface="ＭＳ Ｐゴシック" pitchFamily="-111" charset="-128"/>
                <a:sym typeface="Symbol" pitchFamily="-111" charset="2"/>
              </a:rPr>
              <a:t> a*c*b*d*</a:t>
            </a:r>
            <a:endParaRPr lang="en-US" sz="2000" b="1" dirty="0">
              <a:ea typeface="ＭＳ Ｐゴシック" pitchFamily="-111" charset="-128"/>
            </a:endParaRPr>
          </a:p>
          <a:p>
            <a:pPr lvl="1" eaLnBrk="1" hangingPunct="1"/>
            <a:r>
              <a:rPr lang="en-US" sz="2400" b="1" dirty="0"/>
              <a:t>A </a:t>
            </a:r>
            <a:r>
              <a:rPr lang="en-US" sz="2400" b="1" dirty="0">
                <a:sym typeface="Wingdings 2" pitchFamily="-111" charset="2"/>
              </a:rPr>
              <a:t></a:t>
            </a:r>
            <a:r>
              <a:rPr lang="en-US" sz="2400" b="1" dirty="0"/>
              <a:t> B </a:t>
            </a:r>
            <a:r>
              <a:rPr lang="en-US" sz="2400" dirty="0"/>
              <a:t>is not necessarily a CFL</a:t>
            </a:r>
          </a:p>
          <a:p>
            <a:pPr lvl="1" eaLnBrk="1" hangingPunct="1"/>
            <a:r>
              <a:rPr lang="en-US" sz="2400" b="1" dirty="0"/>
              <a:t>A </a:t>
            </a:r>
            <a:r>
              <a:rPr lang="en-US" sz="2400" b="1" dirty="0">
                <a:sym typeface="Wingdings 2" pitchFamily="-111" charset="2"/>
              </a:rPr>
              <a:t>*</a:t>
            </a:r>
            <a:r>
              <a:rPr lang="en-US" sz="2400" b="1" dirty="0"/>
              <a:t> B </a:t>
            </a:r>
            <a:r>
              <a:rPr lang="en-US" sz="2400" dirty="0"/>
              <a:t>is not necessarily a CFL </a:t>
            </a:r>
          </a:p>
          <a:p>
            <a:pPr lvl="2" eaLnBrk="1" hangingPunct="1"/>
            <a:r>
              <a:rPr lang="en-US" sz="2000" dirty="0">
                <a:ea typeface="ＭＳ Ｐゴシック" pitchFamily="-111" charset="-128"/>
              </a:rPr>
              <a:t>Deciding whether or not </a:t>
            </a:r>
            <a:r>
              <a:rPr lang="en-US" sz="2000" b="1" dirty="0">
                <a:ea typeface="ＭＳ Ｐゴシック" pitchFamily="-111" charset="-128"/>
              </a:rPr>
              <a:t>A </a:t>
            </a:r>
            <a:r>
              <a:rPr lang="en-US" sz="2000" b="1" dirty="0">
                <a:ea typeface="ＭＳ Ｐゴシック" pitchFamily="-111" charset="-128"/>
                <a:sym typeface="Wingdings 2" pitchFamily="-111" charset="2"/>
              </a:rPr>
              <a:t>*</a:t>
            </a:r>
            <a:r>
              <a:rPr lang="en-US" sz="2000" b="1" dirty="0">
                <a:ea typeface="ＭＳ Ｐゴシック" pitchFamily="-111" charset="-128"/>
              </a:rPr>
              <a:t> B </a:t>
            </a:r>
            <a:r>
              <a:rPr lang="en-US" sz="2000" dirty="0">
                <a:ea typeface="ＭＳ Ｐゴシック" pitchFamily="-111" charset="-128"/>
              </a:rPr>
              <a:t>is a CFL is an open problem</a:t>
            </a:r>
          </a:p>
        </p:txBody>
      </p:sp>
      <p:sp>
        <p:nvSpPr>
          <p:cNvPr id="617477" name="Date Placeholder 3"/>
          <p:cNvSpPr>
            <a:spLocks noGrp="1"/>
          </p:cNvSpPr>
          <p:nvPr>
            <p:ph type="dt" sz="quarter" idx="10"/>
          </p:nvPr>
        </p:nvSpPr>
        <p:spPr>
          <a:noFill/>
        </p:spPr>
        <p:txBody>
          <a:bodyPr/>
          <a:lstStyle/>
          <a:p>
            <a:fld id="{43A7C0BF-A45C-A342-8F08-A5A51B6FBCA0}" type="datetime1">
              <a:rPr lang="en-US">
                <a:latin typeface="Arial" pitchFamily="-111" charset="0"/>
                <a:ea typeface="ＭＳ Ｐゴシック" pitchFamily="-111" charset="-128"/>
                <a:cs typeface="ＭＳ Ｐゴシック" pitchFamily="-111" charset="-128"/>
              </a:rPr>
              <a:pPr/>
              <a:t>4/11/22</a:t>
            </a:fld>
            <a:endParaRPr lang="en-US">
              <a:latin typeface="Arial" pitchFamily="-111" charset="0"/>
              <a:ea typeface="ＭＳ Ｐゴシック" pitchFamily="-111" charset="-128"/>
              <a:cs typeface="ＭＳ Ｐゴシック" pitchFamily="-111" charset="-128"/>
            </a:endParaRPr>
          </a:p>
        </p:txBody>
      </p:sp>
      <p:sp>
        <p:nvSpPr>
          <p:cNvPr id="617478"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1904140507"/>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9522" name="Slide Number Placeholder 5"/>
          <p:cNvSpPr>
            <a:spLocks noGrp="1"/>
          </p:cNvSpPr>
          <p:nvPr>
            <p:ph type="sldNum" sz="quarter" idx="12"/>
          </p:nvPr>
        </p:nvSpPr>
        <p:spPr>
          <a:noFill/>
        </p:spPr>
        <p:txBody>
          <a:bodyPr/>
          <a:lstStyle/>
          <a:p>
            <a:pPr eaLnBrk="1" hangingPunct="1"/>
            <a:fld id="{DCF6127A-E362-1444-A7BE-9E5722949DD7}" type="slidenum">
              <a:rPr lang="en-US">
                <a:latin typeface="Arial" pitchFamily="-111" charset="0"/>
                <a:ea typeface="ＭＳ Ｐゴシック" pitchFamily="-111" charset="-128"/>
                <a:cs typeface="ＭＳ Ｐゴシック" pitchFamily="-111" charset="-128"/>
              </a:rPr>
              <a:pPr eaLnBrk="1" hangingPunct="1"/>
              <a:t>45</a:t>
            </a:fld>
            <a:endParaRPr lang="en-US">
              <a:latin typeface="Arial" pitchFamily="-111" charset="0"/>
              <a:ea typeface="ＭＳ Ｐゴシック" pitchFamily="-111" charset="-128"/>
              <a:cs typeface="ＭＳ Ｐゴシック" pitchFamily="-111" charset="-128"/>
            </a:endParaRPr>
          </a:p>
        </p:txBody>
      </p:sp>
      <p:sp>
        <p:nvSpPr>
          <p:cNvPr id="619523" name="Rectangle 2"/>
          <p:cNvSpPr>
            <a:spLocks noGrp="1" noChangeArrowheads="1"/>
          </p:cNvSpPr>
          <p:nvPr>
            <p:ph type="title"/>
          </p:nvPr>
        </p:nvSpPr>
        <p:spPr/>
        <p:txBody>
          <a:bodyPr/>
          <a:lstStyle/>
          <a:p>
            <a:pPr eaLnBrk="1" hangingPunct="1"/>
            <a:r>
              <a:rPr lang="en-US" sz="4000">
                <a:ea typeface="ＭＳ Ｐゴシック" pitchFamily="-111" charset="-128"/>
                <a:cs typeface="ＭＳ Ｐゴシック" pitchFamily="-111" charset="-128"/>
              </a:rPr>
              <a:t>Immediate Convergence</a:t>
            </a:r>
          </a:p>
        </p:txBody>
      </p:sp>
      <p:sp>
        <p:nvSpPr>
          <p:cNvPr id="619524" name="Rectangle 3"/>
          <p:cNvSpPr>
            <a:spLocks noGrp="1" noChangeArrowheads="1"/>
          </p:cNvSpPr>
          <p:nvPr>
            <p:ph type="body" idx="1"/>
          </p:nvPr>
        </p:nvSpPr>
        <p:spPr/>
        <p:txBody>
          <a:bodyPr/>
          <a:lstStyle/>
          <a:p>
            <a:pPr eaLnBrk="1" hangingPunct="1"/>
            <a:r>
              <a:rPr lang="en-US" b="1" dirty="0">
                <a:ea typeface="ＭＳ Ｐゴシック" pitchFamily="-111" charset="-128"/>
                <a:cs typeface="ＭＳ Ｐゴシック" pitchFamily="-111" charset="-128"/>
                <a:sym typeface="Symbol" pitchFamily="-111" charset="2"/>
              </a:rPr>
              <a:t>L = L</a:t>
            </a:r>
            <a:r>
              <a:rPr lang="en-US" b="1" baseline="30000" dirty="0">
                <a:ea typeface="ＭＳ Ｐゴシック" pitchFamily="-111" charset="-128"/>
                <a:cs typeface="ＭＳ Ｐゴシック" pitchFamily="-111" charset="-128"/>
                <a:sym typeface="Symbol" pitchFamily="-111" charset="2"/>
              </a:rPr>
              <a:t>2 </a:t>
            </a:r>
            <a:r>
              <a:rPr lang="en-US" b="1" dirty="0">
                <a:ea typeface="ＭＳ Ｐゴシック" pitchFamily="-111" charset="-128"/>
                <a:cs typeface="ＭＳ Ｐゴシック" pitchFamily="-111" charset="-128"/>
              </a:rPr>
              <a:t>?</a:t>
            </a:r>
            <a:endParaRPr lang="en-US" b="1" baseline="30000" dirty="0">
              <a:ea typeface="ＭＳ Ｐゴシック" pitchFamily="-111" charset="-128"/>
              <a:cs typeface="ＭＳ Ｐゴシック" pitchFamily="-111" charset="-128"/>
              <a:sym typeface="Symbol" pitchFamily="-111" charset="2"/>
            </a:endParaRPr>
          </a:p>
          <a:p>
            <a:pPr eaLnBrk="1" hangingPunct="1"/>
            <a:r>
              <a:rPr lang="en-US" b="1" dirty="0">
                <a:ea typeface="ＭＳ Ｐゴシック" pitchFamily="-111" charset="-128"/>
                <a:cs typeface="ＭＳ Ｐゴシック" pitchFamily="-111" charset="-128"/>
                <a:sym typeface="Symbol" pitchFamily="-111" charset="2"/>
              </a:rPr>
              <a:t>L = L </a:t>
            </a:r>
            <a:r>
              <a:rPr lang="en-US" b="1" dirty="0">
                <a:ea typeface="ＭＳ Ｐゴシック" pitchFamily="-111" charset="-128"/>
                <a:cs typeface="ＭＳ Ｐゴシック" pitchFamily="-111" charset="-128"/>
                <a:sym typeface="Wingdings 3" pitchFamily="-111" charset="2"/>
              </a:rPr>
              <a:t></a:t>
            </a:r>
            <a:r>
              <a:rPr lang="en-US" b="1" dirty="0">
                <a:ea typeface="ＭＳ Ｐゴシック" pitchFamily="-111" charset="-128"/>
                <a:cs typeface="ＭＳ Ｐゴシック" pitchFamily="-111" charset="-128"/>
                <a:sym typeface="Symbol" pitchFamily="-111" charset="2"/>
              </a:rPr>
              <a:t>L </a:t>
            </a:r>
            <a:r>
              <a:rPr lang="en-US" b="1" dirty="0">
                <a:ea typeface="ＭＳ Ｐゴシック" pitchFamily="-111" charset="-128"/>
                <a:cs typeface="ＭＳ Ｐゴシック" pitchFamily="-111" charset="-128"/>
              </a:rPr>
              <a:t>?</a:t>
            </a:r>
            <a:r>
              <a:rPr lang="en-US" b="1" dirty="0">
                <a:ea typeface="ＭＳ Ｐゴシック" pitchFamily="-111" charset="-128"/>
                <a:cs typeface="ＭＳ Ｐゴシック" pitchFamily="-111" charset="-128"/>
                <a:sym typeface="Symbol" pitchFamily="-111" charset="2"/>
              </a:rPr>
              <a:t> </a:t>
            </a:r>
          </a:p>
          <a:p>
            <a:pPr eaLnBrk="1" hangingPunct="1"/>
            <a:r>
              <a:rPr lang="en-US" b="1" dirty="0">
                <a:ea typeface="ＭＳ Ｐゴシック" pitchFamily="-111" charset="-128"/>
                <a:cs typeface="ＭＳ Ｐゴシック" pitchFamily="-111" charset="-128"/>
                <a:sym typeface="Symbol" pitchFamily="-111" charset="2"/>
              </a:rPr>
              <a:t>L = L </a:t>
            </a:r>
            <a:r>
              <a:rPr lang="en-US" b="1" dirty="0">
                <a:ea typeface="ＭＳ Ｐゴシック" pitchFamily="-111" charset="-128"/>
                <a:cs typeface="ＭＳ Ｐゴシック" pitchFamily="-111" charset="-128"/>
                <a:sym typeface="Wingdings 2" pitchFamily="-111" charset="2"/>
              </a:rPr>
              <a:t> L </a:t>
            </a:r>
            <a:r>
              <a:rPr lang="en-US" b="1" dirty="0">
                <a:ea typeface="ＭＳ Ｐゴシック" pitchFamily="-111" charset="-128"/>
                <a:cs typeface="ＭＳ Ｐゴシック" pitchFamily="-111" charset="-128"/>
              </a:rPr>
              <a:t>?</a:t>
            </a:r>
            <a:r>
              <a:rPr lang="en-US" b="1" dirty="0">
                <a:ea typeface="ＭＳ Ｐゴシック" pitchFamily="-111" charset="-128"/>
                <a:cs typeface="ＭＳ Ｐゴシック" pitchFamily="-111" charset="-128"/>
                <a:sym typeface="Symbol" pitchFamily="-111" charset="2"/>
              </a:rPr>
              <a:t> </a:t>
            </a:r>
          </a:p>
          <a:p>
            <a:pPr eaLnBrk="1" hangingPunct="1"/>
            <a:r>
              <a:rPr lang="en-US" b="1" dirty="0">
                <a:ea typeface="ＭＳ Ｐゴシック" pitchFamily="-111" charset="-128"/>
                <a:cs typeface="ＭＳ Ｐゴシック" pitchFamily="-111" charset="-128"/>
                <a:sym typeface="Symbol" pitchFamily="-111" charset="2"/>
              </a:rPr>
              <a:t>L = L </a:t>
            </a:r>
            <a:r>
              <a:rPr lang="en-US" b="1" dirty="0">
                <a:ea typeface="ＭＳ Ｐゴシック" pitchFamily="-111" charset="-128"/>
                <a:cs typeface="ＭＳ Ｐゴシック" pitchFamily="-111" charset="-128"/>
                <a:sym typeface="Wingdings 2" pitchFamily="-111" charset="2"/>
              </a:rPr>
              <a:t>* L </a:t>
            </a:r>
            <a:r>
              <a:rPr lang="en-US" b="1" dirty="0">
                <a:ea typeface="ＭＳ Ｐゴシック" pitchFamily="-111" charset="-128"/>
                <a:cs typeface="ＭＳ Ｐゴシック" pitchFamily="-111" charset="-128"/>
              </a:rPr>
              <a:t>?</a:t>
            </a:r>
            <a:endParaRPr lang="en-US" b="1" dirty="0">
              <a:ea typeface="ＭＳ Ｐゴシック" pitchFamily="-111" charset="-128"/>
              <a:cs typeface="ＭＳ Ｐゴシック" pitchFamily="-111" charset="-128"/>
              <a:sym typeface="Wingdings 2" pitchFamily="-111" charset="2"/>
            </a:endParaRPr>
          </a:p>
          <a:p>
            <a:pPr eaLnBrk="1" hangingPunct="1"/>
            <a:r>
              <a:rPr lang="en-US" b="1" dirty="0">
                <a:ea typeface="ＭＳ Ｐゴシック" pitchFamily="-111" charset="-128"/>
                <a:cs typeface="ＭＳ Ｐゴシック" pitchFamily="-111" charset="-128"/>
                <a:sym typeface="Symbol" pitchFamily="-111" charset="2"/>
              </a:rPr>
              <a:t>L = L </a:t>
            </a:r>
            <a:r>
              <a:rPr lang="en-US" b="1" baseline="-25000" dirty="0">
                <a:ea typeface="ＭＳ Ｐゴシック" pitchFamily="-111" charset="-128"/>
                <a:cs typeface="ＭＳ Ｐゴシック" pitchFamily="-111" charset="-128"/>
                <a:sym typeface="Symbol" pitchFamily="-111" charset="2"/>
              </a:rPr>
              <a:t>c</a:t>
            </a:r>
            <a:r>
              <a:rPr lang="en-US" b="1" dirty="0">
                <a:ea typeface="ＭＳ Ｐゴシック" pitchFamily="-111" charset="-128"/>
                <a:cs typeface="ＭＳ Ｐゴシック" pitchFamily="-111" charset="-128"/>
              </a:rPr>
              <a:t> </a:t>
            </a:r>
            <a:r>
              <a:rPr lang="en-US" b="1" dirty="0">
                <a:ea typeface="ＭＳ Ｐゴシック" pitchFamily="-111" charset="-128"/>
                <a:cs typeface="ＭＳ Ｐゴシック" pitchFamily="-111" charset="-128"/>
                <a:sym typeface="Wingdings 2" pitchFamily="-111" charset="2"/>
              </a:rPr>
              <a:t>L </a:t>
            </a:r>
            <a:r>
              <a:rPr lang="en-US" b="1" dirty="0">
                <a:ea typeface="ＭＳ Ｐゴシック" pitchFamily="-111" charset="-128"/>
                <a:cs typeface="ＭＳ Ｐゴシック" pitchFamily="-111" charset="-128"/>
              </a:rPr>
              <a:t>?</a:t>
            </a:r>
            <a:endParaRPr lang="en-US" b="1" dirty="0">
              <a:ea typeface="ＭＳ Ｐゴシック" pitchFamily="-111" charset="-128"/>
              <a:cs typeface="ＭＳ Ｐゴシック" pitchFamily="-111" charset="-128"/>
              <a:sym typeface="Wingdings 2" pitchFamily="-111" charset="2"/>
            </a:endParaRPr>
          </a:p>
          <a:p>
            <a:pPr eaLnBrk="1" hangingPunct="1"/>
            <a:r>
              <a:rPr lang="en-US" b="1" dirty="0">
                <a:ea typeface="ＭＳ Ｐゴシック" pitchFamily="-111" charset="-128"/>
                <a:cs typeface="ＭＳ Ｐゴシック" pitchFamily="-111" charset="-128"/>
                <a:sym typeface="Symbol" pitchFamily="-111" charset="2"/>
              </a:rPr>
              <a:t>L = L </a:t>
            </a:r>
            <a:r>
              <a:rPr lang="en-US" b="1" baseline="-25000" dirty="0">
                <a:ea typeface="ＭＳ Ｐゴシック" pitchFamily="-111" charset="-128"/>
                <a:cs typeface="ＭＳ Ｐゴシック" pitchFamily="-111" charset="-128"/>
                <a:sym typeface="Symbol" pitchFamily="-111" charset="2"/>
              </a:rPr>
              <a:t>u</a:t>
            </a:r>
            <a:r>
              <a:rPr lang="en-US" b="1" dirty="0">
                <a:ea typeface="ＭＳ Ｐゴシック" pitchFamily="-111" charset="-128"/>
                <a:cs typeface="ＭＳ Ｐゴシック" pitchFamily="-111" charset="-128"/>
              </a:rPr>
              <a:t> </a:t>
            </a:r>
            <a:r>
              <a:rPr lang="en-US" b="1" dirty="0">
                <a:ea typeface="ＭＳ Ｐゴシック" pitchFamily="-111" charset="-128"/>
                <a:cs typeface="ＭＳ Ｐゴシック" pitchFamily="-111" charset="-128"/>
                <a:sym typeface="Wingdings 2" pitchFamily="-111" charset="2"/>
              </a:rPr>
              <a:t>L </a:t>
            </a:r>
            <a:r>
              <a:rPr lang="en-US" b="1" dirty="0">
                <a:ea typeface="ＭＳ Ｐゴシック" pitchFamily="-111" charset="-128"/>
                <a:cs typeface="ＭＳ Ｐゴシック" pitchFamily="-111" charset="-128"/>
              </a:rPr>
              <a:t>?</a:t>
            </a:r>
          </a:p>
        </p:txBody>
      </p:sp>
      <p:sp>
        <p:nvSpPr>
          <p:cNvPr id="619525" name="Date Placeholder 3"/>
          <p:cNvSpPr>
            <a:spLocks noGrp="1"/>
          </p:cNvSpPr>
          <p:nvPr>
            <p:ph type="dt" sz="quarter" idx="10"/>
          </p:nvPr>
        </p:nvSpPr>
        <p:spPr>
          <a:noFill/>
        </p:spPr>
        <p:txBody>
          <a:bodyPr/>
          <a:lstStyle/>
          <a:p>
            <a:fld id="{2139754E-0AA9-8748-96B1-01550CA7569B}" type="datetime1">
              <a:rPr lang="en-US">
                <a:latin typeface="Arial" pitchFamily="-111" charset="0"/>
                <a:ea typeface="ＭＳ Ｐゴシック" pitchFamily="-111" charset="-128"/>
                <a:cs typeface="ＭＳ Ｐゴシック" pitchFamily="-111" charset="-128"/>
              </a:rPr>
              <a:pPr/>
              <a:t>4/11/22</a:t>
            </a:fld>
            <a:endParaRPr lang="en-US">
              <a:latin typeface="Arial" pitchFamily="-111" charset="0"/>
              <a:ea typeface="ＭＳ Ｐゴシック" pitchFamily="-111" charset="-128"/>
              <a:cs typeface="ＭＳ Ｐゴシック" pitchFamily="-111" charset="-128"/>
            </a:endParaRPr>
          </a:p>
        </p:txBody>
      </p:sp>
      <p:sp>
        <p:nvSpPr>
          <p:cNvPr id="619526"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2422100649"/>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1570" name="Slide Number Placeholder 5"/>
          <p:cNvSpPr>
            <a:spLocks noGrp="1"/>
          </p:cNvSpPr>
          <p:nvPr>
            <p:ph type="sldNum" sz="quarter" idx="12"/>
          </p:nvPr>
        </p:nvSpPr>
        <p:spPr>
          <a:noFill/>
        </p:spPr>
        <p:txBody>
          <a:bodyPr/>
          <a:lstStyle/>
          <a:p>
            <a:pPr eaLnBrk="1" hangingPunct="1"/>
            <a:fld id="{A4B97CA3-1C5A-B44E-A99E-3C787879633F}" type="slidenum">
              <a:rPr lang="en-US">
                <a:latin typeface="Arial" pitchFamily="-111" charset="0"/>
                <a:ea typeface="ＭＳ Ｐゴシック" pitchFamily="-111" charset="-128"/>
                <a:cs typeface="ＭＳ Ｐゴシック" pitchFamily="-111" charset="-128"/>
              </a:rPr>
              <a:pPr eaLnBrk="1" hangingPunct="1"/>
              <a:t>46</a:t>
            </a:fld>
            <a:endParaRPr lang="en-US">
              <a:latin typeface="Arial" pitchFamily="-111" charset="0"/>
              <a:ea typeface="ＭＳ Ｐゴシック" pitchFamily="-111" charset="-128"/>
              <a:cs typeface="ＭＳ Ｐゴシック" pitchFamily="-111" charset="-128"/>
            </a:endParaRPr>
          </a:p>
        </p:txBody>
      </p:sp>
      <p:sp>
        <p:nvSpPr>
          <p:cNvPr id="621571"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Finite Convergence</a:t>
            </a:r>
          </a:p>
        </p:txBody>
      </p:sp>
      <p:sp>
        <p:nvSpPr>
          <p:cNvPr id="621572" name="Rectangle 3"/>
          <p:cNvSpPr>
            <a:spLocks noGrp="1" noChangeArrowheads="1"/>
          </p:cNvSpPr>
          <p:nvPr>
            <p:ph type="body" idx="1"/>
          </p:nvPr>
        </p:nvSpPr>
        <p:spPr/>
        <p:txBody>
          <a:bodyPr/>
          <a:lstStyle/>
          <a:p>
            <a:pPr eaLnBrk="1" hangingPunct="1">
              <a:lnSpc>
                <a:spcPct val="80000"/>
              </a:lnSpc>
            </a:pPr>
            <a:r>
              <a:rPr lang="en-US" sz="2000" b="1" dirty="0">
                <a:ea typeface="ＭＳ Ｐゴシック" pitchFamily="-111" charset="-128"/>
                <a:cs typeface="ＭＳ Ｐゴシック" pitchFamily="-111" charset="-128"/>
                <a:sym typeface="Symbol" pitchFamily="-111" charset="2"/>
              </a:rPr>
              <a:t>k&gt;0 L</a:t>
            </a:r>
            <a:r>
              <a:rPr lang="en-US" sz="2000" b="1" baseline="30000" dirty="0">
                <a:ea typeface="ＭＳ Ｐゴシック" pitchFamily="-111" charset="-128"/>
                <a:cs typeface="ＭＳ Ｐゴシック" pitchFamily="-111" charset="-128"/>
                <a:sym typeface="Symbol" pitchFamily="-111" charset="2"/>
              </a:rPr>
              <a:t>k</a:t>
            </a:r>
            <a:r>
              <a:rPr lang="en-US" sz="2000" b="1" dirty="0">
                <a:ea typeface="ＭＳ Ｐゴシック" pitchFamily="-111" charset="-128"/>
                <a:cs typeface="ＭＳ Ｐゴシック" pitchFamily="-111" charset="-128"/>
                <a:sym typeface="Symbol" pitchFamily="-111" charset="2"/>
              </a:rPr>
              <a:t> = L</a:t>
            </a:r>
            <a:r>
              <a:rPr lang="en-US" sz="2000" b="1" baseline="30000" dirty="0">
                <a:ea typeface="ＭＳ Ｐゴシック" pitchFamily="-111" charset="-128"/>
                <a:cs typeface="ＭＳ Ｐゴシック" pitchFamily="-111" charset="-128"/>
                <a:sym typeface="Symbol" pitchFamily="-111" charset="2"/>
              </a:rPr>
              <a:t>k+1</a:t>
            </a:r>
            <a:r>
              <a:rPr lang="en-US" sz="2000" b="1" dirty="0">
                <a:ea typeface="ＭＳ Ｐゴシック" pitchFamily="-111" charset="-128"/>
                <a:cs typeface="ＭＳ Ｐゴシック" pitchFamily="-111" charset="-128"/>
                <a:sym typeface="Symbol" pitchFamily="-111" charset="2"/>
              </a:rPr>
              <a:t> </a:t>
            </a:r>
          </a:p>
          <a:p>
            <a:pPr eaLnBrk="1" hangingPunct="1">
              <a:lnSpc>
                <a:spcPct val="80000"/>
              </a:lnSpc>
            </a:pPr>
            <a:r>
              <a:rPr lang="en-US" sz="2000" b="1" dirty="0">
                <a:ea typeface="ＭＳ Ｐゴシック" pitchFamily="-111" charset="-128"/>
                <a:cs typeface="ＭＳ Ｐゴシック" pitchFamily="-111" charset="-128"/>
                <a:sym typeface="Symbol" pitchFamily="-111" charset="2"/>
              </a:rPr>
              <a:t>k0 L (k) </a:t>
            </a:r>
            <a:r>
              <a:rPr lang="en-US" sz="2000" b="1" dirty="0">
                <a:ea typeface="ＭＳ Ｐゴシック" pitchFamily="-111" charset="-128"/>
                <a:cs typeface="ＭＳ Ｐゴシック" pitchFamily="-111" charset="-128"/>
                <a:sym typeface="Wingdings 3" pitchFamily="-111" charset="2"/>
              </a:rPr>
              <a:t> </a:t>
            </a:r>
            <a:r>
              <a:rPr lang="en-US" sz="2000" b="1" dirty="0">
                <a:ea typeface="ＭＳ Ｐゴシック" pitchFamily="-111" charset="-128"/>
                <a:cs typeface="ＭＳ Ｐゴシック" pitchFamily="-111" charset="-128"/>
                <a:sym typeface="Symbol" pitchFamily="-111" charset="2"/>
              </a:rPr>
              <a:t>L = L (k+1) </a:t>
            </a:r>
            <a:r>
              <a:rPr lang="en-US" sz="2000" b="1" dirty="0">
                <a:ea typeface="ＭＳ Ｐゴシック" pitchFamily="-111" charset="-128"/>
                <a:cs typeface="ＭＳ Ｐゴシック" pitchFamily="-111" charset="-128"/>
                <a:sym typeface="Wingdings 3" pitchFamily="-111" charset="2"/>
              </a:rPr>
              <a:t></a:t>
            </a:r>
            <a:r>
              <a:rPr lang="en-US" sz="2000" b="1" dirty="0">
                <a:ea typeface="ＭＳ Ｐゴシック" pitchFamily="-111" charset="-128"/>
                <a:cs typeface="ＭＳ Ｐゴシック" pitchFamily="-111" charset="-128"/>
                <a:sym typeface="Symbol" pitchFamily="-111" charset="2"/>
              </a:rPr>
              <a:t> L </a:t>
            </a:r>
          </a:p>
          <a:p>
            <a:pPr eaLnBrk="1" hangingPunct="1">
              <a:lnSpc>
                <a:spcPct val="80000"/>
              </a:lnSpc>
            </a:pPr>
            <a:r>
              <a:rPr lang="en-US" sz="2000" b="1" dirty="0">
                <a:ea typeface="ＭＳ Ｐゴシック" pitchFamily="-111" charset="-128"/>
                <a:cs typeface="ＭＳ Ｐゴシック" pitchFamily="-111" charset="-128"/>
                <a:sym typeface="Symbol" pitchFamily="-111" charset="2"/>
              </a:rPr>
              <a:t>k0 L </a:t>
            </a:r>
            <a:r>
              <a:rPr lang="en-US" sz="2000" b="1" dirty="0">
                <a:ea typeface="ＭＳ Ｐゴシック" pitchFamily="-111" charset="-128"/>
                <a:cs typeface="ＭＳ Ｐゴシック" pitchFamily="-111" charset="-128"/>
                <a:sym typeface="Wingdings 3" pitchFamily="-111" charset="2"/>
              </a:rPr>
              <a:t></a:t>
            </a:r>
            <a:r>
              <a:rPr lang="en-US" sz="2000" b="1" baseline="30000" dirty="0">
                <a:ea typeface="ＭＳ Ｐゴシック" pitchFamily="-111" charset="-128"/>
                <a:cs typeface="ＭＳ Ｐゴシック" pitchFamily="-111" charset="-128"/>
              </a:rPr>
              <a:t>[ </a:t>
            </a:r>
            <a:r>
              <a:rPr lang="en-US" sz="2000" b="1" i="1" baseline="30000" dirty="0">
                <a:ea typeface="ＭＳ Ｐゴシック" pitchFamily="-111" charset="-128"/>
                <a:cs typeface="ＭＳ Ｐゴシック" pitchFamily="-111" charset="-128"/>
              </a:rPr>
              <a:t>k </a:t>
            </a:r>
            <a:r>
              <a:rPr lang="en-US" sz="2000" b="1" baseline="30000" dirty="0">
                <a:ea typeface="ＭＳ Ｐゴシック" pitchFamily="-111" charset="-128"/>
                <a:cs typeface="ＭＳ Ｐゴシック" pitchFamily="-111" charset="-128"/>
              </a:rPr>
              <a:t>]</a:t>
            </a:r>
            <a:r>
              <a:rPr lang="en-US" sz="2000" b="1" dirty="0">
                <a:ea typeface="ＭＳ Ｐゴシック" pitchFamily="-111" charset="-128"/>
                <a:cs typeface="ＭＳ Ｐゴシック" pitchFamily="-111" charset="-128"/>
                <a:sym typeface="Symbol" pitchFamily="-111" charset="2"/>
              </a:rPr>
              <a:t> L = L </a:t>
            </a:r>
            <a:r>
              <a:rPr lang="en-US" sz="2000" b="1" dirty="0">
                <a:ea typeface="ＭＳ Ｐゴシック" pitchFamily="-111" charset="-128"/>
                <a:cs typeface="ＭＳ Ｐゴシック" pitchFamily="-111" charset="-128"/>
                <a:sym typeface="Wingdings 3" pitchFamily="-111" charset="2"/>
              </a:rPr>
              <a:t></a:t>
            </a:r>
            <a:r>
              <a:rPr lang="en-US" sz="2000" b="1" baseline="30000" dirty="0">
                <a:ea typeface="ＭＳ Ｐゴシック" pitchFamily="-111" charset="-128"/>
                <a:cs typeface="ＭＳ Ｐゴシック" pitchFamily="-111" charset="-128"/>
              </a:rPr>
              <a:t>[ </a:t>
            </a:r>
            <a:r>
              <a:rPr lang="en-US" sz="2000" b="1" i="1" baseline="30000" dirty="0">
                <a:ea typeface="ＭＳ Ｐゴシック" pitchFamily="-111" charset="-128"/>
                <a:cs typeface="ＭＳ Ｐゴシック" pitchFamily="-111" charset="-128"/>
              </a:rPr>
              <a:t>k+1 </a:t>
            </a:r>
            <a:r>
              <a:rPr lang="en-US" sz="2000" b="1" baseline="30000" dirty="0">
                <a:ea typeface="ＭＳ Ｐゴシック" pitchFamily="-111" charset="-128"/>
                <a:cs typeface="ＭＳ Ｐゴシック" pitchFamily="-111" charset="-128"/>
              </a:rPr>
              <a:t>]</a:t>
            </a:r>
            <a:r>
              <a:rPr lang="en-US" sz="2000" b="1" dirty="0">
                <a:ea typeface="ＭＳ Ｐゴシック" pitchFamily="-111" charset="-128"/>
                <a:cs typeface="ＭＳ Ｐゴシック" pitchFamily="-111" charset="-128"/>
                <a:sym typeface="Symbol" pitchFamily="-111" charset="2"/>
              </a:rPr>
              <a:t> L</a:t>
            </a:r>
          </a:p>
          <a:p>
            <a:pPr eaLnBrk="1" hangingPunct="1">
              <a:lnSpc>
                <a:spcPct val="80000"/>
              </a:lnSpc>
            </a:pPr>
            <a:r>
              <a:rPr lang="en-US" sz="2000" b="1" dirty="0">
                <a:ea typeface="ＭＳ Ｐゴシック" pitchFamily="-111" charset="-128"/>
                <a:cs typeface="ＭＳ Ｐゴシック" pitchFamily="-111" charset="-128"/>
                <a:sym typeface="Symbol" pitchFamily="-111" charset="2"/>
              </a:rPr>
              <a:t>k0 L </a:t>
            </a:r>
            <a:r>
              <a:rPr lang="en-US" sz="2000" b="1" dirty="0">
                <a:ea typeface="ＭＳ Ｐゴシック" pitchFamily="-111" charset="-128"/>
                <a:cs typeface="ＭＳ Ｐゴシック" pitchFamily="-111" charset="-128"/>
                <a:sym typeface="Wingdings 2" pitchFamily="-111" charset="2"/>
              </a:rPr>
              <a:t></a:t>
            </a:r>
            <a:r>
              <a:rPr lang="en-US" sz="2000" b="1" i="1" baseline="30000" dirty="0">
                <a:ea typeface="ＭＳ Ｐゴシック" pitchFamily="-111" charset="-128"/>
                <a:cs typeface="ＭＳ Ｐゴシック" pitchFamily="-111" charset="-128"/>
              </a:rPr>
              <a:t>k  </a:t>
            </a:r>
            <a:r>
              <a:rPr lang="en-US" sz="2000" b="1" dirty="0">
                <a:ea typeface="ＭＳ Ｐゴシック" pitchFamily="-111" charset="-128"/>
                <a:cs typeface="ＭＳ Ｐゴシック" pitchFamily="-111" charset="-128"/>
                <a:sym typeface="Symbol" pitchFamily="-111" charset="2"/>
              </a:rPr>
              <a:t>L = L </a:t>
            </a:r>
            <a:r>
              <a:rPr lang="en-US" sz="2000" b="1" dirty="0">
                <a:ea typeface="ＭＳ Ｐゴシック" pitchFamily="-111" charset="-128"/>
                <a:cs typeface="ＭＳ Ｐゴシック" pitchFamily="-111" charset="-128"/>
                <a:sym typeface="Wingdings 2" pitchFamily="-111" charset="2"/>
              </a:rPr>
              <a:t></a:t>
            </a:r>
            <a:r>
              <a:rPr lang="en-US" sz="2000" b="1" i="1" baseline="30000" dirty="0">
                <a:ea typeface="ＭＳ Ｐゴシック" pitchFamily="-111" charset="-128"/>
                <a:cs typeface="ＭＳ Ｐゴシック" pitchFamily="-111" charset="-128"/>
              </a:rPr>
              <a:t>k +1</a:t>
            </a:r>
            <a:r>
              <a:rPr lang="en-US" sz="2000" b="1" dirty="0">
                <a:ea typeface="ＭＳ Ｐゴシック" pitchFamily="-111" charset="-128"/>
                <a:cs typeface="ＭＳ Ｐゴシック" pitchFamily="-111" charset="-128"/>
              </a:rPr>
              <a:t> </a:t>
            </a:r>
            <a:r>
              <a:rPr lang="en-US" sz="2000" b="1" dirty="0">
                <a:ea typeface="ＭＳ Ｐゴシック" pitchFamily="-111" charset="-128"/>
                <a:cs typeface="ＭＳ Ｐゴシック" pitchFamily="-111" charset="-128"/>
                <a:sym typeface="Symbol" pitchFamily="-111" charset="2"/>
              </a:rPr>
              <a:t>L</a:t>
            </a:r>
          </a:p>
          <a:p>
            <a:pPr eaLnBrk="1" hangingPunct="1">
              <a:lnSpc>
                <a:spcPct val="80000"/>
              </a:lnSpc>
            </a:pPr>
            <a:r>
              <a:rPr lang="en-US" sz="2000" b="1" dirty="0">
                <a:ea typeface="ＭＳ Ｐゴシック" pitchFamily="-111" charset="-128"/>
                <a:cs typeface="ＭＳ Ｐゴシック" pitchFamily="-111" charset="-128"/>
                <a:sym typeface="Symbol" pitchFamily="-111" charset="2"/>
              </a:rPr>
              <a:t>k0 L (k) </a:t>
            </a:r>
            <a:r>
              <a:rPr lang="en-US" sz="2000" b="1" baseline="-25000" dirty="0">
                <a:ea typeface="ＭＳ Ｐゴシック" pitchFamily="-111" charset="-128"/>
                <a:cs typeface="ＭＳ Ｐゴシック" pitchFamily="-111" charset="-128"/>
                <a:sym typeface="Symbol" pitchFamily="-111" charset="2"/>
              </a:rPr>
              <a:t>c</a:t>
            </a:r>
            <a:r>
              <a:rPr lang="en-US" sz="2000" b="1" dirty="0">
                <a:ea typeface="ＭＳ Ｐゴシック" pitchFamily="-111" charset="-128"/>
                <a:cs typeface="ＭＳ Ｐゴシック" pitchFamily="-111" charset="-128"/>
                <a:sym typeface="Wingdings 3" pitchFamily="-111" charset="2"/>
              </a:rPr>
              <a:t> </a:t>
            </a:r>
            <a:r>
              <a:rPr lang="en-US" sz="2000" b="1" dirty="0">
                <a:ea typeface="ＭＳ Ｐゴシック" pitchFamily="-111" charset="-128"/>
                <a:cs typeface="ＭＳ Ｐゴシック" pitchFamily="-111" charset="-128"/>
                <a:sym typeface="Symbol" pitchFamily="-111" charset="2"/>
              </a:rPr>
              <a:t>L = L (k+1) </a:t>
            </a:r>
            <a:r>
              <a:rPr lang="en-US" sz="2000" b="1" baseline="-25000" dirty="0">
                <a:ea typeface="ＭＳ Ｐゴシック" pitchFamily="-111" charset="-128"/>
                <a:cs typeface="ＭＳ Ｐゴシック" pitchFamily="-111" charset="-128"/>
                <a:sym typeface="Symbol" pitchFamily="-111" charset="2"/>
              </a:rPr>
              <a:t>c</a:t>
            </a:r>
            <a:r>
              <a:rPr lang="en-US" sz="2000" b="1" dirty="0">
                <a:ea typeface="ＭＳ Ｐゴシック" pitchFamily="-111" charset="-128"/>
                <a:cs typeface="ＭＳ Ｐゴシック" pitchFamily="-111" charset="-128"/>
                <a:sym typeface="Symbol" pitchFamily="-111" charset="2"/>
              </a:rPr>
              <a:t> L </a:t>
            </a:r>
          </a:p>
          <a:p>
            <a:pPr eaLnBrk="1" hangingPunct="1">
              <a:lnSpc>
                <a:spcPct val="80000"/>
              </a:lnSpc>
            </a:pPr>
            <a:r>
              <a:rPr lang="en-US" sz="2000" b="1" dirty="0">
                <a:ea typeface="ＭＳ Ｐゴシック" pitchFamily="-111" charset="-128"/>
                <a:cs typeface="ＭＳ Ｐゴシック" pitchFamily="-111" charset="-128"/>
                <a:sym typeface="Symbol" pitchFamily="-111" charset="2"/>
              </a:rPr>
              <a:t>k0 L (k) </a:t>
            </a:r>
            <a:r>
              <a:rPr lang="en-US" sz="2000" b="1" baseline="-25000" dirty="0">
                <a:ea typeface="ＭＳ Ｐゴシック" pitchFamily="-111" charset="-128"/>
                <a:cs typeface="ＭＳ Ｐゴシック" pitchFamily="-111" charset="-128"/>
                <a:sym typeface="Symbol" pitchFamily="-111" charset="2"/>
              </a:rPr>
              <a:t>u </a:t>
            </a:r>
            <a:r>
              <a:rPr lang="en-US" sz="2000" b="1" dirty="0">
                <a:ea typeface="ＭＳ Ｐゴシック" pitchFamily="-111" charset="-128"/>
                <a:cs typeface="ＭＳ Ｐゴシック" pitchFamily="-111" charset="-128"/>
                <a:sym typeface="Symbol" pitchFamily="-111" charset="2"/>
              </a:rPr>
              <a:t>L = L (k+1) </a:t>
            </a:r>
            <a:r>
              <a:rPr lang="en-US" sz="2000" b="1" baseline="-25000" dirty="0">
                <a:ea typeface="ＭＳ Ｐゴシック" pitchFamily="-111" charset="-128"/>
                <a:cs typeface="ＭＳ Ｐゴシック" pitchFamily="-111" charset="-128"/>
                <a:sym typeface="Symbol" pitchFamily="-111" charset="2"/>
              </a:rPr>
              <a:t>u</a:t>
            </a:r>
            <a:r>
              <a:rPr lang="en-US" sz="2000" b="1" dirty="0">
                <a:ea typeface="ＭＳ Ｐゴシック" pitchFamily="-111" charset="-128"/>
                <a:cs typeface="ＭＳ Ｐゴシック" pitchFamily="-111" charset="-128"/>
                <a:sym typeface="Symbol" pitchFamily="-111" charset="2"/>
              </a:rPr>
              <a:t> L </a:t>
            </a:r>
          </a:p>
          <a:p>
            <a:pPr eaLnBrk="1" hangingPunct="1">
              <a:lnSpc>
                <a:spcPct val="80000"/>
              </a:lnSpc>
            </a:pPr>
            <a:endParaRPr lang="en-US" sz="2000" b="1" dirty="0">
              <a:ea typeface="ＭＳ Ｐゴシック" pitchFamily="-111" charset="-128"/>
              <a:cs typeface="ＭＳ Ｐゴシック" pitchFamily="-111" charset="-128"/>
              <a:sym typeface="Symbol" pitchFamily="-111" charset="2"/>
            </a:endParaRPr>
          </a:p>
          <a:p>
            <a:pPr eaLnBrk="1" hangingPunct="1">
              <a:lnSpc>
                <a:spcPct val="80000"/>
              </a:lnSpc>
            </a:pPr>
            <a:r>
              <a:rPr lang="en-US" sz="2000" b="1" dirty="0">
                <a:ea typeface="ＭＳ Ｐゴシック" pitchFamily="-111" charset="-128"/>
                <a:cs typeface="ＭＳ Ｐゴシック" pitchFamily="-111" charset="-128"/>
                <a:sym typeface="Symbol" pitchFamily="-111" charset="2"/>
              </a:rPr>
              <a:t>k0 A (k) </a:t>
            </a:r>
            <a:r>
              <a:rPr lang="en-US" sz="2000" b="1" dirty="0">
                <a:ea typeface="ＭＳ Ｐゴシック" pitchFamily="-111" charset="-128"/>
                <a:cs typeface="ＭＳ Ｐゴシック" pitchFamily="-111" charset="-128"/>
                <a:sym typeface="Wingdings 3" pitchFamily="-111" charset="2"/>
              </a:rPr>
              <a:t> </a:t>
            </a:r>
            <a:r>
              <a:rPr lang="en-US" sz="2000" b="1" dirty="0">
                <a:ea typeface="ＭＳ Ｐゴシック" pitchFamily="-111" charset="-128"/>
                <a:cs typeface="ＭＳ Ｐゴシック" pitchFamily="-111" charset="-128"/>
                <a:sym typeface="Symbol" pitchFamily="-111" charset="2"/>
              </a:rPr>
              <a:t>B = A (k+1) </a:t>
            </a:r>
            <a:r>
              <a:rPr lang="en-US" sz="2000" b="1" dirty="0">
                <a:ea typeface="ＭＳ Ｐゴシック" pitchFamily="-111" charset="-128"/>
                <a:cs typeface="ＭＳ Ｐゴシック" pitchFamily="-111" charset="-128"/>
                <a:sym typeface="Wingdings 3" pitchFamily="-111" charset="2"/>
              </a:rPr>
              <a:t></a:t>
            </a:r>
            <a:r>
              <a:rPr lang="en-US" sz="2000" b="1" dirty="0">
                <a:ea typeface="ＭＳ Ｐゴシック" pitchFamily="-111" charset="-128"/>
                <a:cs typeface="ＭＳ Ｐゴシック" pitchFamily="-111" charset="-128"/>
                <a:sym typeface="Symbol" pitchFamily="-111" charset="2"/>
              </a:rPr>
              <a:t> B</a:t>
            </a:r>
          </a:p>
          <a:p>
            <a:pPr eaLnBrk="1" hangingPunct="1">
              <a:lnSpc>
                <a:spcPct val="80000"/>
              </a:lnSpc>
            </a:pPr>
            <a:r>
              <a:rPr lang="en-US" sz="2000" b="1" dirty="0">
                <a:ea typeface="ＭＳ Ｐゴシック" pitchFamily="-111" charset="-128"/>
                <a:cs typeface="ＭＳ Ｐゴシック" pitchFamily="-111" charset="-128"/>
                <a:sym typeface="Symbol" pitchFamily="-111" charset="2"/>
              </a:rPr>
              <a:t>k0 A </a:t>
            </a:r>
            <a:r>
              <a:rPr lang="en-US" sz="2000" b="1" dirty="0">
                <a:ea typeface="ＭＳ Ｐゴシック" pitchFamily="-111" charset="-128"/>
                <a:cs typeface="ＭＳ Ｐゴシック" pitchFamily="-111" charset="-128"/>
                <a:sym typeface="Wingdings 3" pitchFamily="-111" charset="2"/>
              </a:rPr>
              <a:t></a:t>
            </a:r>
            <a:r>
              <a:rPr lang="en-US" sz="2000" b="1" baseline="30000" dirty="0">
                <a:ea typeface="ＭＳ Ｐゴシック" pitchFamily="-111" charset="-128"/>
                <a:cs typeface="ＭＳ Ｐゴシック" pitchFamily="-111" charset="-128"/>
              </a:rPr>
              <a:t>[ </a:t>
            </a:r>
            <a:r>
              <a:rPr lang="en-US" sz="2000" b="1" i="1" baseline="30000" dirty="0">
                <a:ea typeface="ＭＳ Ｐゴシック" pitchFamily="-111" charset="-128"/>
                <a:cs typeface="ＭＳ Ｐゴシック" pitchFamily="-111" charset="-128"/>
              </a:rPr>
              <a:t>k </a:t>
            </a:r>
            <a:r>
              <a:rPr lang="en-US" sz="2000" b="1" baseline="30000" dirty="0">
                <a:ea typeface="ＭＳ Ｐゴシック" pitchFamily="-111" charset="-128"/>
                <a:cs typeface="ＭＳ Ｐゴシック" pitchFamily="-111" charset="-128"/>
              </a:rPr>
              <a:t>]</a:t>
            </a:r>
            <a:r>
              <a:rPr lang="en-US" sz="2000" b="1" dirty="0">
                <a:ea typeface="ＭＳ Ｐゴシック" pitchFamily="-111" charset="-128"/>
                <a:cs typeface="ＭＳ Ｐゴシック" pitchFamily="-111" charset="-128"/>
                <a:sym typeface="Symbol" pitchFamily="-111" charset="2"/>
              </a:rPr>
              <a:t> B = A </a:t>
            </a:r>
            <a:r>
              <a:rPr lang="en-US" sz="2000" b="1" dirty="0">
                <a:ea typeface="ＭＳ Ｐゴシック" pitchFamily="-111" charset="-128"/>
                <a:cs typeface="ＭＳ Ｐゴシック" pitchFamily="-111" charset="-128"/>
                <a:sym typeface="Wingdings 3" pitchFamily="-111" charset="2"/>
              </a:rPr>
              <a:t></a:t>
            </a:r>
            <a:r>
              <a:rPr lang="en-US" sz="2000" b="1" baseline="30000" dirty="0">
                <a:ea typeface="ＭＳ Ｐゴシック" pitchFamily="-111" charset="-128"/>
                <a:cs typeface="ＭＳ Ｐゴシック" pitchFamily="-111" charset="-128"/>
              </a:rPr>
              <a:t>[ </a:t>
            </a:r>
            <a:r>
              <a:rPr lang="en-US" sz="2000" b="1" i="1" baseline="30000" dirty="0">
                <a:ea typeface="ＭＳ Ｐゴシック" pitchFamily="-111" charset="-128"/>
                <a:cs typeface="ＭＳ Ｐゴシック" pitchFamily="-111" charset="-128"/>
              </a:rPr>
              <a:t>k+1 </a:t>
            </a:r>
            <a:r>
              <a:rPr lang="en-US" sz="2000" b="1" baseline="30000" dirty="0">
                <a:ea typeface="ＭＳ Ｐゴシック" pitchFamily="-111" charset="-128"/>
                <a:cs typeface="ＭＳ Ｐゴシック" pitchFamily="-111" charset="-128"/>
              </a:rPr>
              <a:t>]</a:t>
            </a:r>
            <a:r>
              <a:rPr lang="en-US" sz="2000" b="1" dirty="0">
                <a:ea typeface="ＭＳ Ｐゴシック" pitchFamily="-111" charset="-128"/>
                <a:cs typeface="ＭＳ Ｐゴシック" pitchFamily="-111" charset="-128"/>
                <a:sym typeface="Symbol" pitchFamily="-111" charset="2"/>
              </a:rPr>
              <a:t> B </a:t>
            </a:r>
          </a:p>
          <a:p>
            <a:pPr eaLnBrk="1" hangingPunct="1">
              <a:lnSpc>
                <a:spcPct val="80000"/>
              </a:lnSpc>
            </a:pPr>
            <a:r>
              <a:rPr lang="en-US" sz="2000" b="1" dirty="0">
                <a:ea typeface="ＭＳ Ｐゴシック" pitchFamily="-111" charset="-128"/>
                <a:cs typeface="ＭＳ Ｐゴシック" pitchFamily="-111" charset="-128"/>
                <a:sym typeface="Symbol" pitchFamily="-111" charset="2"/>
              </a:rPr>
              <a:t>k0 A </a:t>
            </a:r>
            <a:r>
              <a:rPr lang="en-US" sz="2000" b="1" dirty="0">
                <a:ea typeface="ＭＳ Ｐゴシック" pitchFamily="-111" charset="-128"/>
                <a:cs typeface="ＭＳ Ｐゴシック" pitchFamily="-111" charset="-128"/>
                <a:sym typeface="Wingdings 2" pitchFamily="-111" charset="2"/>
              </a:rPr>
              <a:t></a:t>
            </a:r>
            <a:r>
              <a:rPr lang="en-US" sz="2000" b="1" i="1" baseline="30000" dirty="0">
                <a:ea typeface="ＭＳ Ｐゴシック" pitchFamily="-111" charset="-128"/>
                <a:cs typeface="ＭＳ Ｐゴシック" pitchFamily="-111" charset="-128"/>
              </a:rPr>
              <a:t>k  </a:t>
            </a:r>
            <a:r>
              <a:rPr lang="en-US" sz="2000" b="1" dirty="0">
                <a:ea typeface="ＭＳ Ｐゴシック" pitchFamily="-111" charset="-128"/>
                <a:cs typeface="ＭＳ Ｐゴシック" pitchFamily="-111" charset="-128"/>
                <a:sym typeface="Symbol" pitchFamily="-111" charset="2"/>
              </a:rPr>
              <a:t>B = A </a:t>
            </a:r>
            <a:r>
              <a:rPr lang="en-US" sz="2000" b="1" dirty="0">
                <a:ea typeface="ＭＳ Ｐゴシック" pitchFamily="-111" charset="-128"/>
                <a:cs typeface="ＭＳ Ｐゴシック" pitchFamily="-111" charset="-128"/>
                <a:sym typeface="Wingdings 2" pitchFamily="-111" charset="2"/>
              </a:rPr>
              <a:t></a:t>
            </a:r>
            <a:r>
              <a:rPr lang="en-US" sz="2000" b="1" i="1" baseline="30000" dirty="0">
                <a:ea typeface="ＭＳ Ｐゴシック" pitchFamily="-111" charset="-128"/>
                <a:cs typeface="ＭＳ Ｐゴシック" pitchFamily="-111" charset="-128"/>
              </a:rPr>
              <a:t>k +1</a:t>
            </a:r>
            <a:r>
              <a:rPr lang="en-US" sz="2000" b="1" dirty="0">
                <a:ea typeface="ＭＳ Ｐゴシック" pitchFamily="-111" charset="-128"/>
                <a:cs typeface="ＭＳ Ｐゴシック" pitchFamily="-111" charset="-128"/>
              </a:rPr>
              <a:t> </a:t>
            </a:r>
            <a:r>
              <a:rPr lang="en-US" sz="2000" b="1" dirty="0">
                <a:ea typeface="ＭＳ Ｐゴシック" pitchFamily="-111" charset="-128"/>
                <a:cs typeface="ＭＳ Ｐゴシック" pitchFamily="-111" charset="-128"/>
                <a:sym typeface="Symbol" pitchFamily="-111" charset="2"/>
              </a:rPr>
              <a:t>B</a:t>
            </a:r>
          </a:p>
          <a:p>
            <a:pPr eaLnBrk="1" hangingPunct="1">
              <a:lnSpc>
                <a:spcPct val="80000"/>
              </a:lnSpc>
            </a:pPr>
            <a:r>
              <a:rPr lang="en-US" sz="2000" b="1" dirty="0">
                <a:ea typeface="ＭＳ Ｐゴシック" pitchFamily="-111" charset="-128"/>
                <a:cs typeface="ＭＳ Ｐゴシック" pitchFamily="-111" charset="-128"/>
                <a:sym typeface="Symbol" pitchFamily="-111" charset="2"/>
              </a:rPr>
              <a:t>k0 A (k) </a:t>
            </a:r>
            <a:r>
              <a:rPr lang="en-US" sz="2000" b="1" baseline="-25000" dirty="0">
                <a:ea typeface="ＭＳ Ｐゴシック" pitchFamily="-111" charset="-128"/>
                <a:cs typeface="ＭＳ Ｐゴシック" pitchFamily="-111" charset="-128"/>
                <a:sym typeface="Symbol" pitchFamily="-111" charset="2"/>
              </a:rPr>
              <a:t>c</a:t>
            </a:r>
            <a:r>
              <a:rPr lang="en-US" sz="2000" b="1" dirty="0">
                <a:ea typeface="ＭＳ Ｐゴシック" pitchFamily="-111" charset="-128"/>
                <a:cs typeface="ＭＳ Ｐゴシック" pitchFamily="-111" charset="-128"/>
                <a:sym typeface="Wingdings 3" pitchFamily="-111" charset="2"/>
              </a:rPr>
              <a:t> </a:t>
            </a:r>
            <a:r>
              <a:rPr lang="en-US" sz="2000" b="1" dirty="0">
                <a:ea typeface="ＭＳ Ｐゴシック" pitchFamily="-111" charset="-128"/>
                <a:cs typeface="ＭＳ Ｐゴシック" pitchFamily="-111" charset="-128"/>
                <a:sym typeface="Symbol" pitchFamily="-111" charset="2"/>
              </a:rPr>
              <a:t>B = A (k+1) </a:t>
            </a:r>
            <a:r>
              <a:rPr lang="en-US" sz="2000" b="1" baseline="-25000" dirty="0">
                <a:ea typeface="ＭＳ Ｐゴシック" pitchFamily="-111" charset="-128"/>
                <a:cs typeface="ＭＳ Ｐゴシック" pitchFamily="-111" charset="-128"/>
                <a:sym typeface="Symbol" pitchFamily="-111" charset="2"/>
              </a:rPr>
              <a:t>c</a:t>
            </a:r>
            <a:r>
              <a:rPr lang="en-US" sz="2000" b="1" dirty="0">
                <a:ea typeface="ＭＳ Ｐゴシック" pitchFamily="-111" charset="-128"/>
                <a:cs typeface="ＭＳ Ｐゴシック" pitchFamily="-111" charset="-128"/>
                <a:sym typeface="Symbol" pitchFamily="-111" charset="2"/>
              </a:rPr>
              <a:t> B </a:t>
            </a:r>
          </a:p>
          <a:p>
            <a:pPr eaLnBrk="1" hangingPunct="1">
              <a:lnSpc>
                <a:spcPct val="80000"/>
              </a:lnSpc>
            </a:pPr>
            <a:r>
              <a:rPr lang="en-US" sz="2000" b="1" dirty="0">
                <a:ea typeface="ＭＳ Ｐゴシック" pitchFamily="-111" charset="-128"/>
                <a:cs typeface="ＭＳ Ｐゴシック" pitchFamily="-111" charset="-128"/>
                <a:sym typeface="Symbol" pitchFamily="-111" charset="2"/>
              </a:rPr>
              <a:t>k0 A (k) </a:t>
            </a:r>
            <a:r>
              <a:rPr lang="en-US" sz="2000" b="1" baseline="-25000" dirty="0">
                <a:ea typeface="ＭＳ Ｐゴシック" pitchFamily="-111" charset="-128"/>
                <a:cs typeface="ＭＳ Ｐゴシック" pitchFamily="-111" charset="-128"/>
                <a:sym typeface="Symbol" pitchFamily="-111" charset="2"/>
              </a:rPr>
              <a:t>u </a:t>
            </a:r>
            <a:r>
              <a:rPr lang="en-US" sz="2000" b="1" dirty="0">
                <a:ea typeface="ＭＳ Ｐゴシック" pitchFamily="-111" charset="-128"/>
                <a:cs typeface="ＭＳ Ｐゴシック" pitchFamily="-111" charset="-128"/>
                <a:sym typeface="Symbol" pitchFamily="-111" charset="2"/>
              </a:rPr>
              <a:t>B = A (k+1) </a:t>
            </a:r>
            <a:r>
              <a:rPr lang="en-US" sz="2000" b="1" baseline="-25000" dirty="0">
                <a:ea typeface="ＭＳ Ｐゴシック" pitchFamily="-111" charset="-128"/>
                <a:cs typeface="ＭＳ Ｐゴシック" pitchFamily="-111" charset="-128"/>
                <a:sym typeface="Symbol" pitchFamily="-111" charset="2"/>
              </a:rPr>
              <a:t>u</a:t>
            </a:r>
            <a:r>
              <a:rPr lang="en-US" sz="2000" b="1" dirty="0">
                <a:ea typeface="ＭＳ Ｐゴシック" pitchFamily="-111" charset="-128"/>
                <a:cs typeface="ＭＳ Ｐゴシック" pitchFamily="-111" charset="-128"/>
                <a:sym typeface="Symbol" pitchFamily="-111" charset="2"/>
              </a:rPr>
              <a:t> L </a:t>
            </a:r>
          </a:p>
        </p:txBody>
      </p:sp>
      <p:sp>
        <p:nvSpPr>
          <p:cNvPr id="621573" name="Date Placeholder 3"/>
          <p:cNvSpPr>
            <a:spLocks noGrp="1"/>
          </p:cNvSpPr>
          <p:nvPr>
            <p:ph type="dt" sz="quarter" idx="10"/>
          </p:nvPr>
        </p:nvSpPr>
        <p:spPr>
          <a:noFill/>
        </p:spPr>
        <p:txBody>
          <a:bodyPr/>
          <a:lstStyle/>
          <a:p>
            <a:fld id="{9DE6745B-C410-EE4C-B452-BE48C274A269}" type="datetime1">
              <a:rPr lang="en-US">
                <a:latin typeface="Arial" pitchFamily="-111" charset="0"/>
                <a:ea typeface="ＭＳ Ｐゴシック" pitchFamily="-111" charset="-128"/>
                <a:cs typeface="ＭＳ Ｐゴシック" pitchFamily="-111" charset="-128"/>
              </a:rPr>
              <a:pPr/>
              <a:t>4/11/22</a:t>
            </a:fld>
            <a:endParaRPr lang="en-US">
              <a:latin typeface="Arial" pitchFamily="-111" charset="0"/>
              <a:ea typeface="ＭＳ Ｐゴシック" pitchFamily="-111" charset="-128"/>
              <a:cs typeface="ＭＳ Ｐゴシック" pitchFamily="-111" charset="-128"/>
            </a:endParaRPr>
          </a:p>
        </p:txBody>
      </p:sp>
      <p:sp>
        <p:nvSpPr>
          <p:cNvPr id="621574"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137454863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7F013-FB3B-476F-83C6-DB7514E1ED79}"/>
              </a:ext>
            </a:extLst>
          </p:cNvPr>
          <p:cNvSpPr>
            <a:spLocks noGrp="1"/>
          </p:cNvSpPr>
          <p:nvPr>
            <p:ph type="title"/>
          </p:nvPr>
        </p:nvSpPr>
        <p:spPr/>
        <p:txBody>
          <a:bodyPr/>
          <a:lstStyle/>
          <a:p>
            <a:r>
              <a:rPr lang="en-US" dirty="0"/>
              <a:t>Mortal Turing Machines</a:t>
            </a:r>
          </a:p>
        </p:txBody>
      </p:sp>
      <p:sp>
        <p:nvSpPr>
          <p:cNvPr id="3" name="Content Placeholder 2">
            <a:extLst>
              <a:ext uri="{FF2B5EF4-FFF2-40B4-BE49-F238E27FC236}">
                <a16:creationId xmlns:a16="http://schemas.microsoft.com/office/drawing/2014/main" id="{261C435D-9319-45BC-BD55-FD4E7E01CD4F}"/>
              </a:ext>
            </a:extLst>
          </p:cNvPr>
          <p:cNvSpPr>
            <a:spLocks noGrp="1"/>
          </p:cNvSpPr>
          <p:nvPr>
            <p:ph idx="1"/>
          </p:nvPr>
        </p:nvSpPr>
        <p:spPr/>
        <p:txBody>
          <a:bodyPr/>
          <a:lstStyle/>
          <a:p>
            <a:r>
              <a:rPr lang="en-US" sz="2800" dirty="0"/>
              <a:t>A TM, </a:t>
            </a:r>
            <a:r>
              <a:rPr lang="en-US" sz="2800" b="1" i="1" dirty="0"/>
              <a:t>M</a:t>
            </a:r>
            <a:r>
              <a:rPr lang="en-US" sz="2800" dirty="0"/>
              <a:t>, is </a:t>
            </a:r>
            <a:r>
              <a:rPr lang="en-US" sz="2800" b="1" dirty="0"/>
              <a:t>mortal</a:t>
            </a:r>
            <a:r>
              <a:rPr lang="en-US" sz="2800" dirty="0"/>
              <a:t> if it halts on all starting IDs, whether the tape is finitely or infinitely marked. </a:t>
            </a:r>
          </a:p>
          <a:p>
            <a:r>
              <a:rPr lang="en-US" sz="2800" dirty="0"/>
              <a:t>A TM is </a:t>
            </a:r>
            <a:r>
              <a:rPr lang="en-US" sz="2800" b="1" dirty="0"/>
              <a:t>immortal</a:t>
            </a:r>
            <a:r>
              <a:rPr lang="en-US" sz="2800" dirty="0"/>
              <a:t> if it is not mortal, that is, if there some starting configuration, with the tape either finitely or infinitely marked, on which it does not halt</a:t>
            </a:r>
          </a:p>
          <a:p>
            <a:r>
              <a:rPr lang="en-US" sz="2800" dirty="0"/>
              <a:t>The possibility of infinitely marked tapes is essential to the idea of mortality</a:t>
            </a:r>
          </a:p>
        </p:txBody>
      </p:sp>
      <p:sp>
        <p:nvSpPr>
          <p:cNvPr id="4" name="Date Placeholder 3">
            <a:extLst>
              <a:ext uri="{FF2B5EF4-FFF2-40B4-BE49-F238E27FC236}">
                <a16:creationId xmlns:a16="http://schemas.microsoft.com/office/drawing/2014/main" id="{910F87A0-A902-4223-9B0B-AB607B89D965}"/>
              </a:ext>
            </a:extLst>
          </p:cNvPr>
          <p:cNvSpPr>
            <a:spLocks noGrp="1"/>
          </p:cNvSpPr>
          <p:nvPr>
            <p:ph type="dt" sz="half" idx="10"/>
          </p:nvPr>
        </p:nvSpPr>
        <p:spPr/>
        <p:txBody>
          <a:bodyPr/>
          <a:lstStyle/>
          <a:p>
            <a:fld id="{2534C2F4-DACC-7046-9C17-8BE104BD396C}" type="datetime1">
              <a:rPr lang="en-US" smtClean="0"/>
              <a:t>4/10/22</a:t>
            </a:fld>
            <a:endParaRPr lang="en-US"/>
          </a:p>
        </p:txBody>
      </p:sp>
      <p:sp>
        <p:nvSpPr>
          <p:cNvPr id="5" name="Footer Placeholder 4">
            <a:extLst>
              <a:ext uri="{FF2B5EF4-FFF2-40B4-BE49-F238E27FC236}">
                <a16:creationId xmlns:a16="http://schemas.microsoft.com/office/drawing/2014/main" id="{C742CEEB-2ABD-4E0E-8B84-A834A24B16D0}"/>
              </a:ext>
            </a:extLst>
          </p:cNvPr>
          <p:cNvSpPr>
            <a:spLocks noGrp="1"/>
          </p:cNvSpPr>
          <p:nvPr>
            <p:ph type="ftr" sz="quarter" idx="11"/>
          </p:nvPr>
        </p:nvSpPr>
        <p:spPr/>
        <p:txBody>
          <a:bodyPr/>
          <a:lstStyle/>
          <a:p>
            <a:r>
              <a:rPr lang="en-US"/>
              <a:t>© UCF CS</a:t>
            </a:r>
            <a:endParaRPr lang="en-US" dirty="0"/>
          </a:p>
        </p:txBody>
      </p:sp>
      <p:sp>
        <p:nvSpPr>
          <p:cNvPr id="6" name="Slide Number Placeholder 5">
            <a:extLst>
              <a:ext uri="{FF2B5EF4-FFF2-40B4-BE49-F238E27FC236}">
                <a16:creationId xmlns:a16="http://schemas.microsoft.com/office/drawing/2014/main" id="{B1022B8C-8DCF-48D2-9B7B-D1C5291C6FEB}"/>
              </a:ext>
            </a:extLst>
          </p:cNvPr>
          <p:cNvSpPr>
            <a:spLocks noGrp="1"/>
          </p:cNvSpPr>
          <p:nvPr>
            <p:ph type="sldNum" sz="quarter" idx="12"/>
          </p:nvPr>
        </p:nvSpPr>
        <p:spPr/>
        <p:txBody>
          <a:bodyPr/>
          <a:lstStyle/>
          <a:p>
            <a:fld id="{F7F6C048-724C-A44D-A3A9-573A2C2F7973}" type="slidenum">
              <a:rPr lang="en-US" smtClean="0"/>
              <a:pPr/>
              <a:t>5</a:t>
            </a:fld>
            <a:endParaRPr lang="en-US"/>
          </a:p>
        </p:txBody>
      </p:sp>
    </p:spTree>
    <p:extLst>
      <p:ext uri="{BB962C8B-B14F-4D97-AF65-F5344CB8AC3E}">
        <p14:creationId xmlns:p14="http://schemas.microsoft.com/office/powerpoint/2010/main" val="119491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1C625-0C97-453E-BEC9-946B9B4240F7}"/>
              </a:ext>
            </a:extLst>
          </p:cNvPr>
          <p:cNvSpPr>
            <a:spLocks noGrp="1"/>
          </p:cNvSpPr>
          <p:nvPr>
            <p:ph type="title"/>
          </p:nvPr>
        </p:nvSpPr>
        <p:spPr/>
        <p:txBody>
          <a:bodyPr/>
          <a:lstStyle/>
          <a:p>
            <a:r>
              <a:rPr lang="en-US" dirty="0"/>
              <a:t>Uniform Halting</a:t>
            </a:r>
          </a:p>
        </p:txBody>
      </p:sp>
      <p:sp>
        <p:nvSpPr>
          <p:cNvPr id="3" name="Content Placeholder 2">
            <a:extLst>
              <a:ext uri="{FF2B5EF4-FFF2-40B4-BE49-F238E27FC236}">
                <a16:creationId xmlns:a16="http://schemas.microsoft.com/office/drawing/2014/main" id="{EE202A2D-2E38-46B4-9DED-B9CA8C5E9CA0}"/>
              </a:ext>
            </a:extLst>
          </p:cNvPr>
          <p:cNvSpPr>
            <a:spLocks noGrp="1"/>
          </p:cNvSpPr>
          <p:nvPr>
            <p:ph idx="1"/>
          </p:nvPr>
        </p:nvSpPr>
        <p:spPr/>
        <p:txBody>
          <a:bodyPr/>
          <a:lstStyle/>
          <a:p>
            <a:r>
              <a:rPr lang="en-US" sz="2800" dirty="0"/>
              <a:t>A TM, </a:t>
            </a:r>
            <a:r>
              <a:rPr lang="en-US" sz="2800" b="1" i="1" dirty="0"/>
              <a:t>M</a:t>
            </a:r>
            <a:r>
              <a:rPr lang="en-US" sz="2800" dirty="0"/>
              <a:t>, </a:t>
            </a:r>
            <a:r>
              <a:rPr lang="en-US" sz="2800" b="1" dirty="0"/>
              <a:t>uniformly</a:t>
            </a:r>
            <a:r>
              <a:rPr lang="en-US" sz="2800" dirty="0"/>
              <a:t> </a:t>
            </a:r>
            <a:r>
              <a:rPr lang="en-US" sz="2800" b="1" dirty="0"/>
              <a:t>halts </a:t>
            </a:r>
            <a:r>
              <a:rPr lang="en-US" sz="2800" dirty="0"/>
              <a:t>if it halts when started in any configuration, </a:t>
            </a:r>
            <a:r>
              <a:rPr lang="en-US" sz="2800" b="1" i="1" dirty="0"/>
              <a:t>C</a:t>
            </a:r>
            <a:r>
              <a:rPr lang="en-US" sz="2800" dirty="0"/>
              <a:t>.</a:t>
            </a:r>
          </a:p>
          <a:p>
            <a:r>
              <a:rPr lang="en-US" sz="2800" dirty="0"/>
              <a:t>Unlike </a:t>
            </a:r>
            <a:r>
              <a:rPr lang="en-US" sz="2800" b="1" i="1" dirty="0"/>
              <a:t>HALT</a:t>
            </a:r>
            <a:r>
              <a:rPr lang="en-US" sz="2800" dirty="0"/>
              <a:t>, this does not limit us to initial configurations, e.g., ones that start in the initial state with the arguments to the left or right.</a:t>
            </a:r>
          </a:p>
          <a:p>
            <a:r>
              <a:rPr lang="en-US" sz="2800" dirty="0"/>
              <a:t>Note that this concept is restricted to normal TMs that start with a finitely marked tape.</a:t>
            </a:r>
          </a:p>
        </p:txBody>
      </p:sp>
      <p:sp>
        <p:nvSpPr>
          <p:cNvPr id="4" name="Date Placeholder 3">
            <a:extLst>
              <a:ext uri="{FF2B5EF4-FFF2-40B4-BE49-F238E27FC236}">
                <a16:creationId xmlns:a16="http://schemas.microsoft.com/office/drawing/2014/main" id="{A684C4C1-39B0-4DB8-88D9-61F8C5D14BAA}"/>
              </a:ext>
            </a:extLst>
          </p:cNvPr>
          <p:cNvSpPr>
            <a:spLocks noGrp="1"/>
          </p:cNvSpPr>
          <p:nvPr>
            <p:ph type="dt" sz="half" idx="10"/>
          </p:nvPr>
        </p:nvSpPr>
        <p:spPr/>
        <p:txBody>
          <a:bodyPr/>
          <a:lstStyle/>
          <a:p>
            <a:fld id="{2534C2F4-DACC-7046-9C17-8BE104BD396C}" type="datetime1">
              <a:rPr lang="en-US" smtClean="0"/>
              <a:t>4/10/22</a:t>
            </a:fld>
            <a:endParaRPr lang="en-US"/>
          </a:p>
        </p:txBody>
      </p:sp>
      <p:sp>
        <p:nvSpPr>
          <p:cNvPr id="5" name="Footer Placeholder 4">
            <a:extLst>
              <a:ext uri="{FF2B5EF4-FFF2-40B4-BE49-F238E27FC236}">
                <a16:creationId xmlns:a16="http://schemas.microsoft.com/office/drawing/2014/main" id="{B4A4135E-EA28-4F34-AE1E-E7E0A98E8ED8}"/>
              </a:ext>
            </a:extLst>
          </p:cNvPr>
          <p:cNvSpPr>
            <a:spLocks noGrp="1"/>
          </p:cNvSpPr>
          <p:nvPr>
            <p:ph type="ftr" sz="quarter" idx="11"/>
          </p:nvPr>
        </p:nvSpPr>
        <p:spPr/>
        <p:txBody>
          <a:bodyPr/>
          <a:lstStyle/>
          <a:p>
            <a:r>
              <a:rPr lang="en-US"/>
              <a:t>© UCF CS</a:t>
            </a:r>
            <a:endParaRPr lang="en-US" dirty="0"/>
          </a:p>
        </p:txBody>
      </p:sp>
      <p:sp>
        <p:nvSpPr>
          <p:cNvPr id="6" name="Slide Number Placeholder 5">
            <a:extLst>
              <a:ext uri="{FF2B5EF4-FFF2-40B4-BE49-F238E27FC236}">
                <a16:creationId xmlns:a16="http://schemas.microsoft.com/office/drawing/2014/main" id="{E86671E1-03BB-4586-8812-B84021EC5461}"/>
              </a:ext>
            </a:extLst>
          </p:cNvPr>
          <p:cNvSpPr>
            <a:spLocks noGrp="1"/>
          </p:cNvSpPr>
          <p:nvPr>
            <p:ph type="sldNum" sz="quarter" idx="12"/>
          </p:nvPr>
        </p:nvSpPr>
        <p:spPr/>
        <p:txBody>
          <a:bodyPr/>
          <a:lstStyle/>
          <a:p>
            <a:fld id="{F7F6C048-724C-A44D-A3A9-573A2C2F7973}" type="slidenum">
              <a:rPr lang="en-US" smtClean="0"/>
              <a:pPr/>
              <a:t>6</a:t>
            </a:fld>
            <a:endParaRPr lang="en-US"/>
          </a:p>
        </p:txBody>
      </p:sp>
    </p:spTree>
    <p:extLst>
      <p:ext uri="{BB962C8B-B14F-4D97-AF65-F5344CB8AC3E}">
        <p14:creationId xmlns:p14="http://schemas.microsoft.com/office/powerpoint/2010/main" val="3856034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1C625-0C97-453E-BEC9-946B9B4240F7}"/>
              </a:ext>
            </a:extLst>
          </p:cNvPr>
          <p:cNvSpPr>
            <a:spLocks noGrp="1"/>
          </p:cNvSpPr>
          <p:nvPr>
            <p:ph type="title"/>
          </p:nvPr>
        </p:nvSpPr>
        <p:spPr/>
        <p:txBody>
          <a:bodyPr/>
          <a:lstStyle/>
          <a:p>
            <a:r>
              <a:rPr lang="en-US" dirty="0" err="1"/>
              <a:t>CTime</a:t>
            </a:r>
            <a:r>
              <a:rPr lang="en-US" dirty="0"/>
              <a:t> Again</a:t>
            </a:r>
          </a:p>
        </p:txBody>
      </p:sp>
      <p:sp>
        <p:nvSpPr>
          <p:cNvPr id="3" name="Content Placeholder 2">
            <a:extLst>
              <a:ext uri="{FF2B5EF4-FFF2-40B4-BE49-F238E27FC236}">
                <a16:creationId xmlns:a16="http://schemas.microsoft.com/office/drawing/2014/main" id="{EE202A2D-2E38-46B4-9DED-B9CA8C5E9CA0}"/>
              </a:ext>
            </a:extLst>
          </p:cNvPr>
          <p:cNvSpPr>
            <a:spLocks noGrp="1"/>
          </p:cNvSpPr>
          <p:nvPr>
            <p:ph idx="1"/>
          </p:nvPr>
        </p:nvSpPr>
        <p:spPr/>
        <p:txBody>
          <a:bodyPr/>
          <a:lstStyle/>
          <a:p>
            <a:r>
              <a:rPr lang="en-US" sz="2600" dirty="0"/>
              <a:t>A TM, </a:t>
            </a:r>
            <a:r>
              <a:rPr lang="en-US" sz="2600" b="1" i="1" dirty="0"/>
              <a:t>M</a:t>
            </a:r>
            <a:r>
              <a:rPr lang="en-US" sz="2600" dirty="0"/>
              <a:t>, </a:t>
            </a:r>
            <a:r>
              <a:rPr lang="en-US" sz="2600" b="1" dirty="0"/>
              <a:t>Uniformly Halts in Constant Time </a:t>
            </a:r>
            <a:r>
              <a:rPr lang="en-US" sz="2600" dirty="0"/>
              <a:t>if there is some </a:t>
            </a:r>
            <a:r>
              <a:rPr lang="en-US" sz="2600" b="1" dirty="0"/>
              <a:t>n</a:t>
            </a:r>
            <a:r>
              <a:rPr lang="en-US" sz="2600" dirty="0"/>
              <a:t>, dependent only on </a:t>
            </a:r>
            <a:r>
              <a:rPr lang="en-US" sz="2600" b="1" i="1" dirty="0"/>
              <a:t>M</a:t>
            </a:r>
            <a:r>
              <a:rPr lang="en-US" sz="2600" dirty="0"/>
              <a:t>, such that </a:t>
            </a:r>
            <a:r>
              <a:rPr lang="en-US" sz="2600" b="1" i="1" dirty="0"/>
              <a:t>M</a:t>
            </a:r>
            <a:r>
              <a:rPr lang="en-US" sz="2600" dirty="0"/>
              <a:t> halts in at most </a:t>
            </a:r>
            <a:r>
              <a:rPr lang="en-US" sz="2600" b="1" dirty="0"/>
              <a:t>n</a:t>
            </a:r>
            <a:r>
              <a:rPr lang="en-US" sz="2600" dirty="0"/>
              <a:t> steps no matter what initial finite input it is given.</a:t>
            </a:r>
          </a:p>
          <a:p>
            <a:r>
              <a:rPr lang="en-US" sz="2600" dirty="0"/>
              <a:t>Note that this concept is restricted to normal TMs that start with a finitely marked tape but is not limited to those that start in some initial configuration, e.g., the initial state with the arguments to the  left or right.</a:t>
            </a:r>
          </a:p>
          <a:p>
            <a:r>
              <a:rPr lang="en-US" sz="2600" dirty="0"/>
              <a:t>Clearly, this class of machines includes those that start in an initial configuration.</a:t>
            </a:r>
          </a:p>
        </p:txBody>
      </p:sp>
      <p:sp>
        <p:nvSpPr>
          <p:cNvPr id="4" name="Date Placeholder 3">
            <a:extLst>
              <a:ext uri="{FF2B5EF4-FFF2-40B4-BE49-F238E27FC236}">
                <a16:creationId xmlns:a16="http://schemas.microsoft.com/office/drawing/2014/main" id="{A684C4C1-39B0-4DB8-88D9-61F8C5D14BAA}"/>
              </a:ext>
            </a:extLst>
          </p:cNvPr>
          <p:cNvSpPr>
            <a:spLocks noGrp="1"/>
          </p:cNvSpPr>
          <p:nvPr>
            <p:ph type="dt" sz="half" idx="10"/>
          </p:nvPr>
        </p:nvSpPr>
        <p:spPr/>
        <p:txBody>
          <a:bodyPr/>
          <a:lstStyle/>
          <a:p>
            <a:fld id="{2534C2F4-DACC-7046-9C17-8BE104BD396C}" type="datetime1">
              <a:rPr lang="en-US" smtClean="0"/>
              <a:t>4/10/22</a:t>
            </a:fld>
            <a:endParaRPr lang="en-US"/>
          </a:p>
        </p:txBody>
      </p:sp>
      <p:sp>
        <p:nvSpPr>
          <p:cNvPr id="5" name="Footer Placeholder 4">
            <a:extLst>
              <a:ext uri="{FF2B5EF4-FFF2-40B4-BE49-F238E27FC236}">
                <a16:creationId xmlns:a16="http://schemas.microsoft.com/office/drawing/2014/main" id="{B4A4135E-EA28-4F34-AE1E-E7E0A98E8ED8}"/>
              </a:ext>
            </a:extLst>
          </p:cNvPr>
          <p:cNvSpPr>
            <a:spLocks noGrp="1"/>
          </p:cNvSpPr>
          <p:nvPr>
            <p:ph type="ftr" sz="quarter" idx="11"/>
          </p:nvPr>
        </p:nvSpPr>
        <p:spPr/>
        <p:txBody>
          <a:bodyPr/>
          <a:lstStyle/>
          <a:p>
            <a:r>
              <a:rPr lang="en-US"/>
              <a:t>© UCF CS</a:t>
            </a:r>
            <a:endParaRPr lang="en-US" dirty="0"/>
          </a:p>
        </p:txBody>
      </p:sp>
      <p:sp>
        <p:nvSpPr>
          <p:cNvPr id="6" name="Slide Number Placeholder 5">
            <a:extLst>
              <a:ext uri="{FF2B5EF4-FFF2-40B4-BE49-F238E27FC236}">
                <a16:creationId xmlns:a16="http://schemas.microsoft.com/office/drawing/2014/main" id="{E86671E1-03BB-4586-8812-B84021EC5461}"/>
              </a:ext>
            </a:extLst>
          </p:cNvPr>
          <p:cNvSpPr>
            <a:spLocks noGrp="1"/>
          </p:cNvSpPr>
          <p:nvPr>
            <p:ph type="sldNum" sz="quarter" idx="12"/>
          </p:nvPr>
        </p:nvSpPr>
        <p:spPr/>
        <p:txBody>
          <a:bodyPr/>
          <a:lstStyle/>
          <a:p>
            <a:fld id="{F7F6C048-724C-A44D-A3A9-573A2C2F7973}" type="slidenum">
              <a:rPr lang="en-US" smtClean="0"/>
              <a:pPr/>
              <a:t>7</a:t>
            </a:fld>
            <a:endParaRPr lang="en-US"/>
          </a:p>
        </p:txBody>
      </p:sp>
    </p:spTree>
    <p:extLst>
      <p:ext uri="{BB962C8B-B14F-4D97-AF65-F5344CB8AC3E}">
        <p14:creationId xmlns:p14="http://schemas.microsoft.com/office/powerpoint/2010/main" val="5165477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37BBA-1FC3-4BD4-BEF4-253866384D45}"/>
              </a:ext>
            </a:extLst>
          </p:cNvPr>
          <p:cNvSpPr>
            <a:spLocks noGrp="1"/>
          </p:cNvSpPr>
          <p:nvPr>
            <p:ph type="title"/>
          </p:nvPr>
        </p:nvSpPr>
        <p:spPr/>
        <p:txBody>
          <a:bodyPr/>
          <a:lstStyle/>
          <a:p>
            <a:r>
              <a:rPr lang="en-US" dirty="0"/>
              <a:t>Infinite Tape Markings</a:t>
            </a:r>
          </a:p>
        </p:txBody>
      </p:sp>
      <p:sp>
        <p:nvSpPr>
          <p:cNvPr id="3" name="Content Placeholder 2">
            <a:extLst>
              <a:ext uri="{FF2B5EF4-FFF2-40B4-BE49-F238E27FC236}">
                <a16:creationId xmlns:a16="http://schemas.microsoft.com/office/drawing/2014/main" id="{9969D884-EC69-42BA-8415-E61A33E6ADAF}"/>
              </a:ext>
            </a:extLst>
          </p:cNvPr>
          <p:cNvSpPr>
            <a:spLocks noGrp="1"/>
          </p:cNvSpPr>
          <p:nvPr>
            <p:ph idx="1"/>
          </p:nvPr>
        </p:nvSpPr>
        <p:spPr/>
        <p:txBody>
          <a:bodyPr/>
          <a:lstStyle/>
          <a:p>
            <a:r>
              <a:rPr lang="en-US" sz="2400" dirty="0"/>
              <a:t>If a TM halts for all tape markings, even if the TM’s initial tape is infinitely marked, then there is some fixed maximum amount of the tape that the machine can traverse.</a:t>
            </a:r>
          </a:p>
          <a:p>
            <a:r>
              <a:rPr lang="en-US" sz="2400" dirty="0"/>
              <a:t>Why is the above so?</a:t>
            </a:r>
          </a:p>
          <a:p>
            <a:r>
              <a:rPr lang="en-US" sz="2400" dirty="0"/>
              <a:t>Well, informally, if there was no bound built into the TM’s table then it would be at the mercy of its data to decide when to stop. Thus, for instance, it would lead to the existence of an input such that a search for a zero (a divider between items on the tape) would take an infinite amount of time.</a:t>
            </a:r>
          </a:p>
        </p:txBody>
      </p:sp>
      <p:sp>
        <p:nvSpPr>
          <p:cNvPr id="4" name="Date Placeholder 3">
            <a:extLst>
              <a:ext uri="{FF2B5EF4-FFF2-40B4-BE49-F238E27FC236}">
                <a16:creationId xmlns:a16="http://schemas.microsoft.com/office/drawing/2014/main" id="{6BB8987B-7DD5-46A7-A0E6-78F534D96CD3}"/>
              </a:ext>
            </a:extLst>
          </p:cNvPr>
          <p:cNvSpPr>
            <a:spLocks noGrp="1"/>
          </p:cNvSpPr>
          <p:nvPr>
            <p:ph type="dt" sz="half" idx="10"/>
          </p:nvPr>
        </p:nvSpPr>
        <p:spPr/>
        <p:txBody>
          <a:bodyPr/>
          <a:lstStyle/>
          <a:p>
            <a:fld id="{2534C2F4-DACC-7046-9C17-8BE104BD396C}" type="datetime1">
              <a:rPr lang="en-US" smtClean="0"/>
              <a:t>4/10/22</a:t>
            </a:fld>
            <a:endParaRPr lang="en-US"/>
          </a:p>
        </p:txBody>
      </p:sp>
      <p:sp>
        <p:nvSpPr>
          <p:cNvPr id="5" name="Footer Placeholder 4">
            <a:extLst>
              <a:ext uri="{FF2B5EF4-FFF2-40B4-BE49-F238E27FC236}">
                <a16:creationId xmlns:a16="http://schemas.microsoft.com/office/drawing/2014/main" id="{90CF9108-803C-4B44-8F97-6730CDBC75B0}"/>
              </a:ext>
            </a:extLst>
          </p:cNvPr>
          <p:cNvSpPr>
            <a:spLocks noGrp="1"/>
          </p:cNvSpPr>
          <p:nvPr>
            <p:ph type="ftr" sz="quarter" idx="11"/>
          </p:nvPr>
        </p:nvSpPr>
        <p:spPr/>
        <p:txBody>
          <a:bodyPr/>
          <a:lstStyle/>
          <a:p>
            <a:r>
              <a:rPr lang="en-US"/>
              <a:t>© UCF CS</a:t>
            </a:r>
            <a:endParaRPr lang="en-US" dirty="0"/>
          </a:p>
        </p:txBody>
      </p:sp>
      <p:sp>
        <p:nvSpPr>
          <p:cNvPr id="6" name="Slide Number Placeholder 5">
            <a:extLst>
              <a:ext uri="{FF2B5EF4-FFF2-40B4-BE49-F238E27FC236}">
                <a16:creationId xmlns:a16="http://schemas.microsoft.com/office/drawing/2014/main" id="{5D8FBC96-817A-4D7D-BB31-67184BE11468}"/>
              </a:ext>
            </a:extLst>
          </p:cNvPr>
          <p:cNvSpPr>
            <a:spLocks noGrp="1"/>
          </p:cNvSpPr>
          <p:nvPr>
            <p:ph type="sldNum" sz="quarter" idx="12"/>
          </p:nvPr>
        </p:nvSpPr>
        <p:spPr/>
        <p:txBody>
          <a:bodyPr/>
          <a:lstStyle/>
          <a:p>
            <a:fld id="{F7F6C048-724C-A44D-A3A9-573A2C2F7973}" type="slidenum">
              <a:rPr lang="en-US" smtClean="0"/>
              <a:pPr/>
              <a:t>8</a:t>
            </a:fld>
            <a:endParaRPr lang="en-US"/>
          </a:p>
        </p:txBody>
      </p:sp>
    </p:spTree>
    <p:extLst>
      <p:ext uri="{BB962C8B-B14F-4D97-AF65-F5344CB8AC3E}">
        <p14:creationId xmlns:p14="http://schemas.microsoft.com/office/powerpoint/2010/main" val="3369066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5138" name="Title 1"/>
          <p:cNvSpPr>
            <a:spLocks noGrp="1"/>
          </p:cNvSpPr>
          <p:nvPr>
            <p:ph type="title"/>
          </p:nvPr>
        </p:nvSpPr>
        <p:spPr/>
        <p:txBody>
          <a:bodyPr/>
          <a:lstStyle/>
          <a:p>
            <a:r>
              <a:rPr lang="en-US" dirty="0">
                <a:ea typeface="ＭＳ Ｐゴシック" pitchFamily="-111" charset="-128"/>
                <a:cs typeface="ＭＳ Ｐゴシック" pitchFamily="-111" charset="-128"/>
              </a:rPr>
              <a:t>Complexity of </a:t>
            </a:r>
            <a:r>
              <a:rPr lang="en-US" dirty="0" err="1"/>
              <a:t>CTime</a:t>
            </a:r>
            <a:endParaRPr lang="en-US" dirty="0">
              <a:ea typeface="ＭＳ Ｐゴシック" pitchFamily="-111" charset="-128"/>
              <a:cs typeface="ＭＳ Ｐゴシック" pitchFamily="-111" charset="-128"/>
            </a:endParaRPr>
          </a:p>
        </p:txBody>
      </p:sp>
      <p:sp>
        <p:nvSpPr>
          <p:cNvPr id="475139" name="Content Placeholder 2"/>
          <p:cNvSpPr>
            <a:spLocks noGrp="1"/>
          </p:cNvSpPr>
          <p:nvPr>
            <p:ph idx="1"/>
          </p:nvPr>
        </p:nvSpPr>
        <p:spPr>
          <a:xfrm>
            <a:off x="457200" y="1600200"/>
            <a:ext cx="8382000" cy="4525963"/>
          </a:xfrm>
        </p:spPr>
        <p:txBody>
          <a:bodyPr/>
          <a:lstStyle/>
          <a:p>
            <a:r>
              <a:rPr lang="en-US" sz="2400" dirty="0">
                <a:ea typeface="ＭＳ Ｐゴシック" pitchFamily="-111" charset="-128"/>
                <a:cs typeface="ＭＳ Ｐゴシック" pitchFamily="-111" charset="-128"/>
              </a:rPr>
              <a:t>Wish to show </a:t>
            </a:r>
            <a:r>
              <a:rPr lang="en-US" sz="2400" b="1" dirty="0" err="1">
                <a:ea typeface="ＭＳ Ｐゴシック" pitchFamily="-111" charset="-128"/>
                <a:cs typeface="ＭＳ Ｐゴシック" pitchFamily="-111" charset="-128"/>
              </a:rPr>
              <a:t>CTime</a:t>
            </a:r>
            <a:r>
              <a:rPr lang="en-US" sz="2400" dirty="0">
                <a:ea typeface="ＭＳ Ｐゴシック" pitchFamily="-111" charset="-128"/>
                <a:cs typeface="ＭＳ Ｐゴシック" pitchFamily="-111" charset="-128"/>
              </a:rPr>
              <a:t> is equivalent to the </a:t>
            </a:r>
            <a:r>
              <a:rPr lang="en-US" sz="2400" b="1" dirty="0">
                <a:ea typeface="ＭＳ Ｐゴシック" pitchFamily="-111" charset="-128"/>
                <a:cs typeface="ＭＳ Ｐゴシック" pitchFamily="-111" charset="-128"/>
              </a:rPr>
              <a:t>Mortality Problem</a:t>
            </a:r>
            <a:r>
              <a:rPr lang="en-US" sz="2400" dirty="0">
                <a:ea typeface="ＭＳ Ｐゴシック" pitchFamily="-111" charset="-128"/>
                <a:cs typeface="ＭＳ Ｐゴシック" pitchFamily="-111" charset="-128"/>
              </a:rPr>
              <a:t> for TM’s with </a:t>
            </a:r>
            <a:r>
              <a:rPr lang="en-US" sz="2400" b="1" dirty="0">
                <a:ea typeface="ＭＳ Ｐゴシック" pitchFamily="-111" charset="-128"/>
                <a:cs typeface="ＭＳ Ｐゴシック" pitchFamily="-111" charset="-128"/>
              </a:rPr>
              <a:t>Infinite Tapes </a:t>
            </a:r>
            <a:r>
              <a:rPr lang="en-US" sz="2400" dirty="0">
                <a:ea typeface="ＭＳ Ｐゴシック" pitchFamily="-111" charset="-128"/>
                <a:cs typeface="ＭＳ Ｐゴシック" pitchFamily="-111" charset="-128"/>
              </a:rPr>
              <a:t>(not unbounded but truly infinite and potentially infinitely marked)</a:t>
            </a:r>
          </a:p>
          <a:p>
            <a:r>
              <a:rPr lang="en-US" sz="2400" b="1" dirty="0">
                <a:ea typeface="ＭＳ Ｐゴシック" pitchFamily="-111" charset="-128"/>
                <a:cs typeface="ＭＳ Ｐゴシック" pitchFamily="-111" charset="-128"/>
              </a:rPr>
              <a:t>Mortality</a:t>
            </a:r>
            <a:r>
              <a:rPr lang="en-US" sz="2400" dirty="0">
                <a:ea typeface="ＭＳ Ｐゴシック" pitchFamily="-111" charset="-128"/>
                <a:cs typeface="ＭＳ Ｐゴシック" pitchFamily="-111" charset="-128"/>
              </a:rPr>
              <a:t> was shown in 1966 to be undecidable*.</a:t>
            </a:r>
          </a:p>
          <a:p>
            <a:r>
              <a:rPr lang="en-US" sz="2400" dirty="0"/>
              <a:t>Surprisingly, the </a:t>
            </a:r>
            <a:r>
              <a:rPr lang="en-US" sz="2400" b="1" dirty="0"/>
              <a:t>Mortality Problem </a:t>
            </a:r>
            <a:r>
              <a:rPr lang="en-US" sz="2400" dirty="0"/>
              <a:t>is re/non-recursive, even though the </a:t>
            </a:r>
            <a:r>
              <a:rPr lang="en-US" sz="2400" b="1" dirty="0"/>
              <a:t>Mortality Problem </a:t>
            </a:r>
            <a:r>
              <a:rPr lang="en-US" sz="2400" dirty="0"/>
              <a:t>for TMs restricted to </a:t>
            </a:r>
            <a:r>
              <a:rPr lang="en-US" sz="2400" b="1" dirty="0"/>
              <a:t>finite</a:t>
            </a:r>
            <a:r>
              <a:rPr lang="en-US" sz="2400" dirty="0"/>
              <a:t> initial tape markings (</a:t>
            </a:r>
            <a:r>
              <a:rPr lang="en-US" sz="2400" b="1" dirty="0"/>
              <a:t>TOTAL</a:t>
            </a:r>
            <a:r>
              <a:rPr lang="en-US" sz="2400" dirty="0"/>
              <a:t>) is not even re.</a:t>
            </a:r>
          </a:p>
          <a:p>
            <a:r>
              <a:rPr lang="en-US" sz="2400" dirty="0"/>
              <a:t>Note that there is an analogy here because </a:t>
            </a:r>
            <a:r>
              <a:rPr lang="en-US" sz="2400" b="1" dirty="0" err="1"/>
              <a:t>CTime</a:t>
            </a:r>
            <a:r>
              <a:rPr lang="en-US" sz="2400" b="1" dirty="0"/>
              <a:t> </a:t>
            </a:r>
            <a:r>
              <a:rPr lang="en-US" sz="2400" dirty="0"/>
              <a:t>seems non-re but we have seen it is re using quantification with a bounded “for all” quantifier.</a:t>
            </a:r>
          </a:p>
          <a:p>
            <a:pPr marL="0" indent="0">
              <a:buNone/>
            </a:pPr>
            <a:r>
              <a:rPr lang="en-US" sz="2000" b="1" dirty="0"/>
              <a:t>*</a:t>
            </a:r>
            <a:r>
              <a:rPr lang="en-US" sz="2000" dirty="0"/>
              <a:t>P.K. Hooper, The undecidability of the Turing machine immortality problem, </a:t>
            </a:r>
            <a:r>
              <a:rPr lang="en-US" sz="2000" b="1" i="1" dirty="0"/>
              <a:t>J. Symbolic Logic 31</a:t>
            </a:r>
            <a:r>
              <a:rPr lang="en-US" sz="2000" b="1" dirty="0"/>
              <a:t> </a:t>
            </a:r>
            <a:r>
              <a:rPr lang="en-US" sz="2000" dirty="0"/>
              <a:t>(1966) 219-234.</a:t>
            </a:r>
            <a:endParaRPr lang="en-US" sz="2400" dirty="0">
              <a:ea typeface="ＭＳ Ｐゴシック" pitchFamily="-111" charset="-128"/>
              <a:cs typeface="ＭＳ Ｐゴシック" pitchFamily="-111" charset="-128"/>
            </a:endParaRPr>
          </a:p>
        </p:txBody>
      </p:sp>
      <p:sp>
        <p:nvSpPr>
          <p:cNvPr id="475140" name="Date Placeholder 3"/>
          <p:cNvSpPr>
            <a:spLocks noGrp="1"/>
          </p:cNvSpPr>
          <p:nvPr>
            <p:ph type="dt" sz="quarter" idx="10"/>
          </p:nvPr>
        </p:nvSpPr>
        <p:spPr>
          <a:noFill/>
        </p:spPr>
        <p:txBody>
          <a:bodyPr/>
          <a:lstStyle/>
          <a:p>
            <a:fld id="{B1E15B44-ABB2-C146-8E2D-42C9145232EB}" type="datetime1">
              <a:rPr lang="en-US">
                <a:latin typeface="Arial" pitchFamily="-111" charset="0"/>
                <a:ea typeface="ＭＳ Ｐゴシック" pitchFamily="-111" charset="-128"/>
                <a:cs typeface="ＭＳ Ｐゴシック" pitchFamily="-111" charset="-128"/>
              </a:rPr>
              <a:pPr/>
              <a:t>4/10/22</a:t>
            </a:fld>
            <a:endParaRPr lang="en-US">
              <a:latin typeface="Arial" pitchFamily="-111" charset="0"/>
              <a:ea typeface="ＭＳ Ｐゴシック" pitchFamily="-111" charset="-128"/>
              <a:cs typeface="ＭＳ Ｐゴシック" pitchFamily="-111" charset="-128"/>
            </a:endParaRPr>
          </a:p>
        </p:txBody>
      </p:sp>
      <p:sp>
        <p:nvSpPr>
          <p:cNvPr id="475141"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475142" name="Slide Number Placeholder 5"/>
          <p:cNvSpPr>
            <a:spLocks noGrp="1"/>
          </p:cNvSpPr>
          <p:nvPr>
            <p:ph type="sldNum" sz="quarter" idx="12"/>
          </p:nvPr>
        </p:nvSpPr>
        <p:spPr>
          <a:noFill/>
        </p:spPr>
        <p:txBody>
          <a:bodyPr/>
          <a:lstStyle/>
          <a:p>
            <a:fld id="{CF9DADF6-2EC2-6C4C-877B-B58E3B0B2693}" type="slidenum">
              <a:rPr lang="en-US">
                <a:latin typeface="Arial" pitchFamily="-111" charset="0"/>
                <a:ea typeface="ＭＳ Ｐゴシック" pitchFamily="-111" charset="-128"/>
                <a:cs typeface="ＭＳ Ｐゴシック" pitchFamily="-111" charset="-128"/>
              </a:rPr>
              <a:pPr/>
              <a:t>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63712895"/>
      </p:ext>
    </p:extLst>
  </p:cSld>
  <p:clrMapOvr>
    <a:masterClrMapping/>
  </p:clrMapOvr>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07"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07"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246337</TotalTime>
  <Words>4588</Words>
  <Application>Microsoft Macintosh PowerPoint</Application>
  <PresentationFormat>On-screen Show (4:3)</PresentationFormat>
  <Paragraphs>411</Paragraphs>
  <Slides>46</Slides>
  <Notes>29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46</vt:i4>
      </vt:variant>
    </vt:vector>
  </HeadingPairs>
  <TitlesOfParts>
    <vt:vector size="52" baseType="lpstr">
      <vt:lpstr>Arial</vt:lpstr>
      <vt:lpstr>Monotype Corsiva</vt:lpstr>
      <vt:lpstr>Script MT Bold</vt:lpstr>
      <vt:lpstr>Symbol</vt:lpstr>
      <vt:lpstr>Times</vt:lpstr>
      <vt:lpstr>Custom Design</vt:lpstr>
      <vt:lpstr>Complexity Theory More Computability</vt:lpstr>
      <vt:lpstr>Constant time:  Not amenable to Rice’s</vt:lpstr>
      <vt:lpstr>Constant Time</vt:lpstr>
      <vt:lpstr>Quantifier Analysis</vt:lpstr>
      <vt:lpstr>Mortal Turing Machines</vt:lpstr>
      <vt:lpstr>Uniform Halting</vt:lpstr>
      <vt:lpstr>CTime Again</vt:lpstr>
      <vt:lpstr>Infinite Tape Markings</vt:lpstr>
      <vt:lpstr>Complexity of CTime</vt:lpstr>
      <vt:lpstr>CTime is RE</vt:lpstr>
      <vt:lpstr>T ∈ CTime⇒ T ∈ Mortal</vt:lpstr>
      <vt:lpstr>T ∈ Mortal ⇒ T ∈ CTime #1</vt:lpstr>
      <vt:lpstr>T ∈ Mortal ⇒ T ∈ CTime #2</vt:lpstr>
      <vt:lpstr>T ∈ Mortal ⇒ T ∈ CTime #3</vt:lpstr>
      <vt:lpstr>Complexity of CTime (finally)</vt:lpstr>
      <vt:lpstr>Finite Convergence for Concatenation of Context-Free Languages</vt:lpstr>
      <vt:lpstr>Powers of CFLs</vt:lpstr>
      <vt:lpstr>L(G) = L(G)2?</vt:lpstr>
      <vt:lpstr>L(G) = L(G)2? is undecidable</vt:lpstr>
      <vt:lpstr>Finite Power Problem</vt:lpstr>
      <vt:lpstr>Undecidability of n Ln = Ln+1</vt:lpstr>
      <vt:lpstr>Undecidability of Finite Convergence for Operators on Formal Languages</vt:lpstr>
      <vt:lpstr>Simple Operators</vt:lpstr>
      <vt:lpstr>Subsuming </vt:lpstr>
      <vt:lpstr>L = L  L ?</vt:lpstr>
      <vt:lpstr>Proof #2</vt:lpstr>
      <vt:lpstr>Who Cares?</vt:lpstr>
      <vt:lpstr>Quotients of CFLs</vt:lpstr>
      <vt:lpstr>Quotients of CFLs (Trace-Like Sequences)</vt:lpstr>
      <vt:lpstr>If a Turing Machine Trace</vt:lpstr>
      <vt:lpstr>Quotients of CFLs (results)</vt:lpstr>
      <vt:lpstr>Details of Traces as CSL</vt:lpstr>
      <vt:lpstr>Traces of FRS with Residues</vt:lpstr>
      <vt:lpstr>Quotients of CFLs (precise)</vt:lpstr>
      <vt:lpstr>Summarizing Quotient</vt:lpstr>
      <vt:lpstr>Undecidability of Finite Convergence for Lots of Other Operators</vt:lpstr>
      <vt:lpstr>K-insertion </vt:lpstr>
      <vt:lpstr>Iterated Insertion</vt:lpstr>
      <vt:lpstr>Shuffle</vt:lpstr>
      <vt:lpstr>More Shuffles</vt:lpstr>
      <vt:lpstr>Crossover</vt:lpstr>
      <vt:lpstr>Who Cares?</vt:lpstr>
      <vt:lpstr>Some Known Results</vt:lpstr>
      <vt:lpstr>More Known Stuff</vt:lpstr>
      <vt:lpstr>Immediate Convergence</vt:lpstr>
      <vt:lpstr>Finite Convergence</vt:lpstr>
    </vt:vector>
  </TitlesOfParts>
  <Company>University of Central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Formal Languages and Automata Theory</dc:title>
  <dc:creator>ceh</dc:creator>
  <cp:lastModifiedBy>Charles.E. Hughes</cp:lastModifiedBy>
  <cp:revision>1779</cp:revision>
  <cp:lastPrinted>2019-09-24T19:41:02Z</cp:lastPrinted>
  <dcterms:created xsi:type="dcterms:W3CDTF">2010-04-22T13:58:28Z</dcterms:created>
  <dcterms:modified xsi:type="dcterms:W3CDTF">2022-04-12T12:40:25Z</dcterms:modified>
</cp:coreProperties>
</file>