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0" r:id="rId3"/>
    <p:sldId id="2831" r:id="rId4"/>
    <p:sldId id="2832" r:id="rId5"/>
    <p:sldId id="2833" r:id="rId6"/>
    <p:sldId id="2834" r:id="rId7"/>
    <p:sldId id="2835" r:id="rId8"/>
    <p:sldId id="2836" r:id="rId9"/>
    <p:sldId id="2838" r:id="rId10"/>
    <p:sldId id="2839" r:id="rId11"/>
    <p:sldId id="2841" r:id="rId1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CC9900"/>
    <a:srgbClr val="009900"/>
    <a:srgbClr val="000000"/>
    <a:srgbClr val="0000FF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 autoAdjust="0"/>
    <p:restoredTop sz="94436"/>
  </p:normalViewPr>
  <p:slideViewPr>
    <p:cSldViewPr>
      <p:cViewPr varScale="1">
        <p:scale>
          <a:sx n="104" d="100"/>
          <a:sy n="104" d="100"/>
        </p:scale>
        <p:origin x="18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7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4/4/22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4/4/22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4/4/22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4/4/22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4/4/22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4/4/22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4/4/22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4/4/22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4/4/22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4/4/22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4/4/22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4/4/22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4/4/22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4/4/22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76486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Complexity Theory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>
                <a:latin typeface="Arial" charset="0"/>
                <a:ea typeface="MS PGothic" charset="0"/>
              </a:rPr>
              <a:t>More Complexity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dirty="0">
                <a:solidFill>
                  <a:srgbClr val="CC3300"/>
                </a:solidFill>
                <a:latin typeface="Arial" charset="0"/>
                <a:ea typeface="MS PGothic" charset="0"/>
              </a:rPr>
              <a:t>COT6410 – Spring 2022 Notes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((x</a:t>
            </a:r>
            <a:r>
              <a:rPr lang="en-US" dirty="0">
                <a:sym typeface="Symbol"/>
              </a:rPr>
              <a:t>~</a:t>
            </a:r>
            <a:r>
              <a:rPr lang="en-US" dirty="0" err="1">
                <a:sym typeface="Symbol"/>
              </a:rPr>
              <a:t>xy</a:t>
            </a:r>
            <a:r>
              <a:rPr lang="en-US" dirty="0">
                <a:sym typeface="Symbol"/>
              </a:rPr>
              <a:t>)(~</a:t>
            </a:r>
            <a:r>
              <a:rPr lang="en-US" dirty="0" err="1">
                <a:sym typeface="Symbol"/>
              </a:rPr>
              <a:t>yzw</a:t>
            </a:r>
            <a:r>
              <a:rPr lang="en-US" dirty="0">
                <a:sym typeface="Symbol"/>
              </a:rPr>
              <a:t>)~w)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8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457325"/>
            <a:ext cx="72104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07294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3588" y="33528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8894" y="22098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3586454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1188" y="3500735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7988" y="4719935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8029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0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8106" y="47582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8800" y="47199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39012" y="475826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2286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Bridges back for true paths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1676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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08106" y="17526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</a:t>
            </a:r>
            <a:endParaRPr lang="en-US" b="1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 Strategy is 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/>
              <a:t>TipOver</a:t>
            </a:r>
            <a:r>
              <a:rPr lang="en-US" sz="2800" dirty="0"/>
              <a:t> win strategy is </a:t>
            </a:r>
            <a:r>
              <a:rPr lang="en-US" sz="2800" b="1" dirty="0"/>
              <a:t>NP-Complete</a:t>
            </a:r>
          </a:p>
          <a:p>
            <a:r>
              <a:rPr lang="en-US" sz="2800" b="1" dirty="0"/>
              <a:t>Minesweeper</a:t>
            </a:r>
            <a:r>
              <a:rPr lang="en-US" sz="2800" dirty="0"/>
              <a:t> consistency is </a:t>
            </a:r>
            <a:r>
              <a:rPr lang="en-US" sz="2800" b="1" dirty="0"/>
              <a:t>NP-Complete</a:t>
            </a:r>
          </a:p>
          <a:p>
            <a:r>
              <a:rPr lang="en-US" sz="2800" b="1" dirty="0" err="1"/>
              <a:t>Phutball</a:t>
            </a:r>
            <a:r>
              <a:rPr lang="en-US" sz="2800" dirty="0"/>
              <a:t> single move win is </a:t>
            </a:r>
            <a:r>
              <a:rPr lang="en-US" sz="2800" b="1" dirty="0"/>
              <a:t>NP-Complete</a:t>
            </a:r>
          </a:p>
          <a:p>
            <a:pPr lvl="1"/>
            <a:r>
              <a:rPr lang="en-US" dirty="0"/>
              <a:t>Do not know complexity of winning strategy</a:t>
            </a:r>
          </a:p>
          <a:p>
            <a:r>
              <a:rPr lang="en-US" sz="2800" b="1" dirty="0"/>
              <a:t>Checkers</a:t>
            </a:r>
            <a:r>
              <a:rPr lang="en-US" sz="2800" dirty="0"/>
              <a:t> is really interesting</a:t>
            </a:r>
          </a:p>
          <a:p>
            <a:pPr lvl="1"/>
            <a:r>
              <a:rPr lang="en-US" dirty="0"/>
              <a:t>Single move to </a:t>
            </a:r>
            <a:r>
              <a:rPr lang="en-US" b="1" dirty="0"/>
              <a:t>King</a:t>
            </a:r>
            <a:r>
              <a:rPr lang="en-US" dirty="0"/>
              <a:t> is in </a:t>
            </a:r>
            <a:r>
              <a:rPr lang="en-US" b="1" dirty="0"/>
              <a:t>P</a:t>
            </a:r>
          </a:p>
          <a:p>
            <a:pPr lvl="1"/>
            <a:r>
              <a:rPr lang="en-US" dirty="0"/>
              <a:t>Winning strategy is </a:t>
            </a:r>
            <a:r>
              <a:rPr lang="en-US" b="1" dirty="0" err="1"/>
              <a:t>PSpace</a:t>
            </a:r>
            <a:r>
              <a:rPr lang="en-US" b="1" dirty="0"/>
              <a:t>-Complete</a:t>
            </a:r>
            <a:r>
              <a:rPr lang="en-US" dirty="0"/>
              <a:t>	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5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More Examples of NP Complete Problems</a:t>
            </a:r>
          </a:p>
        </p:txBody>
      </p:sp>
      <p:sp>
        <p:nvSpPr>
          <p:cNvPr id="6789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72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TipOver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0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8445"/>
            <a:ext cx="6781800" cy="458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54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Game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1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0650"/>
            <a:ext cx="76200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9900"/>
                </a:solidFill>
              </a:rPr>
              <a:t>Numbers are height of crate stack;</a:t>
            </a:r>
          </a:p>
          <a:p>
            <a:pPr algn="ctr"/>
            <a:r>
              <a:rPr lang="en-US" b="1" dirty="0">
                <a:solidFill>
                  <a:srgbClr val="CC9900"/>
                </a:solidFill>
              </a:rPr>
              <a:t>If could get 4 high out of way we can attain goal</a:t>
            </a:r>
          </a:p>
        </p:txBody>
      </p:sp>
    </p:spTree>
    <p:extLst>
      <p:ext uri="{BB962C8B-B14F-4D97-AF65-F5344CB8AC3E}">
        <p14:creationId xmlns:p14="http://schemas.microsoft.com/office/powerpoint/2010/main" val="311454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OR Gadget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2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90813"/>
            <a:ext cx="4284528" cy="23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600" y="519288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Can go out where did not enter</a:t>
            </a:r>
          </a:p>
        </p:txBody>
      </p:sp>
    </p:spTree>
    <p:extLst>
      <p:ext uri="{BB962C8B-B14F-4D97-AF65-F5344CB8AC3E}">
        <p14:creationId xmlns:p14="http://schemas.microsoft.com/office/powerpoint/2010/main" val="356487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3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1"/>
            <a:ext cx="7971724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962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Single stack is two high; </a:t>
            </a:r>
          </a:p>
          <a:p>
            <a:r>
              <a:rPr lang="en-US" b="1" dirty="0">
                <a:solidFill>
                  <a:srgbClr val="CC9900"/>
                </a:solidFill>
              </a:rPr>
              <a:t>tipped over stack is one high, two long; </a:t>
            </a:r>
          </a:p>
          <a:p>
            <a:r>
              <a:rPr lang="en-US" b="1" dirty="0">
                <a:solidFill>
                  <a:srgbClr val="CC9900"/>
                </a:solidFill>
              </a:rPr>
              <a:t>red square is location of person travelling the towers</a:t>
            </a:r>
          </a:p>
        </p:txBody>
      </p:sp>
    </p:spTree>
    <p:extLst>
      <p:ext uri="{BB962C8B-B14F-4D97-AF65-F5344CB8AC3E}">
        <p14:creationId xmlns:p14="http://schemas.microsoft.com/office/powerpoint/2010/main" val="374343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directional Or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4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32600"/>
            <a:ext cx="7162800" cy="458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59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5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11336"/>
            <a:ext cx="4267200" cy="26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4191000"/>
            <a:ext cx="905674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9400" y="3886200"/>
            <a:ext cx="289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How AND Works</a:t>
            </a:r>
          </a:p>
        </p:txBody>
      </p:sp>
    </p:spTree>
    <p:extLst>
      <p:ext uri="{BB962C8B-B14F-4D97-AF65-F5344CB8AC3E}">
        <p14:creationId xmlns:p14="http://schemas.microsoft.com/office/powerpoint/2010/main" val="348340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Select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7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3" y="1676400"/>
            <a:ext cx="86246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563" y="5181600"/>
            <a:ext cx="8624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9900"/>
                </a:solidFill>
              </a:rPr>
              <a:t>Tip A left to set x true; right to set x false</a:t>
            </a:r>
          </a:p>
          <a:p>
            <a:pPr algn="ctr"/>
            <a:r>
              <a:rPr lang="en-US" b="1" dirty="0">
                <a:solidFill>
                  <a:srgbClr val="CC9900"/>
                </a:solidFill>
              </a:rPr>
              <a:t>Can build bridge to go back but never to change choice</a:t>
            </a:r>
          </a:p>
        </p:txBody>
      </p:sp>
    </p:spTree>
    <p:extLst>
      <p:ext uri="{BB962C8B-B14F-4D97-AF65-F5344CB8AC3E}">
        <p14:creationId xmlns:p14="http://schemas.microsoft.com/office/powerpoint/2010/main" val="26229595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244272</TotalTime>
  <Words>247</Words>
  <Application>Microsoft Macintosh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Custom Design</vt:lpstr>
      <vt:lpstr>Complexity Theory More Complexity</vt:lpstr>
      <vt:lpstr>More Examples of NP Complete Problems</vt:lpstr>
      <vt:lpstr>TipOver</vt:lpstr>
      <vt:lpstr>Rules of Game</vt:lpstr>
      <vt:lpstr>Problematic OR Gadget</vt:lpstr>
      <vt:lpstr>Directional gadget</vt:lpstr>
      <vt:lpstr>One directional Or gadget</vt:lpstr>
      <vt:lpstr>AND Gadget</vt:lpstr>
      <vt:lpstr>Variable Select Gadget</vt:lpstr>
      <vt:lpstr>((x~xy)(~yzw)~w)</vt:lpstr>
      <vt:lpstr>Win Strategy is NP-Complete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 Hughes</cp:lastModifiedBy>
  <cp:revision>1771</cp:revision>
  <cp:lastPrinted>2019-09-24T19:41:02Z</cp:lastPrinted>
  <dcterms:created xsi:type="dcterms:W3CDTF">2010-04-22T13:58:28Z</dcterms:created>
  <dcterms:modified xsi:type="dcterms:W3CDTF">2022-04-04T21:21:22Z</dcterms:modified>
</cp:coreProperties>
</file>