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3"/>
  </p:notesMasterIdLst>
  <p:handoutMasterIdLst>
    <p:handoutMasterId r:id="rId44"/>
  </p:handoutMasterIdLst>
  <p:sldIdLst>
    <p:sldId id="256" r:id="rId2"/>
    <p:sldId id="2430" r:id="rId3"/>
    <p:sldId id="2426" r:id="rId4"/>
    <p:sldId id="2427" r:id="rId5"/>
    <p:sldId id="3427" r:id="rId6"/>
    <p:sldId id="2428" r:id="rId7"/>
    <p:sldId id="2505" r:id="rId8"/>
    <p:sldId id="2500" r:id="rId9"/>
    <p:sldId id="2501" r:id="rId10"/>
    <p:sldId id="2502" r:id="rId11"/>
    <p:sldId id="2503" r:id="rId12"/>
    <p:sldId id="2504" r:id="rId13"/>
    <p:sldId id="3182" r:id="rId14"/>
    <p:sldId id="3425" r:id="rId15"/>
    <p:sldId id="3428" r:id="rId16"/>
    <p:sldId id="3426" r:id="rId17"/>
    <p:sldId id="3429" r:id="rId18"/>
    <p:sldId id="3374" r:id="rId19"/>
    <p:sldId id="3375" r:id="rId20"/>
    <p:sldId id="3376" r:id="rId21"/>
    <p:sldId id="3377" r:id="rId22"/>
    <p:sldId id="3378" r:id="rId23"/>
    <p:sldId id="3379" r:id="rId24"/>
    <p:sldId id="3380" r:id="rId25"/>
    <p:sldId id="3381" r:id="rId26"/>
    <p:sldId id="3382" r:id="rId27"/>
    <p:sldId id="3383" r:id="rId28"/>
    <p:sldId id="3384" r:id="rId29"/>
    <p:sldId id="3385" r:id="rId30"/>
    <p:sldId id="3386" r:id="rId31"/>
    <p:sldId id="3387" r:id="rId32"/>
    <p:sldId id="3388" r:id="rId33"/>
    <p:sldId id="3389" r:id="rId34"/>
    <p:sldId id="3390" r:id="rId35"/>
    <p:sldId id="3391" r:id="rId36"/>
    <p:sldId id="3430" r:id="rId37"/>
    <p:sldId id="3065" r:id="rId38"/>
    <p:sldId id="3066" r:id="rId39"/>
    <p:sldId id="3062" r:id="rId40"/>
    <p:sldId id="3063" r:id="rId41"/>
    <p:sldId id="3064" r:id="rId42"/>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3300"/>
    <a:srgbClr val="CC9900"/>
    <a:srgbClr val="0099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5" autoAdjust="0"/>
    <p:restoredTop sz="94428"/>
  </p:normalViewPr>
  <p:slideViewPr>
    <p:cSldViewPr>
      <p:cViewPr varScale="1">
        <p:scale>
          <a:sx n="104" d="100"/>
          <a:sy n="104" d="100"/>
        </p:scale>
        <p:origin x="1848"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p:spPr>
        <p:txBody>
          <a:bodyPr/>
          <a:lstStyle/>
          <a:p>
            <a:fld id="{D95C6EF3-5CF2-D54E-97E1-EF6373AD2976}" type="slidenum">
              <a:rPr lang="en-US">
                <a:latin typeface="Arial" pitchFamily="-111" charset="0"/>
                <a:ea typeface="ＭＳ Ｐゴシック" pitchFamily="-111" charset="-128"/>
                <a:cs typeface="ＭＳ Ｐゴシック" pitchFamily="-111" charset="-128"/>
              </a:rPr>
              <a:pPr/>
              <a:t>21</a:t>
            </a:fld>
            <a:endParaRPr lang="en-US">
              <a:latin typeface="Arial" pitchFamily="-111" charset="0"/>
              <a:ea typeface="ＭＳ Ｐゴシック" pitchFamily="-111" charset="-128"/>
              <a:cs typeface="ＭＳ Ｐゴシック" pitchFamily="-111" charset="-128"/>
            </a:endParaRPr>
          </a:p>
        </p:txBody>
      </p:sp>
      <p:sp>
        <p:nvSpPr>
          <p:cNvPr id="606211" name="Rectangle 2"/>
          <p:cNvSpPr>
            <a:spLocks noGrp="1" noRot="1" noChangeAspect="1" noChangeArrowheads="1" noTextEdit="1"/>
          </p:cNvSpPr>
          <p:nvPr>
            <p:ph type="sldImg"/>
          </p:nvPr>
        </p:nvSpPr>
        <p:spPr>
          <a:xfrm>
            <a:off x="2971800" y="547688"/>
            <a:ext cx="3659188" cy="2744787"/>
          </a:xfrm>
          <a:ln/>
        </p:spPr>
      </p:sp>
      <p:sp>
        <p:nvSpPr>
          <p:cNvPr id="60621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55245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404CD863-FE1E-264A-83DC-24536959AFEC}"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608259" name="Rectangle 2"/>
          <p:cNvSpPr>
            <a:spLocks noGrp="1" noRot="1" noChangeAspect="1" noChangeArrowheads="1" noTextEdit="1"/>
          </p:cNvSpPr>
          <p:nvPr>
            <p:ph type="sldImg"/>
          </p:nvPr>
        </p:nvSpPr>
        <p:spPr>
          <a:xfrm>
            <a:off x="2971800" y="547688"/>
            <a:ext cx="3659188" cy="2744787"/>
          </a:xfrm>
          <a:ln/>
        </p:spPr>
      </p:sp>
      <p:sp>
        <p:nvSpPr>
          <p:cNvPr id="60826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775045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7"/>
          <p:cNvSpPr>
            <a:spLocks noGrp="1" noChangeArrowheads="1"/>
          </p:cNvSpPr>
          <p:nvPr>
            <p:ph type="sldNum" sz="quarter" idx="5"/>
          </p:nvPr>
        </p:nvSpPr>
        <p:spPr>
          <a:noFill/>
        </p:spPr>
        <p:txBody>
          <a:bodyPr/>
          <a:lstStyle/>
          <a:p>
            <a:fld id="{9B7EAB7D-C08C-9648-BECA-DECA9820D777}"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610307" name="Rectangle 2"/>
          <p:cNvSpPr>
            <a:spLocks noGrp="1" noRot="1" noChangeAspect="1" noChangeArrowheads="1" noTextEdit="1"/>
          </p:cNvSpPr>
          <p:nvPr>
            <p:ph type="sldImg"/>
          </p:nvPr>
        </p:nvSpPr>
        <p:spPr>
          <a:xfrm>
            <a:off x="2971800" y="547688"/>
            <a:ext cx="3659188" cy="2744787"/>
          </a:xfrm>
          <a:ln/>
        </p:spPr>
      </p:sp>
      <p:sp>
        <p:nvSpPr>
          <p:cNvPr id="61030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281553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p:spPr>
        <p:txBody>
          <a:bodyPr/>
          <a:lstStyle/>
          <a:p>
            <a:fld id="{614B7041-34D7-8B48-B8CF-DC2B52061783}"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612355" name="Rectangle 2"/>
          <p:cNvSpPr>
            <a:spLocks noGrp="1" noRot="1" noChangeAspect="1" noChangeArrowheads="1" noTextEdit="1"/>
          </p:cNvSpPr>
          <p:nvPr>
            <p:ph type="sldImg"/>
          </p:nvPr>
        </p:nvSpPr>
        <p:spPr>
          <a:xfrm>
            <a:off x="2971800" y="547688"/>
            <a:ext cx="3659188" cy="2744787"/>
          </a:xfrm>
          <a:ln/>
        </p:spPr>
      </p:sp>
      <p:sp>
        <p:nvSpPr>
          <p:cNvPr id="61235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8000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616B48E3-85A3-9B48-BC06-7A50D39EF48C}"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614403" name="Rectangle 2"/>
          <p:cNvSpPr>
            <a:spLocks noGrp="1" noRot="1" noChangeAspect="1" noChangeArrowheads="1" noTextEdit="1"/>
          </p:cNvSpPr>
          <p:nvPr>
            <p:ph type="sldImg"/>
          </p:nvPr>
        </p:nvSpPr>
        <p:spPr>
          <a:xfrm>
            <a:off x="2971800" y="547688"/>
            <a:ext cx="3659188" cy="2744787"/>
          </a:xfrm>
          <a:ln/>
        </p:spPr>
      </p:sp>
      <p:sp>
        <p:nvSpPr>
          <p:cNvPr id="61440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12723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a:spLocks noGrp="1" noChangeArrowheads="1"/>
          </p:cNvSpPr>
          <p:nvPr>
            <p:ph type="sldNum" sz="quarter" idx="5"/>
          </p:nvPr>
        </p:nvSpPr>
        <p:spPr>
          <a:noFill/>
        </p:spPr>
        <p:txBody>
          <a:bodyPr/>
          <a:lstStyle/>
          <a:p>
            <a:fld id="{1FFCCFA0-4BB7-D345-AECA-B045D23B4AD5}"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616451" name="Rectangle 2"/>
          <p:cNvSpPr>
            <a:spLocks noGrp="1" noRot="1" noChangeAspect="1" noChangeArrowheads="1" noTextEdit="1"/>
          </p:cNvSpPr>
          <p:nvPr>
            <p:ph type="sldImg"/>
          </p:nvPr>
        </p:nvSpPr>
        <p:spPr>
          <a:xfrm>
            <a:off x="2971800" y="547688"/>
            <a:ext cx="3659188" cy="2744787"/>
          </a:xfrm>
          <a:ln/>
        </p:spPr>
      </p:sp>
      <p:sp>
        <p:nvSpPr>
          <p:cNvPr id="61645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440925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a:spLocks noGrp="1" noChangeArrowheads="1"/>
          </p:cNvSpPr>
          <p:nvPr>
            <p:ph type="sldNum" sz="quarter" idx="5"/>
          </p:nvPr>
        </p:nvSpPr>
        <p:spPr>
          <a:noFill/>
        </p:spPr>
        <p:txBody>
          <a:bodyPr/>
          <a:lstStyle/>
          <a:p>
            <a:fld id="{3EDC74D0-5DE3-204E-8A2B-D4A1C0A243CE}"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
        <p:nvSpPr>
          <p:cNvPr id="618499" name="Rectangle 2"/>
          <p:cNvSpPr>
            <a:spLocks noGrp="1" noRot="1" noChangeAspect="1" noChangeArrowheads="1" noTextEdit="1"/>
          </p:cNvSpPr>
          <p:nvPr>
            <p:ph type="sldImg"/>
          </p:nvPr>
        </p:nvSpPr>
        <p:spPr>
          <a:xfrm>
            <a:off x="2971800" y="547688"/>
            <a:ext cx="3659188" cy="2744787"/>
          </a:xfrm>
          <a:ln/>
        </p:spPr>
      </p:sp>
      <p:sp>
        <p:nvSpPr>
          <p:cNvPr id="61850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31014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a:spLocks noGrp="1" noChangeArrowheads="1"/>
          </p:cNvSpPr>
          <p:nvPr>
            <p:ph type="sldNum" sz="quarter" idx="5"/>
          </p:nvPr>
        </p:nvSpPr>
        <p:spPr>
          <a:noFill/>
        </p:spPr>
        <p:txBody>
          <a:bodyPr/>
          <a:lstStyle/>
          <a:p>
            <a:fld id="{5FFE6147-D6F7-EE43-8A30-2DCA92441171}"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
        <p:nvSpPr>
          <p:cNvPr id="620547" name="Rectangle 2"/>
          <p:cNvSpPr>
            <a:spLocks noGrp="1" noRot="1" noChangeAspect="1" noChangeArrowheads="1" noTextEdit="1"/>
          </p:cNvSpPr>
          <p:nvPr>
            <p:ph type="sldImg"/>
          </p:nvPr>
        </p:nvSpPr>
        <p:spPr>
          <a:xfrm>
            <a:off x="2971800" y="547688"/>
            <a:ext cx="3659188" cy="2744787"/>
          </a:xfrm>
          <a:ln/>
        </p:spPr>
      </p:sp>
      <p:sp>
        <p:nvSpPr>
          <p:cNvPr id="62054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89225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6CF22603-E444-0848-9C0A-BB1B5AA3E06A}"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
        <p:nvSpPr>
          <p:cNvPr id="622595" name="Rectangle 2"/>
          <p:cNvSpPr>
            <a:spLocks noGrp="1" noRot="1" noChangeAspect="1" noChangeArrowheads="1" noTextEdit="1"/>
          </p:cNvSpPr>
          <p:nvPr>
            <p:ph type="sldImg"/>
          </p:nvPr>
        </p:nvSpPr>
        <p:spPr>
          <a:xfrm>
            <a:off x="2971800" y="547688"/>
            <a:ext cx="3659188" cy="2744787"/>
          </a:xfrm>
          <a:ln/>
        </p:spPr>
      </p:sp>
      <p:sp>
        <p:nvSpPr>
          <p:cNvPr id="62259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75207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7"/>
          <p:cNvSpPr>
            <a:spLocks noGrp="1" noChangeArrowheads="1"/>
          </p:cNvSpPr>
          <p:nvPr>
            <p:ph type="sldNum" sz="quarter" idx="5"/>
          </p:nvPr>
        </p:nvSpPr>
        <p:spPr>
          <a:noFill/>
        </p:spPr>
        <p:txBody>
          <a:bodyPr/>
          <a:lstStyle/>
          <a:p>
            <a:fld id="{5A6D5661-182B-0547-82F2-7D5346BC88D1}"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
        <p:nvSpPr>
          <p:cNvPr id="624643" name="Rectangle 2"/>
          <p:cNvSpPr>
            <a:spLocks noGrp="1" noRot="1" noChangeAspect="1" noChangeArrowheads="1" noTextEdit="1"/>
          </p:cNvSpPr>
          <p:nvPr>
            <p:ph type="sldImg"/>
          </p:nvPr>
        </p:nvSpPr>
        <p:spPr>
          <a:ln/>
        </p:spPr>
      </p:sp>
      <p:sp>
        <p:nvSpPr>
          <p:cNvPr id="62464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61660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Slide Image Placeholder 1"/>
          <p:cNvSpPr>
            <a:spLocks noGrp="1" noRot="1" noChangeAspect="1" noTextEdit="1"/>
          </p:cNvSpPr>
          <p:nvPr>
            <p:ph type="sldImg"/>
          </p:nvPr>
        </p:nvSpPr>
        <p:spPr>
          <a:ln/>
        </p:spPr>
      </p:sp>
      <p:sp>
        <p:nvSpPr>
          <p:cNvPr id="472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472068" name="Slide Number Placeholder 3"/>
          <p:cNvSpPr>
            <a:spLocks noGrp="1"/>
          </p:cNvSpPr>
          <p:nvPr>
            <p:ph type="sldNum" sz="quarter" idx="5"/>
          </p:nvPr>
        </p:nvSpPr>
        <p:spPr>
          <a:noFill/>
        </p:spPr>
        <p:txBody>
          <a:bodyPr/>
          <a:lstStyle/>
          <a:p>
            <a:fld id="{B45736EE-F701-2742-9C40-A7A708605B2D}"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55662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7"/>
          <p:cNvSpPr>
            <a:spLocks noGrp="1" noChangeArrowheads="1"/>
          </p:cNvSpPr>
          <p:nvPr>
            <p:ph type="sldNum" sz="quarter" idx="5"/>
          </p:nvPr>
        </p:nvSpPr>
        <p:spPr>
          <a:noFill/>
        </p:spPr>
        <p:txBody>
          <a:bodyPr/>
          <a:lstStyle/>
          <a:p>
            <a:fld id="{AE004607-7F9B-954C-A4B5-7F363CB963CB}"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
        <p:nvSpPr>
          <p:cNvPr id="626691" name="Rectangle 2"/>
          <p:cNvSpPr>
            <a:spLocks noGrp="1" noRot="1" noChangeAspect="1" noChangeArrowheads="1" noTextEdit="1"/>
          </p:cNvSpPr>
          <p:nvPr>
            <p:ph type="sldImg"/>
          </p:nvPr>
        </p:nvSpPr>
        <p:spPr>
          <a:xfrm>
            <a:off x="2971800" y="547688"/>
            <a:ext cx="3659188" cy="2744787"/>
          </a:xfrm>
          <a:ln/>
        </p:spPr>
      </p:sp>
      <p:sp>
        <p:nvSpPr>
          <p:cNvPr id="62669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39430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7"/>
          <p:cNvSpPr>
            <a:spLocks noGrp="1" noChangeArrowheads="1"/>
          </p:cNvSpPr>
          <p:nvPr>
            <p:ph type="sldNum" sz="quarter" idx="5"/>
          </p:nvPr>
        </p:nvSpPr>
        <p:spPr>
          <a:noFill/>
        </p:spPr>
        <p:txBody>
          <a:bodyPr/>
          <a:lstStyle/>
          <a:p>
            <a:fld id="{F98D1A66-42EC-E044-B40C-D29C118B37FD}" type="slidenum">
              <a:rPr lang="en-US">
                <a:latin typeface="Arial" pitchFamily="-111" charset="0"/>
                <a:ea typeface="ＭＳ Ｐゴシック" pitchFamily="-111" charset="-128"/>
                <a:cs typeface="ＭＳ Ｐゴシック" pitchFamily="-111" charset="-128"/>
              </a:rPr>
              <a:pPr/>
              <a:t>32</a:t>
            </a:fld>
            <a:endParaRPr lang="en-US">
              <a:latin typeface="Arial" pitchFamily="-111" charset="0"/>
              <a:ea typeface="ＭＳ Ｐゴシック" pitchFamily="-111" charset="-128"/>
              <a:cs typeface="ＭＳ Ｐゴシック" pitchFamily="-111" charset="-128"/>
            </a:endParaRPr>
          </a:p>
        </p:txBody>
      </p:sp>
      <p:sp>
        <p:nvSpPr>
          <p:cNvPr id="628739" name="Rectangle 2"/>
          <p:cNvSpPr>
            <a:spLocks noGrp="1" noRot="1" noChangeAspect="1" noChangeArrowheads="1" noTextEdit="1"/>
          </p:cNvSpPr>
          <p:nvPr>
            <p:ph type="sldImg"/>
          </p:nvPr>
        </p:nvSpPr>
        <p:spPr>
          <a:xfrm>
            <a:off x="2971800" y="547688"/>
            <a:ext cx="3659188" cy="2744787"/>
          </a:xfrm>
          <a:ln/>
        </p:spPr>
      </p:sp>
      <p:sp>
        <p:nvSpPr>
          <p:cNvPr id="62874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863057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7"/>
          <p:cNvSpPr>
            <a:spLocks noGrp="1" noChangeArrowheads="1"/>
          </p:cNvSpPr>
          <p:nvPr>
            <p:ph type="sldNum" sz="quarter" idx="5"/>
          </p:nvPr>
        </p:nvSpPr>
        <p:spPr>
          <a:noFill/>
        </p:spPr>
        <p:txBody>
          <a:bodyPr/>
          <a:lstStyle/>
          <a:p>
            <a:fld id="{6E946FF9-A02B-AA46-915A-1C2AB48A714D}"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
        <p:nvSpPr>
          <p:cNvPr id="630787" name="Rectangle 2"/>
          <p:cNvSpPr>
            <a:spLocks noGrp="1" noRot="1" noChangeAspect="1" noChangeArrowheads="1" noTextEdit="1"/>
          </p:cNvSpPr>
          <p:nvPr>
            <p:ph type="sldImg"/>
          </p:nvPr>
        </p:nvSpPr>
        <p:spPr>
          <a:xfrm>
            <a:off x="2971800" y="547688"/>
            <a:ext cx="3659188" cy="2744787"/>
          </a:xfrm>
          <a:ln/>
        </p:spPr>
      </p:sp>
      <p:sp>
        <p:nvSpPr>
          <p:cNvPr id="63078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338420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7"/>
          <p:cNvSpPr>
            <a:spLocks noGrp="1" noChangeArrowheads="1"/>
          </p:cNvSpPr>
          <p:nvPr>
            <p:ph type="sldNum" sz="quarter" idx="5"/>
          </p:nvPr>
        </p:nvSpPr>
        <p:spPr>
          <a:noFill/>
        </p:spPr>
        <p:txBody>
          <a:bodyPr/>
          <a:lstStyle/>
          <a:p>
            <a:fld id="{DEE08863-47BD-B440-AF4A-9EAF30014FF2}"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
        <p:nvSpPr>
          <p:cNvPr id="632835" name="Rectangle 2"/>
          <p:cNvSpPr>
            <a:spLocks noGrp="1" noRot="1" noChangeAspect="1" noChangeArrowheads="1" noTextEdit="1"/>
          </p:cNvSpPr>
          <p:nvPr>
            <p:ph type="sldImg"/>
          </p:nvPr>
        </p:nvSpPr>
        <p:spPr>
          <a:xfrm>
            <a:off x="2971800" y="547688"/>
            <a:ext cx="3659188" cy="2744787"/>
          </a:xfrm>
          <a:ln/>
        </p:spPr>
      </p:sp>
      <p:sp>
        <p:nvSpPr>
          <p:cNvPr id="63283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27761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7"/>
          <p:cNvSpPr>
            <a:spLocks noGrp="1" noChangeArrowheads="1"/>
          </p:cNvSpPr>
          <p:nvPr>
            <p:ph type="sldNum" sz="quarter" idx="5"/>
          </p:nvPr>
        </p:nvSpPr>
        <p:spPr>
          <a:noFill/>
        </p:spPr>
        <p:txBody>
          <a:bodyPr/>
          <a:lstStyle/>
          <a:p>
            <a:fld id="{11A98D30-B64B-4948-B8A8-05A1F86B0B2D}"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
        <p:nvSpPr>
          <p:cNvPr id="634883" name="Rectangle 2"/>
          <p:cNvSpPr>
            <a:spLocks noGrp="1" noRot="1" noChangeAspect="1" noChangeArrowheads="1" noTextEdit="1"/>
          </p:cNvSpPr>
          <p:nvPr>
            <p:ph type="sldImg"/>
          </p:nvPr>
        </p:nvSpPr>
        <p:spPr>
          <a:xfrm>
            <a:off x="2971800" y="547688"/>
            <a:ext cx="3659188" cy="2744787"/>
          </a:xfrm>
          <a:ln/>
        </p:spPr>
      </p:sp>
      <p:sp>
        <p:nvSpPr>
          <p:cNvPr id="63488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055960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85446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581739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8661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7"/>
          <p:cNvSpPr>
            <a:spLocks noGrp="1" noChangeArrowheads="1"/>
          </p:cNvSpPr>
          <p:nvPr>
            <p:ph type="sldNum" sz="quarter" idx="5"/>
          </p:nvPr>
        </p:nvSpPr>
        <p:spPr>
          <a:noFill/>
        </p:spPr>
        <p:txBody>
          <a:bodyPr/>
          <a:lstStyle/>
          <a:p>
            <a:fld id="{A93E4761-8ECF-154D-A735-FACDB8E0F3FF}" type="slidenum">
              <a:rPr lang="en-US">
                <a:latin typeface="Arial" pitchFamily="-111" charset="0"/>
                <a:ea typeface="ＭＳ Ｐゴシック" pitchFamily="-111" charset="-128"/>
                <a:cs typeface="ＭＳ Ｐゴシック" pitchFamily="-111" charset="-128"/>
              </a:rPr>
              <a:pPr/>
              <a:t>40</a:t>
            </a:fld>
            <a:endParaRPr lang="en-US">
              <a:latin typeface="Arial" pitchFamily="-111" charset="0"/>
              <a:ea typeface="ＭＳ Ｐゴシック" pitchFamily="-111" charset="-128"/>
              <a:cs typeface="ＭＳ Ｐゴシック" pitchFamily="-111" charset="-128"/>
            </a:endParaRPr>
          </a:p>
        </p:txBody>
      </p:sp>
      <p:sp>
        <p:nvSpPr>
          <p:cNvPr id="559107" name="Rectangle 2"/>
          <p:cNvSpPr>
            <a:spLocks noGrp="1" noRot="1" noChangeAspect="1" noChangeArrowheads="1" noTextEdit="1"/>
          </p:cNvSpPr>
          <p:nvPr>
            <p:ph type="sldImg"/>
          </p:nvPr>
        </p:nvSpPr>
        <p:spPr>
          <a:ln/>
        </p:spPr>
      </p:sp>
      <p:sp>
        <p:nvSpPr>
          <p:cNvPr id="55910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804055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7"/>
          <p:cNvSpPr>
            <a:spLocks noGrp="1" noChangeArrowheads="1"/>
          </p:cNvSpPr>
          <p:nvPr>
            <p:ph type="sldNum" sz="quarter" idx="5"/>
          </p:nvPr>
        </p:nvSpPr>
        <p:spPr>
          <a:noFill/>
        </p:spPr>
        <p:txBody>
          <a:bodyPr/>
          <a:lstStyle/>
          <a:p>
            <a:fld id="{F3CB84A0-15C5-ED45-ADDB-E07D475783CB}" type="slidenum">
              <a:rPr lang="en-US">
                <a:latin typeface="Arial" pitchFamily="-111" charset="0"/>
                <a:ea typeface="ＭＳ Ｐゴシック" pitchFamily="-111" charset="-128"/>
                <a:cs typeface="ＭＳ Ｐゴシック" pitchFamily="-111" charset="-128"/>
              </a:rPr>
              <a:pPr/>
              <a:t>41</a:t>
            </a:fld>
            <a:endParaRPr lang="en-US">
              <a:latin typeface="Arial" pitchFamily="-111" charset="0"/>
              <a:ea typeface="ＭＳ Ｐゴシック" pitchFamily="-111" charset="-128"/>
              <a:cs typeface="ＭＳ Ｐゴシック" pitchFamily="-111" charset="-128"/>
            </a:endParaRPr>
          </a:p>
        </p:txBody>
      </p:sp>
      <p:sp>
        <p:nvSpPr>
          <p:cNvPr id="561155" name="Rectangle 2"/>
          <p:cNvSpPr>
            <a:spLocks noGrp="1" noRot="1" noChangeAspect="1" noChangeArrowheads="1" noTextEdit="1"/>
          </p:cNvSpPr>
          <p:nvPr>
            <p:ph type="sldImg"/>
          </p:nvPr>
        </p:nvSpPr>
        <p:spPr>
          <a:ln/>
        </p:spPr>
      </p:sp>
      <p:sp>
        <p:nvSpPr>
          <p:cNvPr id="56115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93898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928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Slide Image Placeholder 1"/>
          <p:cNvSpPr>
            <a:spLocks noGrp="1" noRot="1" noChangeAspect="1" noTextEdit="1"/>
          </p:cNvSpPr>
          <p:nvPr>
            <p:ph type="sldImg"/>
          </p:nvPr>
        </p:nvSpPr>
        <p:spPr>
          <a:ln/>
        </p:spPr>
      </p:sp>
      <p:sp>
        <p:nvSpPr>
          <p:cNvPr id="59494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94948" name="Slide Number Placeholder 3"/>
          <p:cNvSpPr>
            <a:spLocks noGrp="1"/>
          </p:cNvSpPr>
          <p:nvPr>
            <p:ph type="sldNum" sz="quarter" idx="5"/>
          </p:nvPr>
        </p:nvSpPr>
        <p:spPr>
          <a:noFill/>
        </p:spPr>
        <p:txBody>
          <a:bodyPr/>
          <a:lstStyle/>
          <a:p>
            <a:pPr eaLnBrk="0" hangingPunct="0"/>
            <a:fld id="{1B259898-1D5E-C94A-8265-356C5DF147F5}" type="slidenum">
              <a:rPr lang="en-US" sz="1200" baseline="30000">
                <a:latin typeface="Arial" pitchFamily="-111" charset="0"/>
                <a:ea typeface="Osaka" pitchFamily="-111" charset="-128"/>
                <a:cs typeface="Osaka" pitchFamily="-111" charset="-128"/>
              </a:rPr>
              <a:pPr eaLnBrk="0" hangingPunct="0"/>
              <a:t>9</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116464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Slide Image Placeholder 1"/>
          <p:cNvSpPr>
            <a:spLocks noGrp="1" noRot="1" noChangeAspect="1" noTextEdit="1"/>
          </p:cNvSpPr>
          <p:nvPr>
            <p:ph type="sldImg"/>
          </p:nvPr>
        </p:nvSpPr>
        <p:spPr>
          <a:ln/>
        </p:spPr>
      </p:sp>
      <p:sp>
        <p:nvSpPr>
          <p:cNvPr id="59699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96996" name="Slide Number Placeholder 3"/>
          <p:cNvSpPr>
            <a:spLocks noGrp="1"/>
          </p:cNvSpPr>
          <p:nvPr>
            <p:ph type="sldNum" sz="quarter" idx="5"/>
          </p:nvPr>
        </p:nvSpPr>
        <p:spPr>
          <a:noFill/>
        </p:spPr>
        <p:txBody>
          <a:bodyPr/>
          <a:lstStyle/>
          <a:p>
            <a:pPr eaLnBrk="0" hangingPunct="0"/>
            <a:fld id="{EBF6B0C2-FF08-9841-BCC2-43CAED810153}" type="slidenum">
              <a:rPr lang="en-US" sz="1200" baseline="30000">
                <a:latin typeface="Arial" pitchFamily="-111" charset="0"/>
                <a:ea typeface="Osaka" pitchFamily="-111" charset="-128"/>
                <a:cs typeface="Osaka" pitchFamily="-111" charset="-128"/>
              </a:rPr>
              <a:pPr eaLnBrk="0" hangingPunct="0"/>
              <a:t>10</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961302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Slide Image Placeholder 1"/>
          <p:cNvSpPr>
            <a:spLocks noGrp="1" noRot="1" noChangeAspect="1" noTextEdit="1"/>
          </p:cNvSpPr>
          <p:nvPr>
            <p:ph type="sldImg"/>
          </p:nvPr>
        </p:nvSpPr>
        <p:spPr>
          <a:ln/>
        </p:spPr>
      </p:sp>
      <p:sp>
        <p:nvSpPr>
          <p:cNvPr id="600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00068" name="Slide Number Placeholder 3"/>
          <p:cNvSpPr>
            <a:spLocks noGrp="1"/>
          </p:cNvSpPr>
          <p:nvPr>
            <p:ph type="sldNum" sz="quarter" idx="5"/>
          </p:nvPr>
        </p:nvSpPr>
        <p:spPr>
          <a:noFill/>
        </p:spPr>
        <p:txBody>
          <a:bodyPr/>
          <a:lstStyle/>
          <a:p>
            <a:pPr eaLnBrk="0" hangingPunct="0"/>
            <a:fld id="{DAEFB13C-F6D3-0847-AC61-30E7BDCFFF33}" type="slidenum">
              <a:rPr lang="en-US" sz="1200" baseline="30000">
                <a:latin typeface="Arial" pitchFamily="-111" charset="0"/>
                <a:ea typeface="Osaka" pitchFamily="-111" charset="-128"/>
                <a:cs typeface="Osaka" pitchFamily="-111" charset="-128"/>
              </a:rPr>
              <a:pPr eaLnBrk="0" hangingPunct="0"/>
              <a:t>12</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100080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18</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25261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570DE30C-E287-1B46-9AA9-EC7EEAE0B2F0}" type="slidenum">
              <a:rPr lang="en-US">
                <a:latin typeface="Arial" pitchFamily="-111" charset="0"/>
                <a:ea typeface="ＭＳ Ｐゴシック" pitchFamily="-111" charset="-128"/>
                <a:cs typeface="ＭＳ Ｐゴシック" pitchFamily="-111" charset="-128"/>
              </a:rPr>
              <a:pPr/>
              <a:t>19</a:t>
            </a:fld>
            <a:endParaRPr lang="en-US">
              <a:latin typeface="Arial" pitchFamily="-111" charset="0"/>
              <a:ea typeface="ＭＳ Ｐゴシック" pitchFamily="-111" charset="-128"/>
              <a:cs typeface="ＭＳ Ｐゴシック" pitchFamily="-111" charset="-128"/>
            </a:endParaRPr>
          </a:p>
        </p:txBody>
      </p:sp>
      <p:sp>
        <p:nvSpPr>
          <p:cNvPr id="602115" name="Rectangle 2"/>
          <p:cNvSpPr>
            <a:spLocks noGrp="1" noRot="1" noChangeAspect="1" noChangeArrowheads="1" noTextEdit="1"/>
          </p:cNvSpPr>
          <p:nvPr>
            <p:ph type="sldImg"/>
          </p:nvPr>
        </p:nvSpPr>
        <p:spPr>
          <a:xfrm>
            <a:off x="2971800" y="547688"/>
            <a:ext cx="3659188" cy="2744787"/>
          </a:xfrm>
          <a:ln/>
        </p:spPr>
      </p:sp>
      <p:sp>
        <p:nvSpPr>
          <p:cNvPr id="60211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78835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0A6DF51C-E9AA-9B49-9D60-3534405FE348}"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
        <p:nvSpPr>
          <p:cNvPr id="604163" name="Rectangle 2"/>
          <p:cNvSpPr>
            <a:spLocks noGrp="1" noRot="1" noChangeAspect="1" noChangeArrowheads="1" noTextEdit="1"/>
          </p:cNvSpPr>
          <p:nvPr>
            <p:ph type="sldImg"/>
          </p:nvPr>
        </p:nvSpPr>
        <p:spPr>
          <a:xfrm>
            <a:off x="2971800" y="547688"/>
            <a:ext cx="3659188" cy="2744787"/>
          </a:xfrm>
          <a:ln/>
        </p:spPr>
      </p:sp>
      <p:sp>
        <p:nvSpPr>
          <p:cNvPr id="60416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6205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4/4/21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4/4/21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4/4/21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4/4/21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4/4/21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4/4/21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4/4/21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4/4/21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4/4/21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4/4/21</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4/4/21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4/4/21</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4/4/21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4/4/21</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637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More Computability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2021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itle 1"/>
          <p:cNvSpPr>
            <a:spLocks noGrp="1"/>
          </p:cNvSpPr>
          <p:nvPr>
            <p:ph type="title"/>
          </p:nvPr>
        </p:nvSpPr>
        <p:spPr/>
        <p:txBody>
          <a:bodyPr/>
          <a:lstStyle/>
          <a:p>
            <a:r>
              <a:rPr lang="en-US" sz="4000">
                <a:ea typeface="ＭＳ Ｐゴシック" pitchFamily="-111" charset="-128"/>
                <a:cs typeface="ＭＳ Ｐゴシック" pitchFamily="-111" charset="-128"/>
              </a:rPr>
              <a:t>L(G) = L(G)</a:t>
            </a:r>
            <a:r>
              <a:rPr lang="en-US" sz="4000" baseline="30000">
                <a:ea typeface="ＭＳ Ｐゴシック" pitchFamily="-111" charset="-128"/>
                <a:cs typeface="ＭＳ Ｐゴシック" pitchFamily="-111" charset="-128"/>
              </a:rPr>
              <a:t>2</a:t>
            </a:r>
            <a:r>
              <a:rPr lang="en-US" sz="4000">
                <a:ea typeface="ＭＳ Ｐゴシック" pitchFamily="-111" charset="-128"/>
                <a:cs typeface="ＭＳ Ｐゴシック" pitchFamily="-111" charset="-128"/>
              </a:rPr>
              <a:t>? is undecidable</a:t>
            </a:r>
          </a:p>
        </p:txBody>
      </p:sp>
      <p:sp>
        <p:nvSpPr>
          <p:cNvPr id="595971" name="Content Placeholder 2"/>
          <p:cNvSpPr>
            <a:spLocks noGrp="1"/>
          </p:cNvSpPr>
          <p:nvPr>
            <p:ph idx="1"/>
          </p:nvPr>
        </p:nvSpPr>
        <p:spPr/>
        <p:txBody>
          <a:bodyPr/>
          <a:lstStyle/>
          <a:p>
            <a:pPr eaLnBrk="1" hangingPunct="1">
              <a:lnSpc>
                <a:spcPct val="90000"/>
              </a:lnSpc>
            </a:pPr>
            <a:r>
              <a:rPr lang="en-US" sz="2800" b="1" dirty="0">
                <a:ea typeface="ＭＳ Ｐゴシック" pitchFamily="-111" charset="-128"/>
                <a:cs typeface="ＭＳ Ｐゴシック" pitchFamily="-111" charset="-128"/>
              </a:rPr>
              <a:t>Question: Does 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get us anything new?</a:t>
            </a:r>
          </a:p>
          <a:p>
            <a:pPr lvl="1" eaLnBrk="1" hangingPunct="1">
              <a:lnSpc>
                <a:spcPct val="90000"/>
              </a:lnSpc>
            </a:pPr>
            <a:r>
              <a:rPr lang="en-US" b="1" dirty="0"/>
              <a:t>i.e., Is L </a:t>
            </a:r>
            <a:r>
              <a:rPr lang="en-US" b="1" dirty="0">
                <a:sym typeface="Symbol" pitchFamily="-111" charset="2"/>
              </a:rPr>
              <a:t></a:t>
            </a:r>
            <a:r>
              <a:rPr lang="en-US" b="1" dirty="0"/>
              <a:t> L = L?</a:t>
            </a:r>
          </a:p>
          <a:p>
            <a:pPr eaLnBrk="1" hangingPunct="1">
              <a:lnSpc>
                <a:spcPct val="90000"/>
              </a:lnSpc>
            </a:pPr>
            <a:r>
              <a:rPr lang="en-US" sz="2800" b="1" dirty="0">
                <a:ea typeface="ＭＳ Ｐゴシック" pitchFamily="-111" charset="-128"/>
                <a:cs typeface="ＭＳ Ｐゴシック" pitchFamily="-111" charset="-128"/>
              </a:rPr>
              <a:t>Membership in a CFL is decidable.</a:t>
            </a:r>
          </a:p>
          <a:p>
            <a:pPr eaLnBrk="1" hangingPunct="1">
              <a:lnSpc>
                <a:spcPct val="90000"/>
              </a:lnSpc>
            </a:pPr>
            <a:r>
              <a:rPr lang="en-US" sz="2800" b="1" dirty="0">
                <a:ea typeface="ＭＳ Ｐゴシック" pitchFamily="-111" charset="-128"/>
                <a:cs typeface="ＭＳ Ｐゴシック" pitchFamily="-111" charset="-128"/>
              </a:rPr>
              <a:t>Claim is that 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iff</a:t>
            </a:r>
            <a:r>
              <a:rPr lang="en-US" sz="2800" b="1" dirty="0">
                <a:ea typeface="ＭＳ Ｐゴシック" pitchFamily="-111" charset="-128"/>
                <a:cs typeface="ＭＳ Ｐゴシック" pitchFamily="-111" charset="-128"/>
              </a:rPr>
              <a:t>  </a:t>
            </a:r>
            <a:endParaRPr lang="en-US" sz="2800" b="1" dirty="0">
              <a:ea typeface="ＭＳ Ｐゴシック" pitchFamily="-111" charset="-128"/>
              <a:cs typeface="ＭＳ Ｐゴシック" pitchFamily="-111" charset="-128"/>
              <a:sym typeface="Symbol" pitchFamily="-111" charset="2"/>
            </a:endParaRPr>
          </a:p>
          <a:p>
            <a:pPr lvl="1" eaLnBrk="1" hangingPunct="1">
              <a:lnSpc>
                <a:spcPct val="90000"/>
              </a:lnSpc>
              <a:buFontTx/>
              <a:buNone/>
            </a:pPr>
            <a:r>
              <a:rPr lang="en-US" b="1" dirty="0">
                <a:sym typeface="Symbol" pitchFamily="-111" charset="2"/>
              </a:rPr>
              <a:t>(1)   {}  L ; and</a:t>
            </a:r>
          </a:p>
          <a:p>
            <a:pPr lvl="1" eaLnBrk="1" hangingPunct="1">
              <a:lnSpc>
                <a:spcPct val="90000"/>
              </a:lnSpc>
              <a:buFontTx/>
              <a:buNone/>
            </a:pPr>
            <a:r>
              <a:rPr lang="en-US" b="1" dirty="0">
                <a:sym typeface="Symbol" pitchFamily="-111" charset="2"/>
              </a:rPr>
              <a:t>(2) L  L = L </a:t>
            </a:r>
          </a:p>
          <a:p>
            <a:pPr eaLnBrk="1" hangingPunct="1">
              <a:lnSpc>
                <a:spcPct val="90000"/>
              </a:lnSpc>
            </a:pPr>
            <a:r>
              <a:rPr lang="en-US" sz="2800" b="1" dirty="0">
                <a:ea typeface="ＭＳ Ｐゴシック" pitchFamily="-111" charset="-128"/>
                <a:cs typeface="ＭＳ Ｐゴシック" pitchFamily="-111" charset="-128"/>
                <a:sym typeface="Symbol" pitchFamily="-111" charset="2"/>
              </a:rPr>
              <a:t>Clearly, if L = * then (1) and (2) trivially hold.</a:t>
            </a:r>
          </a:p>
          <a:p>
            <a:pPr eaLnBrk="1" hangingPunct="1">
              <a:lnSpc>
                <a:spcPct val="90000"/>
              </a:lnSpc>
            </a:pPr>
            <a:r>
              <a:rPr lang="en-US" sz="2800" b="1" dirty="0">
                <a:ea typeface="ＭＳ Ｐゴシック" pitchFamily="-111" charset="-128"/>
                <a:cs typeface="ＭＳ Ｐゴシック" pitchFamily="-111" charset="-128"/>
                <a:sym typeface="Symbol" pitchFamily="-111" charset="2"/>
              </a:rPr>
              <a:t>Conversely, we have *  L*=  </a:t>
            </a:r>
            <a:r>
              <a:rPr lang="en-US" sz="2800" b="1" baseline="-25000" dirty="0">
                <a:ea typeface="ＭＳ Ｐゴシック" pitchFamily="-111" charset="-128"/>
                <a:cs typeface="ＭＳ Ｐゴシック" pitchFamily="-111" charset="-128"/>
                <a:sym typeface="Symbol" pitchFamily="-111" charset="2"/>
              </a:rPr>
              <a:t>n0</a:t>
            </a:r>
            <a:r>
              <a:rPr lang="en-US" sz="2800" b="1" dirty="0">
                <a:ea typeface="ＭＳ Ｐゴシック" pitchFamily="-111" charset="-128"/>
                <a:cs typeface="ＭＳ Ｐゴシック" pitchFamily="-111" charset="-128"/>
                <a:sym typeface="Symbol" pitchFamily="-111" charset="2"/>
              </a:rPr>
              <a:t> L</a:t>
            </a:r>
            <a:r>
              <a:rPr lang="en-US" sz="2800" b="1" baseline="30000" dirty="0">
                <a:ea typeface="ＭＳ Ｐゴシック" pitchFamily="-111" charset="-128"/>
                <a:cs typeface="ＭＳ Ｐゴシック" pitchFamily="-111" charset="-128"/>
                <a:sym typeface="Symbol" pitchFamily="-111" charset="2"/>
              </a:rPr>
              <a:t>n</a:t>
            </a:r>
            <a:r>
              <a:rPr lang="en-US" sz="2800" b="1" dirty="0">
                <a:ea typeface="ＭＳ Ｐゴシック" pitchFamily="-111" charset="-128"/>
                <a:cs typeface="ＭＳ Ｐゴシック" pitchFamily="-111" charset="-128"/>
                <a:sym typeface="Symbol" pitchFamily="-111" charset="2"/>
              </a:rPr>
              <a:t>  L</a:t>
            </a:r>
          </a:p>
          <a:p>
            <a:pPr lvl="1" eaLnBrk="1" hangingPunct="1">
              <a:lnSpc>
                <a:spcPct val="90000"/>
              </a:lnSpc>
            </a:pPr>
            <a:r>
              <a:rPr lang="en-US" b="1" dirty="0">
                <a:sym typeface="Symbol" pitchFamily="-111" charset="2"/>
              </a:rPr>
              <a:t>first inclusion follows from (1); second from (2)</a:t>
            </a:r>
            <a:endParaRPr lang="en-US" b="1" dirty="0"/>
          </a:p>
        </p:txBody>
      </p:sp>
      <p:sp>
        <p:nvSpPr>
          <p:cNvPr id="595972" name="Date Placeholder 1"/>
          <p:cNvSpPr>
            <a:spLocks noGrp="1"/>
          </p:cNvSpPr>
          <p:nvPr>
            <p:ph type="dt" sz="quarter" idx="10"/>
          </p:nvPr>
        </p:nvSpPr>
        <p:spPr>
          <a:noFill/>
        </p:spPr>
        <p:txBody>
          <a:bodyPr/>
          <a:lstStyle/>
          <a:p>
            <a:fld id="{9240AF4A-F33D-8B4A-A2ED-406B3216E2E2}"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9597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5974" name="Slide Number Placeholder 3"/>
          <p:cNvSpPr>
            <a:spLocks noGrp="1"/>
          </p:cNvSpPr>
          <p:nvPr>
            <p:ph type="sldNum" sz="quarter" idx="12"/>
          </p:nvPr>
        </p:nvSpPr>
        <p:spPr>
          <a:noFill/>
        </p:spPr>
        <p:txBody>
          <a:bodyPr/>
          <a:lstStyle/>
          <a:p>
            <a:fld id="{9DF5C35A-E3AD-1541-A6E5-B7B5A368EC67}"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1443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itle 1"/>
          <p:cNvSpPr>
            <a:spLocks noGrp="1"/>
          </p:cNvSpPr>
          <p:nvPr>
            <p:ph type="title"/>
          </p:nvPr>
        </p:nvSpPr>
        <p:spPr/>
        <p:txBody>
          <a:bodyPr/>
          <a:lstStyle/>
          <a:p>
            <a:r>
              <a:rPr lang="en-US">
                <a:ea typeface="ＭＳ Ｐゴシック" pitchFamily="-111" charset="-128"/>
                <a:cs typeface="ＭＳ Ｐゴシック" pitchFamily="-111" charset="-128"/>
              </a:rPr>
              <a:t>Finite Power Problem</a:t>
            </a:r>
          </a:p>
        </p:txBody>
      </p:sp>
      <p:sp>
        <p:nvSpPr>
          <p:cNvPr id="598019" name="Content Placeholder 2"/>
          <p:cNvSpPr>
            <a:spLocks noGrp="1"/>
          </p:cNvSpPr>
          <p:nvPr>
            <p:ph idx="1"/>
          </p:nvPr>
        </p:nvSpPr>
        <p:spPr/>
        <p:txBody>
          <a:bodyPr/>
          <a:lstStyle/>
          <a:p>
            <a:pPr eaLnBrk="1" hangingPunct="1">
              <a:lnSpc>
                <a:spcPct val="90000"/>
              </a:lnSpc>
            </a:pPr>
            <a:r>
              <a:rPr lang="en-US" sz="2800" b="1" dirty="0">
                <a:ea typeface="ＭＳ Ｐゴシック" pitchFamily="-111" charset="-128"/>
                <a:cs typeface="ＭＳ Ｐゴシック" pitchFamily="-111" charset="-128"/>
              </a:rPr>
              <a:t>The problem to determine, for an arbitrary context free language L, if there exist a finite n such that L</a:t>
            </a:r>
            <a:r>
              <a:rPr lang="en-US" sz="2800" b="1" baseline="30000" dirty="0">
                <a:ea typeface="ＭＳ Ｐゴシック" pitchFamily="-111" charset="-128"/>
                <a:cs typeface="ＭＳ Ｐゴシック" pitchFamily="-111" charset="-128"/>
              </a:rPr>
              <a:t>n</a:t>
            </a:r>
            <a:r>
              <a:rPr lang="en-US" sz="2800" b="1" dirty="0">
                <a:ea typeface="ＭＳ Ｐゴシック" pitchFamily="-111" charset="-128"/>
                <a:cs typeface="ＭＳ Ｐゴシック" pitchFamily="-111" charset="-128"/>
              </a:rPr>
              <a:t> = L</a:t>
            </a:r>
            <a:r>
              <a:rPr lang="en-US" sz="2800" b="1" baseline="30000" dirty="0">
                <a:ea typeface="ＭＳ Ｐゴシック" pitchFamily="-111" charset="-128"/>
                <a:cs typeface="ＭＳ Ｐゴシック" pitchFamily="-111" charset="-128"/>
              </a:rPr>
              <a:t>n+1</a:t>
            </a:r>
            <a:r>
              <a:rPr lang="en-US" sz="2800" b="1" dirty="0">
                <a:ea typeface="ＭＳ Ｐゴシック" pitchFamily="-111" charset="-128"/>
                <a:cs typeface="ＭＳ Ｐゴシック" pitchFamily="-111" charset="-128"/>
              </a:rPr>
              <a:t> is undecidable.</a:t>
            </a:r>
          </a:p>
          <a:p>
            <a:pPr eaLnBrk="1" hangingPunct="1"/>
            <a:r>
              <a:rPr lang="en-US" sz="2800" b="1" dirty="0">
                <a:ea typeface="ＭＳ Ｐゴシック" pitchFamily="-111" charset="-128"/>
                <a:cs typeface="ＭＳ Ｐゴシック" pitchFamily="-111" charset="-128"/>
              </a:rPr>
              <a:t>Let M be some Turing Machine</a:t>
            </a:r>
          </a:p>
          <a:p>
            <a:pPr eaLnBrk="1" hangingPunct="1"/>
            <a:r>
              <a:rPr lang="en-US" sz="2800" b="1" dirty="0">
                <a:ea typeface="ＭＳ Ｐゴシック" pitchFamily="-111" charset="-128"/>
                <a:cs typeface="ＭＳ Ｐゴシック" pitchFamily="-111" charset="-128"/>
              </a:rPr>
              <a:t>L</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are configurations },</a:t>
            </a:r>
          </a:p>
          <a:p>
            <a:pPr eaLnBrk="1" hangingPunct="1"/>
            <a:r>
              <a:rPr lang="en-US" sz="2800" b="1" dirty="0">
                <a:ea typeface="ＭＳ Ｐゴシック" pitchFamily="-111" charset="-128"/>
                <a:cs typeface="ＭＳ Ｐゴシック" pitchFamily="-111" charset="-128"/>
              </a:rPr>
              <a:t>L</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3</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4</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$C</a:t>
            </a:r>
            <a:r>
              <a:rPr lang="en-US" sz="2800" b="1" baseline="-25000" dirty="0">
                <a:ea typeface="ＭＳ Ｐゴシック" pitchFamily="-111" charset="-128"/>
                <a:cs typeface="ＭＳ Ｐゴシック" pitchFamily="-111" charset="-128"/>
              </a:rPr>
              <a:t>2k-1</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2k</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where k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1 and, for some </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1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&lt; 2k, C</a:t>
            </a:r>
            <a:r>
              <a:rPr lang="en-US" sz="2800" b="1" baseline="-25000" dirty="0">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baseline="-25000" dirty="0">
                <a:ea typeface="ＭＳ Ｐゴシック" pitchFamily="-111" charset="-128"/>
                <a:cs typeface="ＭＳ Ｐゴシック" pitchFamily="-111" charset="-128"/>
              </a:rPr>
              <a:t>M</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i+1</a:t>
            </a:r>
            <a:r>
              <a:rPr lang="en-US" sz="2800" b="1" dirty="0">
                <a:ea typeface="ＭＳ Ｐゴシック" pitchFamily="-111" charset="-128"/>
                <a:cs typeface="ＭＳ Ｐゴシック" pitchFamily="-111" charset="-128"/>
              </a:rPr>
              <a:t> is false },</a:t>
            </a:r>
          </a:p>
          <a:p>
            <a:pPr eaLnBrk="1" hangingPunct="1"/>
            <a:r>
              <a:rPr lang="en-US" sz="2800" b="1" dirty="0">
                <a:ea typeface="ＭＳ Ｐゴシック" pitchFamily="-111" charset="-128"/>
                <a:cs typeface="ＭＳ Ｐゴシック" pitchFamily="-111" charset="-128"/>
              </a:rPr>
              <a:t>L = L</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a:t>
            </a:r>
          </a:p>
        </p:txBody>
      </p:sp>
      <p:sp>
        <p:nvSpPr>
          <p:cNvPr id="598020" name="Date Placeholder 3"/>
          <p:cNvSpPr>
            <a:spLocks noGrp="1"/>
          </p:cNvSpPr>
          <p:nvPr>
            <p:ph type="dt" sz="quarter" idx="10"/>
          </p:nvPr>
        </p:nvSpPr>
        <p:spPr>
          <a:noFill/>
        </p:spPr>
        <p:txBody>
          <a:bodyPr/>
          <a:lstStyle/>
          <a:p>
            <a:fld id="{42118E59-FBA7-1C46-AA21-944E1B7F6E89}"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980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8022" name="Slide Number Placeholder 5"/>
          <p:cNvSpPr>
            <a:spLocks noGrp="1"/>
          </p:cNvSpPr>
          <p:nvPr>
            <p:ph type="sldNum" sz="quarter" idx="12"/>
          </p:nvPr>
        </p:nvSpPr>
        <p:spPr>
          <a:noFill/>
        </p:spPr>
        <p:txBody>
          <a:bodyPr/>
          <a:lstStyle/>
          <a:p>
            <a:fld id="{E6241535-EF0D-E541-BF66-42795BD6170F}"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794756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itle 1"/>
          <p:cNvSpPr>
            <a:spLocks noGrp="1"/>
          </p:cNvSpPr>
          <p:nvPr>
            <p:ph type="title"/>
          </p:nvPr>
        </p:nvSpPr>
        <p:spPr/>
        <p:txBody>
          <a:bodyPr/>
          <a:lstStyle/>
          <a:p>
            <a:r>
              <a:rPr lang="en-US" sz="4000">
                <a:ea typeface="ＭＳ Ｐゴシック" pitchFamily="-111" charset="-128"/>
                <a:cs typeface="ＭＳ Ｐゴシック" pitchFamily="-111" charset="-128"/>
              </a:rPr>
              <a:t>Undecidability of </a:t>
            </a:r>
            <a:r>
              <a:rPr lang="en-US" sz="4000">
                <a:ea typeface="ＭＳ Ｐゴシック" pitchFamily="-111" charset="-128"/>
                <a:cs typeface="ＭＳ Ｐゴシック" pitchFamily="-111" charset="-128"/>
                <a:sym typeface="Symbol" pitchFamily="-111" charset="2"/>
              </a:rPr>
              <a:t>n L</a:t>
            </a:r>
            <a:r>
              <a:rPr lang="en-US" sz="4000" baseline="30000">
                <a:ea typeface="ＭＳ Ｐゴシック" pitchFamily="-111" charset="-128"/>
                <a:cs typeface="ＭＳ Ｐゴシック" pitchFamily="-111" charset="-128"/>
                <a:sym typeface="Symbol" pitchFamily="-111" charset="2"/>
              </a:rPr>
              <a:t>n</a:t>
            </a:r>
            <a:r>
              <a:rPr lang="en-US" sz="4000">
                <a:ea typeface="ＭＳ Ｐゴシック" pitchFamily="-111" charset="-128"/>
                <a:cs typeface="ＭＳ Ｐゴシック" pitchFamily="-111" charset="-128"/>
                <a:sym typeface="Symbol" pitchFamily="-111" charset="2"/>
              </a:rPr>
              <a:t> = L</a:t>
            </a:r>
            <a:r>
              <a:rPr lang="en-US" sz="4000" baseline="30000">
                <a:ea typeface="ＭＳ Ｐゴシック" pitchFamily="-111" charset="-128"/>
                <a:cs typeface="ＭＳ Ｐゴシック" pitchFamily="-111" charset="-128"/>
                <a:sym typeface="Symbol" pitchFamily="-111" charset="2"/>
              </a:rPr>
              <a:t>n+1</a:t>
            </a:r>
            <a:endParaRPr lang="en-US" sz="4000" baseline="30000">
              <a:ea typeface="ＭＳ Ｐゴシック" pitchFamily="-111" charset="-128"/>
              <a:cs typeface="ＭＳ Ｐゴシック" pitchFamily="-111" charset="-128"/>
            </a:endParaRPr>
          </a:p>
        </p:txBody>
      </p:sp>
      <p:sp>
        <p:nvSpPr>
          <p:cNvPr id="599043" name="Content Placeholder 2"/>
          <p:cNvSpPr>
            <a:spLocks noGrp="1"/>
          </p:cNvSpPr>
          <p:nvPr>
            <p:ph idx="1"/>
          </p:nvPr>
        </p:nvSpPr>
        <p:spPr/>
        <p:txBody>
          <a:bodyPr/>
          <a:lstStyle/>
          <a:p>
            <a:pPr eaLnBrk="1" hangingPunct="1">
              <a:lnSpc>
                <a:spcPct val="90000"/>
              </a:lnSpc>
            </a:pPr>
            <a:r>
              <a:rPr lang="en-US" sz="2400" b="1" dirty="0">
                <a:ea typeface="ＭＳ Ｐゴシック" pitchFamily="-111" charset="-128"/>
                <a:cs typeface="ＭＳ Ｐゴシック" pitchFamily="-111" charset="-128"/>
              </a:rPr>
              <a:t>L is context free. </a:t>
            </a:r>
          </a:p>
          <a:p>
            <a:pPr eaLnBrk="1" hangingPunct="1">
              <a:lnSpc>
                <a:spcPct val="90000"/>
              </a:lnSpc>
            </a:pPr>
            <a:r>
              <a:rPr lang="en-US" sz="2400" b="1" dirty="0">
                <a:ea typeface="ＭＳ Ｐゴシック" pitchFamily="-111" charset="-128"/>
                <a:cs typeface="ＭＳ Ｐゴシック" pitchFamily="-111" charset="-128"/>
              </a:rPr>
              <a:t>Any product of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and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which contains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least once, is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For instance,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p>
          <a:p>
            <a:pPr eaLnBrk="1" hangingPunct="1">
              <a:lnSpc>
                <a:spcPct val="90000"/>
              </a:lnSpc>
            </a:pPr>
            <a:r>
              <a:rPr lang="en-US" sz="2400" b="1" dirty="0">
                <a:ea typeface="ＭＳ Ｐゴシック" pitchFamily="-111" charset="-128"/>
                <a:cs typeface="ＭＳ Ｐゴシック" pitchFamily="-111" charset="-128"/>
              </a:rPr>
              <a:t>This shows that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p>
          <a:p>
            <a:pPr eaLnBrk="1" hangingPunct="1">
              <a:lnSpc>
                <a:spcPct val="90000"/>
              </a:lnSpc>
            </a:pPr>
            <a:r>
              <a:rPr lang="en-US" sz="2400" b="1" dirty="0">
                <a:ea typeface="ＭＳ Ｐゴシック" pitchFamily="-111" charset="-128"/>
                <a:cs typeface="ＭＳ Ｐゴシック" pitchFamily="-111" charset="-128"/>
              </a:rPr>
              <a:t>Thus, L</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p>
          <a:p>
            <a:pPr eaLnBrk="1" hangingPunct="1">
              <a:lnSpc>
                <a:spcPct val="90000"/>
              </a:lnSpc>
            </a:pPr>
            <a:r>
              <a:rPr lang="en-US" sz="2400" b="1" dirty="0">
                <a:ea typeface="ＭＳ Ｐゴシック" pitchFamily="-111" charset="-128"/>
                <a:cs typeface="ＭＳ Ｐゴシック" pitchFamily="-111" charset="-128"/>
              </a:rPr>
              <a:t>Analyzing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and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we see that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just in case there is a word C</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2</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3</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4</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 $ C</a:t>
            </a:r>
            <a:r>
              <a:rPr lang="en-US" sz="2400" b="1" baseline="-25000" dirty="0">
                <a:ea typeface="ＭＳ Ｐゴシック" pitchFamily="-111" charset="-128"/>
                <a:cs typeface="ＭＳ Ｐゴシック" pitchFamily="-111" charset="-128"/>
              </a:rPr>
              <a:t>2n-1</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2n</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 in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that is not also in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p>
          <a:p>
            <a:pPr eaLnBrk="1" hangingPunct="1">
              <a:lnSpc>
                <a:spcPct val="90000"/>
              </a:lnSpc>
            </a:pPr>
            <a:r>
              <a:rPr lang="en-US" sz="2400" b="1" dirty="0">
                <a:ea typeface="ＭＳ Ｐゴシック" pitchFamily="-111" charset="-128"/>
                <a:cs typeface="ＭＳ Ｐゴシック" pitchFamily="-111" charset="-128"/>
              </a:rPr>
              <a:t>But then there is some valid trace of length 2n. </a:t>
            </a:r>
          </a:p>
          <a:p>
            <a:pPr eaLnBrk="1" hangingPunct="1">
              <a:lnSpc>
                <a:spcPct val="90000"/>
              </a:lnSpc>
            </a:pPr>
            <a:r>
              <a:rPr lang="en-US" sz="2400" b="1" dirty="0">
                <a:ea typeface="ＭＳ Ｐゴシック" pitchFamily="-111" charset="-128"/>
                <a:cs typeface="ＭＳ Ｐゴシック" pitchFamily="-111" charset="-128"/>
              </a:rPr>
              <a:t>L has the finite power property </a:t>
            </a:r>
            <a:r>
              <a:rPr lang="en-US" sz="2400" b="1" dirty="0" err="1">
                <a:ea typeface="ＭＳ Ｐゴシック" pitchFamily="-111" charset="-128"/>
                <a:cs typeface="ＭＳ Ｐゴシック" pitchFamily="-111" charset="-128"/>
              </a:rPr>
              <a:t>iff</a:t>
            </a:r>
            <a:r>
              <a:rPr lang="en-US" sz="2400" b="1" dirty="0">
                <a:ea typeface="ＭＳ Ｐゴシック" pitchFamily="-111" charset="-128"/>
                <a:cs typeface="ＭＳ Ｐゴシック" pitchFamily="-111" charset="-128"/>
              </a:rPr>
              <a:t> M executes in constant time.</a:t>
            </a:r>
          </a:p>
        </p:txBody>
      </p:sp>
      <p:sp>
        <p:nvSpPr>
          <p:cNvPr id="599044" name="Date Placeholder 1"/>
          <p:cNvSpPr>
            <a:spLocks noGrp="1"/>
          </p:cNvSpPr>
          <p:nvPr>
            <p:ph type="dt" sz="quarter" idx="10"/>
          </p:nvPr>
        </p:nvSpPr>
        <p:spPr>
          <a:noFill/>
        </p:spPr>
        <p:txBody>
          <a:bodyPr/>
          <a:lstStyle/>
          <a:p>
            <a:fld id="{FCD26E64-F972-3F4D-BD14-C71DF20F767F}"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9904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9046" name="Slide Number Placeholder 3"/>
          <p:cNvSpPr>
            <a:spLocks noGrp="1"/>
          </p:cNvSpPr>
          <p:nvPr>
            <p:ph type="sldNum" sz="quarter" idx="12"/>
          </p:nvPr>
        </p:nvSpPr>
        <p:spPr>
          <a:noFill/>
        </p:spPr>
        <p:txBody>
          <a:bodyPr/>
          <a:lstStyle/>
          <a:p>
            <a:fld id="{40E3F836-A867-E04D-9FFF-E3B8F8468713}" type="slidenum">
              <a:rPr lang="en-US">
                <a:latin typeface="Arial" pitchFamily="-111" charset="0"/>
                <a:ea typeface="ＭＳ Ｐゴシック" pitchFamily="-111" charset="-128"/>
                <a:cs typeface="ＭＳ Ｐゴシック" pitchFamily="-111" charset="-128"/>
              </a:rPr>
              <a:pPr/>
              <a:t>12</a:t>
            </a:fld>
            <a:endParaRPr lang="en-US" dirty="0">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29116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7DB5E-AD98-5848-AB73-A6AC8A02E168}"/>
              </a:ext>
            </a:extLst>
          </p:cNvPr>
          <p:cNvSpPr>
            <a:spLocks noGrp="1"/>
          </p:cNvSpPr>
          <p:nvPr>
            <p:ph type="title"/>
          </p:nvPr>
        </p:nvSpPr>
        <p:spPr/>
        <p:txBody>
          <a:bodyPr/>
          <a:lstStyle/>
          <a:p>
            <a:r>
              <a:rPr lang="en-US" dirty="0"/>
              <a:t>Missing Step</a:t>
            </a:r>
          </a:p>
        </p:txBody>
      </p:sp>
      <p:sp>
        <p:nvSpPr>
          <p:cNvPr id="3" name="Content Placeholder 2">
            <a:extLst>
              <a:ext uri="{FF2B5EF4-FFF2-40B4-BE49-F238E27FC236}">
                <a16:creationId xmlns:a16="http://schemas.microsoft.com/office/drawing/2014/main" id="{BC581095-8BBA-5940-B1F8-816F440C8297}"/>
              </a:ext>
            </a:extLst>
          </p:cNvPr>
          <p:cNvSpPr>
            <a:spLocks noGrp="1"/>
          </p:cNvSpPr>
          <p:nvPr>
            <p:ph idx="1"/>
          </p:nvPr>
        </p:nvSpPr>
        <p:spPr/>
        <p:txBody>
          <a:bodyPr/>
          <a:lstStyle/>
          <a:p>
            <a:r>
              <a:rPr lang="en-US" sz="2400" dirty="0"/>
              <a:t>We have that </a:t>
            </a:r>
            <a:r>
              <a:rPr lang="en-US" sz="2400" b="1" dirty="0"/>
              <a:t>CT</a:t>
            </a:r>
            <a:r>
              <a:rPr lang="en-US" sz="2400" dirty="0"/>
              <a:t> (Constant-Time) is many-one reducible to Finite Power Problem (</a:t>
            </a:r>
            <a:r>
              <a:rPr lang="en-US" sz="2400" b="1" dirty="0"/>
              <a:t>FPC</a:t>
            </a:r>
            <a:r>
              <a:rPr lang="en-US" sz="2400" dirty="0"/>
              <a:t>) for CFLs</a:t>
            </a:r>
          </a:p>
          <a:p>
            <a:r>
              <a:rPr lang="en-US" sz="2400" dirty="0"/>
              <a:t>This means that if </a:t>
            </a:r>
            <a:r>
              <a:rPr lang="en-US" sz="2400" b="1" dirty="0"/>
              <a:t>CT</a:t>
            </a:r>
            <a:r>
              <a:rPr lang="en-US" sz="2400" dirty="0"/>
              <a:t> is unsolvable, so is </a:t>
            </a:r>
            <a:r>
              <a:rPr lang="en-US" sz="2400" b="1" dirty="0"/>
              <a:t>FPC</a:t>
            </a:r>
            <a:r>
              <a:rPr lang="en-US" sz="2400" dirty="0"/>
              <a:t> for CFLs.</a:t>
            </a:r>
          </a:p>
          <a:p>
            <a:r>
              <a:rPr lang="en-US" sz="2400" dirty="0"/>
              <a:t>However, we still lack a proof that </a:t>
            </a:r>
            <a:r>
              <a:rPr lang="en-US" sz="2400" b="1" dirty="0"/>
              <a:t>CT</a:t>
            </a:r>
            <a:r>
              <a:rPr lang="en-US" sz="2400" dirty="0"/>
              <a:t> is unsolvable. To achieve that we actually start with the 1966 result* that the mortality problem for TMs with potentially </a:t>
            </a:r>
            <a:r>
              <a:rPr lang="en-US" sz="2400" b="1" dirty="0"/>
              <a:t>infinite</a:t>
            </a:r>
            <a:r>
              <a:rPr lang="en-US" sz="2400" dirty="0"/>
              <a:t> initial tape markings is re/non-recursive</a:t>
            </a:r>
            <a:br>
              <a:rPr lang="en-US" sz="2400" dirty="0"/>
            </a:br>
            <a:r>
              <a:rPr lang="en-US" sz="2400" dirty="0"/>
              <a:t>Note that the uniform halting problem for TMs with </a:t>
            </a:r>
            <a:r>
              <a:rPr lang="en-US" sz="2400" b="1" dirty="0"/>
              <a:t>finite</a:t>
            </a:r>
            <a:r>
              <a:rPr lang="en-US" sz="2400" dirty="0"/>
              <a:t> initial tape markings is not even re – This is </a:t>
            </a:r>
            <a:r>
              <a:rPr lang="en-US" sz="2400" b="1" dirty="0"/>
              <a:t>TOTAL</a:t>
            </a:r>
          </a:p>
          <a:p>
            <a:pPr marL="0" indent="0">
              <a:buNone/>
            </a:pPr>
            <a:br>
              <a:rPr lang="en-US" sz="2000" b="1" dirty="0"/>
            </a:br>
            <a:r>
              <a:rPr lang="en-US" sz="2000" b="1" dirty="0"/>
              <a:t>*</a:t>
            </a:r>
            <a:r>
              <a:rPr lang="en-US" sz="2000" dirty="0"/>
              <a:t>P.K. Hooper, The undecidability of the Turing machine immortality problem, </a:t>
            </a:r>
            <a:r>
              <a:rPr lang="en-US" sz="2000" b="1" i="1" dirty="0"/>
              <a:t>J. Symbolic Logic 31</a:t>
            </a:r>
            <a:r>
              <a:rPr lang="en-US" sz="2000" b="1" dirty="0"/>
              <a:t> </a:t>
            </a:r>
            <a:r>
              <a:rPr lang="en-US" sz="2000" dirty="0"/>
              <a:t>(1966) 219-234.</a:t>
            </a:r>
            <a:endParaRPr lang="en-US" sz="1600" b="1" dirty="0"/>
          </a:p>
        </p:txBody>
      </p:sp>
      <p:sp>
        <p:nvSpPr>
          <p:cNvPr id="4" name="Date Placeholder 3">
            <a:extLst>
              <a:ext uri="{FF2B5EF4-FFF2-40B4-BE49-F238E27FC236}">
                <a16:creationId xmlns:a16="http://schemas.microsoft.com/office/drawing/2014/main" id="{CE880F52-802B-7947-A19C-7EA287151520}"/>
              </a:ext>
            </a:extLst>
          </p:cNvPr>
          <p:cNvSpPr>
            <a:spLocks noGrp="1"/>
          </p:cNvSpPr>
          <p:nvPr>
            <p:ph type="dt" sz="half" idx="10"/>
          </p:nvPr>
        </p:nvSpPr>
        <p:spPr/>
        <p:txBody>
          <a:bodyPr/>
          <a:lstStyle/>
          <a:p>
            <a:pPr>
              <a:defRPr/>
            </a:pPr>
            <a:fld id="{42E49081-5805-2747-8C6A-5FA478CC53C3}" type="datetime1">
              <a:rPr lang="en-US" smtClean="0"/>
              <a:pPr>
                <a:defRPr/>
              </a:pPr>
              <a:t>4/4/21</a:t>
            </a:fld>
            <a:endParaRPr lang="en-US" dirty="0"/>
          </a:p>
        </p:txBody>
      </p:sp>
      <p:sp>
        <p:nvSpPr>
          <p:cNvPr id="5" name="Footer Placeholder 4">
            <a:extLst>
              <a:ext uri="{FF2B5EF4-FFF2-40B4-BE49-F238E27FC236}">
                <a16:creationId xmlns:a16="http://schemas.microsoft.com/office/drawing/2014/main" id="{68F042FC-5BD1-0C43-AE8C-919EDBEF51A1}"/>
              </a:ext>
            </a:extLst>
          </p:cNvPr>
          <p:cNvSpPr>
            <a:spLocks noGrp="1"/>
          </p:cNvSpPr>
          <p:nvPr>
            <p:ph type="ftr" sz="quarter" idx="11"/>
          </p:nvPr>
        </p:nvSpPr>
        <p:spPr/>
        <p:txBody>
          <a:bodyPr/>
          <a:lstStyle/>
          <a:p>
            <a:pPr>
              <a:defRPr/>
            </a:pPr>
            <a:r>
              <a:rPr lang="en-US"/>
              <a:t>© UCF CS</a:t>
            </a:r>
            <a:endParaRPr lang="en-US" dirty="0"/>
          </a:p>
        </p:txBody>
      </p:sp>
      <p:sp>
        <p:nvSpPr>
          <p:cNvPr id="6" name="Slide Number Placeholder 5">
            <a:extLst>
              <a:ext uri="{FF2B5EF4-FFF2-40B4-BE49-F238E27FC236}">
                <a16:creationId xmlns:a16="http://schemas.microsoft.com/office/drawing/2014/main" id="{B96C62E8-282E-BC45-8F21-5C48A26780BD}"/>
              </a:ext>
            </a:extLst>
          </p:cNvPr>
          <p:cNvSpPr>
            <a:spLocks noGrp="1"/>
          </p:cNvSpPr>
          <p:nvPr>
            <p:ph type="sldNum" sz="quarter" idx="12"/>
          </p:nvPr>
        </p:nvSpPr>
        <p:spPr/>
        <p:txBody>
          <a:bodyPr/>
          <a:lstStyle/>
          <a:p>
            <a:pPr>
              <a:defRPr/>
            </a:pPr>
            <a:fld id="{33E9163E-B168-F542-BBC6-C62085C73ADC}" type="slidenum">
              <a:rPr lang="en-US" smtClean="0"/>
              <a:pPr>
                <a:defRPr/>
              </a:pPr>
              <a:t>13</a:t>
            </a:fld>
            <a:endParaRPr lang="en-US" dirty="0"/>
          </a:p>
        </p:txBody>
      </p:sp>
    </p:spTree>
    <p:extLst>
      <p:ext uri="{BB962C8B-B14F-4D97-AF65-F5344CB8AC3E}">
        <p14:creationId xmlns:p14="http://schemas.microsoft.com/office/powerpoint/2010/main" val="1468830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7BBA-1FC3-4BD4-BEF4-253866384D45}"/>
              </a:ext>
            </a:extLst>
          </p:cNvPr>
          <p:cNvSpPr>
            <a:spLocks noGrp="1"/>
          </p:cNvSpPr>
          <p:nvPr>
            <p:ph type="title"/>
          </p:nvPr>
        </p:nvSpPr>
        <p:spPr/>
        <p:txBody>
          <a:bodyPr/>
          <a:lstStyle/>
          <a:p>
            <a:r>
              <a:rPr lang="en-US" dirty="0"/>
              <a:t>Infinite Tape Markings</a:t>
            </a:r>
          </a:p>
        </p:txBody>
      </p:sp>
      <p:sp>
        <p:nvSpPr>
          <p:cNvPr id="3" name="Content Placeholder 2">
            <a:extLst>
              <a:ext uri="{FF2B5EF4-FFF2-40B4-BE49-F238E27FC236}">
                <a16:creationId xmlns:a16="http://schemas.microsoft.com/office/drawing/2014/main" id="{9969D884-EC69-42BA-8415-E61A33E6ADAF}"/>
              </a:ext>
            </a:extLst>
          </p:cNvPr>
          <p:cNvSpPr>
            <a:spLocks noGrp="1"/>
          </p:cNvSpPr>
          <p:nvPr>
            <p:ph idx="1"/>
          </p:nvPr>
        </p:nvSpPr>
        <p:spPr/>
        <p:txBody>
          <a:bodyPr/>
          <a:lstStyle/>
          <a:p>
            <a:r>
              <a:rPr lang="en-US" sz="2400" dirty="0"/>
              <a:t>If a TM halts for all tape markings, even if the TM’s initial tape is infinitely marked, then there is some fixed maximum amount of the tape that the machine can traverse</a:t>
            </a:r>
          </a:p>
          <a:p>
            <a:r>
              <a:rPr lang="en-US" sz="2400" dirty="0"/>
              <a:t>Why is the above so?</a:t>
            </a:r>
          </a:p>
          <a:p>
            <a:r>
              <a:rPr lang="en-US" sz="2400" dirty="0"/>
              <a:t>Well, informally, if there was no bound built into the TM’s table then it would be at the mercy of its data to decide when to stop and that would lead a search for a zero (a divider between items on the tape) to take an infinite amount of time</a:t>
            </a:r>
          </a:p>
        </p:txBody>
      </p:sp>
      <p:sp>
        <p:nvSpPr>
          <p:cNvPr id="4" name="Date Placeholder 3">
            <a:extLst>
              <a:ext uri="{FF2B5EF4-FFF2-40B4-BE49-F238E27FC236}">
                <a16:creationId xmlns:a16="http://schemas.microsoft.com/office/drawing/2014/main" id="{6BB8987B-7DD5-46A7-A0E6-78F534D96CD3}"/>
              </a:ext>
            </a:extLst>
          </p:cNvPr>
          <p:cNvSpPr>
            <a:spLocks noGrp="1"/>
          </p:cNvSpPr>
          <p:nvPr>
            <p:ph type="dt" sz="half" idx="10"/>
          </p:nvPr>
        </p:nvSpPr>
        <p:spPr/>
        <p:txBody>
          <a:bodyPr/>
          <a:lstStyle/>
          <a:p>
            <a:fld id="{2534C2F4-DACC-7046-9C17-8BE104BD396C}" type="datetime1">
              <a:rPr lang="en-US" smtClean="0"/>
              <a:t>4/4/21</a:t>
            </a:fld>
            <a:endParaRPr lang="en-US"/>
          </a:p>
        </p:txBody>
      </p:sp>
      <p:sp>
        <p:nvSpPr>
          <p:cNvPr id="5" name="Footer Placeholder 4">
            <a:extLst>
              <a:ext uri="{FF2B5EF4-FFF2-40B4-BE49-F238E27FC236}">
                <a16:creationId xmlns:a16="http://schemas.microsoft.com/office/drawing/2014/main" id="{90CF9108-803C-4B44-8F97-6730CDBC75B0}"/>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5D8FBC96-817A-4D7D-BB31-67184BE11468}"/>
              </a:ext>
            </a:extLst>
          </p:cNvPr>
          <p:cNvSpPr>
            <a:spLocks noGrp="1"/>
          </p:cNvSpPr>
          <p:nvPr>
            <p:ph type="sldNum" sz="quarter" idx="12"/>
          </p:nvPr>
        </p:nvSpPr>
        <p:spPr/>
        <p:txBody>
          <a:bodyPr/>
          <a:lstStyle/>
          <a:p>
            <a:fld id="{F7F6C048-724C-A44D-A3A9-573A2C2F7973}" type="slidenum">
              <a:rPr lang="en-US" smtClean="0"/>
              <a:pPr/>
              <a:t>14</a:t>
            </a:fld>
            <a:endParaRPr lang="en-US"/>
          </a:p>
        </p:txBody>
      </p:sp>
    </p:spTree>
    <p:extLst>
      <p:ext uri="{BB962C8B-B14F-4D97-AF65-F5344CB8AC3E}">
        <p14:creationId xmlns:p14="http://schemas.microsoft.com/office/powerpoint/2010/main" val="1167723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C625-0C97-453E-BEC9-946B9B4240F7}"/>
              </a:ext>
            </a:extLst>
          </p:cNvPr>
          <p:cNvSpPr>
            <a:spLocks noGrp="1"/>
          </p:cNvSpPr>
          <p:nvPr>
            <p:ph type="title"/>
          </p:nvPr>
        </p:nvSpPr>
        <p:spPr/>
        <p:txBody>
          <a:bodyPr/>
          <a:lstStyle/>
          <a:p>
            <a:r>
              <a:rPr lang="en-US" dirty="0"/>
              <a:t>Uniformly Halting</a:t>
            </a:r>
          </a:p>
        </p:txBody>
      </p:sp>
      <p:sp>
        <p:nvSpPr>
          <p:cNvPr id="3" name="Content Placeholder 2">
            <a:extLst>
              <a:ext uri="{FF2B5EF4-FFF2-40B4-BE49-F238E27FC236}">
                <a16:creationId xmlns:a16="http://schemas.microsoft.com/office/drawing/2014/main" id="{EE202A2D-2E38-46B4-9DED-B9CA8C5E9CA0}"/>
              </a:ext>
            </a:extLst>
          </p:cNvPr>
          <p:cNvSpPr>
            <a:spLocks noGrp="1"/>
          </p:cNvSpPr>
          <p:nvPr>
            <p:ph idx="1"/>
          </p:nvPr>
        </p:nvSpPr>
        <p:spPr/>
        <p:txBody>
          <a:bodyPr/>
          <a:lstStyle/>
          <a:p>
            <a:r>
              <a:rPr lang="en-US" sz="2800" dirty="0"/>
              <a:t>A TM, </a:t>
            </a:r>
            <a:r>
              <a:rPr lang="en-US" sz="2800" b="1" i="1" dirty="0"/>
              <a:t>M</a:t>
            </a:r>
            <a:r>
              <a:rPr lang="en-US" sz="2800" dirty="0"/>
              <a:t>, uniformly halts if there is some </a:t>
            </a:r>
            <a:r>
              <a:rPr lang="en-US" sz="2800" b="1" dirty="0"/>
              <a:t>n</a:t>
            </a:r>
            <a:r>
              <a:rPr lang="en-US" sz="2800" dirty="0"/>
              <a:t>, dependent only on </a:t>
            </a:r>
            <a:r>
              <a:rPr lang="en-US" sz="2800" b="1" i="1" dirty="0"/>
              <a:t>M</a:t>
            </a:r>
            <a:r>
              <a:rPr lang="en-US" sz="2800" dirty="0"/>
              <a:t>, such that </a:t>
            </a:r>
            <a:r>
              <a:rPr lang="en-US" sz="2800" b="1" i="1" dirty="0"/>
              <a:t>M</a:t>
            </a:r>
            <a:r>
              <a:rPr lang="en-US" sz="2800" dirty="0"/>
              <a:t> halts in at most </a:t>
            </a:r>
            <a:r>
              <a:rPr lang="en-US" sz="2800" b="1" dirty="0"/>
              <a:t>n</a:t>
            </a:r>
            <a:r>
              <a:rPr lang="en-US" sz="2800" dirty="0"/>
              <a:t> steps no matter what initial finite input it is given</a:t>
            </a:r>
          </a:p>
          <a:p>
            <a:r>
              <a:rPr lang="en-US" sz="2800" dirty="0"/>
              <a:t>Note that this concepts is restricted to normal TMs that start with a finitely marked tape</a:t>
            </a:r>
          </a:p>
          <a:p>
            <a:r>
              <a:rPr lang="en-US" sz="2800" dirty="0"/>
              <a:t>Clearly, a TM that uniformly halts runs in constant time</a:t>
            </a:r>
          </a:p>
        </p:txBody>
      </p:sp>
      <p:sp>
        <p:nvSpPr>
          <p:cNvPr id="4" name="Date Placeholder 3">
            <a:extLst>
              <a:ext uri="{FF2B5EF4-FFF2-40B4-BE49-F238E27FC236}">
                <a16:creationId xmlns:a16="http://schemas.microsoft.com/office/drawing/2014/main" id="{A684C4C1-39B0-4DB8-88D9-61F8C5D14BAA}"/>
              </a:ext>
            </a:extLst>
          </p:cNvPr>
          <p:cNvSpPr>
            <a:spLocks noGrp="1"/>
          </p:cNvSpPr>
          <p:nvPr>
            <p:ph type="dt" sz="half" idx="10"/>
          </p:nvPr>
        </p:nvSpPr>
        <p:spPr/>
        <p:txBody>
          <a:bodyPr/>
          <a:lstStyle/>
          <a:p>
            <a:fld id="{2534C2F4-DACC-7046-9C17-8BE104BD396C}" type="datetime1">
              <a:rPr lang="en-US" smtClean="0"/>
              <a:t>4/4/21</a:t>
            </a:fld>
            <a:endParaRPr lang="en-US"/>
          </a:p>
        </p:txBody>
      </p:sp>
      <p:sp>
        <p:nvSpPr>
          <p:cNvPr id="5" name="Footer Placeholder 4">
            <a:extLst>
              <a:ext uri="{FF2B5EF4-FFF2-40B4-BE49-F238E27FC236}">
                <a16:creationId xmlns:a16="http://schemas.microsoft.com/office/drawing/2014/main" id="{B4A4135E-EA28-4F34-AE1E-E7E0A98E8ED8}"/>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E86671E1-03BB-4586-8812-B84021EC5461}"/>
              </a:ext>
            </a:extLst>
          </p:cNvPr>
          <p:cNvSpPr>
            <a:spLocks noGrp="1"/>
          </p:cNvSpPr>
          <p:nvPr>
            <p:ph type="sldNum" sz="quarter" idx="12"/>
          </p:nvPr>
        </p:nvSpPr>
        <p:spPr/>
        <p:txBody>
          <a:bodyPr/>
          <a:lstStyle/>
          <a:p>
            <a:fld id="{F7F6C048-724C-A44D-A3A9-573A2C2F7973}" type="slidenum">
              <a:rPr lang="en-US" smtClean="0"/>
              <a:pPr/>
              <a:t>15</a:t>
            </a:fld>
            <a:endParaRPr lang="en-US"/>
          </a:p>
        </p:txBody>
      </p:sp>
    </p:spTree>
    <p:extLst>
      <p:ext uri="{BB962C8B-B14F-4D97-AF65-F5344CB8AC3E}">
        <p14:creationId xmlns:p14="http://schemas.microsoft.com/office/powerpoint/2010/main" val="609916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uniformly halts </a:t>
            </a:r>
            <a:r>
              <a:rPr lang="en-US" dirty="0" err="1"/>
              <a:t>iff</a:t>
            </a:r>
            <a:r>
              <a:rPr lang="en-US" dirty="0"/>
              <a:t> T is mortal</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r>
              <a:rPr lang="en-US" sz="2000" dirty="0"/>
              <a:t>Let </a:t>
            </a:r>
            <a:r>
              <a:rPr lang="en-US" sz="2000" b="1" i="1" dirty="0"/>
              <a:t>T </a:t>
            </a:r>
            <a:r>
              <a:rPr lang="en-US" sz="2000" dirty="0"/>
              <a:t>be a TM that does not uniformly halt. If any finite ID does not lead to a halt, then clearly </a:t>
            </a:r>
            <a:r>
              <a:rPr lang="en-US" sz="2000" b="1" i="1" dirty="0"/>
              <a:t>T</a:t>
            </a:r>
            <a:r>
              <a:rPr lang="en-US" sz="2000" dirty="0"/>
              <a:t> is immortal. </a:t>
            </a:r>
          </a:p>
          <a:p>
            <a:r>
              <a:rPr lang="en-US" sz="2000" dirty="0"/>
              <a:t>Assume then that </a:t>
            </a:r>
            <a:r>
              <a:rPr lang="en-US" sz="2000" b="1" i="1" dirty="0"/>
              <a:t>T </a:t>
            </a:r>
            <a:r>
              <a:rPr lang="en-US" sz="2000" dirty="0"/>
              <a:t>does not uniformly halt but all finite ID’s cause it to halt.</a:t>
            </a:r>
          </a:p>
          <a:p>
            <a:r>
              <a:rPr lang="en-US" sz="2000" dirty="0"/>
              <a:t>Let </a:t>
            </a:r>
            <a:r>
              <a:rPr lang="en-US" sz="2000" dirty="0">
                <a:latin typeface="Script MT Bold" panose="03040602040607080904" pitchFamily="66" charset="0"/>
              </a:rPr>
              <a:t>I</a:t>
            </a:r>
            <a:r>
              <a:rPr lang="en-US" sz="2000" dirty="0"/>
              <a:t> be the set of all ID’s such that, for each </a:t>
            </a:r>
            <a:r>
              <a:rPr lang="en-US" sz="2000" b="1" i="1" dirty="0"/>
              <a:t>I</a:t>
            </a:r>
            <a:r>
              <a:rPr lang="en-US" sz="2000" dirty="0"/>
              <a:t> </a:t>
            </a:r>
            <a:r>
              <a:rPr lang="en-US" sz="2000" dirty="0">
                <a:sym typeface="Symbol" panose="05050102010706020507" pitchFamily="18" charset="2"/>
              </a:rPr>
              <a:t></a:t>
            </a:r>
            <a:r>
              <a:rPr lang="en-US" sz="2000" dirty="0"/>
              <a:t> </a:t>
            </a:r>
            <a:r>
              <a:rPr lang="en-US" sz="2000" dirty="0">
                <a:latin typeface="Script MT Bold" panose="03040602040607080904" pitchFamily="66" charset="0"/>
              </a:rPr>
              <a:t>I</a:t>
            </a:r>
            <a:r>
              <a:rPr lang="en-US" sz="2000" dirty="0"/>
              <a:t>, when </a:t>
            </a:r>
            <a:r>
              <a:rPr lang="en-US" sz="2000" b="1" i="1" dirty="0"/>
              <a:t>T</a:t>
            </a:r>
            <a:r>
              <a:rPr lang="en-US" sz="2000" i="1" dirty="0"/>
              <a:t> </a:t>
            </a:r>
            <a:r>
              <a:rPr lang="en-US" sz="2000" dirty="0"/>
              <a:t>starts in </a:t>
            </a:r>
            <a:r>
              <a:rPr lang="en-US" sz="2000" b="1" i="1" dirty="0"/>
              <a:t>I </a:t>
            </a:r>
            <a:r>
              <a:rPr lang="en-US" sz="2000" dirty="0"/>
              <a:t>it will eventually scan each square of the tape containing a symbol of </a:t>
            </a:r>
            <a:r>
              <a:rPr lang="en-US" sz="2000" b="1" i="1" dirty="0"/>
              <a:t>I</a:t>
            </a:r>
            <a:r>
              <a:rPr lang="en-US" sz="2000" dirty="0"/>
              <a:t> before it scans a square not containing a symbol of </a:t>
            </a:r>
            <a:r>
              <a:rPr lang="en-US" sz="2000" b="1" i="1" dirty="0"/>
              <a:t>I</a:t>
            </a:r>
            <a:r>
              <a:rPr lang="en-US" sz="2000" dirty="0"/>
              <a:t>. </a:t>
            </a:r>
          </a:p>
          <a:p>
            <a:r>
              <a:rPr lang="en-US" sz="2000" dirty="0"/>
              <a:t>Let {</a:t>
            </a:r>
            <a:r>
              <a:rPr lang="en-US" sz="2000" b="1" dirty="0"/>
              <a:t>q</a:t>
            </a:r>
            <a:r>
              <a:rPr lang="en-US" sz="2000" b="1" baseline="-25000" dirty="0"/>
              <a:t>1</a:t>
            </a:r>
            <a:r>
              <a:rPr lang="en-US" sz="2000" dirty="0"/>
              <a:t>, … , </a:t>
            </a:r>
            <a:r>
              <a:rPr lang="en-US" sz="2000" b="1" dirty="0" err="1"/>
              <a:t>q</a:t>
            </a:r>
            <a:r>
              <a:rPr lang="en-US" sz="2000" b="1" baseline="-25000" dirty="0" err="1"/>
              <a:t>m</a:t>
            </a:r>
            <a:r>
              <a:rPr lang="en-US" sz="2000" dirty="0"/>
              <a:t>} be the states of </a:t>
            </a:r>
            <a:r>
              <a:rPr lang="en-US" sz="2000" b="1" i="1" dirty="0"/>
              <a:t>T</a:t>
            </a:r>
            <a:r>
              <a:rPr lang="en-US" sz="2000" dirty="0"/>
              <a:t>. We define a forest of </a:t>
            </a:r>
            <a:r>
              <a:rPr lang="en-US" sz="2000" b="1" dirty="0"/>
              <a:t>m</a:t>
            </a:r>
            <a:r>
              <a:rPr lang="en-US" sz="2000" dirty="0"/>
              <a:t> trees, one for each state of </a:t>
            </a:r>
            <a:r>
              <a:rPr lang="en-US" sz="2000" b="1" i="1" dirty="0"/>
              <a:t>T</a:t>
            </a:r>
            <a:r>
              <a:rPr lang="en-US" sz="2000" dirty="0"/>
              <a:t>, such that the </a:t>
            </a:r>
            <a:r>
              <a:rPr lang="en-US" sz="2000" b="1" dirty="0"/>
              <a:t>j</a:t>
            </a:r>
            <a:r>
              <a:rPr lang="en-US" sz="2000" dirty="0"/>
              <a:t>-</a:t>
            </a:r>
            <a:r>
              <a:rPr lang="en-US" sz="2000" dirty="0" err="1"/>
              <a:t>th</a:t>
            </a:r>
            <a:r>
              <a:rPr lang="en-US" sz="2000" dirty="0"/>
              <a:t> tree has root </a:t>
            </a:r>
            <a:r>
              <a:rPr lang="en-US" sz="2000" b="1" dirty="0" err="1"/>
              <a:t>q</a:t>
            </a:r>
            <a:r>
              <a:rPr lang="en-US" sz="2000" b="1" baseline="-25000" dirty="0" err="1"/>
              <a:t>j</a:t>
            </a:r>
            <a:r>
              <a:rPr lang="en-US" sz="2000" dirty="0"/>
              <a:t>. </a:t>
            </a:r>
          </a:p>
          <a:p>
            <a:r>
              <a:rPr lang="en-US" sz="2000" dirty="0"/>
              <a:t>If </a:t>
            </a:r>
            <a:r>
              <a:rPr lang="en-US" sz="2000" b="1" i="1" dirty="0"/>
              <a:t>I</a:t>
            </a:r>
            <a:r>
              <a:rPr lang="en-US" sz="2000" b="1" i="1" baseline="-25000" dirty="0"/>
              <a:t>0</a:t>
            </a:r>
            <a:r>
              <a:rPr lang="en-US" sz="2000" dirty="0"/>
              <a:t>, </a:t>
            </a:r>
            <a:r>
              <a:rPr lang="en-US" sz="2000" b="1" i="1" dirty="0"/>
              <a:t>I</a:t>
            </a:r>
            <a:r>
              <a:rPr lang="en-US" sz="2000" b="1" i="1" baseline="-25000" dirty="0"/>
              <a:t>1</a:t>
            </a:r>
            <a:r>
              <a:rPr lang="en-US" sz="2000" dirty="0"/>
              <a:t> </a:t>
            </a:r>
            <a:r>
              <a:rPr lang="en-US" sz="2000" dirty="0">
                <a:sym typeface="Symbol" panose="05050102010706020507" pitchFamily="18" charset="2"/>
              </a:rPr>
              <a:t></a:t>
            </a:r>
            <a:r>
              <a:rPr lang="en-US" sz="2000" dirty="0"/>
              <a:t> </a:t>
            </a:r>
            <a:r>
              <a:rPr lang="en-US" sz="2000" dirty="0">
                <a:latin typeface="Script MT Bold" panose="03040602040607080904" pitchFamily="66" charset="0"/>
              </a:rPr>
              <a:t>I</a:t>
            </a:r>
            <a:r>
              <a:rPr lang="en-US" sz="2000" dirty="0"/>
              <a:t>, and </a:t>
            </a:r>
            <a:r>
              <a:rPr lang="en-US" sz="2000" b="1" dirty="0" err="1"/>
              <a:t>q</a:t>
            </a:r>
            <a:r>
              <a:rPr lang="en-US" sz="2000" b="1" baseline="-25000" dirty="0" err="1"/>
              <a:t>j</a:t>
            </a:r>
            <a:r>
              <a:rPr lang="en-US" sz="2000" dirty="0"/>
              <a:t> is a symbol of </a:t>
            </a:r>
            <a:r>
              <a:rPr lang="en-US" sz="2000" b="1" i="1" dirty="0"/>
              <a:t>I</a:t>
            </a:r>
            <a:r>
              <a:rPr lang="en-US" sz="2000" b="1" i="1" baseline="-25000" dirty="0"/>
              <a:t>0</a:t>
            </a:r>
            <a:r>
              <a:rPr lang="en-US" sz="2000" dirty="0"/>
              <a:t> and </a:t>
            </a:r>
            <a:r>
              <a:rPr lang="en-US" sz="2000" b="1" i="1" dirty="0"/>
              <a:t>I</a:t>
            </a:r>
            <a:r>
              <a:rPr lang="en-US" sz="2000" b="1" i="1" baseline="-25000" dirty="0"/>
              <a:t>1</a:t>
            </a:r>
            <a:r>
              <a:rPr lang="en-US" sz="2000" dirty="0"/>
              <a:t>, and </a:t>
            </a:r>
            <a:r>
              <a:rPr lang="en-US" sz="2000" b="1" i="1" dirty="0"/>
              <a:t>I</a:t>
            </a:r>
            <a:r>
              <a:rPr lang="en-US" sz="2000" b="1" i="1" baseline="-25000" dirty="0"/>
              <a:t>1</a:t>
            </a:r>
            <a:r>
              <a:rPr lang="en-US" sz="2000" dirty="0"/>
              <a:t> = </a:t>
            </a:r>
            <a:r>
              <a:rPr lang="en-US" sz="2000" b="1" i="1" dirty="0">
                <a:sym typeface="Symbol" panose="05050102010706020507" pitchFamily="18" charset="2"/>
              </a:rPr>
              <a:t> </a:t>
            </a:r>
            <a:r>
              <a:rPr lang="en-US" sz="2000" b="1" i="1" dirty="0"/>
              <a:t>I</a:t>
            </a:r>
            <a:r>
              <a:rPr lang="en-US" sz="2000" b="1" i="1" baseline="-25000" dirty="0"/>
              <a:t>0</a:t>
            </a:r>
            <a:r>
              <a:rPr lang="en-US" sz="2000" b="1" i="1" dirty="0"/>
              <a:t> </a:t>
            </a:r>
            <a:r>
              <a:rPr lang="en-US" sz="2000" dirty="0"/>
              <a:t>or </a:t>
            </a:r>
            <a:r>
              <a:rPr lang="en-US" sz="2000" b="1" i="1" dirty="0"/>
              <a:t>I</a:t>
            </a:r>
            <a:r>
              <a:rPr lang="en-US" sz="2000" b="1" i="1" baseline="-25000" dirty="0"/>
              <a:t>1</a:t>
            </a:r>
            <a:r>
              <a:rPr lang="en-US" sz="2000" dirty="0"/>
              <a:t> = </a:t>
            </a:r>
            <a:r>
              <a:rPr lang="en-US" sz="2000" b="1" i="1" dirty="0"/>
              <a:t>I</a:t>
            </a:r>
            <a:r>
              <a:rPr lang="en-US" sz="2000" b="1" i="1" baseline="-25000" dirty="0"/>
              <a:t>0</a:t>
            </a:r>
            <a:r>
              <a:rPr lang="en-US" sz="2000" dirty="0"/>
              <a:t> </a:t>
            </a:r>
            <a:r>
              <a:rPr lang="en-US" sz="2000" b="1" i="1" dirty="0">
                <a:sym typeface="Symbol" panose="05050102010706020507" pitchFamily="18" charset="2"/>
              </a:rPr>
              <a:t> </a:t>
            </a:r>
            <a:r>
              <a:rPr lang="en-US" sz="2000" dirty="0">
                <a:sym typeface="Symbol" panose="05050102010706020507" pitchFamily="18" charset="2"/>
              </a:rPr>
              <a:t>,</a:t>
            </a:r>
            <a:r>
              <a:rPr lang="en-US" sz="2000" b="1" i="1" dirty="0">
                <a:sym typeface="Symbol" panose="05050102010706020507" pitchFamily="18" charset="2"/>
              </a:rPr>
              <a:t> </a:t>
            </a:r>
            <a:r>
              <a:rPr lang="en-US" sz="2000" dirty="0"/>
              <a:t>where </a:t>
            </a:r>
            <a:r>
              <a:rPr lang="en-US" sz="2000" b="1" i="1" dirty="0">
                <a:sym typeface="Symbol" panose="05050102010706020507" pitchFamily="18" charset="2"/>
              </a:rPr>
              <a:t></a:t>
            </a:r>
            <a:r>
              <a:rPr lang="en-US" sz="2000" dirty="0"/>
              <a:t> is a tape symbol, then </a:t>
            </a:r>
            <a:r>
              <a:rPr lang="en-US" sz="2000" b="1" i="1" dirty="0"/>
              <a:t>I</a:t>
            </a:r>
            <a:r>
              <a:rPr lang="en-US" sz="2000" b="1" i="1" baseline="-25000" dirty="0"/>
              <a:t>0</a:t>
            </a:r>
            <a:r>
              <a:rPr lang="en-US" sz="2000" b="1" i="1" dirty="0"/>
              <a:t> </a:t>
            </a:r>
            <a:r>
              <a:rPr lang="en-US" sz="2000" dirty="0"/>
              <a:t>is a parent of </a:t>
            </a:r>
            <a:r>
              <a:rPr lang="en-US" sz="2000" b="1" i="1" dirty="0"/>
              <a:t>I</a:t>
            </a:r>
            <a:r>
              <a:rPr lang="en-US" sz="2000" b="1" i="1" baseline="-25000" dirty="0"/>
              <a:t>1</a:t>
            </a:r>
            <a:r>
              <a:rPr lang="en-US" sz="2000" dirty="0"/>
              <a:t> in the </a:t>
            </a:r>
            <a:r>
              <a:rPr lang="en-US" sz="2000" b="1" dirty="0"/>
              <a:t>j</a:t>
            </a:r>
            <a:r>
              <a:rPr lang="en-US" sz="2000" dirty="0"/>
              <a:t>-</a:t>
            </a:r>
            <a:r>
              <a:rPr lang="en-US" sz="2000" dirty="0" err="1"/>
              <a:t>th</a:t>
            </a:r>
            <a:r>
              <a:rPr lang="en-US" sz="2000" dirty="0"/>
              <a:t> tree. </a:t>
            </a:r>
          </a:p>
          <a:p>
            <a:r>
              <a:rPr lang="en-US" sz="2000" dirty="0"/>
              <a:t>Note that when </a:t>
            </a:r>
            <a:r>
              <a:rPr lang="en-US" sz="2000" b="1" i="1" dirty="0"/>
              <a:t>T</a:t>
            </a:r>
            <a:r>
              <a:rPr lang="en-US" sz="2000" dirty="0"/>
              <a:t> starts in </a:t>
            </a:r>
            <a:r>
              <a:rPr lang="en-US" sz="2000" b="1" i="1" dirty="0"/>
              <a:t>I</a:t>
            </a:r>
            <a:r>
              <a:rPr lang="en-US" sz="2000" b="1" i="1" baseline="-25000" dirty="0"/>
              <a:t>1</a:t>
            </a:r>
            <a:r>
              <a:rPr lang="en-US" sz="2000" dirty="0"/>
              <a:t>, the square containing </a:t>
            </a:r>
            <a:r>
              <a:rPr lang="en-US" sz="2000" b="1" i="1" dirty="0">
                <a:sym typeface="Symbol" panose="05050102010706020507" pitchFamily="18" charset="2"/>
              </a:rPr>
              <a:t></a:t>
            </a:r>
            <a:r>
              <a:rPr lang="en-US" sz="2000" dirty="0"/>
              <a:t> is scanned after every other square of </a:t>
            </a:r>
            <a:r>
              <a:rPr lang="en-US" sz="2000" b="1" i="1" dirty="0"/>
              <a:t>I</a:t>
            </a:r>
            <a:r>
              <a:rPr lang="en-US" sz="2000" b="1" i="1" baseline="-25000" dirty="0"/>
              <a:t>1</a:t>
            </a:r>
            <a:r>
              <a:rPr lang="en-US" sz="2000" b="1" i="1" dirty="0"/>
              <a:t> </a:t>
            </a:r>
            <a:r>
              <a:rPr lang="en-US" sz="2000" dirty="0"/>
              <a:t>but before any square not in </a:t>
            </a:r>
            <a:r>
              <a:rPr lang="en-US" sz="2000" b="1" i="1" dirty="0"/>
              <a:t>I</a:t>
            </a:r>
            <a:r>
              <a:rPr lang="en-US" sz="2000" b="1" i="1" baseline="-25000" dirty="0"/>
              <a:t>1</a:t>
            </a:r>
            <a:r>
              <a:rPr lang="en-US" sz="2000" b="1" i="1" dirty="0"/>
              <a:t>. </a:t>
            </a:r>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4/4/21</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16</a:t>
            </a:fld>
            <a:endParaRPr lang="en-US"/>
          </a:p>
        </p:txBody>
      </p:sp>
    </p:spTree>
    <p:extLst>
      <p:ext uri="{BB962C8B-B14F-4D97-AF65-F5344CB8AC3E}">
        <p14:creationId xmlns:p14="http://schemas.microsoft.com/office/powerpoint/2010/main" val="4136123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uniformly halts </a:t>
            </a:r>
            <a:r>
              <a:rPr lang="en-US" dirty="0" err="1"/>
              <a:t>iff</a:t>
            </a:r>
            <a:r>
              <a:rPr lang="en-US" dirty="0"/>
              <a:t> T is mortal</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r>
              <a:rPr lang="en-US" sz="2400" dirty="0"/>
              <a:t>Since </a:t>
            </a:r>
            <a:r>
              <a:rPr lang="en-US" sz="2400" b="1" i="1" dirty="0"/>
              <a:t>T</a:t>
            </a:r>
            <a:r>
              <a:rPr lang="en-US" sz="2400" dirty="0"/>
              <a:t> does not uniformly halt but every finite ID causes it to halt, at least one of the trees of the forest must be infinite. </a:t>
            </a:r>
          </a:p>
          <a:p>
            <a:r>
              <a:rPr lang="en-US" sz="2400" dirty="0"/>
              <a:t>The degree of each vertex in each tree is finite (it is bounded by the number of tape symbols). By Koenig's Infinity Lemma, at least one of the trees must have an infinite branch. Therefore, there exists an infinite ID which causes </a:t>
            </a:r>
            <a:r>
              <a:rPr lang="en-US" sz="2400" b="1" i="1" dirty="0"/>
              <a:t>T</a:t>
            </a:r>
            <a:r>
              <a:rPr lang="en-US" sz="2400" dirty="0"/>
              <a:t> to travel an infinite distance on the tape. It follows that </a:t>
            </a:r>
            <a:r>
              <a:rPr lang="en-US" sz="2400" b="1" i="1" dirty="0"/>
              <a:t>T</a:t>
            </a:r>
            <a:r>
              <a:rPr lang="en-US" sz="2400" dirty="0"/>
              <a:t> is immortal.</a:t>
            </a:r>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4/4/21</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17</a:t>
            </a:fld>
            <a:endParaRPr lang="en-US"/>
          </a:p>
        </p:txBody>
      </p:sp>
    </p:spTree>
    <p:extLst>
      <p:ext uri="{BB962C8B-B14F-4D97-AF65-F5344CB8AC3E}">
        <p14:creationId xmlns:p14="http://schemas.microsoft.com/office/powerpoint/2010/main" val="1693208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a:ea typeface="ＭＳ Ｐゴシック" pitchFamily="-111" charset="-128"/>
                <a:cs typeface="ＭＳ Ｐゴシック" pitchFamily="-111" charset="-128"/>
              </a:rPr>
              <a:t>Undecidability of Finite Convergence for Operators on Formal Languages</a:t>
            </a:r>
          </a:p>
        </p:txBody>
      </p:sp>
      <p:sp>
        <p:nvSpPr>
          <p:cNvPr id="590851" name="Rectangle 5"/>
          <p:cNvSpPr>
            <a:spLocks noGrp="1" noChangeArrowheads="1"/>
          </p:cNvSpPr>
          <p:nvPr>
            <p:ph type="subTitle" idx="1"/>
          </p:nvPr>
        </p:nvSpPr>
        <p:spPr/>
        <p:txBody>
          <a:bodyPr/>
          <a:lstStyle/>
          <a:p>
            <a:pPr eaLnBrk="1" hangingPunct="1"/>
            <a:r>
              <a:rPr lang="en-US">
                <a:ea typeface="ＭＳ Ｐゴシック" pitchFamily="-111" charset="-128"/>
                <a:cs typeface="ＭＳ Ｐゴシック" pitchFamily="-111" charset="-128"/>
              </a:rPr>
              <a:t>Relation to Real-Time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3914172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Slide Number Placeholder 5"/>
          <p:cNvSpPr>
            <a:spLocks noGrp="1"/>
          </p:cNvSpPr>
          <p:nvPr>
            <p:ph type="sldNum" sz="quarter" idx="12"/>
          </p:nvPr>
        </p:nvSpPr>
        <p:spPr>
          <a:noFill/>
        </p:spPr>
        <p:txBody>
          <a:bodyPr/>
          <a:lstStyle/>
          <a:p>
            <a:pPr eaLnBrk="1" hangingPunct="1"/>
            <a:fld id="{F12477C9-E32A-CC42-98FD-EEB43FE1266D}" type="slidenum">
              <a:rPr lang="en-US">
                <a:latin typeface="Arial" pitchFamily="-111" charset="0"/>
                <a:ea typeface="ＭＳ Ｐゴシック" pitchFamily="-111" charset="-128"/>
                <a:cs typeface="ＭＳ Ｐゴシック" pitchFamily="-111" charset="-128"/>
              </a:rPr>
              <a:pPr eaLnBrk="1" hangingPunct="1"/>
              <a:t>19</a:t>
            </a:fld>
            <a:endParaRPr lang="en-US">
              <a:latin typeface="Arial" pitchFamily="-111" charset="0"/>
              <a:ea typeface="ＭＳ Ｐゴシック" pitchFamily="-111" charset="-128"/>
              <a:cs typeface="ＭＳ Ｐゴシック" pitchFamily="-111" charset="-128"/>
            </a:endParaRPr>
          </a:p>
        </p:txBody>
      </p:sp>
      <p:sp>
        <p:nvSpPr>
          <p:cNvPr id="60109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Simple Operators</a:t>
            </a:r>
          </a:p>
        </p:txBody>
      </p:sp>
      <p:sp>
        <p:nvSpPr>
          <p:cNvPr id="601092"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rPr>
              <a:t>Concatenation</a:t>
            </a:r>
          </a:p>
          <a:p>
            <a:pPr lvl="1" eaLnBrk="1" hangingPunct="1"/>
            <a:r>
              <a:rPr lang="en-US"/>
              <a:t>A </a:t>
            </a:r>
            <a:r>
              <a:rPr lang="en-US">
                <a:sym typeface="Symbol" pitchFamily="-111" charset="2"/>
              </a:rPr>
              <a:t></a:t>
            </a:r>
            <a:r>
              <a:rPr lang="en-US"/>
              <a:t> B = { xy | x </a:t>
            </a:r>
            <a:r>
              <a:rPr lang="en-US">
                <a:sym typeface="Symbol" pitchFamily="-111" charset="2"/>
              </a:rPr>
              <a:t> </a:t>
            </a:r>
            <a:r>
              <a:rPr lang="en-US"/>
              <a:t>A &amp; y </a:t>
            </a:r>
            <a:r>
              <a:rPr lang="en-US">
                <a:sym typeface="Symbol" pitchFamily="-111" charset="2"/>
              </a:rPr>
              <a:t></a:t>
            </a:r>
            <a:r>
              <a:rPr lang="en-US"/>
              <a:t> B }</a:t>
            </a:r>
          </a:p>
          <a:p>
            <a:pPr eaLnBrk="1" hangingPunct="1"/>
            <a:endParaRPr lang="en-US">
              <a:ea typeface="ＭＳ Ｐゴシック" pitchFamily="-111" charset="-128"/>
              <a:cs typeface="ＭＳ Ｐゴシック" pitchFamily="-111" charset="-128"/>
            </a:endParaRPr>
          </a:p>
          <a:p>
            <a:pPr eaLnBrk="1" hangingPunct="1"/>
            <a:r>
              <a:rPr lang="en-US">
                <a:ea typeface="ＭＳ Ｐゴシック" pitchFamily="-111" charset="-128"/>
                <a:cs typeface="ＭＳ Ｐゴシック" pitchFamily="-111" charset="-128"/>
              </a:rPr>
              <a:t>Insertion</a:t>
            </a:r>
          </a:p>
          <a:p>
            <a:pPr lvl="1" eaLnBrk="1" hangingPunct="1"/>
            <a:r>
              <a:rPr lang="en-US"/>
              <a:t>A </a:t>
            </a:r>
            <a:r>
              <a:rPr lang="en-US">
                <a:sym typeface="Wingdings 3" pitchFamily="-111" charset="2"/>
              </a:rPr>
              <a:t></a:t>
            </a:r>
            <a:r>
              <a:rPr lang="en-US"/>
              <a:t> B = { xyz |  y </a:t>
            </a:r>
            <a:r>
              <a:rPr lang="en-US">
                <a:sym typeface="Symbol" pitchFamily="-111" charset="2"/>
              </a:rPr>
              <a:t></a:t>
            </a:r>
            <a:r>
              <a:rPr lang="en-US"/>
              <a:t> A, xz </a:t>
            </a:r>
            <a:r>
              <a:rPr lang="en-US">
                <a:sym typeface="Symbol" pitchFamily="-111" charset="2"/>
              </a:rPr>
              <a:t></a:t>
            </a:r>
            <a:r>
              <a:rPr lang="en-US"/>
              <a:t> B, x, y, z </a:t>
            </a:r>
            <a:r>
              <a:rPr lang="en-US">
                <a:sym typeface="Symbol" pitchFamily="-111" charset="2"/>
              </a:rPr>
              <a:t></a:t>
            </a:r>
            <a:r>
              <a:rPr lang="en-US"/>
              <a:t> </a:t>
            </a:r>
            <a:r>
              <a:rPr lang="en-US">
                <a:sym typeface="Symbol" pitchFamily="-111" charset="2"/>
              </a:rPr>
              <a:t></a:t>
            </a:r>
            <a:r>
              <a:rPr lang="en-US"/>
              <a:t>*}</a:t>
            </a:r>
          </a:p>
          <a:p>
            <a:pPr lvl="1" eaLnBrk="1" hangingPunct="1"/>
            <a:r>
              <a:rPr lang="en-US"/>
              <a:t>Clearly, since x can be </a:t>
            </a:r>
            <a:r>
              <a:rPr lang="en-US">
                <a:sym typeface="Symbol" pitchFamily="-111" charset="2"/>
              </a:rPr>
              <a:t></a:t>
            </a:r>
            <a:r>
              <a:rPr lang="en-US"/>
              <a:t>, A </a:t>
            </a:r>
            <a:r>
              <a:rPr lang="en-US">
                <a:sym typeface="Symbol" pitchFamily="-111" charset="2"/>
              </a:rPr>
              <a:t></a:t>
            </a:r>
            <a:r>
              <a:rPr lang="en-US"/>
              <a:t> B </a:t>
            </a:r>
            <a:r>
              <a:rPr lang="en-US">
                <a:sym typeface="Symbol" pitchFamily="-111" charset="2"/>
              </a:rPr>
              <a:t></a:t>
            </a:r>
            <a:r>
              <a:rPr lang="en-US"/>
              <a:t> A </a:t>
            </a:r>
            <a:r>
              <a:rPr lang="en-US">
                <a:sym typeface="Wingdings 3" pitchFamily="-111" charset="2"/>
              </a:rPr>
              <a:t></a:t>
            </a:r>
            <a:r>
              <a:rPr lang="en-US"/>
              <a:t> B</a:t>
            </a:r>
          </a:p>
        </p:txBody>
      </p:sp>
      <p:sp>
        <p:nvSpPr>
          <p:cNvPr id="601093" name="Date Placeholder 3"/>
          <p:cNvSpPr>
            <a:spLocks noGrp="1"/>
          </p:cNvSpPr>
          <p:nvPr>
            <p:ph type="dt" sz="quarter" idx="10"/>
          </p:nvPr>
        </p:nvSpPr>
        <p:spPr>
          <a:noFill/>
        </p:spPr>
        <p:txBody>
          <a:bodyPr/>
          <a:lstStyle/>
          <a:p>
            <a:fld id="{6ED8E754-EA17-FC45-BDE7-ECF6830075CB}"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0109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7301777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itle 3"/>
          <p:cNvSpPr>
            <a:spLocks noGrp="1"/>
          </p:cNvSpPr>
          <p:nvPr>
            <p:ph type="ctrTitle"/>
          </p:nvPr>
        </p:nvSpPr>
        <p:spPr/>
        <p:txBody>
          <a:bodyPr/>
          <a:lstStyle/>
          <a:p>
            <a:r>
              <a:rPr lang="en-US">
                <a:ea typeface="ＭＳ Ｐゴシック" pitchFamily="-111" charset="-128"/>
                <a:cs typeface="ＭＳ Ｐゴシック" pitchFamily="-111" charset="-128"/>
              </a:rPr>
              <a:t>Constant time: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Not amenable to Rice’s</a:t>
            </a:r>
          </a:p>
        </p:txBody>
      </p:sp>
    </p:spTree>
    <p:extLst>
      <p:ext uri="{BB962C8B-B14F-4D97-AF65-F5344CB8AC3E}">
        <p14:creationId xmlns:p14="http://schemas.microsoft.com/office/powerpoint/2010/main" val="1503966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Slide Number Placeholder 5"/>
          <p:cNvSpPr>
            <a:spLocks noGrp="1"/>
          </p:cNvSpPr>
          <p:nvPr>
            <p:ph type="sldNum" sz="quarter" idx="12"/>
          </p:nvPr>
        </p:nvSpPr>
        <p:spPr>
          <a:noFill/>
        </p:spPr>
        <p:txBody>
          <a:bodyPr/>
          <a:lstStyle/>
          <a:p>
            <a:pPr eaLnBrk="1" hangingPunct="1"/>
            <a:fld id="{5DDA5DC2-F20B-1F46-A45F-7FB30FF9FC49}" type="slidenum">
              <a:rPr lang="en-US">
                <a:latin typeface="Arial" pitchFamily="-111" charset="0"/>
                <a:ea typeface="ＭＳ Ｐゴシック" pitchFamily="-111" charset="-128"/>
                <a:cs typeface="ＭＳ Ｐゴシック" pitchFamily="-111" charset="-128"/>
              </a:rPr>
              <a:pPr eaLnBrk="1" hangingPunct="1"/>
              <a:t>20</a:t>
            </a:fld>
            <a:endParaRPr lang="en-US">
              <a:latin typeface="Arial" pitchFamily="-111" charset="0"/>
              <a:ea typeface="ＭＳ Ｐゴシック" pitchFamily="-111" charset="-128"/>
              <a:cs typeface="ＭＳ Ｐゴシック" pitchFamily="-111" charset="-128"/>
            </a:endParaRPr>
          </a:p>
        </p:txBody>
      </p:sp>
      <p:sp>
        <p:nvSpPr>
          <p:cNvPr id="60313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K-insertion </a:t>
            </a:r>
          </a:p>
        </p:txBody>
      </p:sp>
      <p:sp>
        <p:nvSpPr>
          <p:cNvPr id="603140"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A </a:t>
            </a:r>
            <a:r>
              <a:rPr lang="en-US" dirty="0">
                <a:ea typeface="ＭＳ Ｐゴシック" pitchFamily="-111" charset="-128"/>
                <a:cs typeface="ＭＳ Ｐゴシック" pitchFamily="-111" charset="-128"/>
                <a:sym typeface="Wingdings 3" pitchFamily="-111" charset="2"/>
              </a:rPr>
              <a:t></a:t>
            </a:r>
            <a:r>
              <a:rPr lang="en-US" dirty="0">
                <a:ea typeface="ＭＳ Ｐゴシック" pitchFamily="-111" charset="-128"/>
                <a:cs typeface="ＭＳ Ｐゴシック" pitchFamily="-111" charset="-128"/>
              </a:rPr>
              <a:t> </a:t>
            </a:r>
            <a:r>
              <a:rPr lang="en-US" baseline="30000" dirty="0">
                <a:ea typeface="ＭＳ Ｐゴシック" pitchFamily="-111" charset="-128"/>
                <a:cs typeface="ＭＳ Ｐゴシック" pitchFamily="-111" charset="-128"/>
              </a:rPr>
              <a:t>[ </a:t>
            </a:r>
            <a:r>
              <a:rPr lang="en-US" i="1" baseline="30000" dirty="0">
                <a:ea typeface="ＭＳ Ｐゴシック" pitchFamily="-111" charset="-128"/>
                <a:cs typeface="ＭＳ Ｐゴシック" pitchFamily="-111" charset="-128"/>
              </a:rPr>
              <a:t>k </a:t>
            </a:r>
            <a:r>
              <a:rPr lang="en-US" baseline="30000" dirty="0">
                <a:ea typeface="ＭＳ Ｐゴシック" pitchFamily="-111" charset="-128"/>
                <a:cs typeface="ＭＳ Ｐゴシック" pitchFamily="-111" charset="-128"/>
              </a:rPr>
              <a:t>]</a:t>
            </a:r>
            <a:r>
              <a:rPr lang="en-US" dirty="0">
                <a:ea typeface="ＭＳ Ｐゴシック" pitchFamily="-111" charset="-128"/>
                <a:cs typeface="ＭＳ Ｐゴシック" pitchFamily="-111" charset="-128"/>
              </a:rPr>
              <a:t> B = { x</a:t>
            </a:r>
            <a:r>
              <a:rPr lang="en-US" baseline="-25000" dirty="0">
                <a:ea typeface="ＭＳ Ｐゴシック" pitchFamily="-111" charset="-128"/>
                <a:cs typeface="ＭＳ Ｐゴシック" pitchFamily="-111" charset="-128"/>
              </a:rPr>
              <a:t>1</a:t>
            </a:r>
            <a:r>
              <a:rPr lang="en-US" dirty="0">
                <a:ea typeface="ＭＳ Ｐゴシック" pitchFamily="-111" charset="-128"/>
                <a:cs typeface="ＭＳ Ｐゴシック" pitchFamily="-111" charset="-128"/>
              </a:rPr>
              <a:t>y</a:t>
            </a:r>
            <a:r>
              <a:rPr lang="en-US" baseline="-25000" dirty="0">
                <a:ea typeface="ＭＳ Ｐゴシック" pitchFamily="-111" charset="-128"/>
                <a:cs typeface="ＭＳ Ｐゴシック" pitchFamily="-111" charset="-128"/>
              </a:rPr>
              <a:t>1</a:t>
            </a:r>
            <a:r>
              <a:rPr lang="en-US" dirty="0">
                <a:ea typeface="ＭＳ Ｐゴシック" pitchFamily="-111" charset="-128"/>
                <a:cs typeface="ＭＳ Ｐゴシック" pitchFamily="-111" charset="-128"/>
              </a:rPr>
              <a:t>x</a:t>
            </a:r>
            <a:r>
              <a:rPr lang="en-US" baseline="-25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y</a:t>
            </a:r>
            <a:r>
              <a:rPr lang="en-US" baseline="-25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 … x</a:t>
            </a:r>
            <a:r>
              <a:rPr lang="en-US" baseline="-25000" dirty="0">
                <a:ea typeface="ＭＳ Ｐゴシック" pitchFamily="-111" charset="-128"/>
                <a:cs typeface="ＭＳ Ｐゴシック" pitchFamily="-111" charset="-128"/>
              </a:rPr>
              <a:t>k</a:t>
            </a:r>
            <a:r>
              <a:rPr lang="en-US" dirty="0">
                <a:ea typeface="ＭＳ Ｐゴシック" pitchFamily="-111" charset="-128"/>
                <a:cs typeface="ＭＳ Ｐゴシック" pitchFamily="-111" charset="-128"/>
              </a:rPr>
              <a:t>y</a:t>
            </a:r>
            <a:r>
              <a:rPr lang="en-US" baseline="-25000" dirty="0">
                <a:ea typeface="ＭＳ Ｐゴシック" pitchFamily="-111" charset="-128"/>
                <a:cs typeface="ＭＳ Ｐゴシック" pitchFamily="-111" charset="-128"/>
              </a:rPr>
              <a:t>k</a:t>
            </a:r>
            <a:r>
              <a:rPr lang="en-US" dirty="0">
                <a:ea typeface="ＭＳ Ｐゴシック" pitchFamily="-111" charset="-128"/>
                <a:cs typeface="ＭＳ Ｐゴシック" pitchFamily="-111" charset="-128"/>
              </a:rPr>
              <a:t>x</a:t>
            </a:r>
            <a:r>
              <a:rPr lang="en-US" baseline="-25000" dirty="0">
                <a:ea typeface="ＭＳ Ｐゴシック" pitchFamily="-111" charset="-128"/>
                <a:cs typeface="ＭＳ Ｐゴシック" pitchFamily="-111" charset="-128"/>
              </a:rPr>
              <a:t>k+1</a:t>
            </a:r>
            <a:r>
              <a:rPr lang="en-US" dirty="0">
                <a:ea typeface="ＭＳ Ｐゴシック" pitchFamily="-111" charset="-128"/>
                <a:cs typeface="ＭＳ Ｐゴシック" pitchFamily="-111" charset="-128"/>
              </a:rPr>
              <a:t> |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y</a:t>
            </a:r>
            <a:r>
              <a:rPr lang="en-US" baseline="-25000" dirty="0">
                <a:ea typeface="ＭＳ Ｐゴシック" pitchFamily="-111" charset="-128"/>
                <a:cs typeface="ＭＳ Ｐゴシック" pitchFamily="-111" charset="-128"/>
              </a:rPr>
              <a:t>1</a:t>
            </a:r>
            <a:r>
              <a:rPr lang="en-US" dirty="0">
                <a:ea typeface="ＭＳ Ｐゴシック" pitchFamily="-111" charset="-128"/>
                <a:cs typeface="ＭＳ Ｐゴシック" pitchFamily="-111" charset="-128"/>
              </a:rPr>
              <a:t>y</a:t>
            </a:r>
            <a:r>
              <a:rPr lang="en-US" baseline="-25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 … </a:t>
            </a:r>
            <a:r>
              <a:rPr lang="en-US" dirty="0" err="1">
                <a:ea typeface="ＭＳ Ｐゴシック" pitchFamily="-111" charset="-128"/>
                <a:cs typeface="ＭＳ Ｐゴシック" pitchFamily="-111" charset="-128"/>
              </a:rPr>
              <a:t>y</a:t>
            </a:r>
            <a:r>
              <a:rPr lang="en-US" baseline="-25000" dirty="0" err="1">
                <a:ea typeface="ＭＳ Ｐゴシック" pitchFamily="-111" charset="-128"/>
                <a:cs typeface="ＭＳ Ｐゴシック" pitchFamily="-111" charset="-128"/>
              </a:rPr>
              <a:t>k</a:t>
            </a:r>
            <a:r>
              <a:rPr lang="en-US"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A,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x</a:t>
            </a:r>
            <a:r>
              <a:rPr lang="en-US" baseline="-25000" dirty="0">
                <a:ea typeface="ＭＳ Ｐゴシック" pitchFamily="-111" charset="-128"/>
                <a:cs typeface="ＭＳ Ｐゴシック" pitchFamily="-111" charset="-128"/>
              </a:rPr>
              <a:t>1</a:t>
            </a:r>
            <a:r>
              <a:rPr lang="en-US" dirty="0">
                <a:ea typeface="ＭＳ Ｐゴシック" pitchFamily="-111" charset="-128"/>
                <a:cs typeface="ＭＳ Ｐゴシック" pitchFamily="-111" charset="-128"/>
              </a:rPr>
              <a:t>x</a:t>
            </a:r>
            <a:r>
              <a:rPr lang="en-US" baseline="-25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 … x</a:t>
            </a:r>
            <a:r>
              <a:rPr lang="en-US" baseline="-25000" dirty="0">
                <a:ea typeface="ＭＳ Ｐゴシック" pitchFamily="-111" charset="-128"/>
                <a:cs typeface="ＭＳ Ｐゴシック" pitchFamily="-111" charset="-128"/>
              </a:rPr>
              <a:t>k</a:t>
            </a:r>
            <a:r>
              <a:rPr lang="en-US" dirty="0">
                <a:ea typeface="ＭＳ Ｐゴシック" pitchFamily="-111" charset="-128"/>
                <a:cs typeface="ＭＳ Ｐゴシック" pitchFamily="-111" charset="-128"/>
              </a:rPr>
              <a:t>x</a:t>
            </a:r>
            <a:r>
              <a:rPr lang="en-US" baseline="-25000" dirty="0">
                <a:ea typeface="ＭＳ Ｐゴシック" pitchFamily="-111" charset="-128"/>
                <a:cs typeface="ＭＳ Ｐゴシック" pitchFamily="-111" charset="-128"/>
              </a:rPr>
              <a:t>k+1</a:t>
            </a:r>
            <a:r>
              <a:rPr lang="en-US"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B,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x</a:t>
            </a:r>
            <a:r>
              <a:rPr lang="en-US" baseline="-25000" dirty="0">
                <a:ea typeface="ＭＳ Ｐゴシック" pitchFamily="-111" charset="-128"/>
                <a:cs typeface="ＭＳ Ｐゴシック" pitchFamily="-111" charset="-128"/>
              </a:rPr>
              <a:t>i</a:t>
            </a:r>
            <a:r>
              <a:rPr lang="en-US" dirty="0">
                <a:ea typeface="ＭＳ Ｐゴシック" pitchFamily="-111" charset="-128"/>
                <a:cs typeface="ＭＳ Ｐゴシック" pitchFamily="-111" charset="-128"/>
              </a:rPr>
              <a:t>, </a:t>
            </a:r>
            <a:r>
              <a:rPr lang="en-US" dirty="0" err="1">
                <a:ea typeface="ＭＳ Ｐゴシック" pitchFamily="-111" charset="-128"/>
                <a:cs typeface="ＭＳ Ｐゴシック" pitchFamily="-111" charset="-128"/>
              </a:rPr>
              <a:t>y</a:t>
            </a:r>
            <a:r>
              <a:rPr lang="en-US" baseline="-25000" dirty="0" err="1">
                <a:ea typeface="ＭＳ Ｐゴシック" pitchFamily="-111" charset="-128"/>
                <a:cs typeface="ＭＳ Ｐゴシック" pitchFamily="-111" charset="-128"/>
              </a:rPr>
              <a:t>j</a:t>
            </a:r>
            <a:r>
              <a:rPr lang="en-US"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a:t>
            </a:r>
          </a:p>
          <a:p>
            <a:pPr eaLnBrk="1" hangingPunct="1"/>
            <a:endParaRPr lang="en-US" dirty="0">
              <a:ea typeface="ＭＳ Ｐゴシック" pitchFamily="-111" charset="-128"/>
              <a:cs typeface="ＭＳ Ｐゴシック" pitchFamily="-111" charset="-128"/>
            </a:endParaRPr>
          </a:p>
          <a:p>
            <a:pPr eaLnBrk="1" hangingPunct="1"/>
            <a:r>
              <a:rPr lang="en-US" dirty="0">
                <a:ea typeface="ＭＳ Ｐゴシック" pitchFamily="-111" charset="-128"/>
                <a:cs typeface="ＭＳ Ｐゴシック" pitchFamily="-111" charset="-128"/>
              </a:rPr>
              <a:t>Clearly, B </a:t>
            </a:r>
            <a:r>
              <a:rPr lang="en-US"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A </a:t>
            </a:r>
            <a:r>
              <a:rPr lang="en-US"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A </a:t>
            </a:r>
            <a:r>
              <a:rPr lang="en-US" dirty="0">
                <a:ea typeface="ＭＳ Ｐゴシック" pitchFamily="-111" charset="-128"/>
                <a:cs typeface="ＭＳ Ｐゴシック" pitchFamily="-111" charset="-128"/>
                <a:sym typeface="Wingdings 3" pitchFamily="-111" charset="2"/>
              </a:rPr>
              <a:t> </a:t>
            </a:r>
            <a:r>
              <a:rPr lang="en-US" baseline="30000" dirty="0">
                <a:ea typeface="ＭＳ Ｐゴシック" pitchFamily="-111" charset="-128"/>
                <a:cs typeface="ＭＳ Ｐゴシック" pitchFamily="-111" charset="-128"/>
              </a:rPr>
              <a:t>[ </a:t>
            </a:r>
            <a:r>
              <a:rPr lang="en-US" i="1" baseline="30000" dirty="0">
                <a:ea typeface="ＭＳ Ｐゴシック" pitchFamily="-111" charset="-128"/>
                <a:cs typeface="ＭＳ Ｐゴシック" pitchFamily="-111" charset="-128"/>
              </a:rPr>
              <a:t>k </a:t>
            </a:r>
            <a:r>
              <a:rPr lang="en-US" baseline="30000" dirty="0">
                <a:ea typeface="ＭＳ Ｐゴシック" pitchFamily="-111" charset="-128"/>
                <a:cs typeface="ＭＳ Ｐゴシック" pitchFamily="-111" charset="-128"/>
              </a:rPr>
              <a:t>]</a:t>
            </a:r>
            <a:r>
              <a:rPr lang="en-US" dirty="0">
                <a:ea typeface="ＭＳ Ｐゴシック" pitchFamily="-111" charset="-128"/>
                <a:cs typeface="ＭＳ Ｐゴシック" pitchFamily="-111" charset="-128"/>
              </a:rPr>
              <a:t> B , for all k&gt;0</a:t>
            </a:r>
          </a:p>
        </p:txBody>
      </p:sp>
      <p:sp>
        <p:nvSpPr>
          <p:cNvPr id="603141" name="Date Placeholder 3"/>
          <p:cNvSpPr>
            <a:spLocks noGrp="1"/>
          </p:cNvSpPr>
          <p:nvPr>
            <p:ph type="dt" sz="quarter" idx="10"/>
          </p:nvPr>
        </p:nvSpPr>
        <p:spPr>
          <a:noFill/>
        </p:spPr>
        <p:txBody>
          <a:bodyPr/>
          <a:lstStyle/>
          <a:p>
            <a:fld id="{D9CB53EC-686C-7A43-A701-5603D8E42FB4}"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0314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62875676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Slide Number Placeholder 5"/>
          <p:cNvSpPr>
            <a:spLocks noGrp="1"/>
          </p:cNvSpPr>
          <p:nvPr>
            <p:ph type="sldNum" sz="quarter" idx="12"/>
          </p:nvPr>
        </p:nvSpPr>
        <p:spPr>
          <a:noFill/>
        </p:spPr>
        <p:txBody>
          <a:bodyPr/>
          <a:lstStyle/>
          <a:p>
            <a:pPr eaLnBrk="1" hangingPunct="1"/>
            <a:fld id="{B32069F6-9FD9-EC43-A668-5DC48F54CDFF}" type="slidenum">
              <a:rPr lang="en-US">
                <a:latin typeface="Arial" pitchFamily="-111" charset="0"/>
                <a:ea typeface="ＭＳ Ｐゴシック" pitchFamily="-111" charset="-128"/>
                <a:cs typeface="ＭＳ Ｐゴシック" pitchFamily="-111" charset="-128"/>
              </a:rPr>
              <a:pPr eaLnBrk="1" hangingPunct="1"/>
              <a:t>21</a:t>
            </a:fld>
            <a:endParaRPr lang="en-US">
              <a:latin typeface="Arial" pitchFamily="-111" charset="0"/>
              <a:ea typeface="ＭＳ Ｐゴシック" pitchFamily="-111" charset="-128"/>
              <a:cs typeface="ＭＳ Ｐゴシック" pitchFamily="-111" charset="-128"/>
            </a:endParaRPr>
          </a:p>
        </p:txBody>
      </p:sp>
      <p:sp>
        <p:nvSpPr>
          <p:cNvPr id="60518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Iterated Insertion</a:t>
            </a:r>
          </a:p>
        </p:txBody>
      </p:sp>
      <p:sp>
        <p:nvSpPr>
          <p:cNvPr id="605188"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sym typeface="Symbol" pitchFamily="-111" charset="2"/>
              </a:rPr>
              <a:t>A (1) </a:t>
            </a:r>
            <a:r>
              <a:rPr lang="en-US">
                <a:ea typeface="ＭＳ Ｐゴシック" pitchFamily="-111" charset="-128"/>
                <a:cs typeface="ＭＳ Ｐゴシック" pitchFamily="-111" charset="-128"/>
                <a:sym typeface="Wingdings 3" pitchFamily="-111" charset="2"/>
              </a:rPr>
              <a:t></a:t>
            </a:r>
            <a:r>
              <a:rPr lang="en-US" baseline="30000">
                <a:ea typeface="ＭＳ Ｐゴシック" pitchFamily="-111" charset="-128"/>
                <a:cs typeface="ＭＳ Ｐゴシック" pitchFamily="-111" charset="-128"/>
                <a:sym typeface="Symbol" pitchFamily="-111" charset="2"/>
              </a:rPr>
              <a:t>[ </a:t>
            </a:r>
            <a:r>
              <a:rPr lang="en-US" i="1" baseline="30000">
                <a:ea typeface="ＭＳ Ｐゴシック" pitchFamily="-111" charset="-128"/>
                <a:cs typeface="ＭＳ Ｐゴシック" pitchFamily="-111" charset="-128"/>
                <a:sym typeface="Symbol" pitchFamily="-111" charset="2"/>
              </a:rPr>
              <a:t>n </a:t>
            </a:r>
            <a:r>
              <a:rPr lang="en-US" baseline="30000">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sym typeface="Symbol" pitchFamily="-111" charset="2"/>
              </a:rPr>
              <a:t>  B = A </a:t>
            </a:r>
            <a:r>
              <a:rPr lang="en-US">
                <a:ea typeface="ＭＳ Ｐゴシック" pitchFamily="-111" charset="-128"/>
                <a:cs typeface="ＭＳ Ｐゴシック" pitchFamily="-111" charset="-128"/>
                <a:sym typeface="Wingdings 3" pitchFamily="-111" charset="2"/>
              </a:rPr>
              <a:t></a:t>
            </a:r>
            <a:r>
              <a:rPr lang="en-US" baseline="30000">
                <a:ea typeface="ＭＳ Ｐゴシック" pitchFamily="-111" charset="-128"/>
                <a:cs typeface="ＭＳ Ｐゴシック" pitchFamily="-111" charset="-128"/>
                <a:sym typeface="Symbol" pitchFamily="-111" charset="2"/>
              </a:rPr>
              <a:t>[ </a:t>
            </a:r>
            <a:r>
              <a:rPr lang="en-US" i="1" baseline="30000">
                <a:ea typeface="ＭＳ Ｐゴシック" pitchFamily="-111" charset="-128"/>
                <a:cs typeface="ＭＳ Ｐゴシック" pitchFamily="-111" charset="-128"/>
                <a:sym typeface="Symbol" pitchFamily="-111" charset="2"/>
              </a:rPr>
              <a:t>n </a:t>
            </a:r>
            <a:r>
              <a:rPr lang="en-US" baseline="30000">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sym typeface="Symbol" pitchFamily="-111" charset="2"/>
              </a:rPr>
              <a:t>  B</a:t>
            </a:r>
          </a:p>
          <a:p>
            <a:pPr eaLnBrk="1" hangingPunct="1"/>
            <a:endParaRPr lang="en-US">
              <a:ea typeface="ＭＳ Ｐゴシック" pitchFamily="-111" charset="-128"/>
              <a:cs typeface="ＭＳ Ｐゴシック" pitchFamily="-111" charset="-128"/>
              <a:sym typeface="Symbol" pitchFamily="-111" charset="2"/>
            </a:endParaRPr>
          </a:p>
          <a:p>
            <a:pPr eaLnBrk="1" hangingPunct="1"/>
            <a:r>
              <a:rPr lang="en-US">
                <a:ea typeface="ＭＳ Ｐゴシック" pitchFamily="-111" charset="-128"/>
                <a:cs typeface="ＭＳ Ｐゴシック" pitchFamily="-111" charset="-128"/>
                <a:sym typeface="Symbol" pitchFamily="-111" charset="2"/>
              </a:rPr>
              <a:t>A (k+1) </a:t>
            </a:r>
            <a:r>
              <a:rPr lang="en-US">
                <a:ea typeface="ＭＳ Ｐゴシック" pitchFamily="-111" charset="-128"/>
                <a:cs typeface="ＭＳ Ｐゴシック" pitchFamily="-111" charset="-128"/>
                <a:sym typeface="Wingdings 3" pitchFamily="-111" charset="2"/>
              </a:rPr>
              <a:t></a:t>
            </a:r>
            <a:r>
              <a:rPr lang="en-US" baseline="30000">
                <a:ea typeface="ＭＳ Ｐゴシック" pitchFamily="-111" charset="-128"/>
                <a:cs typeface="ＭＳ Ｐゴシック" pitchFamily="-111" charset="-128"/>
                <a:sym typeface="Symbol" pitchFamily="-111" charset="2"/>
              </a:rPr>
              <a:t>[ </a:t>
            </a:r>
            <a:r>
              <a:rPr lang="en-US" i="1" baseline="30000">
                <a:ea typeface="ＭＳ Ｐゴシック" pitchFamily="-111" charset="-128"/>
                <a:cs typeface="ＭＳ Ｐゴシック" pitchFamily="-111" charset="-128"/>
                <a:sym typeface="Symbol" pitchFamily="-111" charset="2"/>
              </a:rPr>
              <a:t>n </a:t>
            </a:r>
            <a:r>
              <a:rPr lang="en-US" baseline="30000">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sym typeface="Symbol" pitchFamily="-111" charset="2"/>
              </a:rPr>
              <a:t> B = A </a:t>
            </a:r>
            <a:r>
              <a:rPr lang="en-US">
                <a:ea typeface="ＭＳ Ｐゴシック" pitchFamily="-111" charset="-128"/>
                <a:cs typeface="ＭＳ Ｐゴシック" pitchFamily="-111" charset="-128"/>
                <a:sym typeface="Wingdings 3" pitchFamily="-111" charset="2"/>
              </a:rPr>
              <a:t></a:t>
            </a:r>
            <a:r>
              <a:rPr lang="en-US" baseline="30000">
                <a:ea typeface="ＭＳ Ｐゴシック" pitchFamily="-111" charset="-128"/>
                <a:cs typeface="ＭＳ Ｐゴシック" pitchFamily="-111" charset="-128"/>
                <a:sym typeface="Symbol" pitchFamily="-111" charset="2"/>
              </a:rPr>
              <a:t>[ </a:t>
            </a:r>
            <a:r>
              <a:rPr lang="en-US" i="1" baseline="30000">
                <a:ea typeface="ＭＳ Ｐゴシック" pitchFamily="-111" charset="-128"/>
                <a:cs typeface="ＭＳ Ｐゴシック" pitchFamily="-111" charset="-128"/>
                <a:sym typeface="Symbol" pitchFamily="-111" charset="2"/>
              </a:rPr>
              <a:t>n </a:t>
            </a:r>
            <a:r>
              <a:rPr lang="en-US" baseline="30000">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sym typeface="Symbol" pitchFamily="-111" charset="2"/>
              </a:rPr>
              <a:t>  (A (k) </a:t>
            </a:r>
            <a:r>
              <a:rPr lang="en-US">
                <a:ea typeface="ＭＳ Ｐゴシック" pitchFamily="-111" charset="-128"/>
                <a:cs typeface="ＭＳ Ｐゴシック" pitchFamily="-111" charset="-128"/>
                <a:sym typeface="Wingdings 3" pitchFamily="-111" charset="2"/>
              </a:rPr>
              <a:t></a:t>
            </a:r>
            <a:r>
              <a:rPr lang="en-US" baseline="30000">
                <a:ea typeface="ＭＳ Ｐゴシック" pitchFamily="-111" charset="-128"/>
                <a:cs typeface="ＭＳ Ｐゴシック" pitchFamily="-111" charset="-128"/>
                <a:sym typeface="Symbol" pitchFamily="-111" charset="2"/>
              </a:rPr>
              <a:t>[ </a:t>
            </a:r>
            <a:r>
              <a:rPr lang="en-US" i="1" baseline="30000">
                <a:ea typeface="ＭＳ Ｐゴシック" pitchFamily="-111" charset="-128"/>
                <a:cs typeface="ＭＳ Ｐゴシック" pitchFamily="-111" charset="-128"/>
                <a:sym typeface="Symbol" pitchFamily="-111" charset="2"/>
              </a:rPr>
              <a:t>n </a:t>
            </a:r>
            <a:r>
              <a:rPr lang="en-US" baseline="30000">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sym typeface="Symbol" pitchFamily="-111" charset="2"/>
              </a:rPr>
              <a:t> B)</a:t>
            </a:r>
          </a:p>
          <a:p>
            <a:pPr eaLnBrk="1" hangingPunct="1"/>
            <a:endParaRPr lang="en-US">
              <a:ea typeface="ＭＳ Ｐゴシック" pitchFamily="-111" charset="-128"/>
              <a:cs typeface="ＭＳ Ｐゴシック" pitchFamily="-111" charset="-128"/>
            </a:endParaRPr>
          </a:p>
        </p:txBody>
      </p:sp>
      <p:sp>
        <p:nvSpPr>
          <p:cNvPr id="605189" name="Date Placeholder 3"/>
          <p:cNvSpPr>
            <a:spLocks noGrp="1"/>
          </p:cNvSpPr>
          <p:nvPr>
            <p:ph type="dt" sz="quarter" idx="10"/>
          </p:nvPr>
        </p:nvSpPr>
        <p:spPr>
          <a:noFill/>
        </p:spPr>
        <p:txBody>
          <a:bodyPr/>
          <a:lstStyle/>
          <a:p>
            <a:fld id="{58558373-F610-EC44-8569-B6384C356F33}"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0519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54954241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Slide Number Placeholder 5"/>
          <p:cNvSpPr>
            <a:spLocks noGrp="1"/>
          </p:cNvSpPr>
          <p:nvPr>
            <p:ph type="sldNum" sz="quarter" idx="12"/>
          </p:nvPr>
        </p:nvSpPr>
        <p:spPr>
          <a:noFill/>
        </p:spPr>
        <p:txBody>
          <a:bodyPr/>
          <a:lstStyle/>
          <a:p>
            <a:pPr eaLnBrk="1" hangingPunct="1"/>
            <a:fld id="{48C5FC2B-5B68-814D-8CD3-226E26A1E553}" type="slidenum">
              <a:rPr lang="en-US">
                <a:latin typeface="Arial" pitchFamily="-111" charset="0"/>
                <a:ea typeface="ＭＳ Ｐゴシック" pitchFamily="-111" charset="-128"/>
                <a:cs typeface="ＭＳ Ｐゴシック" pitchFamily="-111" charset="-128"/>
              </a:rPr>
              <a:pPr eaLnBrk="1" hangingPunct="1"/>
              <a:t>22</a:t>
            </a:fld>
            <a:endParaRPr lang="en-US">
              <a:latin typeface="Arial" pitchFamily="-111" charset="0"/>
              <a:ea typeface="ＭＳ Ｐゴシック" pitchFamily="-111" charset="-128"/>
              <a:cs typeface="ＭＳ Ｐゴシック" pitchFamily="-111" charset="-128"/>
            </a:endParaRPr>
          </a:p>
        </p:txBody>
      </p:sp>
      <p:sp>
        <p:nvSpPr>
          <p:cNvPr id="60723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Shuffle</a:t>
            </a:r>
          </a:p>
        </p:txBody>
      </p:sp>
      <p:sp>
        <p:nvSpPr>
          <p:cNvPr id="607236" name="Rectangle 3"/>
          <p:cNvSpPr>
            <a:spLocks noGrp="1" noChangeArrowheads="1"/>
          </p:cNvSpPr>
          <p:nvPr>
            <p:ph type="body" idx="1"/>
          </p:nvPr>
        </p:nvSpPr>
        <p:spPr/>
        <p:txBody>
          <a:bodyPr/>
          <a:lstStyle/>
          <a:p>
            <a:pPr eaLnBrk="1" hangingPunct="1"/>
            <a:r>
              <a:rPr lang="en-US" sz="2800">
                <a:ea typeface="ＭＳ Ｐゴシック" pitchFamily="-111" charset="-128"/>
                <a:cs typeface="ＭＳ Ｐゴシック" pitchFamily="-111" charset="-128"/>
              </a:rPr>
              <a:t>Shuffle (product and bounded product)</a:t>
            </a:r>
          </a:p>
          <a:p>
            <a:pPr lvl="1" eaLnBrk="1" hangingPunct="1"/>
            <a:r>
              <a:rPr lang="en-US" sz="2400"/>
              <a:t>A </a:t>
            </a:r>
            <a:r>
              <a:rPr lang="en-US" sz="2400">
                <a:sym typeface="Wingdings 2" pitchFamily="-111" charset="2"/>
              </a:rPr>
              <a:t></a:t>
            </a:r>
            <a:r>
              <a:rPr lang="en-US" sz="2400"/>
              <a:t> B = </a:t>
            </a:r>
            <a:r>
              <a:rPr lang="en-US" sz="2400">
                <a:sym typeface="Symbol" pitchFamily="-111" charset="2"/>
              </a:rPr>
              <a:t></a:t>
            </a:r>
            <a:r>
              <a:rPr lang="en-US" sz="2400"/>
              <a:t> </a:t>
            </a:r>
            <a:r>
              <a:rPr lang="en-US" sz="2400" baseline="-25000"/>
              <a:t>j </a:t>
            </a:r>
            <a:r>
              <a:rPr lang="en-US" sz="2400" baseline="-25000">
                <a:sym typeface="Symbol" pitchFamily="-111" charset="2"/>
              </a:rPr>
              <a:t></a:t>
            </a:r>
            <a:r>
              <a:rPr lang="en-US" sz="2400" baseline="-25000"/>
              <a:t> 1</a:t>
            </a:r>
            <a:r>
              <a:rPr lang="en-US" sz="2400"/>
              <a:t> A </a:t>
            </a:r>
            <a:r>
              <a:rPr lang="en-US" sz="2400">
                <a:sym typeface="Wingdings 3" pitchFamily="-111" charset="2"/>
              </a:rPr>
              <a:t></a:t>
            </a:r>
            <a:r>
              <a:rPr lang="en-US" sz="2400" baseline="30000"/>
              <a:t>[ </a:t>
            </a:r>
            <a:r>
              <a:rPr lang="en-US" sz="2400" i="1" baseline="30000"/>
              <a:t>j </a:t>
            </a:r>
            <a:r>
              <a:rPr lang="en-US" sz="2400" baseline="30000"/>
              <a:t>]</a:t>
            </a:r>
            <a:r>
              <a:rPr lang="en-US" sz="2400"/>
              <a:t> B </a:t>
            </a:r>
          </a:p>
          <a:p>
            <a:pPr lvl="1" eaLnBrk="1" hangingPunct="1"/>
            <a:r>
              <a:rPr lang="en-US" sz="2400"/>
              <a:t>A </a:t>
            </a:r>
            <a:r>
              <a:rPr lang="en-US" sz="2400">
                <a:sym typeface="Wingdings 2" pitchFamily="-111" charset="2"/>
              </a:rPr>
              <a:t></a:t>
            </a:r>
            <a:r>
              <a:rPr lang="en-US" sz="2400" baseline="30000"/>
              <a:t>[ </a:t>
            </a:r>
            <a:r>
              <a:rPr lang="en-US" sz="2400" i="1" baseline="30000"/>
              <a:t>k </a:t>
            </a:r>
            <a:r>
              <a:rPr lang="en-US" sz="2400" baseline="30000"/>
              <a:t>]</a:t>
            </a:r>
            <a:r>
              <a:rPr lang="en-US" sz="2400"/>
              <a:t> B = </a:t>
            </a:r>
            <a:r>
              <a:rPr lang="en-US" sz="2400">
                <a:sym typeface="Symbol" pitchFamily="-111" charset="2"/>
              </a:rPr>
              <a:t></a:t>
            </a:r>
            <a:r>
              <a:rPr lang="en-US" sz="2400"/>
              <a:t> </a:t>
            </a:r>
            <a:r>
              <a:rPr lang="en-US" sz="2400" baseline="-25000"/>
              <a:t>1</a:t>
            </a:r>
            <a:r>
              <a:rPr lang="en-US" sz="2400" baseline="-25000">
                <a:sym typeface="Symbol" pitchFamily="-111" charset="2"/>
              </a:rPr>
              <a:t></a:t>
            </a:r>
            <a:r>
              <a:rPr lang="en-US" sz="2400" baseline="-25000"/>
              <a:t>j</a:t>
            </a:r>
            <a:r>
              <a:rPr lang="en-US" sz="2400" baseline="-25000">
                <a:sym typeface="Symbol" pitchFamily="-111" charset="2"/>
              </a:rPr>
              <a:t></a:t>
            </a:r>
            <a:r>
              <a:rPr lang="en-US" sz="2400" baseline="-25000"/>
              <a:t>k</a:t>
            </a:r>
            <a:r>
              <a:rPr lang="en-US" sz="2400"/>
              <a:t>  A </a:t>
            </a:r>
            <a:r>
              <a:rPr lang="en-US" sz="2400">
                <a:sym typeface="Wingdings 3" pitchFamily="-111" charset="2"/>
              </a:rPr>
              <a:t></a:t>
            </a:r>
            <a:r>
              <a:rPr lang="en-US" sz="2400" baseline="30000"/>
              <a:t>[ </a:t>
            </a:r>
            <a:r>
              <a:rPr lang="en-US" sz="2400" i="1" baseline="30000"/>
              <a:t>j </a:t>
            </a:r>
            <a:r>
              <a:rPr lang="en-US" sz="2400" baseline="30000"/>
              <a:t>]</a:t>
            </a:r>
            <a:r>
              <a:rPr lang="en-US" sz="2400"/>
              <a:t> B = A </a:t>
            </a:r>
            <a:r>
              <a:rPr lang="en-US" sz="2400">
                <a:sym typeface="Wingdings 3" pitchFamily="-111" charset="2"/>
              </a:rPr>
              <a:t></a:t>
            </a:r>
            <a:r>
              <a:rPr lang="en-US" sz="2400" baseline="30000"/>
              <a:t>[ </a:t>
            </a:r>
            <a:r>
              <a:rPr lang="en-US" sz="2400" i="1" baseline="30000"/>
              <a:t>k </a:t>
            </a:r>
            <a:r>
              <a:rPr lang="en-US" sz="2400" baseline="30000"/>
              <a:t>]</a:t>
            </a:r>
            <a:r>
              <a:rPr lang="en-US" sz="2400"/>
              <a:t> B </a:t>
            </a:r>
          </a:p>
          <a:p>
            <a:pPr lvl="1" eaLnBrk="1" hangingPunct="1"/>
            <a:endParaRPr lang="en-US" sz="2400"/>
          </a:p>
          <a:p>
            <a:pPr eaLnBrk="1" hangingPunct="1"/>
            <a:r>
              <a:rPr lang="en-US" sz="2800">
                <a:ea typeface="ＭＳ Ｐゴシック" pitchFamily="-111" charset="-128"/>
                <a:cs typeface="ＭＳ Ｐゴシック" pitchFamily="-111" charset="-128"/>
              </a:rPr>
              <a:t>One is tempted to define shuffle product as </a:t>
            </a:r>
            <a:br>
              <a:rPr lang="en-US" sz="2800">
                <a:ea typeface="ＭＳ Ｐゴシック" pitchFamily="-111" charset="-128"/>
                <a:cs typeface="ＭＳ Ｐゴシック" pitchFamily="-111" charset="-128"/>
              </a:rPr>
            </a:br>
            <a:r>
              <a:rPr lang="en-US" sz="2800">
                <a:ea typeface="ＭＳ Ｐゴシック" pitchFamily="-111" charset="-128"/>
                <a:cs typeface="ＭＳ Ｐゴシック" pitchFamily="-111" charset="-128"/>
              </a:rPr>
              <a:t>A </a:t>
            </a:r>
            <a:r>
              <a:rPr lang="en-US" sz="2800">
                <a:ea typeface="ＭＳ Ｐゴシック" pitchFamily="-111" charset="-128"/>
                <a:cs typeface="ＭＳ Ｐゴシック" pitchFamily="-111" charset="-128"/>
                <a:sym typeface="Wingdings 2" pitchFamily="-111" charset="2"/>
              </a:rPr>
              <a:t></a:t>
            </a:r>
            <a:r>
              <a:rPr lang="en-US" sz="2800">
                <a:ea typeface="ＭＳ Ｐゴシック" pitchFamily="-111" charset="-128"/>
                <a:cs typeface="ＭＳ Ｐゴシック" pitchFamily="-111" charset="-128"/>
              </a:rPr>
              <a:t> B = A </a:t>
            </a:r>
            <a:r>
              <a:rPr lang="en-US" sz="2800">
                <a:ea typeface="ＭＳ Ｐゴシック" pitchFamily="-111" charset="-128"/>
                <a:cs typeface="ＭＳ Ｐゴシック" pitchFamily="-111" charset="-128"/>
                <a:sym typeface="Wingdings 3" pitchFamily="-111" charset="2"/>
              </a:rPr>
              <a:t></a:t>
            </a:r>
            <a:r>
              <a:rPr lang="en-US" sz="2800" baseline="30000">
                <a:ea typeface="ＭＳ Ｐゴシック" pitchFamily="-111" charset="-128"/>
                <a:cs typeface="ＭＳ Ｐゴシック" pitchFamily="-111" charset="-128"/>
              </a:rPr>
              <a:t>[ </a:t>
            </a:r>
            <a:r>
              <a:rPr lang="en-US" sz="2800" i="1" baseline="30000">
                <a:ea typeface="ＭＳ Ｐゴシック" pitchFamily="-111" charset="-128"/>
                <a:cs typeface="ＭＳ Ｐゴシック" pitchFamily="-111" charset="-128"/>
              </a:rPr>
              <a:t>k </a:t>
            </a:r>
            <a:r>
              <a:rPr lang="en-US" sz="2800" baseline="30000">
                <a:ea typeface="ＭＳ Ｐゴシック" pitchFamily="-111" charset="-128"/>
                <a:cs typeface="ＭＳ Ｐゴシック" pitchFamily="-111" charset="-128"/>
              </a:rPr>
              <a:t>]</a:t>
            </a:r>
            <a:r>
              <a:rPr lang="en-US" sz="2800">
                <a:ea typeface="ＭＳ Ｐゴシック" pitchFamily="-111" charset="-128"/>
                <a:cs typeface="ＭＳ Ｐゴシック" pitchFamily="-111" charset="-128"/>
              </a:rPr>
              <a:t> B where </a:t>
            </a:r>
            <a:br>
              <a:rPr lang="en-US" sz="2800">
                <a:ea typeface="ＭＳ Ｐゴシック" pitchFamily="-111" charset="-128"/>
                <a:cs typeface="ＭＳ Ｐゴシック" pitchFamily="-111" charset="-128"/>
              </a:rPr>
            </a:br>
            <a:r>
              <a:rPr lang="en-US" sz="2800">
                <a:ea typeface="ＭＳ Ｐゴシック" pitchFamily="-111" charset="-128"/>
                <a:cs typeface="ＭＳ Ｐゴシック" pitchFamily="-111" charset="-128"/>
              </a:rPr>
              <a:t>	k = </a:t>
            </a:r>
            <a:r>
              <a:rPr lang="en-US" sz="2800">
                <a:ea typeface="ＭＳ Ｐゴシック" pitchFamily="-111" charset="-128"/>
                <a:cs typeface="ＭＳ Ｐゴシック" pitchFamily="-111" charset="-128"/>
                <a:sym typeface="Symbol" pitchFamily="-111" charset="2"/>
              </a:rPr>
              <a:t> y [ </a:t>
            </a:r>
            <a:r>
              <a:rPr lang="en-US" sz="2800">
                <a:ea typeface="ＭＳ Ｐゴシック" pitchFamily="-111" charset="-128"/>
                <a:cs typeface="ＭＳ Ｐゴシック" pitchFamily="-111" charset="-128"/>
              </a:rPr>
              <a:t>A </a:t>
            </a:r>
            <a:r>
              <a:rPr lang="en-US" sz="2800">
                <a:ea typeface="ＭＳ Ｐゴシック" pitchFamily="-111" charset="-128"/>
                <a:cs typeface="ＭＳ Ｐゴシック" pitchFamily="-111" charset="-128"/>
                <a:sym typeface="Wingdings 3" pitchFamily="-111" charset="2"/>
              </a:rPr>
              <a:t></a:t>
            </a:r>
            <a:r>
              <a:rPr lang="en-US" sz="2800" baseline="30000">
                <a:ea typeface="ＭＳ Ｐゴシック" pitchFamily="-111" charset="-128"/>
                <a:cs typeface="ＭＳ Ｐゴシック" pitchFamily="-111" charset="-128"/>
              </a:rPr>
              <a:t>[ </a:t>
            </a:r>
            <a:r>
              <a:rPr lang="en-US" sz="2800" i="1" baseline="30000">
                <a:ea typeface="ＭＳ Ｐゴシック" pitchFamily="-111" charset="-128"/>
                <a:cs typeface="ＭＳ Ｐゴシック" pitchFamily="-111" charset="-128"/>
              </a:rPr>
              <a:t>j </a:t>
            </a:r>
            <a:r>
              <a:rPr lang="en-US" sz="2800" baseline="30000">
                <a:ea typeface="ＭＳ Ｐゴシック" pitchFamily="-111" charset="-128"/>
                <a:cs typeface="ＭＳ Ｐゴシック" pitchFamily="-111" charset="-128"/>
              </a:rPr>
              <a:t>]</a:t>
            </a:r>
            <a:r>
              <a:rPr lang="en-US" sz="2800">
                <a:ea typeface="ＭＳ Ｐゴシック" pitchFamily="-111" charset="-128"/>
                <a:cs typeface="ＭＳ Ｐゴシック" pitchFamily="-111" charset="-128"/>
              </a:rPr>
              <a:t> B = A </a:t>
            </a:r>
            <a:r>
              <a:rPr lang="en-US" sz="2800">
                <a:ea typeface="ＭＳ Ｐゴシック" pitchFamily="-111" charset="-128"/>
                <a:cs typeface="ＭＳ Ｐゴシック" pitchFamily="-111" charset="-128"/>
                <a:sym typeface="Wingdings 3" pitchFamily="-111" charset="2"/>
              </a:rPr>
              <a:t></a:t>
            </a:r>
            <a:r>
              <a:rPr lang="en-US" sz="2800" baseline="30000">
                <a:ea typeface="ＭＳ Ｐゴシック" pitchFamily="-111" charset="-128"/>
                <a:cs typeface="ＭＳ Ｐゴシック" pitchFamily="-111" charset="-128"/>
              </a:rPr>
              <a:t>[ </a:t>
            </a:r>
            <a:r>
              <a:rPr lang="en-US" sz="2800" i="1" baseline="30000">
                <a:ea typeface="ＭＳ Ｐゴシック" pitchFamily="-111" charset="-128"/>
                <a:cs typeface="ＭＳ Ｐゴシック" pitchFamily="-111" charset="-128"/>
              </a:rPr>
              <a:t>j</a:t>
            </a:r>
            <a:r>
              <a:rPr lang="en-US" sz="2800" baseline="30000">
                <a:ea typeface="ＭＳ Ｐゴシック" pitchFamily="-111" charset="-128"/>
                <a:cs typeface="ＭＳ Ｐゴシック" pitchFamily="-111" charset="-128"/>
              </a:rPr>
              <a:t>+1]</a:t>
            </a:r>
            <a:r>
              <a:rPr lang="en-US" sz="2800">
                <a:ea typeface="ＭＳ Ｐゴシック" pitchFamily="-111" charset="-128"/>
                <a:cs typeface="ＭＳ Ｐゴシック" pitchFamily="-111" charset="-128"/>
              </a:rPr>
              <a:t> B ]</a:t>
            </a:r>
            <a:br>
              <a:rPr lang="en-US" sz="2800">
                <a:ea typeface="ＭＳ Ｐゴシック" pitchFamily="-111" charset="-128"/>
                <a:cs typeface="ＭＳ Ｐゴシック" pitchFamily="-111" charset="-128"/>
              </a:rPr>
            </a:br>
            <a:r>
              <a:rPr lang="en-US" sz="2800">
                <a:ea typeface="ＭＳ Ｐゴシック" pitchFamily="-111" charset="-128"/>
                <a:cs typeface="ＭＳ Ｐゴシック" pitchFamily="-111" charset="-128"/>
              </a:rPr>
              <a:t>but such a k may not exist – in fact, we will show the undecidability of determining whether or not k exists</a:t>
            </a:r>
          </a:p>
        </p:txBody>
      </p:sp>
      <p:sp>
        <p:nvSpPr>
          <p:cNvPr id="607237" name="Date Placeholder 3"/>
          <p:cNvSpPr>
            <a:spLocks noGrp="1"/>
          </p:cNvSpPr>
          <p:nvPr>
            <p:ph type="dt" sz="quarter" idx="10"/>
          </p:nvPr>
        </p:nvSpPr>
        <p:spPr>
          <a:noFill/>
        </p:spPr>
        <p:txBody>
          <a:bodyPr/>
          <a:lstStyle/>
          <a:p>
            <a:fld id="{68352945-53A2-474D-8538-0BBD5562B5CA}"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0723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47711549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Slide Number Placeholder 5"/>
          <p:cNvSpPr>
            <a:spLocks noGrp="1"/>
          </p:cNvSpPr>
          <p:nvPr>
            <p:ph type="sldNum" sz="quarter" idx="12"/>
          </p:nvPr>
        </p:nvSpPr>
        <p:spPr>
          <a:noFill/>
        </p:spPr>
        <p:txBody>
          <a:bodyPr/>
          <a:lstStyle/>
          <a:p>
            <a:pPr eaLnBrk="1" hangingPunct="1"/>
            <a:fld id="{B8405A12-0840-EB4C-8289-F51E43CD199E}"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60928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More Shuffles</a:t>
            </a:r>
          </a:p>
        </p:txBody>
      </p:sp>
      <p:sp>
        <p:nvSpPr>
          <p:cNvPr id="609284"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rPr>
              <a:t>Iterated shuffle</a:t>
            </a:r>
          </a:p>
          <a:p>
            <a:pPr lvl="1" eaLnBrk="1" hangingPunct="1"/>
            <a:r>
              <a:rPr lang="en-US"/>
              <a:t>A </a:t>
            </a:r>
            <a:r>
              <a:rPr lang="en-US">
                <a:sym typeface="Wingdings 2" pitchFamily="-111" charset="2"/>
              </a:rPr>
              <a:t></a:t>
            </a:r>
            <a:r>
              <a:rPr lang="en-US" baseline="30000">
                <a:sym typeface="Wingdings 2" pitchFamily="-111" charset="2"/>
              </a:rPr>
              <a:t>0</a:t>
            </a:r>
            <a:r>
              <a:rPr lang="en-US"/>
              <a:t> B = A</a:t>
            </a:r>
          </a:p>
          <a:p>
            <a:pPr lvl="1" eaLnBrk="1" hangingPunct="1"/>
            <a:r>
              <a:rPr lang="en-US"/>
              <a:t>A </a:t>
            </a:r>
            <a:r>
              <a:rPr lang="en-US">
                <a:sym typeface="Wingdings 2" pitchFamily="-111" charset="2"/>
              </a:rPr>
              <a:t></a:t>
            </a:r>
            <a:r>
              <a:rPr lang="en-US" i="1" baseline="30000"/>
              <a:t>k +1</a:t>
            </a:r>
            <a:r>
              <a:rPr lang="en-US"/>
              <a:t> B = (A </a:t>
            </a:r>
            <a:r>
              <a:rPr lang="en-US">
                <a:sym typeface="Wingdings 2" pitchFamily="-111" charset="2"/>
              </a:rPr>
              <a:t></a:t>
            </a:r>
            <a:r>
              <a:rPr lang="en-US" baseline="30000"/>
              <a:t>[ </a:t>
            </a:r>
            <a:r>
              <a:rPr lang="en-US" i="1" baseline="30000"/>
              <a:t>k </a:t>
            </a:r>
            <a:r>
              <a:rPr lang="en-US" baseline="30000"/>
              <a:t>]</a:t>
            </a:r>
            <a:r>
              <a:rPr lang="en-US"/>
              <a:t> B) </a:t>
            </a:r>
            <a:r>
              <a:rPr lang="en-US">
                <a:sym typeface="Wingdings 2" pitchFamily="-111" charset="2"/>
              </a:rPr>
              <a:t></a:t>
            </a:r>
            <a:r>
              <a:rPr lang="en-US"/>
              <a:t> B </a:t>
            </a:r>
          </a:p>
          <a:p>
            <a:pPr lvl="1" eaLnBrk="1" hangingPunct="1"/>
            <a:endParaRPr lang="en-US"/>
          </a:p>
          <a:p>
            <a:pPr eaLnBrk="1" hangingPunct="1"/>
            <a:r>
              <a:rPr lang="en-US">
                <a:ea typeface="ＭＳ Ｐゴシック" pitchFamily="-111" charset="-128"/>
                <a:cs typeface="ＭＳ Ｐゴシック" pitchFamily="-111" charset="-128"/>
              </a:rPr>
              <a:t>Shuffle closure</a:t>
            </a:r>
          </a:p>
          <a:p>
            <a:pPr lvl="1" eaLnBrk="1" hangingPunct="1"/>
            <a:r>
              <a:rPr lang="en-US"/>
              <a:t>A </a:t>
            </a:r>
            <a:r>
              <a:rPr lang="en-US">
                <a:sym typeface="Wingdings 2" pitchFamily="-111" charset="2"/>
              </a:rPr>
              <a:t></a:t>
            </a:r>
            <a:r>
              <a:rPr lang="en-US" i="1" baseline="30000"/>
              <a:t>*</a:t>
            </a:r>
            <a:r>
              <a:rPr lang="en-US"/>
              <a:t> B = </a:t>
            </a:r>
            <a:r>
              <a:rPr lang="en-US">
                <a:sym typeface="Symbol" pitchFamily="-111" charset="2"/>
              </a:rPr>
              <a:t></a:t>
            </a:r>
            <a:r>
              <a:rPr lang="en-US"/>
              <a:t> </a:t>
            </a:r>
            <a:r>
              <a:rPr lang="en-US" baseline="-25000"/>
              <a:t>k </a:t>
            </a:r>
            <a:r>
              <a:rPr lang="en-US" baseline="-25000">
                <a:sym typeface="Symbol" pitchFamily="-111" charset="2"/>
              </a:rPr>
              <a:t></a:t>
            </a:r>
            <a:r>
              <a:rPr lang="en-US" baseline="-25000"/>
              <a:t> 0</a:t>
            </a:r>
            <a:r>
              <a:rPr lang="en-US"/>
              <a:t> (A </a:t>
            </a:r>
            <a:r>
              <a:rPr lang="en-US">
                <a:sym typeface="Wingdings 2" pitchFamily="-111" charset="2"/>
              </a:rPr>
              <a:t></a:t>
            </a:r>
            <a:r>
              <a:rPr lang="en-US" baseline="30000"/>
              <a:t>[ </a:t>
            </a:r>
            <a:r>
              <a:rPr lang="en-US" i="1" baseline="30000"/>
              <a:t>k </a:t>
            </a:r>
            <a:r>
              <a:rPr lang="en-US" baseline="30000"/>
              <a:t>]</a:t>
            </a:r>
            <a:r>
              <a:rPr lang="en-US"/>
              <a:t> B)</a:t>
            </a:r>
          </a:p>
        </p:txBody>
      </p:sp>
      <p:pic>
        <p:nvPicPr>
          <p:cNvPr id="609285" name="Picture 4" descr="force">
            <a:hlinkClick r:id="" action="ppaction://noaction"/>
          </p:cNvPr>
          <p:cNvPicPr>
            <a:picLocks noChangeAspect="1" noChangeArrowheads="1"/>
          </p:cNvPicPr>
          <p:nvPr/>
        </p:nvPicPr>
        <p:blipFill>
          <a:blip r:embed="rId3" cstate="print"/>
          <a:srcRect/>
          <a:stretch>
            <a:fillRect/>
          </a:stretch>
        </p:blipFill>
        <p:spPr bwMode="auto">
          <a:xfrm>
            <a:off x="6019800" y="2133600"/>
            <a:ext cx="2971800" cy="2971800"/>
          </a:xfrm>
          <a:prstGeom prst="rect">
            <a:avLst/>
          </a:prstGeom>
          <a:noFill/>
          <a:ln w="9525">
            <a:noFill/>
            <a:miter lim="800000"/>
            <a:headEnd/>
            <a:tailEnd/>
          </a:ln>
        </p:spPr>
      </p:pic>
      <p:sp>
        <p:nvSpPr>
          <p:cNvPr id="609286" name="Date Placeholder 3"/>
          <p:cNvSpPr>
            <a:spLocks noGrp="1"/>
          </p:cNvSpPr>
          <p:nvPr>
            <p:ph type="dt" sz="quarter" idx="10"/>
          </p:nvPr>
        </p:nvSpPr>
        <p:spPr>
          <a:noFill/>
        </p:spPr>
        <p:txBody>
          <a:bodyPr/>
          <a:lstStyle/>
          <a:p>
            <a:fld id="{677EC5B7-9BF5-3C4D-9922-7A2B30C6E631}"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0928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26408687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Slide Number Placeholder 5"/>
          <p:cNvSpPr>
            <a:spLocks noGrp="1"/>
          </p:cNvSpPr>
          <p:nvPr>
            <p:ph type="sldNum" sz="quarter" idx="12"/>
          </p:nvPr>
        </p:nvSpPr>
        <p:spPr>
          <a:noFill/>
        </p:spPr>
        <p:txBody>
          <a:bodyPr/>
          <a:lstStyle/>
          <a:p>
            <a:pPr eaLnBrk="1" hangingPunct="1"/>
            <a:fld id="{89C294E0-E405-9F4E-8557-2AE5AA33DBC0}" type="slidenum">
              <a:rPr lang="en-US">
                <a:latin typeface="Arial" pitchFamily="-111" charset="0"/>
                <a:ea typeface="ＭＳ Ｐゴシック" pitchFamily="-111" charset="-128"/>
                <a:cs typeface="ＭＳ Ｐゴシック" pitchFamily="-111" charset="-128"/>
              </a:rPr>
              <a:pPr eaLnBrk="1" hangingPunct="1"/>
              <a:t>24</a:t>
            </a:fld>
            <a:endParaRPr lang="en-US">
              <a:latin typeface="Arial" pitchFamily="-111" charset="0"/>
              <a:ea typeface="ＭＳ Ｐゴシック" pitchFamily="-111" charset="-128"/>
              <a:cs typeface="ＭＳ Ｐゴシック" pitchFamily="-111" charset="-128"/>
            </a:endParaRPr>
          </a:p>
        </p:txBody>
      </p:sp>
      <p:sp>
        <p:nvSpPr>
          <p:cNvPr id="61133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Crossover</a:t>
            </a:r>
          </a:p>
        </p:txBody>
      </p:sp>
      <p:sp>
        <p:nvSpPr>
          <p:cNvPr id="611332"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rPr>
              <a:t>Unconstrained crossover is defined by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A </a:t>
            </a:r>
            <a:r>
              <a:rPr lang="en-US">
                <a:ea typeface="ＭＳ Ｐゴシック" pitchFamily="-111" charset="-128"/>
                <a:cs typeface="ＭＳ Ｐゴシック" pitchFamily="-111" charset="-128"/>
                <a:sym typeface="Symbol" pitchFamily="-111" charset="2"/>
              </a:rPr>
              <a:t></a:t>
            </a:r>
            <a:r>
              <a:rPr lang="en-US" baseline="-25000">
                <a:ea typeface="ＭＳ Ｐゴシック" pitchFamily="-111" charset="-128"/>
                <a:cs typeface="ＭＳ Ｐゴシック" pitchFamily="-111" charset="-128"/>
                <a:sym typeface="Symbol" pitchFamily="-111" charset="2"/>
              </a:rPr>
              <a:t>u</a:t>
            </a:r>
            <a:r>
              <a:rPr lang="en-US">
                <a:ea typeface="ＭＳ Ｐゴシック" pitchFamily="-111" charset="-128"/>
                <a:cs typeface="ＭＳ Ｐゴシック" pitchFamily="-111" charset="-128"/>
              </a:rPr>
              <a:t> B = { wz, yx | wx</a:t>
            </a:r>
            <a:r>
              <a:rPr lang="en-US">
                <a:ea typeface="ＭＳ Ｐゴシック" pitchFamily="-111" charset="-128"/>
                <a:cs typeface="ＭＳ Ｐゴシック" pitchFamily="-111" charset="-128"/>
                <a:sym typeface="Symbol" pitchFamily="-111" charset="2"/>
              </a:rPr>
              <a:t>A</a:t>
            </a:r>
            <a:r>
              <a:rPr lang="en-US">
                <a:ea typeface="ＭＳ Ｐゴシック" pitchFamily="-111" charset="-128"/>
                <a:cs typeface="ＭＳ Ｐゴシック" pitchFamily="-111" charset="-128"/>
              </a:rPr>
              <a:t> and yz</a:t>
            </a:r>
            <a:r>
              <a:rPr lang="en-US">
                <a:ea typeface="ＭＳ Ｐゴシック" pitchFamily="-111" charset="-128"/>
                <a:cs typeface="ＭＳ Ｐゴシック" pitchFamily="-111" charset="-128"/>
                <a:sym typeface="Symbol" pitchFamily="-111" charset="2"/>
              </a:rPr>
              <a:t>B}</a:t>
            </a:r>
          </a:p>
          <a:p>
            <a:pPr eaLnBrk="1" hangingPunct="1"/>
            <a:endParaRPr lang="en-US">
              <a:ea typeface="ＭＳ Ｐゴシック" pitchFamily="-111" charset="-128"/>
              <a:cs typeface="ＭＳ Ｐゴシック" pitchFamily="-111" charset="-128"/>
              <a:sym typeface="Symbol" pitchFamily="-111" charset="2"/>
            </a:endParaRPr>
          </a:p>
          <a:p>
            <a:pPr eaLnBrk="1" hangingPunct="1"/>
            <a:r>
              <a:rPr lang="en-US">
                <a:ea typeface="ＭＳ Ｐゴシック" pitchFamily="-111" charset="-128"/>
                <a:cs typeface="ＭＳ Ｐゴシック" pitchFamily="-111" charset="-128"/>
              </a:rPr>
              <a:t>Constrained crossover is defined by</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 A </a:t>
            </a:r>
            <a:r>
              <a:rPr lang="en-US">
                <a:ea typeface="ＭＳ Ｐゴシック" pitchFamily="-111" charset="-128"/>
                <a:cs typeface="ＭＳ Ｐゴシック" pitchFamily="-111" charset="-128"/>
                <a:sym typeface="Symbol" pitchFamily="-111" charset="2"/>
              </a:rPr>
              <a:t></a:t>
            </a:r>
            <a:r>
              <a:rPr lang="en-US" baseline="-25000">
                <a:ea typeface="ＭＳ Ｐゴシック" pitchFamily="-111" charset="-128"/>
                <a:cs typeface="ＭＳ Ｐゴシック" pitchFamily="-111" charset="-128"/>
                <a:sym typeface="Symbol" pitchFamily="-111" charset="2"/>
              </a:rPr>
              <a:t>c</a:t>
            </a:r>
            <a:r>
              <a:rPr lang="en-US">
                <a:ea typeface="ＭＳ Ｐゴシック" pitchFamily="-111" charset="-128"/>
                <a:cs typeface="ＭＳ Ｐゴシック" pitchFamily="-111" charset="-128"/>
              </a:rPr>
              <a:t> B = { wz, yx | wx</a:t>
            </a:r>
            <a:r>
              <a:rPr lang="en-US">
                <a:ea typeface="ＭＳ Ｐゴシック" pitchFamily="-111" charset="-128"/>
                <a:cs typeface="ＭＳ Ｐゴシック" pitchFamily="-111" charset="-128"/>
                <a:sym typeface="Symbol" pitchFamily="-111" charset="2"/>
              </a:rPr>
              <a:t>A</a:t>
            </a:r>
            <a:r>
              <a:rPr lang="en-US">
                <a:ea typeface="ＭＳ Ｐゴシック" pitchFamily="-111" charset="-128"/>
                <a:cs typeface="ＭＳ Ｐゴシック" pitchFamily="-111" charset="-128"/>
              </a:rPr>
              <a:t> and yz</a:t>
            </a:r>
            <a:r>
              <a:rPr lang="en-US">
                <a:ea typeface="ＭＳ Ｐゴシック" pitchFamily="-111" charset="-128"/>
                <a:cs typeface="ＭＳ Ｐゴシック" pitchFamily="-111" charset="-128"/>
                <a:sym typeface="Symbol" pitchFamily="-111" charset="2"/>
              </a:rPr>
              <a:t>B, </a:t>
            </a:r>
            <a:br>
              <a:rPr lang="en-US">
                <a:ea typeface="ＭＳ Ｐゴシック" pitchFamily="-111" charset="-128"/>
                <a:cs typeface="ＭＳ Ｐゴシック" pitchFamily="-111" charset="-128"/>
                <a:sym typeface="Symbol" pitchFamily="-111" charset="2"/>
              </a:rPr>
            </a:br>
            <a:r>
              <a:rPr lang="en-US">
                <a:ea typeface="ＭＳ Ｐゴシック" pitchFamily="-111" charset="-128"/>
                <a:cs typeface="ＭＳ Ｐゴシック" pitchFamily="-111" charset="-128"/>
                <a:sym typeface="Symbol" pitchFamily="-111" charset="2"/>
              </a:rPr>
              <a:t>			|w| = |y|, |x| = |z| }</a:t>
            </a:r>
          </a:p>
        </p:txBody>
      </p:sp>
      <p:sp>
        <p:nvSpPr>
          <p:cNvPr id="611333" name="Date Placeholder 3"/>
          <p:cNvSpPr>
            <a:spLocks noGrp="1"/>
          </p:cNvSpPr>
          <p:nvPr>
            <p:ph type="dt" sz="quarter" idx="10"/>
          </p:nvPr>
        </p:nvSpPr>
        <p:spPr>
          <a:noFill/>
        </p:spPr>
        <p:txBody>
          <a:bodyPr/>
          <a:lstStyle/>
          <a:p>
            <a:fld id="{B006345A-F88D-9846-9A6F-D8A31E0AB4A1}"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1133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03191816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Slide Number Placeholder 5"/>
          <p:cNvSpPr>
            <a:spLocks noGrp="1"/>
          </p:cNvSpPr>
          <p:nvPr>
            <p:ph type="sldNum" sz="quarter" idx="12"/>
          </p:nvPr>
        </p:nvSpPr>
        <p:spPr>
          <a:noFill/>
        </p:spPr>
        <p:txBody>
          <a:bodyPr/>
          <a:lstStyle/>
          <a:p>
            <a:pPr eaLnBrk="1" hangingPunct="1"/>
            <a:fld id="{10E15D4B-F1CC-C84E-BBEC-A2E4F1B313A7}" type="slidenum">
              <a:rPr lang="en-US">
                <a:latin typeface="Arial" pitchFamily="-111" charset="0"/>
                <a:ea typeface="ＭＳ Ｐゴシック" pitchFamily="-111" charset="-128"/>
                <a:cs typeface="ＭＳ Ｐゴシック" pitchFamily="-111" charset="-128"/>
              </a:rPr>
              <a:pPr eaLnBrk="1" hangingPunct="1"/>
              <a:t>25</a:t>
            </a:fld>
            <a:endParaRPr lang="en-US">
              <a:latin typeface="Arial" pitchFamily="-111" charset="0"/>
              <a:ea typeface="ＭＳ Ｐゴシック" pitchFamily="-111" charset="-128"/>
              <a:cs typeface="ＭＳ Ｐゴシック" pitchFamily="-111" charset="-128"/>
            </a:endParaRPr>
          </a:p>
        </p:txBody>
      </p:sp>
      <p:sp>
        <p:nvSpPr>
          <p:cNvPr id="61337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Who Cares?</a:t>
            </a:r>
          </a:p>
        </p:txBody>
      </p:sp>
      <p:sp>
        <p:nvSpPr>
          <p:cNvPr id="613380" name="Rectangle 3"/>
          <p:cNvSpPr>
            <a:spLocks noGrp="1" noChangeArrowheads="1"/>
          </p:cNvSpPr>
          <p:nvPr>
            <p:ph type="body" idx="1"/>
          </p:nvPr>
        </p:nvSpPr>
        <p:spPr/>
        <p:txBody>
          <a:bodyPr/>
          <a:lstStyle/>
          <a:p>
            <a:pPr eaLnBrk="1" hangingPunct="1"/>
            <a:r>
              <a:rPr lang="en-US" sz="3000">
                <a:ea typeface="ＭＳ Ｐゴシック" pitchFamily="-111" charset="-128"/>
                <a:cs typeface="ＭＳ Ｐゴシック" pitchFamily="-111" charset="-128"/>
              </a:rPr>
              <a:t>People with no real life (me?)</a:t>
            </a:r>
          </a:p>
          <a:p>
            <a:pPr eaLnBrk="1" hangingPunct="1"/>
            <a:r>
              <a:rPr lang="en-US" sz="3000">
                <a:ea typeface="ＭＳ Ｐゴシック" pitchFamily="-111" charset="-128"/>
                <a:cs typeface="ＭＳ Ｐゴシック" pitchFamily="-111" charset="-128"/>
              </a:rPr>
              <a:t>Insertion and a related deletion operation are used in biomolecular computing and dynamical systems</a:t>
            </a:r>
          </a:p>
          <a:p>
            <a:pPr eaLnBrk="1" hangingPunct="1"/>
            <a:r>
              <a:rPr lang="en-US" sz="3000">
                <a:ea typeface="ＭＳ Ｐゴシック" pitchFamily="-111" charset="-128"/>
                <a:cs typeface="ＭＳ Ｐゴシック" pitchFamily="-111" charset="-128"/>
              </a:rPr>
              <a:t>Shuffle is used in analyzing concurrency as the arbitrary interleaving of parallel events</a:t>
            </a:r>
          </a:p>
          <a:p>
            <a:pPr eaLnBrk="1" hangingPunct="1"/>
            <a:r>
              <a:rPr lang="en-US" sz="3000">
                <a:ea typeface="ＭＳ Ｐゴシック" pitchFamily="-111" charset="-128"/>
                <a:cs typeface="ＭＳ Ｐゴシック" pitchFamily="-111" charset="-128"/>
              </a:rPr>
              <a:t>Crossover is used in genetic algorithms</a:t>
            </a:r>
          </a:p>
        </p:txBody>
      </p:sp>
      <p:sp>
        <p:nvSpPr>
          <p:cNvPr id="613381" name="Date Placeholder 3"/>
          <p:cNvSpPr>
            <a:spLocks noGrp="1"/>
          </p:cNvSpPr>
          <p:nvPr>
            <p:ph type="dt" sz="quarter" idx="10"/>
          </p:nvPr>
        </p:nvSpPr>
        <p:spPr>
          <a:noFill/>
        </p:spPr>
        <p:txBody>
          <a:bodyPr/>
          <a:lstStyle/>
          <a:p>
            <a:fld id="{9AFC6592-4897-4447-91B7-9CBA4591DD02}"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1338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410581311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Number Placeholder 5"/>
          <p:cNvSpPr>
            <a:spLocks noGrp="1"/>
          </p:cNvSpPr>
          <p:nvPr>
            <p:ph type="sldNum" sz="quarter" idx="12"/>
          </p:nvPr>
        </p:nvSpPr>
        <p:spPr>
          <a:noFill/>
        </p:spPr>
        <p:txBody>
          <a:bodyPr/>
          <a:lstStyle/>
          <a:p>
            <a:pPr eaLnBrk="1" hangingPunct="1"/>
            <a:fld id="{3C1B4E66-5DE7-FB42-825B-AA4BA65DB2D0}" type="slidenum">
              <a:rPr lang="en-US">
                <a:latin typeface="Arial" pitchFamily="-111" charset="0"/>
                <a:ea typeface="ＭＳ Ｐゴシック" pitchFamily="-111" charset="-128"/>
                <a:cs typeface="ＭＳ Ｐゴシック" pitchFamily="-111" charset="-128"/>
              </a:rPr>
              <a:pPr eaLnBrk="1" hangingPunct="1"/>
              <a:t>26</a:t>
            </a:fld>
            <a:endParaRPr lang="en-US">
              <a:latin typeface="Arial" pitchFamily="-111" charset="0"/>
              <a:ea typeface="ＭＳ Ｐゴシック" pitchFamily="-111" charset="-128"/>
              <a:cs typeface="ＭＳ Ｐゴシック" pitchFamily="-111" charset="-128"/>
            </a:endParaRPr>
          </a:p>
        </p:txBody>
      </p:sp>
      <p:sp>
        <p:nvSpPr>
          <p:cNvPr id="61542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Some Known Results</a:t>
            </a:r>
          </a:p>
        </p:txBody>
      </p:sp>
      <p:sp>
        <p:nvSpPr>
          <p:cNvPr id="615428"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rPr>
              <a:t>Regular languages, A and B</a:t>
            </a:r>
          </a:p>
          <a:p>
            <a:pPr lvl="1" eaLnBrk="1" hangingPunct="1"/>
            <a:r>
              <a:rPr lang="en-US"/>
              <a:t>A </a:t>
            </a:r>
            <a:r>
              <a:rPr lang="en-US">
                <a:sym typeface="Symbol" pitchFamily="-111" charset="2"/>
              </a:rPr>
              <a:t></a:t>
            </a:r>
            <a:r>
              <a:rPr lang="en-US"/>
              <a:t> B is regular</a:t>
            </a:r>
          </a:p>
          <a:p>
            <a:pPr lvl="1" eaLnBrk="1" hangingPunct="1"/>
            <a:r>
              <a:rPr lang="en-US"/>
              <a:t>A </a:t>
            </a:r>
            <a:r>
              <a:rPr lang="en-US">
                <a:sym typeface="Wingdings 3" pitchFamily="-111" charset="2"/>
              </a:rPr>
              <a:t></a:t>
            </a:r>
            <a:r>
              <a:rPr lang="en-US"/>
              <a:t> </a:t>
            </a:r>
            <a:r>
              <a:rPr lang="en-US" baseline="30000"/>
              <a:t>[ </a:t>
            </a:r>
            <a:r>
              <a:rPr lang="en-US" i="1" baseline="30000"/>
              <a:t>k </a:t>
            </a:r>
            <a:r>
              <a:rPr lang="en-US" baseline="30000"/>
              <a:t>]</a:t>
            </a:r>
            <a:r>
              <a:rPr lang="en-US"/>
              <a:t> B is regular, for all k&gt;0</a:t>
            </a:r>
          </a:p>
          <a:p>
            <a:pPr lvl="1" eaLnBrk="1" hangingPunct="1"/>
            <a:r>
              <a:rPr lang="en-US"/>
              <a:t>A </a:t>
            </a:r>
            <a:r>
              <a:rPr lang="en-US">
                <a:sym typeface="Wingdings 2" pitchFamily="-111" charset="2"/>
              </a:rPr>
              <a:t></a:t>
            </a:r>
            <a:r>
              <a:rPr lang="en-US"/>
              <a:t> B is regular</a:t>
            </a:r>
          </a:p>
          <a:p>
            <a:pPr lvl="1" eaLnBrk="1" hangingPunct="1"/>
            <a:r>
              <a:rPr lang="en-US"/>
              <a:t>A </a:t>
            </a:r>
            <a:r>
              <a:rPr lang="en-US">
                <a:sym typeface="Wingdings 2" pitchFamily="-111" charset="2"/>
              </a:rPr>
              <a:t>*</a:t>
            </a:r>
            <a:r>
              <a:rPr lang="en-US"/>
              <a:t> B is not necessarily regular </a:t>
            </a:r>
          </a:p>
          <a:p>
            <a:pPr lvl="2" eaLnBrk="1" hangingPunct="1"/>
            <a:r>
              <a:rPr lang="en-US">
                <a:ea typeface="ＭＳ Ｐゴシック" pitchFamily="-111" charset="-128"/>
              </a:rPr>
              <a:t>Deciding whether or not A </a:t>
            </a:r>
            <a:r>
              <a:rPr lang="en-US">
                <a:ea typeface="ＭＳ Ｐゴシック" pitchFamily="-111" charset="-128"/>
                <a:sym typeface="Wingdings 2" pitchFamily="-111" charset="2"/>
              </a:rPr>
              <a:t>*</a:t>
            </a:r>
            <a:r>
              <a:rPr lang="en-US">
                <a:ea typeface="ＭＳ Ｐゴシック" pitchFamily="-111" charset="-128"/>
              </a:rPr>
              <a:t> B is regular is an open problem</a:t>
            </a:r>
          </a:p>
        </p:txBody>
      </p:sp>
      <p:sp>
        <p:nvSpPr>
          <p:cNvPr id="615429" name="Date Placeholder 3"/>
          <p:cNvSpPr>
            <a:spLocks noGrp="1"/>
          </p:cNvSpPr>
          <p:nvPr>
            <p:ph type="dt" sz="quarter" idx="10"/>
          </p:nvPr>
        </p:nvSpPr>
        <p:spPr>
          <a:noFill/>
        </p:spPr>
        <p:txBody>
          <a:bodyPr/>
          <a:lstStyle/>
          <a:p>
            <a:fld id="{6A4DF99C-BD13-4349-BAD4-78C9329C5202}"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1543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10607620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Slide Number Placeholder 5"/>
          <p:cNvSpPr>
            <a:spLocks noGrp="1"/>
          </p:cNvSpPr>
          <p:nvPr>
            <p:ph type="sldNum" sz="quarter" idx="12"/>
          </p:nvPr>
        </p:nvSpPr>
        <p:spPr>
          <a:noFill/>
        </p:spPr>
        <p:txBody>
          <a:bodyPr/>
          <a:lstStyle/>
          <a:p>
            <a:pPr eaLnBrk="1" hangingPunct="1"/>
            <a:fld id="{EC1CC122-DDB0-C643-965D-5559D65E28BD}" type="slidenum">
              <a:rPr lang="en-US">
                <a:latin typeface="Arial" pitchFamily="-111" charset="0"/>
                <a:ea typeface="ＭＳ Ｐゴシック" pitchFamily="-111" charset="-128"/>
                <a:cs typeface="ＭＳ Ｐゴシック" pitchFamily="-111" charset="-128"/>
              </a:rPr>
              <a:pPr eaLnBrk="1" hangingPunct="1"/>
              <a:t>27</a:t>
            </a:fld>
            <a:endParaRPr lang="en-US">
              <a:latin typeface="Arial" pitchFamily="-111" charset="0"/>
              <a:ea typeface="ＭＳ Ｐゴシック" pitchFamily="-111" charset="-128"/>
              <a:cs typeface="ＭＳ Ｐゴシック" pitchFamily="-111" charset="-128"/>
            </a:endParaRPr>
          </a:p>
        </p:txBody>
      </p:sp>
      <p:sp>
        <p:nvSpPr>
          <p:cNvPr id="61747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More Known Stuff</a:t>
            </a:r>
          </a:p>
        </p:txBody>
      </p:sp>
      <p:sp>
        <p:nvSpPr>
          <p:cNvPr id="617476" name="Rectangle 3"/>
          <p:cNvSpPr>
            <a:spLocks noGrp="1" noChangeArrowheads="1"/>
          </p:cNvSpPr>
          <p:nvPr>
            <p:ph type="body" idx="1"/>
          </p:nvPr>
        </p:nvSpPr>
        <p:spPr/>
        <p:txBody>
          <a:bodyPr/>
          <a:lstStyle/>
          <a:p>
            <a:pPr eaLnBrk="1" hangingPunct="1"/>
            <a:r>
              <a:rPr lang="en-US" sz="2800">
                <a:ea typeface="ＭＳ Ｐゴシック" pitchFamily="-111" charset="-128"/>
                <a:cs typeface="ＭＳ Ｐゴシック" pitchFamily="-111" charset="-128"/>
              </a:rPr>
              <a:t>CFLs, A and B</a:t>
            </a:r>
          </a:p>
          <a:p>
            <a:pPr lvl="1" eaLnBrk="1" hangingPunct="1"/>
            <a:r>
              <a:rPr lang="en-US" sz="2400"/>
              <a:t>A </a:t>
            </a:r>
            <a:r>
              <a:rPr lang="en-US" sz="2400">
                <a:sym typeface="Symbol" pitchFamily="-111" charset="2"/>
              </a:rPr>
              <a:t></a:t>
            </a:r>
            <a:r>
              <a:rPr lang="en-US" sz="2400"/>
              <a:t> B is a CFL</a:t>
            </a:r>
          </a:p>
          <a:p>
            <a:pPr lvl="1" eaLnBrk="1" hangingPunct="1"/>
            <a:r>
              <a:rPr lang="en-US" sz="2400"/>
              <a:t>A </a:t>
            </a:r>
            <a:r>
              <a:rPr lang="en-US" sz="2400">
                <a:sym typeface="Wingdings 3" pitchFamily="-111" charset="2"/>
              </a:rPr>
              <a:t></a:t>
            </a:r>
            <a:r>
              <a:rPr lang="en-US" sz="2400"/>
              <a:t> B is a CFL</a:t>
            </a:r>
          </a:p>
          <a:p>
            <a:pPr lvl="1" eaLnBrk="1" hangingPunct="1"/>
            <a:r>
              <a:rPr lang="en-US" sz="2400"/>
              <a:t>A </a:t>
            </a:r>
            <a:r>
              <a:rPr lang="en-US" sz="2400">
                <a:sym typeface="Wingdings 3" pitchFamily="-111" charset="2"/>
              </a:rPr>
              <a:t></a:t>
            </a:r>
            <a:r>
              <a:rPr lang="en-US" sz="2400"/>
              <a:t> </a:t>
            </a:r>
            <a:r>
              <a:rPr lang="en-US" sz="2400" baseline="30000"/>
              <a:t>[ </a:t>
            </a:r>
            <a:r>
              <a:rPr lang="en-US" sz="2400" i="1" baseline="30000"/>
              <a:t>k </a:t>
            </a:r>
            <a:r>
              <a:rPr lang="en-US" sz="2400" baseline="30000"/>
              <a:t>]</a:t>
            </a:r>
            <a:r>
              <a:rPr lang="en-US" sz="2400"/>
              <a:t> B is not necessarily a CFL, for k&gt;1</a:t>
            </a:r>
          </a:p>
          <a:p>
            <a:pPr lvl="2" eaLnBrk="1" hangingPunct="1"/>
            <a:r>
              <a:rPr lang="en-US" sz="2000">
                <a:ea typeface="ＭＳ Ｐゴシック" pitchFamily="-111" charset="-128"/>
              </a:rPr>
              <a:t>Consider A=a</a:t>
            </a:r>
            <a:r>
              <a:rPr lang="en-US" sz="2000" baseline="30000">
                <a:ea typeface="ＭＳ Ｐゴシック" pitchFamily="-111" charset="-128"/>
              </a:rPr>
              <a:t>n</a:t>
            </a:r>
            <a:r>
              <a:rPr lang="en-US" sz="2000">
                <a:ea typeface="ＭＳ Ｐゴシック" pitchFamily="-111" charset="-128"/>
              </a:rPr>
              <a:t>b</a:t>
            </a:r>
            <a:r>
              <a:rPr lang="en-US" sz="2000" baseline="30000">
                <a:ea typeface="ＭＳ Ｐゴシック" pitchFamily="-111" charset="-128"/>
              </a:rPr>
              <a:t>n</a:t>
            </a:r>
            <a:r>
              <a:rPr lang="en-US" sz="2000">
                <a:ea typeface="ＭＳ Ｐゴシック" pitchFamily="-111" charset="-128"/>
              </a:rPr>
              <a:t>; B = c</a:t>
            </a:r>
            <a:r>
              <a:rPr lang="en-US" sz="2000" baseline="30000">
                <a:ea typeface="ＭＳ Ｐゴシック" pitchFamily="-111" charset="-128"/>
              </a:rPr>
              <a:t>m</a:t>
            </a:r>
            <a:r>
              <a:rPr lang="en-US" sz="2000">
                <a:ea typeface="ＭＳ Ｐゴシック" pitchFamily="-111" charset="-128"/>
              </a:rPr>
              <a:t>d</a:t>
            </a:r>
            <a:r>
              <a:rPr lang="en-US" sz="2000" baseline="30000">
                <a:ea typeface="ＭＳ Ｐゴシック" pitchFamily="-111" charset="-128"/>
              </a:rPr>
              <a:t>m</a:t>
            </a:r>
            <a:r>
              <a:rPr lang="en-US" sz="2000">
                <a:ea typeface="ＭＳ Ｐゴシック" pitchFamily="-111" charset="-128"/>
              </a:rPr>
              <a:t> and k=2</a:t>
            </a:r>
          </a:p>
          <a:p>
            <a:pPr lvl="2" eaLnBrk="1" hangingPunct="1"/>
            <a:r>
              <a:rPr lang="en-US" sz="2000">
                <a:ea typeface="ＭＳ Ｐゴシック" pitchFamily="-111" charset="-128"/>
              </a:rPr>
              <a:t>Trick is to consider (A </a:t>
            </a:r>
            <a:r>
              <a:rPr lang="en-US" sz="2000">
                <a:ea typeface="ＭＳ Ｐゴシック" pitchFamily="-111" charset="-128"/>
                <a:sym typeface="Wingdings 3" pitchFamily="-111" charset="2"/>
              </a:rPr>
              <a:t></a:t>
            </a:r>
            <a:r>
              <a:rPr lang="en-US" sz="2000">
                <a:ea typeface="ＭＳ Ｐゴシック" pitchFamily="-111" charset="-128"/>
              </a:rPr>
              <a:t> </a:t>
            </a:r>
            <a:r>
              <a:rPr lang="en-US" sz="2000" baseline="30000">
                <a:ea typeface="ＭＳ Ｐゴシック" pitchFamily="-111" charset="-128"/>
              </a:rPr>
              <a:t>[ </a:t>
            </a:r>
            <a:r>
              <a:rPr lang="en-US" sz="2000" i="1" baseline="30000">
                <a:ea typeface="ＭＳ Ｐゴシック" pitchFamily="-111" charset="-128"/>
              </a:rPr>
              <a:t>2 </a:t>
            </a:r>
            <a:r>
              <a:rPr lang="en-US" sz="2000" baseline="30000">
                <a:ea typeface="ＭＳ Ｐゴシック" pitchFamily="-111" charset="-128"/>
              </a:rPr>
              <a:t>]</a:t>
            </a:r>
            <a:r>
              <a:rPr lang="en-US" sz="2000">
                <a:ea typeface="ＭＳ Ｐゴシック" pitchFamily="-111" charset="-128"/>
              </a:rPr>
              <a:t> B) </a:t>
            </a:r>
            <a:r>
              <a:rPr lang="en-US" sz="2000">
                <a:ea typeface="ＭＳ Ｐゴシック" pitchFamily="-111" charset="-128"/>
                <a:sym typeface="Symbol" pitchFamily="-111" charset="2"/>
              </a:rPr>
              <a:t> a*c*b*d*</a:t>
            </a:r>
            <a:endParaRPr lang="en-US" sz="2000">
              <a:ea typeface="ＭＳ Ｐゴシック" pitchFamily="-111" charset="-128"/>
            </a:endParaRPr>
          </a:p>
          <a:p>
            <a:pPr lvl="1" eaLnBrk="1" hangingPunct="1"/>
            <a:r>
              <a:rPr lang="en-US" sz="2400"/>
              <a:t>A </a:t>
            </a:r>
            <a:r>
              <a:rPr lang="en-US" sz="2400">
                <a:sym typeface="Wingdings 2" pitchFamily="-111" charset="2"/>
              </a:rPr>
              <a:t></a:t>
            </a:r>
            <a:r>
              <a:rPr lang="en-US" sz="2400"/>
              <a:t> B is not necessarily a CFL</a:t>
            </a:r>
          </a:p>
          <a:p>
            <a:pPr lvl="1" eaLnBrk="1" hangingPunct="1"/>
            <a:r>
              <a:rPr lang="en-US" sz="2400"/>
              <a:t>A </a:t>
            </a:r>
            <a:r>
              <a:rPr lang="en-US" sz="2400">
                <a:sym typeface="Wingdings 2" pitchFamily="-111" charset="2"/>
              </a:rPr>
              <a:t>*</a:t>
            </a:r>
            <a:r>
              <a:rPr lang="en-US" sz="2400"/>
              <a:t> B is not necessarily a CFL </a:t>
            </a:r>
          </a:p>
          <a:p>
            <a:pPr lvl="2" eaLnBrk="1" hangingPunct="1"/>
            <a:r>
              <a:rPr lang="en-US" sz="2000">
                <a:ea typeface="ＭＳ Ｐゴシック" pitchFamily="-111" charset="-128"/>
              </a:rPr>
              <a:t>Deciding whether or not A </a:t>
            </a:r>
            <a:r>
              <a:rPr lang="en-US" sz="2000">
                <a:ea typeface="ＭＳ Ｐゴシック" pitchFamily="-111" charset="-128"/>
                <a:sym typeface="Wingdings 2" pitchFamily="-111" charset="2"/>
              </a:rPr>
              <a:t>*</a:t>
            </a:r>
            <a:r>
              <a:rPr lang="en-US" sz="2000">
                <a:ea typeface="ＭＳ Ｐゴシック" pitchFamily="-111" charset="-128"/>
              </a:rPr>
              <a:t> B is a CFL is an open problem</a:t>
            </a:r>
          </a:p>
        </p:txBody>
      </p:sp>
      <p:sp>
        <p:nvSpPr>
          <p:cNvPr id="617477" name="Date Placeholder 3"/>
          <p:cNvSpPr>
            <a:spLocks noGrp="1"/>
          </p:cNvSpPr>
          <p:nvPr>
            <p:ph type="dt" sz="quarter" idx="10"/>
          </p:nvPr>
        </p:nvSpPr>
        <p:spPr>
          <a:noFill/>
        </p:spPr>
        <p:txBody>
          <a:bodyPr/>
          <a:lstStyle/>
          <a:p>
            <a:fld id="{43A7C0BF-A45C-A342-8F08-A5A51B6FBCA0}"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1747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16418861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Slide Number Placeholder 5"/>
          <p:cNvSpPr>
            <a:spLocks noGrp="1"/>
          </p:cNvSpPr>
          <p:nvPr>
            <p:ph type="sldNum" sz="quarter" idx="12"/>
          </p:nvPr>
        </p:nvSpPr>
        <p:spPr>
          <a:noFill/>
        </p:spPr>
        <p:txBody>
          <a:bodyPr/>
          <a:lstStyle/>
          <a:p>
            <a:pPr eaLnBrk="1" hangingPunct="1"/>
            <a:fld id="{DCF6127A-E362-1444-A7BE-9E5722949DD7}" type="slidenum">
              <a:rPr lang="en-US">
                <a:latin typeface="Arial" pitchFamily="-111" charset="0"/>
                <a:ea typeface="ＭＳ Ｐゴシック" pitchFamily="-111" charset="-128"/>
                <a:cs typeface="ＭＳ Ｐゴシック" pitchFamily="-111" charset="-128"/>
              </a:rPr>
              <a:pPr eaLnBrk="1" hangingPunct="1"/>
              <a:t>28</a:t>
            </a:fld>
            <a:endParaRPr lang="en-US">
              <a:latin typeface="Arial" pitchFamily="-111" charset="0"/>
              <a:ea typeface="ＭＳ Ｐゴシック" pitchFamily="-111" charset="-128"/>
              <a:cs typeface="ＭＳ Ｐゴシック" pitchFamily="-111" charset="-128"/>
            </a:endParaRPr>
          </a:p>
        </p:txBody>
      </p:sp>
      <p:sp>
        <p:nvSpPr>
          <p:cNvPr id="619523" name="Rectangle 2"/>
          <p:cNvSpPr>
            <a:spLocks noGrp="1" noChangeArrowheads="1"/>
          </p:cNvSpPr>
          <p:nvPr>
            <p:ph type="title"/>
          </p:nvPr>
        </p:nvSpPr>
        <p:spPr/>
        <p:txBody>
          <a:bodyPr/>
          <a:lstStyle/>
          <a:p>
            <a:pPr eaLnBrk="1" hangingPunct="1"/>
            <a:r>
              <a:rPr lang="en-US" sz="4000">
                <a:ea typeface="ＭＳ Ｐゴシック" pitchFamily="-111" charset="-128"/>
                <a:cs typeface="ＭＳ Ｐゴシック" pitchFamily="-111" charset="-128"/>
              </a:rPr>
              <a:t>Immediate Convergence</a:t>
            </a:r>
          </a:p>
        </p:txBody>
      </p:sp>
      <p:sp>
        <p:nvSpPr>
          <p:cNvPr id="619524"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sym typeface="Symbol" pitchFamily="-111" charset="2"/>
              </a:rPr>
              <a:t>L = L</a:t>
            </a:r>
            <a:r>
              <a:rPr lang="en-US" baseline="30000">
                <a:ea typeface="ＭＳ Ｐゴシック" pitchFamily="-111" charset="-128"/>
                <a:cs typeface="ＭＳ Ｐゴシック" pitchFamily="-111" charset="-128"/>
                <a:sym typeface="Symbol" pitchFamily="-111" charset="2"/>
              </a:rPr>
              <a:t>2 </a:t>
            </a:r>
            <a:r>
              <a:rPr lang="en-US">
                <a:ea typeface="ＭＳ Ｐゴシック" pitchFamily="-111" charset="-128"/>
                <a:cs typeface="ＭＳ Ｐゴシック" pitchFamily="-111" charset="-128"/>
              </a:rPr>
              <a:t>?</a:t>
            </a:r>
            <a:endParaRPr lang="en-US" baseline="30000">
              <a:ea typeface="ＭＳ Ｐゴシック" pitchFamily="-111" charset="-128"/>
              <a:cs typeface="ＭＳ Ｐゴシック" pitchFamily="-111" charset="-128"/>
              <a:sym typeface="Symbol" pitchFamily="-111" charset="2"/>
            </a:endParaRPr>
          </a:p>
          <a:p>
            <a:pPr eaLnBrk="1" hangingPunct="1"/>
            <a:r>
              <a:rPr lang="en-US">
                <a:ea typeface="ＭＳ Ｐゴシック" pitchFamily="-111" charset="-128"/>
                <a:cs typeface="ＭＳ Ｐゴシック" pitchFamily="-111" charset="-128"/>
                <a:sym typeface="Symbol" pitchFamily="-111" charset="2"/>
              </a:rPr>
              <a:t>L = L </a:t>
            </a:r>
            <a:r>
              <a:rPr lang="en-US">
                <a:ea typeface="ＭＳ Ｐゴシック" pitchFamily="-111" charset="-128"/>
                <a:cs typeface="ＭＳ Ｐゴシック" pitchFamily="-111" charset="-128"/>
                <a:sym typeface="Wingdings 3" pitchFamily="-111" charset="2"/>
              </a:rPr>
              <a:t></a:t>
            </a:r>
            <a:r>
              <a:rPr lang="en-US">
                <a:ea typeface="ＭＳ Ｐゴシック" pitchFamily="-111" charset="-128"/>
                <a:cs typeface="ＭＳ Ｐゴシック" pitchFamily="-111" charset="-128"/>
                <a:sym typeface="Symbol" pitchFamily="-111" charset="2"/>
              </a:rPr>
              <a:t>L </a:t>
            </a:r>
            <a:r>
              <a:rPr lang="en-US">
                <a:ea typeface="ＭＳ Ｐゴシック" pitchFamily="-111" charset="-128"/>
                <a:cs typeface="ＭＳ Ｐゴシック" pitchFamily="-111" charset="-128"/>
              </a:rPr>
              <a:t>?</a:t>
            </a:r>
            <a:r>
              <a:rPr lang="en-US">
                <a:ea typeface="ＭＳ Ｐゴシック" pitchFamily="-111" charset="-128"/>
                <a:cs typeface="ＭＳ Ｐゴシック" pitchFamily="-111" charset="-128"/>
                <a:sym typeface="Symbol" pitchFamily="-111" charset="2"/>
              </a:rPr>
              <a:t> </a:t>
            </a:r>
          </a:p>
          <a:p>
            <a:pPr eaLnBrk="1" hangingPunct="1"/>
            <a:r>
              <a:rPr lang="en-US">
                <a:ea typeface="ＭＳ Ｐゴシック" pitchFamily="-111" charset="-128"/>
                <a:cs typeface="ＭＳ Ｐゴシック" pitchFamily="-111" charset="-128"/>
                <a:sym typeface="Symbol" pitchFamily="-111" charset="2"/>
              </a:rPr>
              <a:t>L = L </a:t>
            </a:r>
            <a:r>
              <a:rPr lang="en-US">
                <a:ea typeface="ＭＳ Ｐゴシック" pitchFamily="-111" charset="-128"/>
                <a:cs typeface="ＭＳ Ｐゴシック" pitchFamily="-111" charset="-128"/>
                <a:sym typeface="Wingdings 2" pitchFamily="-111" charset="2"/>
              </a:rPr>
              <a:t> L </a:t>
            </a:r>
            <a:r>
              <a:rPr lang="en-US">
                <a:ea typeface="ＭＳ Ｐゴシック" pitchFamily="-111" charset="-128"/>
                <a:cs typeface="ＭＳ Ｐゴシック" pitchFamily="-111" charset="-128"/>
              </a:rPr>
              <a:t>?</a:t>
            </a:r>
            <a:r>
              <a:rPr lang="en-US">
                <a:ea typeface="ＭＳ Ｐゴシック" pitchFamily="-111" charset="-128"/>
                <a:cs typeface="ＭＳ Ｐゴシック" pitchFamily="-111" charset="-128"/>
                <a:sym typeface="Symbol" pitchFamily="-111" charset="2"/>
              </a:rPr>
              <a:t> </a:t>
            </a:r>
          </a:p>
          <a:p>
            <a:pPr eaLnBrk="1" hangingPunct="1"/>
            <a:r>
              <a:rPr lang="en-US">
                <a:ea typeface="ＭＳ Ｐゴシック" pitchFamily="-111" charset="-128"/>
                <a:cs typeface="ＭＳ Ｐゴシック" pitchFamily="-111" charset="-128"/>
                <a:sym typeface="Symbol" pitchFamily="-111" charset="2"/>
              </a:rPr>
              <a:t>L = L </a:t>
            </a:r>
            <a:r>
              <a:rPr lang="en-US">
                <a:ea typeface="ＭＳ Ｐゴシック" pitchFamily="-111" charset="-128"/>
                <a:cs typeface="ＭＳ Ｐゴシック" pitchFamily="-111" charset="-128"/>
                <a:sym typeface="Wingdings 2" pitchFamily="-111" charset="2"/>
              </a:rPr>
              <a:t>* L </a:t>
            </a:r>
            <a:r>
              <a:rPr lang="en-US">
                <a:ea typeface="ＭＳ Ｐゴシック" pitchFamily="-111" charset="-128"/>
                <a:cs typeface="ＭＳ Ｐゴシック" pitchFamily="-111" charset="-128"/>
              </a:rPr>
              <a:t>?</a:t>
            </a:r>
            <a:endParaRPr lang="en-US">
              <a:ea typeface="ＭＳ Ｐゴシック" pitchFamily="-111" charset="-128"/>
              <a:cs typeface="ＭＳ Ｐゴシック" pitchFamily="-111" charset="-128"/>
              <a:sym typeface="Wingdings 2" pitchFamily="-111" charset="2"/>
            </a:endParaRPr>
          </a:p>
          <a:p>
            <a:pPr eaLnBrk="1" hangingPunct="1"/>
            <a:r>
              <a:rPr lang="en-US">
                <a:ea typeface="ＭＳ Ｐゴシック" pitchFamily="-111" charset="-128"/>
                <a:cs typeface="ＭＳ Ｐゴシック" pitchFamily="-111" charset="-128"/>
                <a:sym typeface="Symbol" pitchFamily="-111" charset="2"/>
              </a:rPr>
              <a:t>L = L </a:t>
            </a:r>
            <a:r>
              <a:rPr lang="en-US" baseline="-25000">
                <a:ea typeface="ＭＳ Ｐゴシック" pitchFamily="-111" charset="-128"/>
                <a:cs typeface="ＭＳ Ｐゴシック" pitchFamily="-111" charset="-128"/>
                <a:sym typeface="Symbol" pitchFamily="-111" charset="2"/>
              </a:rPr>
              <a:t>c</a:t>
            </a:r>
            <a:r>
              <a:rPr lang="en-US">
                <a:ea typeface="ＭＳ Ｐゴシック" pitchFamily="-111" charset="-128"/>
                <a:cs typeface="ＭＳ Ｐゴシック" pitchFamily="-111" charset="-128"/>
              </a:rPr>
              <a:t> </a:t>
            </a:r>
            <a:r>
              <a:rPr lang="en-US">
                <a:ea typeface="ＭＳ Ｐゴシック" pitchFamily="-111" charset="-128"/>
                <a:cs typeface="ＭＳ Ｐゴシック" pitchFamily="-111" charset="-128"/>
                <a:sym typeface="Wingdings 2" pitchFamily="-111" charset="2"/>
              </a:rPr>
              <a:t>L </a:t>
            </a:r>
            <a:r>
              <a:rPr lang="en-US">
                <a:ea typeface="ＭＳ Ｐゴシック" pitchFamily="-111" charset="-128"/>
                <a:cs typeface="ＭＳ Ｐゴシック" pitchFamily="-111" charset="-128"/>
              </a:rPr>
              <a:t>?</a:t>
            </a:r>
            <a:endParaRPr lang="en-US">
              <a:ea typeface="ＭＳ Ｐゴシック" pitchFamily="-111" charset="-128"/>
              <a:cs typeface="ＭＳ Ｐゴシック" pitchFamily="-111" charset="-128"/>
              <a:sym typeface="Wingdings 2" pitchFamily="-111" charset="2"/>
            </a:endParaRPr>
          </a:p>
          <a:p>
            <a:pPr eaLnBrk="1" hangingPunct="1"/>
            <a:r>
              <a:rPr lang="en-US">
                <a:ea typeface="ＭＳ Ｐゴシック" pitchFamily="-111" charset="-128"/>
                <a:cs typeface="ＭＳ Ｐゴシック" pitchFamily="-111" charset="-128"/>
                <a:sym typeface="Symbol" pitchFamily="-111" charset="2"/>
              </a:rPr>
              <a:t>L = L </a:t>
            </a:r>
            <a:r>
              <a:rPr lang="en-US" baseline="-25000">
                <a:ea typeface="ＭＳ Ｐゴシック" pitchFamily="-111" charset="-128"/>
                <a:cs typeface="ＭＳ Ｐゴシック" pitchFamily="-111" charset="-128"/>
                <a:sym typeface="Symbol" pitchFamily="-111" charset="2"/>
              </a:rPr>
              <a:t>u</a:t>
            </a:r>
            <a:r>
              <a:rPr lang="en-US">
                <a:ea typeface="ＭＳ Ｐゴシック" pitchFamily="-111" charset="-128"/>
                <a:cs typeface="ＭＳ Ｐゴシック" pitchFamily="-111" charset="-128"/>
              </a:rPr>
              <a:t> </a:t>
            </a:r>
            <a:r>
              <a:rPr lang="en-US">
                <a:ea typeface="ＭＳ Ｐゴシック" pitchFamily="-111" charset="-128"/>
                <a:cs typeface="ＭＳ Ｐゴシック" pitchFamily="-111" charset="-128"/>
                <a:sym typeface="Wingdings 2" pitchFamily="-111" charset="2"/>
              </a:rPr>
              <a:t>L </a:t>
            </a:r>
            <a:r>
              <a:rPr lang="en-US">
                <a:ea typeface="ＭＳ Ｐゴシック" pitchFamily="-111" charset="-128"/>
                <a:cs typeface="ＭＳ Ｐゴシック" pitchFamily="-111" charset="-128"/>
              </a:rPr>
              <a:t>?</a:t>
            </a:r>
          </a:p>
        </p:txBody>
      </p:sp>
      <p:sp>
        <p:nvSpPr>
          <p:cNvPr id="619525" name="Date Placeholder 3"/>
          <p:cNvSpPr>
            <a:spLocks noGrp="1"/>
          </p:cNvSpPr>
          <p:nvPr>
            <p:ph type="dt" sz="quarter" idx="10"/>
          </p:nvPr>
        </p:nvSpPr>
        <p:spPr>
          <a:noFill/>
        </p:spPr>
        <p:txBody>
          <a:bodyPr/>
          <a:lstStyle/>
          <a:p>
            <a:fld id="{2139754E-0AA9-8748-96B1-01550CA7569B}"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1952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90014664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Slide Number Placeholder 5"/>
          <p:cNvSpPr>
            <a:spLocks noGrp="1"/>
          </p:cNvSpPr>
          <p:nvPr>
            <p:ph type="sldNum" sz="quarter" idx="12"/>
          </p:nvPr>
        </p:nvSpPr>
        <p:spPr>
          <a:noFill/>
        </p:spPr>
        <p:txBody>
          <a:bodyPr/>
          <a:lstStyle/>
          <a:p>
            <a:pPr eaLnBrk="1" hangingPunct="1"/>
            <a:fld id="{A4B97CA3-1C5A-B44E-A99E-3C787879633F}" type="slidenum">
              <a:rPr lang="en-US">
                <a:latin typeface="Arial" pitchFamily="-111" charset="0"/>
                <a:ea typeface="ＭＳ Ｐゴシック" pitchFamily="-111" charset="-128"/>
                <a:cs typeface="ＭＳ Ｐゴシック" pitchFamily="-111" charset="-128"/>
              </a:rPr>
              <a:pPr eaLnBrk="1" hangingPunct="1"/>
              <a:t>29</a:t>
            </a:fld>
            <a:endParaRPr lang="en-US">
              <a:latin typeface="Arial" pitchFamily="-111" charset="0"/>
              <a:ea typeface="ＭＳ Ｐゴシック" pitchFamily="-111" charset="-128"/>
              <a:cs typeface="ＭＳ Ｐゴシック" pitchFamily="-111" charset="-128"/>
            </a:endParaRPr>
          </a:p>
        </p:txBody>
      </p:sp>
      <p:sp>
        <p:nvSpPr>
          <p:cNvPr id="62157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Finite Convergence</a:t>
            </a:r>
          </a:p>
        </p:txBody>
      </p:sp>
      <p:sp>
        <p:nvSpPr>
          <p:cNvPr id="621572" name="Rectangle 3"/>
          <p:cNvSpPr>
            <a:spLocks noGrp="1" noChangeArrowheads="1"/>
          </p:cNvSpPr>
          <p:nvPr>
            <p:ph type="body" idx="1"/>
          </p:nvPr>
        </p:nvSpPr>
        <p:spPr/>
        <p:txBody>
          <a:bodyPr/>
          <a:lstStyle/>
          <a:p>
            <a:pPr eaLnBrk="1" hangingPunct="1">
              <a:lnSpc>
                <a:spcPct val="80000"/>
              </a:lnSpc>
            </a:pPr>
            <a:r>
              <a:rPr lang="en-US" sz="2000">
                <a:ea typeface="ＭＳ Ｐゴシック" pitchFamily="-111" charset="-128"/>
                <a:cs typeface="ＭＳ Ｐゴシック" pitchFamily="-111" charset="-128"/>
                <a:sym typeface="Symbol" pitchFamily="-111" charset="2"/>
              </a:rPr>
              <a:t>k&gt;0 L</a:t>
            </a:r>
            <a:r>
              <a:rPr lang="en-US" sz="2000" baseline="30000">
                <a:ea typeface="ＭＳ Ｐゴシック" pitchFamily="-111" charset="-128"/>
                <a:cs typeface="ＭＳ Ｐゴシック" pitchFamily="-111" charset="-128"/>
                <a:sym typeface="Symbol" pitchFamily="-111" charset="2"/>
              </a:rPr>
              <a:t>k</a:t>
            </a:r>
            <a:r>
              <a:rPr lang="en-US" sz="2000">
                <a:ea typeface="ＭＳ Ｐゴシック" pitchFamily="-111" charset="-128"/>
                <a:cs typeface="ＭＳ Ｐゴシック" pitchFamily="-111" charset="-128"/>
                <a:sym typeface="Symbol" pitchFamily="-111" charset="2"/>
              </a:rPr>
              <a:t> = L</a:t>
            </a:r>
            <a:r>
              <a:rPr lang="en-US" sz="2000" baseline="30000">
                <a:ea typeface="ＭＳ Ｐゴシック" pitchFamily="-111" charset="-128"/>
                <a:cs typeface="ＭＳ Ｐゴシック" pitchFamily="-111" charset="-128"/>
                <a:sym typeface="Symbol" pitchFamily="-111" charset="2"/>
              </a:rPr>
              <a:t>k+1</a:t>
            </a:r>
            <a:r>
              <a:rPr lang="en-US" sz="2000">
                <a:ea typeface="ＭＳ Ｐゴシック" pitchFamily="-111" charset="-128"/>
                <a:cs typeface="ＭＳ Ｐゴシック" pitchFamily="-111" charset="-128"/>
                <a:sym typeface="Symbol" pitchFamily="-111" charset="2"/>
              </a:rPr>
              <a:t> </a:t>
            </a:r>
          </a:p>
          <a:p>
            <a:pPr eaLnBrk="1" hangingPunct="1">
              <a:lnSpc>
                <a:spcPct val="80000"/>
              </a:lnSpc>
            </a:pPr>
            <a:r>
              <a:rPr lang="en-US" sz="2000">
                <a:ea typeface="ＭＳ Ｐゴシック" pitchFamily="-111" charset="-128"/>
                <a:cs typeface="ＭＳ Ｐゴシック" pitchFamily="-111" charset="-128"/>
                <a:sym typeface="Symbol" pitchFamily="-111" charset="2"/>
              </a:rPr>
              <a:t>k0 L (k) </a:t>
            </a:r>
            <a:r>
              <a:rPr lang="en-US" sz="2000">
                <a:ea typeface="ＭＳ Ｐゴシック" pitchFamily="-111" charset="-128"/>
                <a:cs typeface="ＭＳ Ｐゴシック" pitchFamily="-111" charset="-128"/>
                <a:sym typeface="Wingdings 3" pitchFamily="-111" charset="2"/>
              </a:rPr>
              <a:t> </a:t>
            </a:r>
            <a:r>
              <a:rPr lang="en-US" sz="2000">
                <a:ea typeface="ＭＳ Ｐゴシック" pitchFamily="-111" charset="-128"/>
                <a:cs typeface="ＭＳ Ｐゴシック" pitchFamily="-111" charset="-128"/>
                <a:sym typeface="Symbol" pitchFamily="-111" charset="2"/>
              </a:rPr>
              <a:t>L = L (k+1) </a:t>
            </a:r>
            <a:r>
              <a:rPr lang="en-US" sz="2000">
                <a:ea typeface="ＭＳ Ｐゴシック" pitchFamily="-111" charset="-128"/>
                <a:cs typeface="ＭＳ Ｐゴシック" pitchFamily="-111" charset="-128"/>
                <a:sym typeface="Wingdings 3" pitchFamily="-111" charset="2"/>
              </a:rPr>
              <a:t></a:t>
            </a:r>
            <a:r>
              <a:rPr lang="en-US" sz="2000">
                <a:ea typeface="ＭＳ Ｐゴシック" pitchFamily="-111" charset="-128"/>
                <a:cs typeface="ＭＳ Ｐゴシック" pitchFamily="-111" charset="-128"/>
                <a:sym typeface="Symbol" pitchFamily="-111" charset="2"/>
              </a:rPr>
              <a:t> L </a:t>
            </a:r>
          </a:p>
          <a:p>
            <a:pPr eaLnBrk="1" hangingPunct="1">
              <a:lnSpc>
                <a:spcPct val="80000"/>
              </a:lnSpc>
            </a:pPr>
            <a:r>
              <a:rPr lang="en-US" sz="2000">
                <a:ea typeface="ＭＳ Ｐゴシック" pitchFamily="-111" charset="-128"/>
                <a:cs typeface="ＭＳ Ｐゴシック" pitchFamily="-111" charset="-128"/>
                <a:sym typeface="Symbol" pitchFamily="-111" charset="2"/>
              </a:rPr>
              <a:t>k0 L </a:t>
            </a:r>
            <a:r>
              <a:rPr lang="en-US" sz="2000">
                <a:ea typeface="ＭＳ Ｐゴシック" pitchFamily="-111" charset="-128"/>
                <a:cs typeface="ＭＳ Ｐゴシック" pitchFamily="-111" charset="-128"/>
                <a:sym typeface="Wingdings 3" pitchFamily="-111" charset="2"/>
              </a:rPr>
              <a:t></a:t>
            </a:r>
            <a:r>
              <a:rPr lang="en-US" sz="2000" baseline="30000">
                <a:ea typeface="ＭＳ Ｐゴシック" pitchFamily="-111" charset="-128"/>
                <a:cs typeface="ＭＳ Ｐゴシック" pitchFamily="-111" charset="-128"/>
              </a:rPr>
              <a:t>[ </a:t>
            </a:r>
            <a:r>
              <a:rPr lang="en-US" sz="2000" i="1" baseline="30000">
                <a:ea typeface="ＭＳ Ｐゴシック" pitchFamily="-111" charset="-128"/>
                <a:cs typeface="ＭＳ Ｐゴシック" pitchFamily="-111" charset="-128"/>
              </a:rPr>
              <a:t>k </a:t>
            </a:r>
            <a:r>
              <a:rPr lang="en-US" sz="2000" baseline="30000">
                <a:ea typeface="ＭＳ Ｐゴシック" pitchFamily="-111" charset="-128"/>
                <a:cs typeface="ＭＳ Ｐゴシック" pitchFamily="-111" charset="-128"/>
              </a:rPr>
              <a:t>]</a:t>
            </a:r>
            <a:r>
              <a:rPr lang="en-US" sz="2000">
                <a:ea typeface="ＭＳ Ｐゴシック" pitchFamily="-111" charset="-128"/>
                <a:cs typeface="ＭＳ Ｐゴシック" pitchFamily="-111" charset="-128"/>
                <a:sym typeface="Symbol" pitchFamily="-111" charset="2"/>
              </a:rPr>
              <a:t> L = L </a:t>
            </a:r>
            <a:r>
              <a:rPr lang="en-US" sz="2000">
                <a:ea typeface="ＭＳ Ｐゴシック" pitchFamily="-111" charset="-128"/>
                <a:cs typeface="ＭＳ Ｐゴシック" pitchFamily="-111" charset="-128"/>
                <a:sym typeface="Wingdings 3" pitchFamily="-111" charset="2"/>
              </a:rPr>
              <a:t></a:t>
            </a:r>
            <a:r>
              <a:rPr lang="en-US" sz="2000" baseline="30000">
                <a:ea typeface="ＭＳ Ｐゴシック" pitchFamily="-111" charset="-128"/>
                <a:cs typeface="ＭＳ Ｐゴシック" pitchFamily="-111" charset="-128"/>
              </a:rPr>
              <a:t>[ </a:t>
            </a:r>
            <a:r>
              <a:rPr lang="en-US" sz="2000" i="1" baseline="30000">
                <a:ea typeface="ＭＳ Ｐゴシック" pitchFamily="-111" charset="-128"/>
                <a:cs typeface="ＭＳ Ｐゴシック" pitchFamily="-111" charset="-128"/>
              </a:rPr>
              <a:t>k+1 </a:t>
            </a:r>
            <a:r>
              <a:rPr lang="en-US" sz="2000" baseline="30000">
                <a:ea typeface="ＭＳ Ｐゴシック" pitchFamily="-111" charset="-128"/>
                <a:cs typeface="ＭＳ Ｐゴシック" pitchFamily="-111" charset="-128"/>
              </a:rPr>
              <a:t>]</a:t>
            </a:r>
            <a:r>
              <a:rPr lang="en-US" sz="2000">
                <a:ea typeface="ＭＳ Ｐゴシック" pitchFamily="-111" charset="-128"/>
                <a:cs typeface="ＭＳ Ｐゴシック" pitchFamily="-111" charset="-128"/>
                <a:sym typeface="Symbol" pitchFamily="-111" charset="2"/>
              </a:rPr>
              <a:t> L</a:t>
            </a:r>
          </a:p>
          <a:p>
            <a:pPr eaLnBrk="1" hangingPunct="1">
              <a:lnSpc>
                <a:spcPct val="80000"/>
              </a:lnSpc>
            </a:pPr>
            <a:r>
              <a:rPr lang="en-US" sz="2000">
                <a:ea typeface="ＭＳ Ｐゴシック" pitchFamily="-111" charset="-128"/>
                <a:cs typeface="ＭＳ Ｐゴシック" pitchFamily="-111" charset="-128"/>
                <a:sym typeface="Symbol" pitchFamily="-111" charset="2"/>
              </a:rPr>
              <a:t>k0 L </a:t>
            </a:r>
            <a:r>
              <a:rPr lang="en-US" sz="2000">
                <a:ea typeface="ＭＳ Ｐゴシック" pitchFamily="-111" charset="-128"/>
                <a:cs typeface="ＭＳ Ｐゴシック" pitchFamily="-111" charset="-128"/>
                <a:sym typeface="Wingdings 2" pitchFamily="-111" charset="2"/>
              </a:rPr>
              <a:t></a:t>
            </a:r>
            <a:r>
              <a:rPr lang="en-US" sz="2000" i="1" baseline="30000">
                <a:ea typeface="ＭＳ Ｐゴシック" pitchFamily="-111" charset="-128"/>
                <a:cs typeface="ＭＳ Ｐゴシック" pitchFamily="-111" charset="-128"/>
              </a:rPr>
              <a:t>k  </a:t>
            </a:r>
            <a:r>
              <a:rPr lang="en-US" sz="2000">
                <a:ea typeface="ＭＳ Ｐゴシック" pitchFamily="-111" charset="-128"/>
                <a:cs typeface="ＭＳ Ｐゴシック" pitchFamily="-111" charset="-128"/>
                <a:sym typeface="Symbol" pitchFamily="-111" charset="2"/>
              </a:rPr>
              <a:t>L = L </a:t>
            </a:r>
            <a:r>
              <a:rPr lang="en-US" sz="2000">
                <a:ea typeface="ＭＳ Ｐゴシック" pitchFamily="-111" charset="-128"/>
                <a:cs typeface="ＭＳ Ｐゴシック" pitchFamily="-111" charset="-128"/>
                <a:sym typeface="Wingdings 2" pitchFamily="-111" charset="2"/>
              </a:rPr>
              <a:t></a:t>
            </a:r>
            <a:r>
              <a:rPr lang="en-US" sz="2000" i="1" baseline="30000">
                <a:ea typeface="ＭＳ Ｐゴシック" pitchFamily="-111" charset="-128"/>
                <a:cs typeface="ＭＳ Ｐゴシック" pitchFamily="-111" charset="-128"/>
              </a:rPr>
              <a:t>k +1</a:t>
            </a:r>
            <a:r>
              <a:rPr lang="en-US" sz="2000">
                <a:ea typeface="ＭＳ Ｐゴシック" pitchFamily="-111" charset="-128"/>
                <a:cs typeface="ＭＳ Ｐゴシック" pitchFamily="-111" charset="-128"/>
              </a:rPr>
              <a:t> </a:t>
            </a:r>
            <a:r>
              <a:rPr lang="en-US" sz="2000">
                <a:ea typeface="ＭＳ Ｐゴシック" pitchFamily="-111" charset="-128"/>
                <a:cs typeface="ＭＳ Ｐゴシック" pitchFamily="-111" charset="-128"/>
                <a:sym typeface="Symbol" pitchFamily="-111" charset="2"/>
              </a:rPr>
              <a:t>L</a:t>
            </a:r>
          </a:p>
          <a:p>
            <a:pPr eaLnBrk="1" hangingPunct="1">
              <a:lnSpc>
                <a:spcPct val="80000"/>
              </a:lnSpc>
            </a:pPr>
            <a:r>
              <a:rPr lang="en-US" sz="2000">
                <a:ea typeface="ＭＳ Ｐゴシック" pitchFamily="-111" charset="-128"/>
                <a:cs typeface="ＭＳ Ｐゴシック" pitchFamily="-111" charset="-128"/>
                <a:sym typeface="Symbol" pitchFamily="-111" charset="2"/>
              </a:rPr>
              <a:t>k0 L (k) </a:t>
            </a:r>
            <a:r>
              <a:rPr lang="en-US" sz="2000" baseline="-25000">
                <a:ea typeface="ＭＳ Ｐゴシック" pitchFamily="-111" charset="-128"/>
                <a:cs typeface="ＭＳ Ｐゴシック" pitchFamily="-111" charset="-128"/>
                <a:sym typeface="Symbol" pitchFamily="-111" charset="2"/>
              </a:rPr>
              <a:t>c</a:t>
            </a:r>
            <a:r>
              <a:rPr lang="en-US" sz="2000">
                <a:ea typeface="ＭＳ Ｐゴシック" pitchFamily="-111" charset="-128"/>
                <a:cs typeface="ＭＳ Ｐゴシック" pitchFamily="-111" charset="-128"/>
                <a:sym typeface="Wingdings 3" pitchFamily="-111" charset="2"/>
              </a:rPr>
              <a:t> </a:t>
            </a:r>
            <a:r>
              <a:rPr lang="en-US" sz="2000">
                <a:ea typeface="ＭＳ Ｐゴシック" pitchFamily="-111" charset="-128"/>
                <a:cs typeface="ＭＳ Ｐゴシック" pitchFamily="-111" charset="-128"/>
                <a:sym typeface="Symbol" pitchFamily="-111" charset="2"/>
              </a:rPr>
              <a:t>L = L (k+1) </a:t>
            </a:r>
            <a:r>
              <a:rPr lang="en-US" sz="2000" baseline="-25000">
                <a:ea typeface="ＭＳ Ｐゴシック" pitchFamily="-111" charset="-128"/>
                <a:cs typeface="ＭＳ Ｐゴシック" pitchFamily="-111" charset="-128"/>
                <a:sym typeface="Symbol" pitchFamily="-111" charset="2"/>
              </a:rPr>
              <a:t>c</a:t>
            </a:r>
            <a:r>
              <a:rPr lang="en-US" sz="2000">
                <a:ea typeface="ＭＳ Ｐゴシック" pitchFamily="-111" charset="-128"/>
                <a:cs typeface="ＭＳ Ｐゴシック" pitchFamily="-111" charset="-128"/>
                <a:sym typeface="Symbol" pitchFamily="-111" charset="2"/>
              </a:rPr>
              <a:t> L </a:t>
            </a:r>
          </a:p>
          <a:p>
            <a:pPr eaLnBrk="1" hangingPunct="1">
              <a:lnSpc>
                <a:spcPct val="80000"/>
              </a:lnSpc>
            </a:pPr>
            <a:r>
              <a:rPr lang="en-US" sz="2000">
                <a:ea typeface="ＭＳ Ｐゴシック" pitchFamily="-111" charset="-128"/>
                <a:cs typeface="ＭＳ Ｐゴシック" pitchFamily="-111" charset="-128"/>
                <a:sym typeface="Symbol" pitchFamily="-111" charset="2"/>
              </a:rPr>
              <a:t>k0 L (k) </a:t>
            </a:r>
            <a:r>
              <a:rPr lang="en-US" sz="2000" baseline="-25000">
                <a:ea typeface="ＭＳ Ｐゴシック" pitchFamily="-111" charset="-128"/>
                <a:cs typeface="ＭＳ Ｐゴシック" pitchFamily="-111" charset="-128"/>
                <a:sym typeface="Symbol" pitchFamily="-111" charset="2"/>
              </a:rPr>
              <a:t>u </a:t>
            </a:r>
            <a:r>
              <a:rPr lang="en-US" sz="2000">
                <a:ea typeface="ＭＳ Ｐゴシック" pitchFamily="-111" charset="-128"/>
                <a:cs typeface="ＭＳ Ｐゴシック" pitchFamily="-111" charset="-128"/>
                <a:sym typeface="Symbol" pitchFamily="-111" charset="2"/>
              </a:rPr>
              <a:t>L = L (k+1) </a:t>
            </a:r>
            <a:r>
              <a:rPr lang="en-US" sz="2000" baseline="-25000">
                <a:ea typeface="ＭＳ Ｐゴシック" pitchFamily="-111" charset="-128"/>
                <a:cs typeface="ＭＳ Ｐゴシック" pitchFamily="-111" charset="-128"/>
                <a:sym typeface="Symbol" pitchFamily="-111" charset="2"/>
              </a:rPr>
              <a:t>u</a:t>
            </a:r>
            <a:r>
              <a:rPr lang="en-US" sz="2000">
                <a:ea typeface="ＭＳ Ｐゴシック" pitchFamily="-111" charset="-128"/>
                <a:cs typeface="ＭＳ Ｐゴシック" pitchFamily="-111" charset="-128"/>
                <a:sym typeface="Symbol" pitchFamily="-111" charset="2"/>
              </a:rPr>
              <a:t> L </a:t>
            </a:r>
          </a:p>
          <a:p>
            <a:pPr eaLnBrk="1" hangingPunct="1">
              <a:lnSpc>
                <a:spcPct val="80000"/>
              </a:lnSpc>
            </a:pPr>
            <a:endParaRPr lang="en-US" sz="2000">
              <a:ea typeface="ＭＳ Ｐゴシック" pitchFamily="-111" charset="-128"/>
              <a:cs typeface="ＭＳ Ｐゴシック" pitchFamily="-111" charset="-128"/>
              <a:sym typeface="Symbol" pitchFamily="-111" charset="2"/>
            </a:endParaRPr>
          </a:p>
          <a:p>
            <a:pPr eaLnBrk="1" hangingPunct="1">
              <a:lnSpc>
                <a:spcPct val="80000"/>
              </a:lnSpc>
            </a:pPr>
            <a:r>
              <a:rPr lang="en-US" sz="2000">
                <a:ea typeface="ＭＳ Ｐゴシック" pitchFamily="-111" charset="-128"/>
                <a:cs typeface="ＭＳ Ｐゴシック" pitchFamily="-111" charset="-128"/>
                <a:sym typeface="Symbol" pitchFamily="-111" charset="2"/>
              </a:rPr>
              <a:t>k0 A (k) </a:t>
            </a:r>
            <a:r>
              <a:rPr lang="en-US" sz="2000">
                <a:ea typeface="ＭＳ Ｐゴシック" pitchFamily="-111" charset="-128"/>
                <a:cs typeface="ＭＳ Ｐゴシック" pitchFamily="-111" charset="-128"/>
                <a:sym typeface="Wingdings 3" pitchFamily="-111" charset="2"/>
              </a:rPr>
              <a:t> </a:t>
            </a:r>
            <a:r>
              <a:rPr lang="en-US" sz="2000">
                <a:ea typeface="ＭＳ Ｐゴシック" pitchFamily="-111" charset="-128"/>
                <a:cs typeface="ＭＳ Ｐゴシック" pitchFamily="-111" charset="-128"/>
                <a:sym typeface="Symbol" pitchFamily="-111" charset="2"/>
              </a:rPr>
              <a:t>B = A (k+1) </a:t>
            </a:r>
            <a:r>
              <a:rPr lang="en-US" sz="2000">
                <a:ea typeface="ＭＳ Ｐゴシック" pitchFamily="-111" charset="-128"/>
                <a:cs typeface="ＭＳ Ｐゴシック" pitchFamily="-111" charset="-128"/>
                <a:sym typeface="Wingdings 3" pitchFamily="-111" charset="2"/>
              </a:rPr>
              <a:t></a:t>
            </a:r>
            <a:r>
              <a:rPr lang="en-US" sz="2000">
                <a:ea typeface="ＭＳ Ｐゴシック" pitchFamily="-111" charset="-128"/>
                <a:cs typeface="ＭＳ Ｐゴシック" pitchFamily="-111" charset="-128"/>
                <a:sym typeface="Symbol" pitchFamily="-111" charset="2"/>
              </a:rPr>
              <a:t> B</a:t>
            </a:r>
          </a:p>
          <a:p>
            <a:pPr eaLnBrk="1" hangingPunct="1">
              <a:lnSpc>
                <a:spcPct val="80000"/>
              </a:lnSpc>
            </a:pPr>
            <a:r>
              <a:rPr lang="en-US" sz="2000">
                <a:ea typeface="ＭＳ Ｐゴシック" pitchFamily="-111" charset="-128"/>
                <a:cs typeface="ＭＳ Ｐゴシック" pitchFamily="-111" charset="-128"/>
                <a:sym typeface="Symbol" pitchFamily="-111" charset="2"/>
              </a:rPr>
              <a:t>k0 A </a:t>
            </a:r>
            <a:r>
              <a:rPr lang="en-US" sz="2000">
                <a:ea typeface="ＭＳ Ｐゴシック" pitchFamily="-111" charset="-128"/>
                <a:cs typeface="ＭＳ Ｐゴシック" pitchFamily="-111" charset="-128"/>
                <a:sym typeface="Wingdings 3" pitchFamily="-111" charset="2"/>
              </a:rPr>
              <a:t></a:t>
            </a:r>
            <a:r>
              <a:rPr lang="en-US" sz="2000" baseline="30000">
                <a:ea typeface="ＭＳ Ｐゴシック" pitchFamily="-111" charset="-128"/>
                <a:cs typeface="ＭＳ Ｐゴシック" pitchFamily="-111" charset="-128"/>
              </a:rPr>
              <a:t>[ </a:t>
            </a:r>
            <a:r>
              <a:rPr lang="en-US" sz="2000" i="1" baseline="30000">
                <a:ea typeface="ＭＳ Ｐゴシック" pitchFamily="-111" charset="-128"/>
                <a:cs typeface="ＭＳ Ｐゴシック" pitchFamily="-111" charset="-128"/>
              </a:rPr>
              <a:t>k </a:t>
            </a:r>
            <a:r>
              <a:rPr lang="en-US" sz="2000" baseline="30000">
                <a:ea typeface="ＭＳ Ｐゴシック" pitchFamily="-111" charset="-128"/>
                <a:cs typeface="ＭＳ Ｐゴシック" pitchFamily="-111" charset="-128"/>
              </a:rPr>
              <a:t>]</a:t>
            </a:r>
            <a:r>
              <a:rPr lang="en-US" sz="2000">
                <a:ea typeface="ＭＳ Ｐゴシック" pitchFamily="-111" charset="-128"/>
                <a:cs typeface="ＭＳ Ｐゴシック" pitchFamily="-111" charset="-128"/>
                <a:sym typeface="Symbol" pitchFamily="-111" charset="2"/>
              </a:rPr>
              <a:t> B = A </a:t>
            </a:r>
            <a:r>
              <a:rPr lang="en-US" sz="2000">
                <a:ea typeface="ＭＳ Ｐゴシック" pitchFamily="-111" charset="-128"/>
                <a:cs typeface="ＭＳ Ｐゴシック" pitchFamily="-111" charset="-128"/>
                <a:sym typeface="Wingdings 3" pitchFamily="-111" charset="2"/>
              </a:rPr>
              <a:t></a:t>
            </a:r>
            <a:r>
              <a:rPr lang="en-US" sz="2000" baseline="30000">
                <a:ea typeface="ＭＳ Ｐゴシック" pitchFamily="-111" charset="-128"/>
                <a:cs typeface="ＭＳ Ｐゴシック" pitchFamily="-111" charset="-128"/>
              </a:rPr>
              <a:t>[ </a:t>
            </a:r>
            <a:r>
              <a:rPr lang="en-US" sz="2000" i="1" baseline="30000">
                <a:ea typeface="ＭＳ Ｐゴシック" pitchFamily="-111" charset="-128"/>
                <a:cs typeface="ＭＳ Ｐゴシック" pitchFamily="-111" charset="-128"/>
              </a:rPr>
              <a:t>k+1 </a:t>
            </a:r>
            <a:r>
              <a:rPr lang="en-US" sz="2000" baseline="30000">
                <a:ea typeface="ＭＳ Ｐゴシック" pitchFamily="-111" charset="-128"/>
                <a:cs typeface="ＭＳ Ｐゴシック" pitchFamily="-111" charset="-128"/>
              </a:rPr>
              <a:t>]</a:t>
            </a:r>
            <a:r>
              <a:rPr lang="en-US" sz="2000">
                <a:ea typeface="ＭＳ Ｐゴシック" pitchFamily="-111" charset="-128"/>
                <a:cs typeface="ＭＳ Ｐゴシック" pitchFamily="-111" charset="-128"/>
                <a:sym typeface="Symbol" pitchFamily="-111" charset="2"/>
              </a:rPr>
              <a:t> B </a:t>
            </a:r>
          </a:p>
          <a:p>
            <a:pPr eaLnBrk="1" hangingPunct="1">
              <a:lnSpc>
                <a:spcPct val="80000"/>
              </a:lnSpc>
            </a:pPr>
            <a:r>
              <a:rPr lang="en-US" sz="2000">
                <a:ea typeface="ＭＳ Ｐゴシック" pitchFamily="-111" charset="-128"/>
                <a:cs typeface="ＭＳ Ｐゴシック" pitchFamily="-111" charset="-128"/>
                <a:sym typeface="Symbol" pitchFamily="-111" charset="2"/>
              </a:rPr>
              <a:t>k0 A </a:t>
            </a:r>
            <a:r>
              <a:rPr lang="en-US" sz="2000">
                <a:ea typeface="ＭＳ Ｐゴシック" pitchFamily="-111" charset="-128"/>
                <a:cs typeface="ＭＳ Ｐゴシック" pitchFamily="-111" charset="-128"/>
                <a:sym typeface="Wingdings 2" pitchFamily="-111" charset="2"/>
              </a:rPr>
              <a:t></a:t>
            </a:r>
            <a:r>
              <a:rPr lang="en-US" sz="2000" i="1" baseline="30000">
                <a:ea typeface="ＭＳ Ｐゴシック" pitchFamily="-111" charset="-128"/>
                <a:cs typeface="ＭＳ Ｐゴシック" pitchFamily="-111" charset="-128"/>
              </a:rPr>
              <a:t>k  </a:t>
            </a:r>
            <a:r>
              <a:rPr lang="en-US" sz="2000">
                <a:ea typeface="ＭＳ Ｐゴシック" pitchFamily="-111" charset="-128"/>
                <a:cs typeface="ＭＳ Ｐゴシック" pitchFamily="-111" charset="-128"/>
                <a:sym typeface="Symbol" pitchFamily="-111" charset="2"/>
              </a:rPr>
              <a:t>B = A </a:t>
            </a:r>
            <a:r>
              <a:rPr lang="en-US" sz="2000">
                <a:ea typeface="ＭＳ Ｐゴシック" pitchFamily="-111" charset="-128"/>
                <a:cs typeface="ＭＳ Ｐゴシック" pitchFamily="-111" charset="-128"/>
                <a:sym typeface="Wingdings 2" pitchFamily="-111" charset="2"/>
              </a:rPr>
              <a:t></a:t>
            </a:r>
            <a:r>
              <a:rPr lang="en-US" sz="2000" i="1" baseline="30000">
                <a:ea typeface="ＭＳ Ｐゴシック" pitchFamily="-111" charset="-128"/>
                <a:cs typeface="ＭＳ Ｐゴシック" pitchFamily="-111" charset="-128"/>
              </a:rPr>
              <a:t>k +1</a:t>
            </a:r>
            <a:r>
              <a:rPr lang="en-US" sz="2000">
                <a:ea typeface="ＭＳ Ｐゴシック" pitchFamily="-111" charset="-128"/>
                <a:cs typeface="ＭＳ Ｐゴシック" pitchFamily="-111" charset="-128"/>
              </a:rPr>
              <a:t> </a:t>
            </a:r>
            <a:r>
              <a:rPr lang="en-US" sz="2000">
                <a:ea typeface="ＭＳ Ｐゴシック" pitchFamily="-111" charset="-128"/>
                <a:cs typeface="ＭＳ Ｐゴシック" pitchFamily="-111" charset="-128"/>
                <a:sym typeface="Symbol" pitchFamily="-111" charset="2"/>
              </a:rPr>
              <a:t>B</a:t>
            </a:r>
          </a:p>
          <a:p>
            <a:pPr eaLnBrk="1" hangingPunct="1">
              <a:lnSpc>
                <a:spcPct val="80000"/>
              </a:lnSpc>
            </a:pPr>
            <a:r>
              <a:rPr lang="en-US" sz="2000">
                <a:ea typeface="ＭＳ Ｐゴシック" pitchFamily="-111" charset="-128"/>
                <a:cs typeface="ＭＳ Ｐゴシック" pitchFamily="-111" charset="-128"/>
                <a:sym typeface="Symbol" pitchFamily="-111" charset="2"/>
              </a:rPr>
              <a:t>k0 A (k) </a:t>
            </a:r>
            <a:r>
              <a:rPr lang="en-US" sz="2000" baseline="-25000">
                <a:ea typeface="ＭＳ Ｐゴシック" pitchFamily="-111" charset="-128"/>
                <a:cs typeface="ＭＳ Ｐゴシック" pitchFamily="-111" charset="-128"/>
                <a:sym typeface="Symbol" pitchFamily="-111" charset="2"/>
              </a:rPr>
              <a:t>c</a:t>
            </a:r>
            <a:r>
              <a:rPr lang="en-US" sz="2000">
                <a:ea typeface="ＭＳ Ｐゴシック" pitchFamily="-111" charset="-128"/>
                <a:cs typeface="ＭＳ Ｐゴシック" pitchFamily="-111" charset="-128"/>
                <a:sym typeface="Wingdings 3" pitchFamily="-111" charset="2"/>
              </a:rPr>
              <a:t> </a:t>
            </a:r>
            <a:r>
              <a:rPr lang="en-US" sz="2000">
                <a:ea typeface="ＭＳ Ｐゴシック" pitchFamily="-111" charset="-128"/>
                <a:cs typeface="ＭＳ Ｐゴシック" pitchFamily="-111" charset="-128"/>
                <a:sym typeface="Symbol" pitchFamily="-111" charset="2"/>
              </a:rPr>
              <a:t>B = A (k+1) </a:t>
            </a:r>
            <a:r>
              <a:rPr lang="en-US" sz="2000" baseline="-25000">
                <a:ea typeface="ＭＳ Ｐゴシック" pitchFamily="-111" charset="-128"/>
                <a:cs typeface="ＭＳ Ｐゴシック" pitchFamily="-111" charset="-128"/>
                <a:sym typeface="Symbol" pitchFamily="-111" charset="2"/>
              </a:rPr>
              <a:t>c</a:t>
            </a:r>
            <a:r>
              <a:rPr lang="en-US" sz="2000">
                <a:ea typeface="ＭＳ Ｐゴシック" pitchFamily="-111" charset="-128"/>
                <a:cs typeface="ＭＳ Ｐゴシック" pitchFamily="-111" charset="-128"/>
                <a:sym typeface="Symbol" pitchFamily="-111" charset="2"/>
              </a:rPr>
              <a:t> B </a:t>
            </a:r>
          </a:p>
          <a:p>
            <a:pPr eaLnBrk="1" hangingPunct="1">
              <a:lnSpc>
                <a:spcPct val="80000"/>
              </a:lnSpc>
            </a:pPr>
            <a:r>
              <a:rPr lang="en-US" sz="2000">
                <a:ea typeface="ＭＳ Ｐゴシック" pitchFamily="-111" charset="-128"/>
                <a:cs typeface="ＭＳ Ｐゴシック" pitchFamily="-111" charset="-128"/>
                <a:sym typeface="Symbol" pitchFamily="-111" charset="2"/>
              </a:rPr>
              <a:t>k0 A (k) </a:t>
            </a:r>
            <a:r>
              <a:rPr lang="en-US" sz="2000" baseline="-25000">
                <a:ea typeface="ＭＳ Ｐゴシック" pitchFamily="-111" charset="-128"/>
                <a:cs typeface="ＭＳ Ｐゴシック" pitchFamily="-111" charset="-128"/>
                <a:sym typeface="Symbol" pitchFamily="-111" charset="2"/>
              </a:rPr>
              <a:t>u </a:t>
            </a:r>
            <a:r>
              <a:rPr lang="en-US" sz="2000">
                <a:ea typeface="ＭＳ Ｐゴシック" pitchFamily="-111" charset="-128"/>
                <a:cs typeface="ＭＳ Ｐゴシック" pitchFamily="-111" charset="-128"/>
                <a:sym typeface="Symbol" pitchFamily="-111" charset="2"/>
              </a:rPr>
              <a:t>B = A (k+1) </a:t>
            </a:r>
            <a:r>
              <a:rPr lang="en-US" sz="2000" baseline="-25000">
                <a:ea typeface="ＭＳ Ｐゴシック" pitchFamily="-111" charset="-128"/>
                <a:cs typeface="ＭＳ Ｐゴシック" pitchFamily="-111" charset="-128"/>
                <a:sym typeface="Symbol" pitchFamily="-111" charset="2"/>
              </a:rPr>
              <a:t>u</a:t>
            </a:r>
            <a:r>
              <a:rPr lang="en-US" sz="2000">
                <a:ea typeface="ＭＳ Ｐゴシック" pitchFamily="-111" charset="-128"/>
                <a:cs typeface="ＭＳ Ｐゴシック" pitchFamily="-111" charset="-128"/>
                <a:sym typeface="Symbol" pitchFamily="-111" charset="2"/>
              </a:rPr>
              <a:t> L </a:t>
            </a:r>
          </a:p>
        </p:txBody>
      </p:sp>
      <p:sp>
        <p:nvSpPr>
          <p:cNvPr id="621573" name="Date Placeholder 3"/>
          <p:cNvSpPr>
            <a:spLocks noGrp="1"/>
          </p:cNvSpPr>
          <p:nvPr>
            <p:ph type="dt" sz="quarter" idx="10"/>
          </p:nvPr>
        </p:nvSpPr>
        <p:spPr>
          <a:noFill/>
        </p:spPr>
        <p:txBody>
          <a:bodyPr/>
          <a:lstStyle/>
          <a:p>
            <a:fld id="{9DE6745B-C410-EE4C-B452-BE48C274A269}"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2157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01974903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Title 1"/>
          <p:cNvSpPr>
            <a:spLocks noGrp="1"/>
          </p:cNvSpPr>
          <p:nvPr>
            <p:ph type="title"/>
          </p:nvPr>
        </p:nvSpPr>
        <p:spPr/>
        <p:txBody>
          <a:bodyPr/>
          <a:lstStyle/>
          <a:p>
            <a:r>
              <a:rPr lang="en-US">
                <a:ea typeface="ＭＳ Ｐゴシック" pitchFamily="-111" charset="-128"/>
                <a:cs typeface="ＭＳ Ｐゴシック" pitchFamily="-111" charset="-128"/>
              </a:rPr>
              <a:t>Constant Time</a:t>
            </a:r>
          </a:p>
        </p:txBody>
      </p:sp>
      <p:sp>
        <p:nvSpPr>
          <p:cNvPr id="473091" name="Content Placeholder 2"/>
          <p:cNvSpPr>
            <a:spLocks noGrp="1"/>
          </p:cNvSpPr>
          <p:nvPr>
            <p:ph idx="1"/>
          </p:nvPr>
        </p:nvSpPr>
        <p:spPr/>
        <p:txBody>
          <a:bodyPr/>
          <a:lstStyle/>
          <a:p>
            <a:pPr eaLnBrk="1" hangingPunct="1"/>
            <a:r>
              <a:rPr lang="en-US" sz="2400" b="1" dirty="0" err="1">
                <a:ea typeface="ＭＳ Ｐゴシック" pitchFamily="-111" charset="-128"/>
                <a:cs typeface="ＭＳ Ｐゴシック" pitchFamily="-111" charset="-128"/>
              </a:rPr>
              <a:t>CTime</a:t>
            </a:r>
            <a:r>
              <a:rPr lang="en-US" sz="2400" b="1" dirty="0">
                <a:ea typeface="ＭＳ Ｐゴシック" pitchFamily="-111" charset="-128"/>
                <a:cs typeface="ＭＳ Ｐゴシック" pitchFamily="-111" charset="-128"/>
              </a:rPr>
              <a:t> = { M | </a:t>
            </a:r>
            <a:r>
              <a:rPr lang="en-US" sz="2400" b="1" dirty="0">
                <a:ea typeface="ＭＳ Ｐゴシック" pitchFamily="-111" charset="-128"/>
                <a:cs typeface="ＭＳ Ｐゴシック" pitchFamily="-111" charset="-128"/>
                <a:sym typeface="Symbol" pitchFamily="-111" charset="2"/>
              </a:rPr>
              <a:t>K [ M </a:t>
            </a:r>
            <a:r>
              <a:rPr lang="en-US" sz="2400" dirty="0">
                <a:ea typeface="ＭＳ Ｐゴシック" pitchFamily="-111" charset="-128"/>
                <a:cs typeface="ＭＳ Ｐゴシック" pitchFamily="-111" charset="-128"/>
                <a:sym typeface="Symbol" pitchFamily="-111" charset="2"/>
              </a:rPr>
              <a:t>halts in at most </a:t>
            </a:r>
            <a:r>
              <a:rPr lang="en-US" sz="2400" b="1" dirty="0">
                <a:ea typeface="ＭＳ Ｐゴシック" pitchFamily="-111" charset="-128"/>
                <a:cs typeface="ＭＳ Ｐゴシック" pitchFamily="-111" charset="-128"/>
                <a:sym typeface="Symbol" pitchFamily="-111" charset="2"/>
              </a:rPr>
              <a:t>K</a:t>
            </a:r>
            <a:r>
              <a:rPr lang="en-US" sz="2400" dirty="0">
                <a:ea typeface="ＭＳ Ｐゴシック" pitchFamily="-111" charset="-128"/>
                <a:cs typeface="ＭＳ Ｐゴシック" pitchFamily="-111" charset="-128"/>
                <a:sym typeface="Symbol" pitchFamily="-111" charset="2"/>
              </a:rPr>
              <a:t> steps independent of its starting configuration </a:t>
            </a:r>
            <a:r>
              <a:rPr lang="en-US" sz="2400" b="1"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rPr>
              <a:t> </a:t>
            </a:r>
          </a:p>
          <a:p>
            <a:pPr eaLnBrk="1" hangingPunct="1"/>
            <a:r>
              <a:rPr lang="en-US" sz="2400" b="1" dirty="0">
                <a:ea typeface="ＭＳ Ｐゴシック" pitchFamily="-111" charset="-128"/>
                <a:cs typeface="ＭＳ Ｐゴシック" pitchFamily="-111" charset="-128"/>
              </a:rPr>
              <a:t>RT </a:t>
            </a:r>
            <a:r>
              <a:rPr lang="en-US" sz="2400" dirty="0">
                <a:ea typeface="ＭＳ Ｐゴシック" pitchFamily="-111" charset="-128"/>
                <a:cs typeface="ＭＳ Ｐゴシック" pitchFamily="-111" charset="-128"/>
              </a:rPr>
              <a:t>cannot be shown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by Rice’s Theorem as it breaks property 2</a:t>
            </a:r>
          </a:p>
          <a:p>
            <a:pPr lvl="1" eaLnBrk="1" hangingPunct="1"/>
            <a:r>
              <a:rPr lang="en-US" sz="2000" dirty="0"/>
              <a:t>Choose</a:t>
            </a:r>
            <a:r>
              <a:rPr lang="en-US" sz="2000" b="1" dirty="0"/>
              <a:t> M1 </a:t>
            </a:r>
            <a:r>
              <a:rPr lang="en-US" sz="2000" dirty="0"/>
              <a:t>and</a:t>
            </a:r>
            <a:r>
              <a:rPr lang="en-US" sz="2000" b="1" dirty="0"/>
              <a:t> M2 </a:t>
            </a:r>
            <a:r>
              <a:rPr lang="en-US" sz="2000" dirty="0"/>
              <a:t>to each Standard Turing Compute (STC) </a:t>
            </a:r>
            <a:r>
              <a:rPr lang="en-US" sz="2000" b="1" dirty="0"/>
              <a:t>ZERO</a:t>
            </a:r>
          </a:p>
          <a:p>
            <a:pPr lvl="1" eaLnBrk="1" hangingPunct="1"/>
            <a:r>
              <a:rPr lang="en-US" sz="2000" b="1" dirty="0"/>
              <a:t>M1 </a:t>
            </a:r>
            <a:r>
              <a:rPr lang="en-US" sz="2000" dirty="0"/>
              <a:t>is</a:t>
            </a:r>
            <a:r>
              <a:rPr lang="en-US" sz="2000" b="1" dirty="0"/>
              <a:t> R </a:t>
            </a:r>
            <a:r>
              <a:rPr lang="en-US" sz="2000" dirty="0"/>
              <a:t>(move right to end on a zero)</a:t>
            </a:r>
          </a:p>
          <a:p>
            <a:pPr lvl="1" eaLnBrk="1" hangingPunct="1"/>
            <a:r>
              <a:rPr lang="en-US" sz="2000" b="1" dirty="0"/>
              <a:t>M2 </a:t>
            </a:r>
            <a:r>
              <a:rPr lang="en-US" sz="2000" dirty="0"/>
              <a:t>is</a:t>
            </a:r>
            <a:r>
              <a:rPr lang="en-US" sz="2000" b="1" dirty="0"/>
              <a:t> </a:t>
            </a:r>
            <a:r>
              <a:rPr lang="en-US" sz="2000" b="1" dirty="0">
                <a:latin typeface="Monotype Corsiva" pitchFamily="-111" charset="0"/>
              </a:rPr>
              <a:t>L</a:t>
            </a:r>
            <a:r>
              <a:rPr lang="en-US" sz="2000" b="1" dirty="0"/>
              <a:t> </a:t>
            </a:r>
            <a:r>
              <a:rPr lang="en-US" sz="2000" b="1" dirty="0">
                <a:latin typeface="Monotype Corsiva" pitchFamily="-111" charset="0"/>
              </a:rPr>
              <a:t>R</a:t>
            </a:r>
            <a:r>
              <a:rPr lang="en-US" sz="2000" b="1" dirty="0"/>
              <a:t>  </a:t>
            </a:r>
            <a:r>
              <a:rPr lang="en-US" sz="2000" b="1" dirty="0" err="1"/>
              <a:t>R</a:t>
            </a:r>
            <a:r>
              <a:rPr lang="en-US" sz="2000" b="1" dirty="0"/>
              <a:t> </a:t>
            </a:r>
            <a:r>
              <a:rPr lang="en-US" sz="2000" dirty="0"/>
              <a:t>(time is dependent on argument)</a:t>
            </a:r>
          </a:p>
          <a:p>
            <a:pPr lvl="1" eaLnBrk="1" hangingPunct="1"/>
            <a:r>
              <a:rPr lang="en-US" sz="2000" b="1" dirty="0"/>
              <a:t>M1 </a:t>
            </a:r>
            <a:r>
              <a:rPr lang="en-US" sz="2000" dirty="0"/>
              <a:t>is in </a:t>
            </a:r>
            <a:r>
              <a:rPr lang="en-US" sz="2000" b="1" dirty="0" err="1"/>
              <a:t>CTime</a:t>
            </a:r>
            <a:r>
              <a:rPr lang="en-US" sz="2000" b="1" dirty="0"/>
              <a:t>; M2 </a:t>
            </a:r>
            <a:r>
              <a:rPr lang="en-US" sz="2000" dirty="0"/>
              <a:t>is not , but they have same I/O behavior, so </a:t>
            </a:r>
            <a:r>
              <a:rPr lang="en-US" sz="2000" b="1" dirty="0" err="1"/>
              <a:t>CTime</a:t>
            </a:r>
            <a:r>
              <a:rPr lang="en-US" sz="2000" b="1" dirty="0"/>
              <a:t> </a:t>
            </a:r>
            <a:r>
              <a:rPr lang="en-US" sz="2000" dirty="0"/>
              <a:t>does not adhere to property 2</a:t>
            </a:r>
            <a:endParaRPr lang="en-US" dirty="0"/>
          </a:p>
        </p:txBody>
      </p:sp>
      <p:sp>
        <p:nvSpPr>
          <p:cNvPr id="473092" name="Date Placeholder 3"/>
          <p:cNvSpPr>
            <a:spLocks noGrp="1"/>
          </p:cNvSpPr>
          <p:nvPr>
            <p:ph type="dt" sz="quarter" idx="10"/>
          </p:nvPr>
        </p:nvSpPr>
        <p:spPr>
          <a:noFill/>
        </p:spPr>
        <p:txBody>
          <a:bodyPr/>
          <a:lstStyle/>
          <a:p>
            <a:fld id="{8368DBC6-1DD4-4041-93E9-5658481A687C}"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47309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3094" name="Slide Number Placeholder 5"/>
          <p:cNvSpPr>
            <a:spLocks noGrp="1"/>
          </p:cNvSpPr>
          <p:nvPr>
            <p:ph type="sldNum" sz="quarter" idx="12"/>
          </p:nvPr>
        </p:nvSpPr>
        <p:spPr>
          <a:noFill/>
        </p:spPr>
        <p:txBody>
          <a:bodyPr/>
          <a:lstStyle/>
          <a:p>
            <a:fld id="{3653CF1A-F83F-284A-A0A9-CDE1BAB376B9}"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49126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Slide Number Placeholder 5"/>
          <p:cNvSpPr>
            <a:spLocks noGrp="1"/>
          </p:cNvSpPr>
          <p:nvPr>
            <p:ph type="sldNum" sz="quarter" idx="12"/>
          </p:nvPr>
        </p:nvSpPr>
        <p:spPr>
          <a:noFill/>
        </p:spPr>
        <p:txBody>
          <a:bodyPr/>
          <a:lstStyle/>
          <a:p>
            <a:pPr eaLnBrk="1" hangingPunct="1"/>
            <a:fld id="{E4995A76-2C9A-6445-91DB-93DCADABD52F}" type="slidenum">
              <a:rPr lang="en-US">
                <a:latin typeface="Arial" pitchFamily="-111" charset="0"/>
                <a:ea typeface="ＭＳ Ｐゴシック" pitchFamily="-111" charset="-128"/>
                <a:cs typeface="ＭＳ Ｐゴシック" pitchFamily="-111" charset="-128"/>
              </a:rPr>
              <a:pPr eaLnBrk="1" hangingPunct="1"/>
              <a:t>30</a:t>
            </a:fld>
            <a:endParaRPr lang="en-US">
              <a:latin typeface="Arial" pitchFamily="-111" charset="0"/>
              <a:ea typeface="ＭＳ Ｐゴシック" pitchFamily="-111" charset="-128"/>
              <a:cs typeface="ＭＳ Ｐゴシック" pitchFamily="-111" charset="-128"/>
            </a:endParaRPr>
          </a:p>
        </p:txBody>
      </p:sp>
      <p:sp>
        <p:nvSpPr>
          <p:cNvPr id="62361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Finite Power of CFG</a:t>
            </a:r>
          </a:p>
        </p:txBody>
      </p:sp>
      <p:sp>
        <p:nvSpPr>
          <p:cNvPr id="623620" name="Rectangle 3"/>
          <p:cNvSpPr>
            <a:spLocks noGrp="1" noChangeArrowheads="1"/>
          </p:cNvSpPr>
          <p:nvPr>
            <p:ph type="body" idx="1"/>
          </p:nvPr>
        </p:nvSpPr>
        <p:spPr/>
        <p:txBody>
          <a:bodyPr/>
          <a:lstStyle/>
          <a:p>
            <a:pPr eaLnBrk="1" hangingPunct="1">
              <a:lnSpc>
                <a:spcPct val="90000"/>
              </a:lnSpc>
            </a:pPr>
            <a:r>
              <a:rPr lang="en-US" sz="2800" dirty="0">
                <a:ea typeface="ＭＳ Ｐゴシック" pitchFamily="-111" charset="-128"/>
                <a:cs typeface="ＭＳ Ｐゴシック" pitchFamily="-111" charset="-128"/>
              </a:rPr>
              <a:t>Let G be a context free grammar.</a:t>
            </a:r>
          </a:p>
          <a:p>
            <a:pPr eaLnBrk="1" hangingPunct="1">
              <a:lnSpc>
                <a:spcPct val="90000"/>
              </a:lnSpc>
            </a:pPr>
            <a:r>
              <a:rPr lang="en-US" sz="2800" dirty="0">
                <a:ea typeface="ＭＳ Ｐゴシック" pitchFamily="-111" charset="-128"/>
                <a:cs typeface="ＭＳ Ｐゴシック" pitchFamily="-111" charset="-128"/>
              </a:rPr>
              <a:t>Consider L(G)</a:t>
            </a:r>
            <a:r>
              <a:rPr lang="en-US" sz="2800" baseline="30000" dirty="0">
                <a:ea typeface="ＭＳ Ｐゴシック" pitchFamily="-111" charset="-128"/>
                <a:cs typeface="ＭＳ Ｐゴシック" pitchFamily="-111" charset="-128"/>
              </a:rPr>
              <a:t>n</a:t>
            </a:r>
          </a:p>
          <a:p>
            <a:pPr eaLnBrk="1" hangingPunct="1">
              <a:lnSpc>
                <a:spcPct val="90000"/>
              </a:lnSpc>
            </a:pPr>
            <a:r>
              <a:rPr lang="en-US" sz="2800" dirty="0">
                <a:ea typeface="ＭＳ Ｐゴシック" pitchFamily="-111" charset="-128"/>
                <a:cs typeface="ＭＳ Ｐゴシック" pitchFamily="-111" charset="-128"/>
              </a:rPr>
              <a:t>Question1: Is L(G) = L(G)</a:t>
            </a:r>
            <a:r>
              <a:rPr lang="en-US" sz="2800" baseline="30000" dirty="0">
                <a:ea typeface="ＭＳ Ｐゴシック" pitchFamily="-111" charset="-128"/>
                <a:cs typeface="ＭＳ Ｐゴシック" pitchFamily="-111" charset="-128"/>
              </a:rPr>
              <a:t>2</a:t>
            </a:r>
            <a:r>
              <a:rPr lang="en-US" sz="2800" dirty="0">
                <a:ea typeface="ＭＳ Ｐゴシック" pitchFamily="-111" charset="-128"/>
                <a:cs typeface="ＭＳ Ｐゴシック" pitchFamily="-111" charset="-128"/>
              </a:rPr>
              <a:t>?</a:t>
            </a:r>
          </a:p>
          <a:p>
            <a:pPr eaLnBrk="1" hangingPunct="1">
              <a:lnSpc>
                <a:spcPct val="90000"/>
              </a:lnSpc>
            </a:pPr>
            <a:r>
              <a:rPr lang="en-US" sz="2800" dirty="0">
                <a:ea typeface="ＭＳ Ｐゴシック" pitchFamily="-111" charset="-128"/>
                <a:cs typeface="ＭＳ Ｐゴシック" pitchFamily="-111" charset="-128"/>
              </a:rPr>
              <a:t>Question2: Is L(G)</a:t>
            </a:r>
            <a:r>
              <a:rPr lang="en-US" sz="2800" baseline="30000"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 = L(G)</a:t>
            </a:r>
            <a:r>
              <a:rPr lang="en-US" sz="2800" baseline="30000" dirty="0">
                <a:ea typeface="ＭＳ Ｐゴシック" pitchFamily="-111" charset="-128"/>
                <a:cs typeface="ＭＳ Ｐゴシック" pitchFamily="-111" charset="-128"/>
              </a:rPr>
              <a:t>n+1</a:t>
            </a:r>
            <a:r>
              <a:rPr lang="en-US" sz="2800" dirty="0">
                <a:ea typeface="ＭＳ Ｐゴシック" pitchFamily="-111" charset="-128"/>
                <a:cs typeface="ＭＳ Ｐゴシック" pitchFamily="-111" charset="-128"/>
              </a:rPr>
              <a:t>, for some finite n&gt;0?</a:t>
            </a:r>
          </a:p>
          <a:p>
            <a:pPr eaLnBrk="1" hangingPunct="1">
              <a:lnSpc>
                <a:spcPct val="90000"/>
              </a:lnSpc>
            </a:pPr>
            <a:r>
              <a:rPr lang="en-US" sz="2800" dirty="0">
                <a:ea typeface="ＭＳ Ｐゴシック" pitchFamily="-111" charset="-128"/>
                <a:cs typeface="ＭＳ Ｐゴシック" pitchFamily="-111" charset="-128"/>
              </a:rPr>
              <a:t>These questions are both undecidable.</a:t>
            </a:r>
          </a:p>
          <a:p>
            <a:pPr eaLnBrk="1" hangingPunct="1">
              <a:lnSpc>
                <a:spcPct val="90000"/>
              </a:lnSpc>
            </a:pPr>
            <a:r>
              <a:rPr lang="en-US" sz="2800" dirty="0">
                <a:ea typeface="ＭＳ Ｐゴシック" pitchFamily="-111" charset="-128"/>
                <a:cs typeface="ＭＳ Ｐゴシック" pitchFamily="-111" charset="-128"/>
              </a:rPr>
              <a:t>We showed that question1 is as hard as whether or not L(G) is </a:t>
            </a:r>
            <a:r>
              <a:rPr lang="en-US" sz="2800" dirty="0">
                <a:latin typeface="Symbol" pitchFamily="-111" charset="2"/>
                <a:ea typeface="ＭＳ Ｐゴシック" pitchFamily="-111" charset="-128"/>
                <a:cs typeface="ＭＳ Ｐゴシック" pitchFamily="-111" charset="-128"/>
                <a:sym typeface="Symbol" pitchFamily="-111" charset="2"/>
              </a:rPr>
              <a:t></a:t>
            </a:r>
            <a:r>
              <a:rPr lang="en-US" sz="2800" dirty="0">
                <a:ea typeface="ＭＳ Ｐゴシック" pitchFamily="-111" charset="-128"/>
                <a:cs typeface="ＭＳ Ｐゴシック" pitchFamily="-111" charset="-128"/>
              </a:rPr>
              <a:t>*. </a:t>
            </a:r>
          </a:p>
          <a:p>
            <a:pPr eaLnBrk="1" hangingPunct="1">
              <a:lnSpc>
                <a:spcPct val="90000"/>
              </a:lnSpc>
            </a:pPr>
            <a:r>
              <a:rPr lang="en-US" sz="2800" dirty="0">
                <a:ea typeface="ＭＳ Ｐゴシック" pitchFamily="-111" charset="-128"/>
                <a:cs typeface="ＭＳ Ｐゴシック" pitchFamily="-111" charset="-128"/>
              </a:rPr>
              <a:t>Question2 required more work.</a:t>
            </a:r>
          </a:p>
        </p:txBody>
      </p:sp>
      <p:sp>
        <p:nvSpPr>
          <p:cNvPr id="623621" name="Date Placeholder 1"/>
          <p:cNvSpPr>
            <a:spLocks noGrp="1"/>
          </p:cNvSpPr>
          <p:nvPr>
            <p:ph type="dt" sz="quarter" idx="10"/>
          </p:nvPr>
        </p:nvSpPr>
        <p:spPr>
          <a:noFill/>
        </p:spPr>
        <p:txBody>
          <a:bodyPr/>
          <a:lstStyle/>
          <a:p>
            <a:fld id="{0F9F641A-DEA5-D641-B64B-9347643E6191}"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23622"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635449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Slide Number Placeholder 5"/>
          <p:cNvSpPr>
            <a:spLocks noGrp="1"/>
          </p:cNvSpPr>
          <p:nvPr>
            <p:ph type="sldNum" sz="quarter" idx="12"/>
          </p:nvPr>
        </p:nvSpPr>
        <p:spPr>
          <a:noFill/>
        </p:spPr>
        <p:txBody>
          <a:bodyPr/>
          <a:lstStyle/>
          <a:p>
            <a:pPr eaLnBrk="1" hangingPunct="1"/>
            <a:fld id="{F778452D-8FBF-824C-B1D3-6D631FF13439}" type="slidenum">
              <a:rPr lang="en-US">
                <a:latin typeface="Arial" pitchFamily="-111" charset="0"/>
                <a:ea typeface="ＭＳ Ｐゴシック" pitchFamily="-111" charset="-128"/>
                <a:cs typeface="ＭＳ Ｐゴシック" pitchFamily="-111" charset="-128"/>
              </a:rPr>
              <a:pPr eaLnBrk="1" hangingPunct="1"/>
              <a:t>31</a:t>
            </a:fld>
            <a:endParaRPr lang="en-US">
              <a:latin typeface="Arial" pitchFamily="-111" charset="0"/>
              <a:ea typeface="ＭＳ Ｐゴシック" pitchFamily="-111" charset="-128"/>
              <a:cs typeface="ＭＳ Ｐゴシック" pitchFamily="-111" charset="-128"/>
            </a:endParaRPr>
          </a:p>
        </p:txBody>
      </p:sp>
      <p:sp>
        <p:nvSpPr>
          <p:cNvPr id="62566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1981 Results</a:t>
            </a:r>
          </a:p>
        </p:txBody>
      </p:sp>
      <p:sp>
        <p:nvSpPr>
          <p:cNvPr id="625668" name="Rectangle 3"/>
          <p:cNvSpPr>
            <a:spLocks noGrp="1" noChangeArrowheads="1"/>
          </p:cNvSpPr>
          <p:nvPr>
            <p:ph type="body" idx="1"/>
          </p:nvPr>
        </p:nvSpPr>
        <p:spPr/>
        <p:txBody>
          <a:bodyPr/>
          <a:lstStyle/>
          <a:p>
            <a:pPr eaLnBrk="1" hangingPunct="1"/>
            <a:r>
              <a:rPr lang="en-US" sz="2800">
                <a:ea typeface="ＭＳ Ｐゴシック" pitchFamily="-111" charset="-128"/>
                <a:cs typeface="ＭＳ Ｐゴシック" pitchFamily="-111" charset="-128"/>
              </a:rPr>
              <a:t>Theorem 1:</a:t>
            </a:r>
            <a:br>
              <a:rPr lang="en-US" sz="2800">
                <a:ea typeface="ＭＳ Ｐゴシック" pitchFamily="-111" charset="-128"/>
                <a:cs typeface="ＭＳ Ｐゴシック" pitchFamily="-111" charset="-128"/>
              </a:rPr>
            </a:br>
            <a:r>
              <a:rPr lang="en-US" sz="2800">
                <a:ea typeface="ＭＳ Ｐゴシック" pitchFamily="-111" charset="-128"/>
                <a:cs typeface="ＭＳ Ｐゴシック" pitchFamily="-111" charset="-128"/>
              </a:rPr>
              <a:t>The problem to determine if L =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is Turing reducible to the problem to decide if </a:t>
            </a:r>
            <a:br>
              <a:rPr lang="en-US" sz="2800">
                <a:ea typeface="ＭＳ Ｐゴシック" pitchFamily="-111" charset="-128"/>
                <a:cs typeface="ＭＳ Ｐゴシック" pitchFamily="-111" charset="-128"/>
              </a:rPr>
            </a:br>
            <a:r>
              <a:rPr lang="en-US" sz="2800">
                <a:ea typeface="ＭＳ Ｐゴシック" pitchFamily="-111" charset="-128"/>
                <a:cs typeface="ＭＳ Ｐゴシック" pitchFamily="-111" charset="-128"/>
              </a:rPr>
              <a:t>L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L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L, so long as L is selected from a class of languages C over the alphabet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for which we can decide if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L. </a:t>
            </a:r>
          </a:p>
          <a:p>
            <a:pPr eaLnBrk="1" hangingPunct="1"/>
            <a:r>
              <a:rPr lang="en-US" sz="2800">
                <a:ea typeface="ＭＳ Ｐゴシック" pitchFamily="-111" charset="-128"/>
                <a:cs typeface="ＭＳ Ｐゴシック" pitchFamily="-111" charset="-128"/>
              </a:rPr>
              <a:t>Corollary 1: </a:t>
            </a:r>
            <a:br>
              <a:rPr lang="en-US" sz="2800">
                <a:ea typeface="ＭＳ Ｐゴシック" pitchFamily="-111" charset="-128"/>
                <a:cs typeface="ＭＳ Ｐゴシック" pitchFamily="-111" charset="-128"/>
              </a:rPr>
            </a:br>
            <a:r>
              <a:rPr lang="en-US" sz="2800">
                <a:ea typeface="ＭＳ Ｐゴシック" pitchFamily="-111" charset="-128"/>
                <a:cs typeface="ＭＳ Ｐゴシック" pitchFamily="-111" charset="-128"/>
              </a:rPr>
              <a:t>The problem “is L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L = L, for L context free or context sensitive?” is undecidable </a:t>
            </a:r>
          </a:p>
        </p:txBody>
      </p:sp>
      <p:sp>
        <p:nvSpPr>
          <p:cNvPr id="625669" name="Date Placeholder 3"/>
          <p:cNvSpPr>
            <a:spLocks noGrp="1"/>
          </p:cNvSpPr>
          <p:nvPr>
            <p:ph type="dt" sz="quarter" idx="10"/>
          </p:nvPr>
        </p:nvSpPr>
        <p:spPr>
          <a:noFill/>
        </p:spPr>
        <p:txBody>
          <a:bodyPr/>
          <a:lstStyle/>
          <a:p>
            <a:fld id="{045A9331-9A40-6049-8FCC-7F9FBAA08013}"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2567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23438625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Slide Number Placeholder 5"/>
          <p:cNvSpPr>
            <a:spLocks noGrp="1"/>
          </p:cNvSpPr>
          <p:nvPr>
            <p:ph type="sldNum" sz="quarter" idx="12"/>
          </p:nvPr>
        </p:nvSpPr>
        <p:spPr>
          <a:noFill/>
        </p:spPr>
        <p:txBody>
          <a:bodyPr/>
          <a:lstStyle/>
          <a:p>
            <a:pPr eaLnBrk="1" hangingPunct="1"/>
            <a:fld id="{762B6848-3DE7-FB4E-884C-FA77ED4737AB}" type="slidenum">
              <a:rPr lang="en-US">
                <a:latin typeface="Arial" pitchFamily="-111" charset="0"/>
                <a:ea typeface="ＭＳ Ｐゴシック" pitchFamily="-111" charset="-128"/>
                <a:cs typeface="ＭＳ Ｐゴシック" pitchFamily="-111" charset="-128"/>
              </a:rPr>
              <a:pPr eaLnBrk="1" hangingPunct="1"/>
              <a:t>32</a:t>
            </a:fld>
            <a:endParaRPr lang="en-US">
              <a:latin typeface="Arial" pitchFamily="-111" charset="0"/>
              <a:ea typeface="ＭＳ Ｐゴシック" pitchFamily="-111" charset="-128"/>
              <a:cs typeface="ＭＳ Ｐゴシック" pitchFamily="-111" charset="-128"/>
            </a:endParaRPr>
          </a:p>
        </p:txBody>
      </p:sp>
      <p:sp>
        <p:nvSpPr>
          <p:cNvPr id="62771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Proof #1</a:t>
            </a:r>
          </a:p>
        </p:txBody>
      </p:sp>
      <p:sp>
        <p:nvSpPr>
          <p:cNvPr id="627716" name="Rectangle 3"/>
          <p:cNvSpPr>
            <a:spLocks noGrp="1" noChangeArrowheads="1"/>
          </p:cNvSpPr>
          <p:nvPr>
            <p:ph type="body" idx="1"/>
          </p:nvPr>
        </p:nvSpPr>
        <p:spPr/>
        <p:txBody>
          <a:bodyPr/>
          <a:lstStyle/>
          <a:p>
            <a:pPr eaLnBrk="1" hangingPunct="1">
              <a:lnSpc>
                <a:spcPct val="90000"/>
              </a:lnSpc>
            </a:pPr>
            <a:r>
              <a:rPr lang="en-US" sz="2800">
                <a:ea typeface="ＭＳ Ｐゴシック" pitchFamily="-111" charset="-128"/>
                <a:cs typeface="ＭＳ Ｐゴシック" pitchFamily="-111" charset="-128"/>
              </a:rPr>
              <a:t>Question: Does L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L get us anything new?</a:t>
            </a:r>
          </a:p>
          <a:p>
            <a:pPr lvl="1" eaLnBrk="1" hangingPunct="1">
              <a:lnSpc>
                <a:spcPct val="90000"/>
              </a:lnSpc>
            </a:pPr>
            <a:r>
              <a:rPr lang="en-US" sz="2400"/>
              <a:t>i.e., Is L </a:t>
            </a:r>
            <a:r>
              <a:rPr lang="en-US" sz="2400">
                <a:sym typeface="Symbol" pitchFamily="-111" charset="2"/>
              </a:rPr>
              <a:t></a:t>
            </a:r>
            <a:r>
              <a:rPr lang="en-US" sz="2400"/>
              <a:t> L = L?</a:t>
            </a:r>
          </a:p>
          <a:p>
            <a:pPr eaLnBrk="1" hangingPunct="1">
              <a:lnSpc>
                <a:spcPct val="90000"/>
              </a:lnSpc>
            </a:pPr>
            <a:r>
              <a:rPr lang="en-US" sz="2800">
                <a:ea typeface="ＭＳ Ｐゴシック" pitchFamily="-111" charset="-128"/>
                <a:cs typeface="ＭＳ Ｐゴシック" pitchFamily="-111" charset="-128"/>
              </a:rPr>
              <a:t>Membership in a CSL is decidable.</a:t>
            </a:r>
          </a:p>
          <a:p>
            <a:pPr eaLnBrk="1" hangingPunct="1">
              <a:lnSpc>
                <a:spcPct val="90000"/>
              </a:lnSpc>
            </a:pPr>
            <a:r>
              <a:rPr lang="en-US" sz="2800">
                <a:ea typeface="ＭＳ Ｐゴシック" pitchFamily="-111" charset="-128"/>
                <a:cs typeface="ＭＳ Ｐゴシック" pitchFamily="-111" charset="-128"/>
              </a:rPr>
              <a:t>Claim is that L =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iff  </a:t>
            </a:r>
            <a:endParaRPr lang="en-US" sz="2800">
              <a:ea typeface="ＭＳ Ｐゴシック" pitchFamily="-111" charset="-128"/>
              <a:cs typeface="ＭＳ Ｐゴシック" pitchFamily="-111" charset="-128"/>
              <a:sym typeface="Symbol" pitchFamily="-111" charset="2"/>
            </a:endParaRPr>
          </a:p>
          <a:p>
            <a:pPr lvl="1" eaLnBrk="1" hangingPunct="1">
              <a:lnSpc>
                <a:spcPct val="90000"/>
              </a:lnSpc>
              <a:buFontTx/>
              <a:buNone/>
            </a:pPr>
            <a:r>
              <a:rPr lang="en-US" sz="2400">
                <a:sym typeface="Symbol" pitchFamily="-111" charset="2"/>
              </a:rPr>
              <a:t>(1)   {}  L ; and</a:t>
            </a:r>
          </a:p>
          <a:p>
            <a:pPr lvl="1" eaLnBrk="1" hangingPunct="1">
              <a:lnSpc>
                <a:spcPct val="90000"/>
              </a:lnSpc>
              <a:buFontTx/>
              <a:buNone/>
            </a:pPr>
            <a:r>
              <a:rPr lang="en-US" sz="2400">
                <a:sym typeface="Symbol" pitchFamily="-111" charset="2"/>
              </a:rPr>
              <a:t>(2) L  L = L </a:t>
            </a:r>
          </a:p>
          <a:p>
            <a:pPr eaLnBrk="1" hangingPunct="1">
              <a:lnSpc>
                <a:spcPct val="90000"/>
              </a:lnSpc>
            </a:pPr>
            <a:r>
              <a:rPr lang="en-US" sz="2800">
                <a:ea typeface="ＭＳ Ｐゴシック" pitchFamily="-111" charset="-128"/>
                <a:cs typeface="ＭＳ Ｐゴシック" pitchFamily="-111" charset="-128"/>
                <a:sym typeface="Symbol" pitchFamily="-111" charset="2"/>
              </a:rPr>
              <a:t>Clearly, if L = * then (1) and (2) trivially hold.</a:t>
            </a:r>
          </a:p>
          <a:p>
            <a:pPr eaLnBrk="1" hangingPunct="1">
              <a:lnSpc>
                <a:spcPct val="90000"/>
              </a:lnSpc>
            </a:pPr>
            <a:r>
              <a:rPr lang="en-US" sz="2800">
                <a:ea typeface="ＭＳ Ｐゴシック" pitchFamily="-111" charset="-128"/>
                <a:cs typeface="ＭＳ Ｐゴシック" pitchFamily="-111" charset="-128"/>
                <a:sym typeface="Symbol" pitchFamily="-111" charset="2"/>
              </a:rPr>
              <a:t>Conversely, we have *  L*=  </a:t>
            </a:r>
            <a:r>
              <a:rPr lang="en-US" sz="2800" baseline="-25000">
                <a:ea typeface="ＭＳ Ｐゴシック" pitchFamily="-111" charset="-128"/>
                <a:cs typeface="ＭＳ Ｐゴシック" pitchFamily="-111" charset="-128"/>
                <a:sym typeface="Symbol" pitchFamily="-111" charset="2"/>
              </a:rPr>
              <a:t>n0</a:t>
            </a:r>
            <a:r>
              <a:rPr lang="en-US" sz="2800">
                <a:ea typeface="ＭＳ Ｐゴシック" pitchFamily="-111" charset="-128"/>
                <a:cs typeface="ＭＳ Ｐゴシック" pitchFamily="-111" charset="-128"/>
                <a:sym typeface="Symbol" pitchFamily="-111" charset="2"/>
              </a:rPr>
              <a:t> L</a:t>
            </a:r>
            <a:r>
              <a:rPr lang="en-US" sz="2800" baseline="30000">
                <a:ea typeface="ＭＳ Ｐゴシック" pitchFamily="-111" charset="-128"/>
                <a:cs typeface="ＭＳ Ｐゴシック" pitchFamily="-111" charset="-128"/>
                <a:sym typeface="Symbol" pitchFamily="-111" charset="2"/>
              </a:rPr>
              <a:t>n</a:t>
            </a:r>
            <a:r>
              <a:rPr lang="en-US" sz="2800">
                <a:ea typeface="ＭＳ Ｐゴシック" pitchFamily="-111" charset="-128"/>
                <a:cs typeface="ＭＳ Ｐゴシック" pitchFamily="-111" charset="-128"/>
                <a:sym typeface="Symbol" pitchFamily="-111" charset="2"/>
              </a:rPr>
              <a:t>  L</a:t>
            </a:r>
          </a:p>
          <a:p>
            <a:pPr lvl="1" eaLnBrk="1" hangingPunct="1">
              <a:lnSpc>
                <a:spcPct val="90000"/>
              </a:lnSpc>
            </a:pPr>
            <a:r>
              <a:rPr lang="en-US" sz="2400">
                <a:sym typeface="Symbol" pitchFamily="-111" charset="2"/>
              </a:rPr>
              <a:t>first inclusion follows from (1); second from (2)  </a:t>
            </a:r>
          </a:p>
        </p:txBody>
      </p:sp>
      <p:sp>
        <p:nvSpPr>
          <p:cNvPr id="627717" name="Date Placeholder 3"/>
          <p:cNvSpPr>
            <a:spLocks noGrp="1"/>
          </p:cNvSpPr>
          <p:nvPr>
            <p:ph type="dt" sz="quarter" idx="10"/>
          </p:nvPr>
        </p:nvSpPr>
        <p:spPr>
          <a:noFill/>
        </p:spPr>
        <p:txBody>
          <a:bodyPr/>
          <a:lstStyle/>
          <a:p>
            <a:fld id="{83C75D62-49A4-6441-B66F-8A504CEEEDC2}"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2771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64703626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Slide Number Placeholder 5"/>
          <p:cNvSpPr>
            <a:spLocks noGrp="1"/>
          </p:cNvSpPr>
          <p:nvPr>
            <p:ph type="sldNum" sz="quarter" idx="12"/>
          </p:nvPr>
        </p:nvSpPr>
        <p:spPr>
          <a:noFill/>
        </p:spPr>
        <p:txBody>
          <a:bodyPr/>
          <a:lstStyle/>
          <a:p>
            <a:pPr eaLnBrk="1" hangingPunct="1"/>
            <a:fld id="{F4F98106-A8B3-CA45-BE6C-94AF7779957B}" type="slidenum">
              <a:rPr lang="en-US">
                <a:latin typeface="Arial" pitchFamily="-111" charset="0"/>
                <a:ea typeface="ＭＳ Ｐゴシック" pitchFamily="-111" charset="-128"/>
                <a:cs typeface="ＭＳ Ｐゴシック" pitchFamily="-111" charset="-128"/>
              </a:rPr>
              <a:pPr eaLnBrk="1" hangingPunct="1"/>
              <a:t>33</a:t>
            </a:fld>
            <a:endParaRPr lang="en-US">
              <a:latin typeface="Arial" pitchFamily="-111" charset="0"/>
              <a:ea typeface="ＭＳ Ｐゴシック" pitchFamily="-111" charset="-128"/>
              <a:cs typeface="ＭＳ Ｐゴシック" pitchFamily="-111" charset="-128"/>
            </a:endParaRPr>
          </a:p>
        </p:txBody>
      </p:sp>
      <p:sp>
        <p:nvSpPr>
          <p:cNvPr id="62976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Subsuming </a:t>
            </a:r>
            <a:r>
              <a:rPr lang="en-US" b="0">
                <a:ea typeface="ＭＳ Ｐゴシック" pitchFamily="-111" charset="-128"/>
                <a:cs typeface="ＭＳ Ｐゴシック" pitchFamily="-111" charset="-128"/>
                <a:sym typeface="Symbol" pitchFamily="-111" charset="2"/>
              </a:rPr>
              <a:t></a:t>
            </a:r>
          </a:p>
        </p:txBody>
      </p:sp>
      <p:sp>
        <p:nvSpPr>
          <p:cNvPr id="629764"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sym typeface="Symbol" pitchFamily="-111" charset="2"/>
              </a:rPr>
              <a:t>Let </a:t>
            </a:r>
            <a:r>
              <a:rPr lang="en-US">
                <a:ea typeface="ＭＳ Ｐゴシック" pitchFamily="-111" charset="-128"/>
                <a:cs typeface="ＭＳ Ｐゴシック" pitchFamily="-111" charset="-128"/>
              </a:rPr>
              <a:t> be any operation that subsumes concatenation, that is A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B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A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B. </a:t>
            </a:r>
          </a:p>
          <a:p>
            <a:pPr eaLnBrk="1" hangingPunct="1"/>
            <a:r>
              <a:rPr lang="en-US">
                <a:ea typeface="ＭＳ Ｐゴシック" pitchFamily="-111" charset="-128"/>
                <a:cs typeface="ＭＳ Ｐゴシック" pitchFamily="-111" charset="-128"/>
              </a:rPr>
              <a:t>Simple insertion is such an operation, since A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B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A </a:t>
            </a:r>
            <a:r>
              <a:rPr lang="en-US">
                <a:ea typeface="ＭＳ Ｐゴシック" pitchFamily="-111" charset="-128"/>
                <a:cs typeface="ＭＳ Ｐゴシック" pitchFamily="-111" charset="-128"/>
                <a:sym typeface="Wingdings 3" pitchFamily="-111" charset="2"/>
              </a:rPr>
              <a:t></a:t>
            </a:r>
            <a:r>
              <a:rPr lang="en-US">
                <a:ea typeface="ＭＳ Ｐゴシック" pitchFamily="-111" charset="-128"/>
                <a:cs typeface="ＭＳ Ｐゴシック" pitchFamily="-111" charset="-128"/>
              </a:rPr>
              <a:t> B. </a:t>
            </a:r>
          </a:p>
          <a:p>
            <a:pPr eaLnBrk="1" hangingPunct="1"/>
            <a:r>
              <a:rPr lang="en-US">
                <a:ea typeface="ＭＳ Ｐゴシック" pitchFamily="-111" charset="-128"/>
                <a:cs typeface="ＭＳ Ｐゴシック" pitchFamily="-111" charset="-128"/>
              </a:rPr>
              <a:t>Unconstrained crossover also subsumes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A </a:t>
            </a:r>
            <a:r>
              <a:rPr lang="en-US">
                <a:ea typeface="ＭＳ Ｐゴシック" pitchFamily="-111" charset="-128"/>
                <a:cs typeface="ＭＳ Ｐゴシック" pitchFamily="-111" charset="-128"/>
                <a:sym typeface="Symbol" pitchFamily="-111" charset="2"/>
              </a:rPr>
              <a:t></a:t>
            </a:r>
            <a:r>
              <a:rPr lang="en-US" baseline="-25000">
                <a:ea typeface="ＭＳ Ｐゴシック" pitchFamily="-111" charset="-128"/>
                <a:cs typeface="ＭＳ Ｐゴシック" pitchFamily="-111" charset="-128"/>
                <a:sym typeface="Symbol" pitchFamily="-111" charset="2"/>
              </a:rPr>
              <a:t>c</a:t>
            </a:r>
            <a:r>
              <a:rPr lang="en-US">
                <a:ea typeface="ＭＳ Ｐゴシック" pitchFamily="-111" charset="-128"/>
                <a:cs typeface="ＭＳ Ｐゴシック" pitchFamily="-111" charset="-128"/>
              </a:rPr>
              <a:t> B = { wz, yx | wx</a:t>
            </a:r>
            <a:r>
              <a:rPr lang="en-US">
                <a:ea typeface="ＭＳ Ｐゴシック" pitchFamily="-111" charset="-128"/>
                <a:cs typeface="ＭＳ Ｐゴシック" pitchFamily="-111" charset="-128"/>
                <a:sym typeface="Symbol" pitchFamily="-111" charset="2"/>
              </a:rPr>
              <a:t>A</a:t>
            </a:r>
            <a:r>
              <a:rPr lang="en-US">
                <a:ea typeface="ＭＳ Ｐゴシック" pitchFamily="-111" charset="-128"/>
                <a:cs typeface="ＭＳ Ｐゴシック" pitchFamily="-111" charset="-128"/>
              </a:rPr>
              <a:t> and yz</a:t>
            </a:r>
            <a:r>
              <a:rPr lang="en-US">
                <a:ea typeface="ＭＳ Ｐゴシック" pitchFamily="-111" charset="-128"/>
                <a:cs typeface="ＭＳ Ｐゴシック" pitchFamily="-111" charset="-128"/>
                <a:sym typeface="Symbol" pitchFamily="-111" charset="2"/>
              </a:rPr>
              <a:t>B}</a:t>
            </a:r>
          </a:p>
        </p:txBody>
      </p:sp>
      <p:sp>
        <p:nvSpPr>
          <p:cNvPr id="629765" name="Date Placeholder 3"/>
          <p:cNvSpPr>
            <a:spLocks noGrp="1"/>
          </p:cNvSpPr>
          <p:nvPr>
            <p:ph type="dt" sz="quarter" idx="10"/>
          </p:nvPr>
        </p:nvSpPr>
        <p:spPr>
          <a:noFill/>
        </p:spPr>
        <p:txBody>
          <a:bodyPr/>
          <a:lstStyle/>
          <a:p>
            <a:fld id="{D087D209-7449-E841-B050-C2DD530D9BDA}"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2976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63254750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Slide Number Placeholder 5"/>
          <p:cNvSpPr>
            <a:spLocks noGrp="1"/>
          </p:cNvSpPr>
          <p:nvPr>
            <p:ph type="sldNum" sz="quarter" idx="12"/>
          </p:nvPr>
        </p:nvSpPr>
        <p:spPr>
          <a:noFill/>
        </p:spPr>
        <p:txBody>
          <a:bodyPr/>
          <a:lstStyle/>
          <a:p>
            <a:pPr eaLnBrk="1" hangingPunct="1"/>
            <a:fld id="{DED5F9FF-97CD-8541-A08D-99D41E3CF621}" type="slidenum">
              <a:rPr lang="en-US">
                <a:latin typeface="Arial" pitchFamily="-111" charset="0"/>
                <a:ea typeface="ＭＳ Ｐゴシック" pitchFamily="-111" charset="-128"/>
                <a:cs typeface="ＭＳ Ｐゴシック" pitchFamily="-111" charset="-128"/>
              </a:rPr>
              <a:pPr eaLnBrk="1" hangingPunct="1"/>
              <a:t>34</a:t>
            </a:fld>
            <a:endParaRPr lang="en-US">
              <a:latin typeface="Arial" pitchFamily="-111" charset="0"/>
              <a:ea typeface="ＭＳ Ｐゴシック" pitchFamily="-111" charset="-128"/>
              <a:cs typeface="ＭＳ Ｐゴシック" pitchFamily="-111" charset="-128"/>
            </a:endParaRPr>
          </a:p>
        </p:txBody>
      </p:sp>
      <p:sp>
        <p:nvSpPr>
          <p:cNvPr id="63181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L =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r>
              <a:rPr lang="en-US">
                <a:ea typeface="ＭＳ Ｐゴシック" pitchFamily="-111" charset="-128"/>
                <a:cs typeface="ＭＳ Ｐゴシック" pitchFamily="-111" charset="-128"/>
                <a:sym typeface="Symbol" pitchFamily="-111" charset="2"/>
              </a:rPr>
              <a:t>?</a:t>
            </a:r>
            <a:endParaRPr lang="en-US">
              <a:ea typeface="ＭＳ Ｐゴシック" pitchFamily="-111" charset="-128"/>
              <a:cs typeface="ＭＳ Ｐゴシック" pitchFamily="-111" charset="-128"/>
            </a:endParaRPr>
          </a:p>
        </p:txBody>
      </p:sp>
      <p:sp>
        <p:nvSpPr>
          <p:cNvPr id="631812" name="Rectangle 3"/>
          <p:cNvSpPr>
            <a:spLocks noGrp="1" noChangeArrowheads="1"/>
          </p:cNvSpPr>
          <p:nvPr>
            <p:ph type="body" idx="1"/>
          </p:nvPr>
        </p:nvSpPr>
        <p:spPr/>
        <p:txBody>
          <a:bodyPr/>
          <a:lstStyle/>
          <a:p>
            <a:pPr eaLnBrk="1" hangingPunct="1"/>
            <a:r>
              <a:rPr lang="en-US">
                <a:ea typeface="ＭＳ Ｐゴシック" pitchFamily="-111" charset="-128"/>
                <a:cs typeface="ＭＳ Ｐゴシック" pitchFamily="-111" charset="-128"/>
              </a:rPr>
              <a:t>Theorem 2: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The problem to determine if L =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is Turing reducible to the problem to decide if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so long as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and L is selected from a class of languages C over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for which we can decide if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p>
        </p:txBody>
      </p:sp>
      <p:sp>
        <p:nvSpPr>
          <p:cNvPr id="631813" name="Date Placeholder 3"/>
          <p:cNvSpPr>
            <a:spLocks noGrp="1"/>
          </p:cNvSpPr>
          <p:nvPr>
            <p:ph type="dt" sz="quarter" idx="10"/>
          </p:nvPr>
        </p:nvSpPr>
        <p:spPr>
          <a:noFill/>
        </p:spPr>
        <p:txBody>
          <a:bodyPr/>
          <a:lstStyle/>
          <a:p>
            <a:fld id="{962CB8C5-C5EB-0143-868C-966C70797DA5}"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3181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40181081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Slide Number Placeholder 5"/>
          <p:cNvSpPr>
            <a:spLocks noGrp="1"/>
          </p:cNvSpPr>
          <p:nvPr>
            <p:ph type="sldNum" sz="quarter" idx="12"/>
          </p:nvPr>
        </p:nvSpPr>
        <p:spPr>
          <a:noFill/>
        </p:spPr>
        <p:txBody>
          <a:bodyPr/>
          <a:lstStyle/>
          <a:p>
            <a:pPr eaLnBrk="1" hangingPunct="1"/>
            <a:fld id="{DB74EA61-5119-8D42-9F23-1FA5C0E01601}" type="slidenum">
              <a:rPr lang="en-US">
                <a:latin typeface="Arial" pitchFamily="-111" charset="0"/>
                <a:ea typeface="ＭＳ Ｐゴシック" pitchFamily="-111" charset="-128"/>
                <a:cs typeface="ＭＳ Ｐゴシック" pitchFamily="-111" charset="-128"/>
              </a:rPr>
              <a:pPr eaLnBrk="1" hangingPunct="1"/>
              <a:t>35</a:t>
            </a:fld>
            <a:endParaRPr lang="en-US">
              <a:latin typeface="Arial" pitchFamily="-111" charset="0"/>
              <a:ea typeface="ＭＳ Ｐゴシック" pitchFamily="-111" charset="-128"/>
              <a:cs typeface="ＭＳ Ｐゴシック" pitchFamily="-111" charset="-128"/>
            </a:endParaRPr>
          </a:p>
        </p:txBody>
      </p:sp>
      <p:sp>
        <p:nvSpPr>
          <p:cNvPr id="63385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Proof #2</a:t>
            </a:r>
          </a:p>
        </p:txBody>
      </p:sp>
      <p:sp>
        <p:nvSpPr>
          <p:cNvPr id="633860" name="Rectangle 3"/>
          <p:cNvSpPr>
            <a:spLocks noGrp="1" noChangeArrowheads="1"/>
          </p:cNvSpPr>
          <p:nvPr>
            <p:ph type="body" idx="1"/>
          </p:nvPr>
        </p:nvSpPr>
        <p:spPr/>
        <p:txBody>
          <a:bodyPr/>
          <a:lstStyle/>
          <a:p>
            <a:pPr eaLnBrk="1" hangingPunct="1">
              <a:lnSpc>
                <a:spcPct val="80000"/>
              </a:lnSpc>
            </a:pPr>
            <a:r>
              <a:rPr lang="en-US" sz="2800">
                <a:ea typeface="ＭＳ Ｐゴシック" pitchFamily="-111" charset="-128"/>
                <a:cs typeface="ＭＳ Ｐゴシック" pitchFamily="-111" charset="-128"/>
              </a:rPr>
              <a:t>Question: Does L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L get us anything new?</a:t>
            </a:r>
          </a:p>
          <a:p>
            <a:pPr lvl="1" eaLnBrk="1" hangingPunct="1">
              <a:lnSpc>
                <a:spcPct val="80000"/>
              </a:lnSpc>
            </a:pPr>
            <a:r>
              <a:rPr lang="en-US" sz="2400"/>
              <a:t>i.e., Is L </a:t>
            </a:r>
            <a:r>
              <a:rPr lang="en-US" sz="2400">
                <a:sym typeface="Symbol" pitchFamily="-111" charset="2"/>
              </a:rPr>
              <a:t></a:t>
            </a:r>
            <a:r>
              <a:rPr lang="en-US" sz="2400"/>
              <a:t> L = L?</a:t>
            </a:r>
          </a:p>
          <a:p>
            <a:pPr eaLnBrk="1" hangingPunct="1">
              <a:lnSpc>
                <a:spcPct val="80000"/>
              </a:lnSpc>
            </a:pPr>
            <a:r>
              <a:rPr lang="en-US" sz="2800">
                <a:ea typeface="ＭＳ Ｐゴシック" pitchFamily="-111" charset="-128"/>
                <a:cs typeface="ＭＳ Ｐゴシック" pitchFamily="-111" charset="-128"/>
              </a:rPr>
              <a:t>Membership in a CSL is decidable.</a:t>
            </a:r>
          </a:p>
          <a:p>
            <a:pPr eaLnBrk="1" hangingPunct="1">
              <a:lnSpc>
                <a:spcPct val="80000"/>
              </a:lnSpc>
            </a:pPr>
            <a:r>
              <a:rPr lang="en-US" sz="2800">
                <a:ea typeface="ＭＳ Ｐゴシック" pitchFamily="-111" charset="-128"/>
                <a:cs typeface="ＭＳ Ｐゴシック" pitchFamily="-111" charset="-128"/>
              </a:rPr>
              <a:t>Claim is that L = </a:t>
            </a:r>
            <a:r>
              <a:rPr lang="en-US" sz="2800">
                <a:ea typeface="ＭＳ Ｐゴシック" pitchFamily="-111" charset="-128"/>
                <a:cs typeface="ＭＳ Ｐゴシック" pitchFamily="-111" charset="-128"/>
                <a:sym typeface="Symbol" pitchFamily="-111" charset="2"/>
              </a:rPr>
              <a:t></a:t>
            </a:r>
            <a:r>
              <a:rPr lang="en-US" sz="2800">
                <a:ea typeface="ＭＳ Ｐゴシック" pitchFamily="-111" charset="-128"/>
                <a:cs typeface="ＭＳ Ｐゴシック" pitchFamily="-111" charset="-128"/>
              </a:rPr>
              <a:t>* iff  </a:t>
            </a:r>
            <a:endParaRPr lang="en-US" sz="2800">
              <a:ea typeface="ＭＳ Ｐゴシック" pitchFamily="-111" charset="-128"/>
              <a:cs typeface="ＭＳ Ｐゴシック" pitchFamily="-111" charset="-128"/>
              <a:sym typeface="Symbol" pitchFamily="-111" charset="2"/>
            </a:endParaRPr>
          </a:p>
          <a:p>
            <a:pPr lvl="1" eaLnBrk="1" hangingPunct="1">
              <a:lnSpc>
                <a:spcPct val="80000"/>
              </a:lnSpc>
              <a:buFontTx/>
              <a:buNone/>
            </a:pPr>
            <a:r>
              <a:rPr lang="en-US" sz="2400">
                <a:sym typeface="Symbol" pitchFamily="-111" charset="2"/>
              </a:rPr>
              <a:t>(1)   {}  L ; and</a:t>
            </a:r>
          </a:p>
          <a:p>
            <a:pPr lvl="1" eaLnBrk="1" hangingPunct="1">
              <a:lnSpc>
                <a:spcPct val="80000"/>
              </a:lnSpc>
              <a:buFontTx/>
              <a:buNone/>
            </a:pPr>
            <a:r>
              <a:rPr lang="en-US" sz="2400">
                <a:sym typeface="Symbol" pitchFamily="-111" charset="2"/>
              </a:rPr>
              <a:t>(2) L  L = L </a:t>
            </a:r>
          </a:p>
          <a:p>
            <a:pPr eaLnBrk="1" hangingPunct="1">
              <a:lnSpc>
                <a:spcPct val="80000"/>
              </a:lnSpc>
            </a:pPr>
            <a:r>
              <a:rPr lang="en-US" sz="2800">
                <a:ea typeface="ＭＳ Ｐゴシック" pitchFamily="-111" charset="-128"/>
                <a:cs typeface="ＭＳ Ｐゴシック" pitchFamily="-111" charset="-128"/>
                <a:sym typeface="Symbol" pitchFamily="-111" charset="2"/>
              </a:rPr>
              <a:t>Clearly, if L = * then (1) and (2) trivially hold.</a:t>
            </a:r>
          </a:p>
          <a:p>
            <a:pPr eaLnBrk="1" hangingPunct="1">
              <a:lnSpc>
                <a:spcPct val="80000"/>
              </a:lnSpc>
            </a:pPr>
            <a:r>
              <a:rPr lang="en-US" sz="2800">
                <a:ea typeface="ＭＳ Ｐゴシック" pitchFamily="-111" charset="-128"/>
                <a:cs typeface="ＭＳ Ｐゴシック" pitchFamily="-111" charset="-128"/>
                <a:sym typeface="Symbol" pitchFamily="-111" charset="2"/>
              </a:rPr>
              <a:t>Conversely, we have *  L*=  </a:t>
            </a:r>
            <a:r>
              <a:rPr lang="en-US" sz="2800" baseline="-25000">
                <a:ea typeface="ＭＳ Ｐゴシック" pitchFamily="-111" charset="-128"/>
                <a:cs typeface="ＭＳ Ｐゴシック" pitchFamily="-111" charset="-128"/>
                <a:sym typeface="Symbol" pitchFamily="-111" charset="2"/>
              </a:rPr>
              <a:t>n0</a:t>
            </a:r>
            <a:r>
              <a:rPr lang="en-US" sz="2800">
                <a:ea typeface="ＭＳ Ｐゴシック" pitchFamily="-111" charset="-128"/>
                <a:cs typeface="ＭＳ Ｐゴシック" pitchFamily="-111" charset="-128"/>
                <a:sym typeface="Symbol" pitchFamily="-111" charset="2"/>
              </a:rPr>
              <a:t> L</a:t>
            </a:r>
            <a:r>
              <a:rPr lang="en-US" sz="2800" baseline="30000">
                <a:ea typeface="ＭＳ Ｐゴシック" pitchFamily="-111" charset="-128"/>
                <a:cs typeface="ＭＳ Ｐゴシック" pitchFamily="-111" charset="-128"/>
                <a:sym typeface="Symbol" pitchFamily="-111" charset="2"/>
              </a:rPr>
              <a:t>n</a:t>
            </a:r>
            <a:r>
              <a:rPr lang="en-US" sz="2800">
                <a:ea typeface="ＭＳ Ｐゴシック" pitchFamily="-111" charset="-128"/>
                <a:cs typeface="ＭＳ Ｐゴシック" pitchFamily="-111" charset="-128"/>
                <a:sym typeface="Symbol" pitchFamily="-111" charset="2"/>
              </a:rPr>
              <a:t>  L</a:t>
            </a:r>
          </a:p>
          <a:p>
            <a:pPr lvl="1" eaLnBrk="1" hangingPunct="1">
              <a:lnSpc>
                <a:spcPct val="80000"/>
              </a:lnSpc>
            </a:pPr>
            <a:r>
              <a:rPr lang="en-US" sz="2400">
                <a:sym typeface="Symbol" pitchFamily="-111" charset="2"/>
              </a:rPr>
              <a:t>first inclusion follows from (1); second from (1), (2) and the fact that L  L  L  L </a:t>
            </a:r>
          </a:p>
        </p:txBody>
      </p:sp>
      <p:sp>
        <p:nvSpPr>
          <p:cNvPr id="633861" name="Date Placeholder 3"/>
          <p:cNvSpPr>
            <a:spLocks noGrp="1"/>
          </p:cNvSpPr>
          <p:nvPr>
            <p:ph type="dt" sz="quarter" idx="10"/>
          </p:nvPr>
        </p:nvSpPr>
        <p:spPr>
          <a:noFill/>
        </p:spPr>
        <p:txBody>
          <a:bodyPr/>
          <a:lstStyle/>
          <a:p>
            <a:fld id="{E23647CA-7D72-C14B-9612-2869FC811BCD}"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63386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424883677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44511-61D1-452A-8F60-D58567B8287F}"/>
              </a:ext>
            </a:extLst>
          </p:cNvPr>
          <p:cNvSpPr>
            <a:spLocks noGrp="1"/>
          </p:cNvSpPr>
          <p:nvPr>
            <p:ph type="ctrTitle"/>
          </p:nvPr>
        </p:nvSpPr>
        <p:spPr/>
        <p:txBody>
          <a:bodyPr/>
          <a:lstStyle/>
          <a:p>
            <a:r>
              <a:rPr lang="en-US" dirty="0"/>
              <a:t>Quotients of CFLs</a:t>
            </a:r>
          </a:p>
        </p:txBody>
      </p:sp>
      <p:sp>
        <p:nvSpPr>
          <p:cNvPr id="3" name="Subtitle 2">
            <a:extLst>
              <a:ext uri="{FF2B5EF4-FFF2-40B4-BE49-F238E27FC236}">
                <a16:creationId xmlns:a16="http://schemas.microsoft.com/office/drawing/2014/main" id="{7FAAB9AC-15FC-4C8D-AA85-90A09EF120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359353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Quotients of CFLs (Trace-Like Sequences)</a:t>
            </a:r>
          </a:p>
        </p:txBody>
      </p:sp>
      <p:sp>
        <p:nvSpPr>
          <p:cNvPr id="556035" name="Content Placeholder 2"/>
          <p:cNvSpPr>
            <a:spLocks noGrp="1"/>
          </p:cNvSpPr>
          <p:nvPr>
            <p:ph idx="1"/>
          </p:nvPr>
        </p:nvSpPr>
        <p:spPr/>
        <p:txBody>
          <a:bodyPr>
            <a:normAutofit/>
          </a:bodyPr>
          <a:lstStyle/>
          <a:p>
            <a:pPr marL="254794" lvl="1" indent="-3572">
              <a:lnSpc>
                <a:spcPct val="80000"/>
              </a:lnSpc>
              <a:buNone/>
            </a:pPr>
            <a:r>
              <a:rPr lang="en-US" sz="2400" b="1" dirty="0"/>
              <a:t>Let L1 =  L( G1 ) = { $ # Y</a:t>
            </a:r>
            <a:r>
              <a:rPr lang="en-US" sz="2400" b="1" baseline="-25000" dirty="0"/>
              <a:t>0</a:t>
            </a:r>
            <a:r>
              <a:rPr lang="en-US" sz="2400" b="1" dirty="0"/>
              <a:t> # Y</a:t>
            </a:r>
            <a:r>
              <a:rPr lang="en-US" sz="2400" b="1" baseline="-25000" dirty="0"/>
              <a:t>1</a:t>
            </a:r>
            <a:r>
              <a:rPr lang="en-US" sz="2400" b="1" dirty="0"/>
              <a:t> # Y</a:t>
            </a:r>
            <a:r>
              <a:rPr lang="en-US" sz="2400" b="1" baseline="-25000" dirty="0"/>
              <a:t>2</a:t>
            </a:r>
            <a:r>
              <a:rPr lang="en-US" sz="2400" b="1" dirty="0"/>
              <a:t> # Y</a:t>
            </a:r>
            <a:r>
              <a:rPr lang="en-US" sz="2400" b="1" baseline="-25000" dirty="0"/>
              <a:t>3</a:t>
            </a:r>
            <a:r>
              <a:rPr lang="en-US" sz="2400" b="1" dirty="0"/>
              <a:t> # … # Y</a:t>
            </a:r>
            <a:r>
              <a:rPr lang="en-US" sz="2400" b="1" baseline="-25000" dirty="0"/>
              <a:t>2j</a:t>
            </a:r>
            <a:r>
              <a:rPr lang="en-US" sz="2400" b="1" dirty="0"/>
              <a:t> # Y</a:t>
            </a:r>
            <a:r>
              <a:rPr lang="en-US" sz="2400" b="1" baseline="-25000" dirty="0"/>
              <a:t>2j+1</a:t>
            </a:r>
            <a:r>
              <a:rPr lang="en-US" sz="2400" b="1" dirty="0"/>
              <a:t> # }</a:t>
            </a:r>
          </a:p>
          <a:p>
            <a:pPr marL="254794" lvl="1" indent="-3572">
              <a:lnSpc>
                <a:spcPct val="80000"/>
              </a:lnSpc>
              <a:buNone/>
            </a:pPr>
            <a:r>
              <a:rPr lang="en-US" sz="2400" b="1" dirty="0"/>
              <a:t>where Y</a:t>
            </a:r>
            <a:r>
              <a:rPr lang="en-US" sz="2400" b="1" baseline="-25000" dirty="0"/>
              <a:t>2i</a:t>
            </a:r>
            <a:r>
              <a:rPr lang="en-US" sz="2400" b="1" dirty="0"/>
              <a:t> </a:t>
            </a:r>
            <a:r>
              <a:rPr lang="en-US" sz="2400" b="1" dirty="0">
                <a:sym typeface="Symbol" pitchFamily="-111" charset="2"/>
              </a:rPr>
              <a:t></a:t>
            </a:r>
            <a:r>
              <a:rPr lang="en-US" sz="2400" b="1" dirty="0"/>
              <a:t> Y</a:t>
            </a:r>
            <a:r>
              <a:rPr lang="en-US" sz="2400" b="1" baseline="-25000" dirty="0"/>
              <a:t>2i+1</a:t>
            </a:r>
            <a:r>
              <a:rPr lang="en-US" sz="2400" b="1" dirty="0"/>
              <a:t> , 0 ≤ </a:t>
            </a:r>
            <a:r>
              <a:rPr lang="en-US" sz="2400" b="1" dirty="0" err="1"/>
              <a:t>i</a:t>
            </a:r>
            <a:r>
              <a:rPr lang="en-US" sz="2400" b="1" dirty="0"/>
              <a:t> ≤ j.  </a:t>
            </a:r>
          </a:p>
          <a:p>
            <a:pPr marL="254794" lvl="1" indent="-3572">
              <a:lnSpc>
                <a:spcPct val="80000"/>
              </a:lnSpc>
              <a:buNone/>
            </a:pPr>
            <a:r>
              <a:rPr lang="en-US" sz="2400" b="1" dirty="0"/>
              <a:t>This checks the even/odd steps of an even length computation.</a:t>
            </a:r>
          </a:p>
          <a:p>
            <a:pPr marL="254794" lvl="1" indent="-3572">
              <a:lnSpc>
                <a:spcPct val="80000"/>
              </a:lnSpc>
              <a:buNone/>
            </a:pPr>
            <a:r>
              <a:rPr lang="en-US" sz="2400" b="1" dirty="0"/>
              <a:t>Now, let L2=L( G2 )=</a:t>
            </a:r>
            <a:br>
              <a:rPr lang="en-US" sz="2400" b="1" dirty="0"/>
            </a:br>
            <a:r>
              <a:rPr lang="en-US" sz="2400" b="1" dirty="0"/>
              <a:t>{X</a:t>
            </a:r>
            <a:r>
              <a:rPr lang="en-US" sz="2400" b="1" baseline="-25000" dirty="0"/>
              <a:t>0 </a:t>
            </a:r>
            <a:r>
              <a:rPr lang="en-US" sz="2400" b="1" dirty="0"/>
              <a:t>$ # X</a:t>
            </a:r>
            <a:r>
              <a:rPr lang="en-US" sz="2400" b="1" baseline="-25000" dirty="0"/>
              <a:t>0</a:t>
            </a:r>
            <a:r>
              <a:rPr lang="en-US" sz="2400" b="1" dirty="0"/>
              <a:t> # X</a:t>
            </a:r>
            <a:r>
              <a:rPr lang="en-US" sz="2400" b="1" baseline="-25000" dirty="0"/>
              <a:t>1</a:t>
            </a:r>
            <a:r>
              <a:rPr lang="en-US" sz="2400" b="1" dirty="0"/>
              <a:t> # X</a:t>
            </a:r>
            <a:r>
              <a:rPr lang="en-US" sz="2400" b="1" baseline="-25000" dirty="0"/>
              <a:t>2</a:t>
            </a:r>
            <a:r>
              <a:rPr lang="en-US" sz="2400" b="1" dirty="0"/>
              <a:t> # X</a:t>
            </a:r>
            <a:r>
              <a:rPr lang="en-US" sz="2400" b="1" baseline="-25000" dirty="0"/>
              <a:t>3</a:t>
            </a:r>
            <a:r>
              <a:rPr lang="en-US" sz="2400" b="1" dirty="0"/>
              <a:t> # X</a:t>
            </a:r>
            <a:r>
              <a:rPr lang="en-US" sz="2400" b="1" baseline="-25000" dirty="0"/>
              <a:t>4</a:t>
            </a:r>
            <a:r>
              <a:rPr lang="en-US" sz="2400" b="1" dirty="0"/>
              <a:t> # … # X</a:t>
            </a:r>
            <a:r>
              <a:rPr lang="en-US" sz="2400" b="1" baseline="-25000" dirty="0"/>
              <a:t>2k-1</a:t>
            </a:r>
            <a:r>
              <a:rPr lang="en-US" sz="2400" b="1" dirty="0"/>
              <a:t> # X</a:t>
            </a:r>
            <a:r>
              <a:rPr lang="en-US" sz="2400" b="1" baseline="-25000" dirty="0"/>
              <a:t>2k</a:t>
            </a:r>
            <a:r>
              <a:rPr lang="en-US" sz="2400" b="1" dirty="0"/>
              <a:t># Z</a:t>
            </a:r>
            <a:r>
              <a:rPr lang="en-US" sz="2400" b="1" baseline="-25000" dirty="0"/>
              <a:t>0</a:t>
            </a:r>
            <a:r>
              <a:rPr lang="en-US" sz="2400" b="1" dirty="0"/>
              <a:t> #}</a:t>
            </a:r>
          </a:p>
          <a:p>
            <a:pPr marL="254794" lvl="1" indent="-3572">
              <a:lnSpc>
                <a:spcPct val="80000"/>
              </a:lnSpc>
              <a:buNone/>
            </a:pPr>
            <a:r>
              <a:rPr lang="en-US" sz="2400" b="1" dirty="0"/>
              <a:t>where X</a:t>
            </a:r>
            <a:r>
              <a:rPr lang="en-US" sz="2400" b="1" baseline="-25000" dirty="0"/>
              <a:t>2i-1</a:t>
            </a:r>
            <a:r>
              <a:rPr lang="en-US" sz="2400" b="1" dirty="0"/>
              <a:t> </a:t>
            </a:r>
            <a:r>
              <a:rPr lang="en-US" sz="2400" b="1" dirty="0">
                <a:sym typeface="Symbol" pitchFamily="-111" charset="2"/>
              </a:rPr>
              <a:t></a:t>
            </a:r>
            <a:r>
              <a:rPr lang="en-US" sz="2400" b="1" dirty="0"/>
              <a:t> X</a:t>
            </a:r>
            <a:r>
              <a:rPr lang="en-US" sz="2400" b="1" baseline="-25000" dirty="0"/>
              <a:t>2i</a:t>
            </a:r>
            <a:r>
              <a:rPr lang="en-US" sz="2400" b="1" dirty="0"/>
              <a:t> , 1 ≤ </a:t>
            </a:r>
            <a:r>
              <a:rPr lang="en-US" sz="2400" b="1" dirty="0" err="1"/>
              <a:t>i</a:t>
            </a:r>
            <a:r>
              <a:rPr lang="en-US" sz="2400" b="1" dirty="0"/>
              <a:t> ≤ k and Z</a:t>
            </a:r>
            <a:r>
              <a:rPr lang="en-US" sz="2400" b="1" baseline="-25000" dirty="0"/>
              <a:t>0</a:t>
            </a:r>
            <a:r>
              <a:rPr lang="en-US" sz="2400" b="1" dirty="0"/>
              <a:t> is a unique halting configuration.</a:t>
            </a:r>
          </a:p>
          <a:p>
            <a:pPr marL="254794" lvl="1" indent="-3572">
              <a:lnSpc>
                <a:spcPct val="80000"/>
              </a:lnSpc>
              <a:buNone/>
            </a:pPr>
            <a:r>
              <a:rPr lang="en-US" sz="2400" b="1" dirty="0"/>
              <a:t>This checks the odd/steps of an even length computation and includes an extra copy of the starting number prior to its $.</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37</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337910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If a Turing Machine Trace</a:t>
            </a:r>
          </a:p>
        </p:txBody>
      </p:sp>
      <p:sp>
        <p:nvSpPr>
          <p:cNvPr id="556035" name="Content Placeholder 2"/>
          <p:cNvSpPr>
            <a:spLocks noGrp="1"/>
          </p:cNvSpPr>
          <p:nvPr>
            <p:ph idx="1"/>
          </p:nvPr>
        </p:nvSpPr>
        <p:spPr>
          <a:xfrm>
            <a:off x="457200" y="1600200"/>
            <a:ext cx="8305800" cy="4525963"/>
          </a:xfrm>
        </p:spPr>
        <p:txBody>
          <a:bodyPr>
            <a:normAutofit/>
          </a:bodyPr>
          <a:lstStyle/>
          <a:p>
            <a:pPr marL="0" lvl="1" indent="0">
              <a:lnSpc>
                <a:spcPct val="80000"/>
              </a:lnSpc>
              <a:buNone/>
            </a:pPr>
            <a:r>
              <a:rPr lang="en-US" sz="2200" b="1" dirty="0"/>
              <a:t>Let L1 =  L( G1 ) = { $ # Y</a:t>
            </a:r>
            <a:r>
              <a:rPr lang="en-US" sz="2200" b="1" baseline="-25000" dirty="0"/>
              <a:t>0</a:t>
            </a:r>
            <a:r>
              <a:rPr lang="en-US" sz="2200" b="1" baseline="30000" dirty="0"/>
              <a:t>R</a:t>
            </a:r>
            <a:r>
              <a:rPr lang="en-US" sz="2200" b="1" dirty="0"/>
              <a:t> # Y</a:t>
            </a:r>
            <a:r>
              <a:rPr lang="en-US" sz="2200" b="1" baseline="-25000" dirty="0"/>
              <a:t>1</a:t>
            </a:r>
            <a:r>
              <a:rPr lang="en-US" sz="2200" b="1" dirty="0"/>
              <a:t> # Y</a:t>
            </a:r>
            <a:r>
              <a:rPr lang="en-US" sz="2200" b="1" baseline="-25000" dirty="0"/>
              <a:t>2</a:t>
            </a:r>
            <a:r>
              <a:rPr lang="en-US" sz="2200" b="1" baseline="30000" dirty="0"/>
              <a:t>R</a:t>
            </a:r>
            <a:r>
              <a:rPr lang="en-US" sz="2200" b="1" dirty="0"/>
              <a:t> # Y</a:t>
            </a:r>
            <a:r>
              <a:rPr lang="en-US" sz="2200" b="1" baseline="-25000" dirty="0"/>
              <a:t>3</a:t>
            </a:r>
            <a:r>
              <a:rPr lang="en-US" sz="2200" b="1" dirty="0"/>
              <a:t> # … # Y</a:t>
            </a:r>
            <a:r>
              <a:rPr lang="en-US" sz="2200" b="1" baseline="-25000" dirty="0"/>
              <a:t>2j</a:t>
            </a:r>
            <a:r>
              <a:rPr lang="en-US" sz="2200" b="1" baseline="30000" dirty="0"/>
              <a:t>R</a:t>
            </a:r>
            <a:r>
              <a:rPr lang="en-US" sz="2200" b="1" dirty="0"/>
              <a:t> # Y</a:t>
            </a:r>
            <a:r>
              <a:rPr lang="en-US" sz="2200" b="1" baseline="-25000" dirty="0"/>
              <a:t>2j+1</a:t>
            </a:r>
            <a:r>
              <a:rPr lang="en-US" sz="2200" b="1" dirty="0"/>
              <a:t> # }</a:t>
            </a:r>
          </a:p>
          <a:p>
            <a:pPr marL="0" lvl="1" indent="0">
              <a:lnSpc>
                <a:spcPct val="80000"/>
              </a:lnSpc>
              <a:buNone/>
            </a:pPr>
            <a:r>
              <a:rPr lang="en-US" sz="2200" b="1" dirty="0"/>
              <a:t>where Y</a:t>
            </a:r>
            <a:r>
              <a:rPr lang="en-US" sz="2200" b="1" baseline="-25000" dirty="0"/>
              <a:t>2i</a:t>
            </a:r>
            <a:r>
              <a:rPr lang="en-US" sz="2200" b="1" dirty="0"/>
              <a:t> </a:t>
            </a:r>
            <a:r>
              <a:rPr lang="en-US" sz="2200" b="1" dirty="0">
                <a:sym typeface="Symbol" pitchFamily="-111" charset="2"/>
              </a:rPr>
              <a:t></a:t>
            </a:r>
            <a:r>
              <a:rPr lang="en-US" sz="2200" b="1" dirty="0"/>
              <a:t> Y</a:t>
            </a:r>
            <a:r>
              <a:rPr lang="en-US" sz="2200" b="1" baseline="-25000" dirty="0"/>
              <a:t>2i+1</a:t>
            </a:r>
            <a:r>
              <a:rPr lang="en-US" sz="2200" b="1" dirty="0"/>
              <a:t> , 0 ≤ </a:t>
            </a:r>
            <a:r>
              <a:rPr lang="en-US" sz="2200" b="1" dirty="0" err="1"/>
              <a:t>i</a:t>
            </a:r>
            <a:r>
              <a:rPr lang="en-US" sz="2200" b="1" dirty="0"/>
              <a:t> ≤ j.  </a:t>
            </a:r>
          </a:p>
          <a:p>
            <a:pPr marL="0" lvl="1" indent="0">
              <a:lnSpc>
                <a:spcPct val="80000"/>
              </a:lnSpc>
              <a:buNone/>
            </a:pPr>
            <a:r>
              <a:rPr lang="en-US" sz="2200" b="1" dirty="0"/>
              <a:t>This checks the even/odd steps of an even length computation.</a:t>
            </a:r>
          </a:p>
          <a:p>
            <a:pPr marL="0" lvl="1" indent="0">
              <a:lnSpc>
                <a:spcPct val="80000"/>
              </a:lnSpc>
              <a:buNone/>
            </a:pPr>
            <a:endParaRPr lang="en-US" sz="2200" b="1" dirty="0"/>
          </a:p>
          <a:p>
            <a:pPr marL="0" lvl="1" indent="0">
              <a:lnSpc>
                <a:spcPct val="80000"/>
              </a:lnSpc>
              <a:buNone/>
            </a:pPr>
            <a:r>
              <a:rPr lang="en-US" sz="2200" b="1" dirty="0"/>
              <a:t>Now, let L2=L( G2 )=</a:t>
            </a:r>
            <a:br>
              <a:rPr lang="en-US" sz="2200" b="1" dirty="0"/>
            </a:br>
            <a:r>
              <a:rPr lang="en-US" sz="2200" b="1" dirty="0"/>
              <a:t>{X</a:t>
            </a:r>
            <a:r>
              <a:rPr lang="en-US" sz="2200" b="1" baseline="-25000" dirty="0"/>
              <a:t>0 </a:t>
            </a:r>
            <a:r>
              <a:rPr lang="en-US" sz="2200" b="1" dirty="0"/>
              <a:t>$ # X</a:t>
            </a:r>
            <a:r>
              <a:rPr lang="en-US" sz="2200" b="1" baseline="-25000" dirty="0"/>
              <a:t>0</a:t>
            </a:r>
            <a:r>
              <a:rPr lang="en-US" sz="2200" b="1" baseline="30000" dirty="0"/>
              <a:t>R</a:t>
            </a:r>
            <a:r>
              <a:rPr lang="en-US" sz="2200" b="1" dirty="0"/>
              <a:t> # X</a:t>
            </a:r>
            <a:r>
              <a:rPr lang="en-US" sz="2200" b="1" baseline="-25000" dirty="0"/>
              <a:t>1</a:t>
            </a:r>
            <a:r>
              <a:rPr lang="en-US" sz="2200" b="1" dirty="0"/>
              <a:t> # X</a:t>
            </a:r>
            <a:r>
              <a:rPr lang="en-US" sz="2200" b="1" baseline="-25000" dirty="0"/>
              <a:t>2</a:t>
            </a:r>
            <a:r>
              <a:rPr lang="en-US" sz="2200" b="1" baseline="30000" dirty="0"/>
              <a:t>R</a:t>
            </a:r>
            <a:r>
              <a:rPr lang="en-US" sz="2200" b="1" dirty="0"/>
              <a:t> # X</a:t>
            </a:r>
            <a:r>
              <a:rPr lang="en-US" sz="2200" b="1" baseline="-25000" dirty="0"/>
              <a:t>3</a:t>
            </a:r>
            <a:r>
              <a:rPr lang="en-US" sz="2200" b="1" dirty="0"/>
              <a:t> # X</a:t>
            </a:r>
            <a:r>
              <a:rPr lang="en-US" sz="2200" b="1" baseline="-25000" dirty="0"/>
              <a:t>4</a:t>
            </a:r>
            <a:r>
              <a:rPr lang="en-US" sz="2200" b="1" baseline="30000" dirty="0"/>
              <a:t>R</a:t>
            </a:r>
            <a:r>
              <a:rPr lang="en-US" sz="2200" b="1" dirty="0"/>
              <a:t> # … # X</a:t>
            </a:r>
            <a:r>
              <a:rPr lang="en-US" sz="2200" b="1" baseline="-25000" dirty="0"/>
              <a:t>2k-1</a:t>
            </a:r>
            <a:r>
              <a:rPr lang="en-US" sz="2200" b="1" dirty="0"/>
              <a:t> # X</a:t>
            </a:r>
            <a:r>
              <a:rPr lang="en-US" sz="2200" b="1" baseline="-25000" dirty="0"/>
              <a:t>2k</a:t>
            </a:r>
            <a:r>
              <a:rPr lang="en-US" sz="2200" b="1" baseline="30000" dirty="0"/>
              <a:t>R</a:t>
            </a:r>
            <a:r>
              <a:rPr lang="en-US" sz="2200" b="1" dirty="0"/>
              <a:t># Z</a:t>
            </a:r>
            <a:r>
              <a:rPr lang="en-US" sz="2200" b="1" baseline="-25000" dirty="0"/>
              <a:t>0</a:t>
            </a:r>
            <a:r>
              <a:rPr lang="en-US" sz="2200" b="1" dirty="0"/>
              <a:t> #}</a:t>
            </a:r>
          </a:p>
          <a:p>
            <a:pPr marL="0" lvl="1" indent="0">
              <a:lnSpc>
                <a:spcPct val="80000"/>
              </a:lnSpc>
              <a:buNone/>
            </a:pPr>
            <a:r>
              <a:rPr lang="en-US" sz="2200" b="1" dirty="0"/>
              <a:t>where X</a:t>
            </a:r>
            <a:r>
              <a:rPr lang="en-US" sz="2200" b="1" baseline="-25000" dirty="0"/>
              <a:t>2i-1</a:t>
            </a:r>
            <a:r>
              <a:rPr lang="en-US" sz="2200" b="1" dirty="0"/>
              <a:t> </a:t>
            </a:r>
            <a:r>
              <a:rPr lang="en-US" sz="2200" b="1" dirty="0">
                <a:sym typeface="Symbol" pitchFamily="-111" charset="2"/>
              </a:rPr>
              <a:t></a:t>
            </a:r>
            <a:r>
              <a:rPr lang="en-US" sz="2200" b="1" dirty="0"/>
              <a:t> X</a:t>
            </a:r>
            <a:r>
              <a:rPr lang="en-US" sz="2200" b="1" baseline="-25000" dirty="0"/>
              <a:t>2i</a:t>
            </a:r>
            <a:r>
              <a:rPr lang="en-US" sz="2200" b="1" dirty="0"/>
              <a:t> , 1 ≤ </a:t>
            </a:r>
            <a:r>
              <a:rPr lang="en-US" sz="2200" b="1" dirty="0" err="1"/>
              <a:t>i</a:t>
            </a:r>
            <a:r>
              <a:rPr lang="en-US" sz="2200" b="1" dirty="0"/>
              <a:t> ≤ k and Z</a:t>
            </a:r>
            <a:r>
              <a:rPr lang="en-US" sz="2200" b="1" baseline="-25000" dirty="0"/>
              <a:t>0</a:t>
            </a:r>
            <a:r>
              <a:rPr lang="en-US" sz="2200" b="1" dirty="0"/>
              <a:t> is a unique halting configuration.</a:t>
            </a:r>
          </a:p>
          <a:p>
            <a:pPr marL="0" lvl="1" indent="0">
              <a:lnSpc>
                <a:spcPct val="80000"/>
              </a:lnSpc>
              <a:buNone/>
            </a:pPr>
            <a:endParaRPr lang="en-US" sz="2200" b="1" dirty="0"/>
          </a:p>
          <a:p>
            <a:pPr marL="0" lvl="1" indent="0">
              <a:lnSpc>
                <a:spcPct val="80000"/>
              </a:lnSpc>
              <a:buNone/>
            </a:pPr>
            <a:r>
              <a:rPr lang="en-US" sz="2200" b="1" dirty="0"/>
              <a:t>This checks the odd/steps of an even length computation and includes an extra copy of the starting number prior to its $.</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948201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Quotients of CFLs (results)</a:t>
            </a:r>
          </a:p>
        </p:txBody>
      </p:sp>
      <p:sp>
        <p:nvSpPr>
          <p:cNvPr id="556035" name="Content Placeholder 2"/>
          <p:cNvSpPr>
            <a:spLocks noGrp="1"/>
          </p:cNvSpPr>
          <p:nvPr>
            <p:ph idx="1"/>
          </p:nvPr>
        </p:nvSpPr>
        <p:spPr/>
        <p:txBody>
          <a:bodyPr/>
          <a:lstStyle/>
          <a:p>
            <a:pPr marL="0" lvl="1" indent="0">
              <a:lnSpc>
                <a:spcPct val="80000"/>
              </a:lnSpc>
              <a:buNone/>
            </a:pPr>
            <a:r>
              <a:rPr lang="en-US" sz="2000" b="1" dirty="0"/>
              <a:t>L1 =     { $ # Y</a:t>
            </a:r>
            <a:r>
              <a:rPr lang="en-US" sz="2000" b="1" baseline="-25000" dirty="0"/>
              <a:t>0</a:t>
            </a:r>
            <a:r>
              <a:rPr lang="en-US" sz="2000" b="1" dirty="0"/>
              <a:t> # Y</a:t>
            </a:r>
            <a:r>
              <a:rPr lang="en-US" sz="2000" b="1" baseline="-25000" dirty="0"/>
              <a:t>1</a:t>
            </a:r>
            <a:r>
              <a:rPr lang="en-US" sz="2000" b="1" dirty="0"/>
              <a:t> # Y</a:t>
            </a:r>
            <a:r>
              <a:rPr lang="en-US" sz="2000" b="1" baseline="-25000" dirty="0"/>
              <a:t>2</a:t>
            </a:r>
            <a:r>
              <a:rPr lang="en-US" sz="2000" b="1" dirty="0"/>
              <a:t> # Y</a:t>
            </a:r>
            <a:r>
              <a:rPr lang="en-US" sz="2000" b="1" baseline="-25000" dirty="0"/>
              <a:t>3</a:t>
            </a:r>
            <a:r>
              <a:rPr lang="en-US" sz="2000" b="1" dirty="0"/>
              <a:t> # Y</a:t>
            </a:r>
            <a:r>
              <a:rPr lang="en-US" sz="2000" b="1" baseline="-25000" dirty="0"/>
              <a:t>4</a:t>
            </a:r>
            <a:r>
              <a:rPr lang="en-US" sz="2000" b="1" dirty="0"/>
              <a:t> # … #Y</a:t>
            </a:r>
            <a:r>
              <a:rPr lang="en-US" sz="2000" b="1" baseline="-25000" dirty="0"/>
              <a:t>2k-1</a:t>
            </a:r>
            <a:r>
              <a:rPr lang="en-US" sz="2000" b="1" dirty="0"/>
              <a:t>  # Y</a:t>
            </a:r>
            <a:r>
              <a:rPr lang="en-US" sz="2000" b="1" baseline="-25000" dirty="0"/>
              <a:t>2j</a:t>
            </a:r>
            <a:r>
              <a:rPr lang="en-US" sz="2000" b="1" dirty="0"/>
              <a:t> # Y</a:t>
            </a:r>
            <a:r>
              <a:rPr lang="en-US" sz="2000" b="1" baseline="-25000" dirty="0"/>
              <a:t>2j+1</a:t>
            </a:r>
            <a:r>
              <a:rPr lang="en-US" sz="2000" b="1" dirty="0"/>
              <a:t> # }</a:t>
            </a:r>
          </a:p>
          <a:p>
            <a:pPr marL="0" lvl="1" indent="0">
              <a:lnSpc>
                <a:spcPct val="80000"/>
              </a:lnSpc>
              <a:buNone/>
            </a:pPr>
            <a:r>
              <a:rPr lang="en-US" sz="2000" b="1" dirty="0"/>
              <a:t>L2 = {X0 $ # X</a:t>
            </a:r>
            <a:r>
              <a:rPr lang="en-US" sz="2000" b="1" baseline="-25000" dirty="0"/>
              <a:t>0</a:t>
            </a:r>
            <a:r>
              <a:rPr lang="en-US" sz="2000" b="1" dirty="0"/>
              <a:t> # X</a:t>
            </a:r>
            <a:r>
              <a:rPr lang="en-US" sz="2000" b="1" baseline="-25000" dirty="0"/>
              <a:t>1</a:t>
            </a:r>
            <a:r>
              <a:rPr lang="en-US" sz="2000" b="1" dirty="0"/>
              <a:t> # X</a:t>
            </a:r>
            <a:r>
              <a:rPr lang="en-US" sz="2000" b="1" baseline="-25000" dirty="0"/>
              <a:t>2</a:t>
            </a:r>
            <a:r>
              <a:rPr lang="en-US" sz="2000" b="1" dirty="0"/>
              <a:t> # X</a:t>
            </a:r>
            <a:r>
              <a:rPr lang="en-US" sz="2000" b="1" baseline="-25000" dirty="0"/>
              <a:t>3</a:t>
            </a:r>
            <a:r>
              <a:rPr lang="en-US" sz="2000" b="1" dirty="0"/>
              <a:t> # X</a:t>
            </a:r>
            <a:r>
              <a:rPr lang="en-US" sz="2000" b="1" baseline="-25000" dirty="0"/>
              <a:t>4</a:t>
            </a:r>
            <a:r>
              <a:rPr lang="en-US" sz="2000" b="1" dirty="0"/>
              <a:t> # … # X</a:t>
            </a:r>
            <a:r>
              <a:rPr lang="en-US" sz="2000" b="1" baseline="-25000" dirty="0"/>
              <a:t>2k-1</a:t>
            </a:r>
            <a:r>
              <a:rPr lang="en-US" sz="2000" b="1" dirty="0"/>
              <a:t> # X</a:t>
            </a:r>
            <a:r>
              <a:rPr lang="en-US" sz="2000" b="1" baseline="-25000" dirty="0"/>
              <a:t>2k</a:t>
            </a:r>
            <a:r>
              <a:rPr lang="en-US" sz="2000" b="1" dirty="0"/>
              <a:t>#   Z</a:t>
            </a:r>
            <a:r>
              <a:rPr lang="en-US" sz="2000" b="1" baseline="-25000" dirty="0"/>
              <a:t>0</a:t>
            </a:r>
            <a:r>
              <a:rPr lang="en-US" sz="2000" b="1" dirty="0"/>
              <a:t>    #} </a:t>
            </a:r>
          </a:p>
          <a:p>
            <a:pPr marL="0" indent="0">
              <a:lnSpc>
                <a:spcPct val="80000"/>
              </a:lnSpc>
              <a:buNone/>
            </a:pPr>
            <a:r>
              <a:rPr lang="en-US" sz="1800" b="1" dirty="0">
                <a:ea typeface="ＭＳ Ｐゴシック" pitchFamily="-111" charset="-128"/>
                <a:cs typeface="ＭＳ Ｐゴシック" pitchFamily="-111" charset="-128"/>
              </a:rPr>
              <a:t>Now, consider the quotient of L2 / L1 .  The only way a member of L1 can match a final substring in L2 is to line up the $ signs.  But then they serve to check out the validity and termination of the computation.  Moreover, the quotient leaves only the starting point (the one on which the machine halts.)  Thus,</a:t>
            </a:r>
          </a:p>
          <a:p>
            <a:pPr marL="0" indent="0" eaLnBrk="1" hangingPunct="1">
              <a:lnSpc>
                <a:spcPct val="80000"/>
              </a:lnSpc>
              <a:buNone/>
            </a:pPr>
            <a:r>
              <a:rPr lang="en-US" sz="1800" b="1" dirty="0">
                <a:ea typeface="ＭＳ Ｐゴシック" pitchFamily="-111" charset="-128"/>
                <a:cs typeface="ＭＳ Ｐゴシック" pitchFamily="-111" charset="-128"/>
              </a:rPr>
              <a:t>	L2 / L1  = { X</a:t>
            </a:r>
            <a:r>
              <a:rPr lang="en-US" sz="1800" b="1" baseline="-25000" dirty="0">
                <a:ea typeface="ＭＳ Ｐゴシック" pitchFamily="-111" charset="-128"/>
                <a:cs typeface="ＭＳ Ｐゴシック" pitchFamily="-111" charset="-128"/>
              </a:rPr>
              <a:t>0</a:t>
            </a:r>
            <a:r>
              <a:rPr lang="en-US" sz="1800" b="1" dirty="0">
                <a:ea typeface="ＭＳ Ｐゴシック" pitchFamily="-111" charset="-128"/>
                <a:cs typeface="ＭＳ Ｐゴシック" pitchFamily="-111" charset="-128"/>
              </a:rPr>
              <a:t> | the system being traced halts}. </a:t>
            </a:r>
          </a:p>
          <a:p>
            <a:pPr marL="0" indent="0" eaLnBrk="1" hangingPunct="1">
              <a:lnSpc>
                <a:spcPct val="80000"/>
              </a:lnSpc>
              <a:buNone/>
            </a:pPr>
            <a:endParaRPr lang="en-US" sz="1800" b="1" dirty="0">
              <a:ea typeface="ＭＳ Ｐゴシック" pitchFamily="-111" charset="-128"/>
              <a:cs typeface="ＭＳ Ｐゴシック" pitchFamily="-111" charset="-128"/>
            </a:endParaRPr>
          </a:p>
          <a:p>
            <a:pPr marL="0" indent="0" eaLnBrk="1" hangingPunct="1">
              <a:lnSpc>
                <a:spcPct val="80000"/>
              </a:lnSpc>
              <a:buNone/>
            </a:pPr>
            <a:r>
              <a:rPr lang="en-US" sz="1800" b="1" dirty="0">
                <a:ea typeface="ＭＳ Ｐゴシック" pitchFamily="-111" charset="-128"/>
                <a:cs typeface="ＭＳ Ｐゴシック" pitchFamily="-111" charset="-128"/>
              </a:rPr>
              <a:t>Since deciding the members of an re set is in general undecidable, we have shown that membership in the quotient of two CFLs is also undecidable. </a:t>
            </a:r>
            <a:br>
              <a:rPr lang="en-US" sz="1800" b="1" dirty="0">
                <a:ea typeface="ＭＳ Ｐゴシック" pitchFamily="-111" charset="-128"/>
                <a:cs typeface="ＭＳ Ｐゴシック" pitchFamily="-111" charset="-128"/>
              </a:rPr>
            </a:br>
            <a:r>
              <a:rPr lang="en-US" sz="1800" b="1" dirty="0">
                <a:ea typeface="ＭＳ Ｐゴシック" pitchFamily="-111" charset="-128"/>
                <a:cs typeface="ＭＳ Ｐゴシック" pitchFamily="-111" charset="-128"/>
              </a:rPr>
              <a:t>Note: Intersection of two CFLs is a CSL but quotient of two CFLs is an re set and, in fact, all re sets can be specified by such quotients.</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75980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Title 1"/>
          <p:cNvSpPr>
            <a:spLocks noGrp="1"/>
          </p:cNvSpPr>
          <p:nvPr>
            <p:ph type="title"/>
          </p:nvPr>
        </p:nvSpPr>
        <p:spPr/>
        <p:txBody>
          <a:bodyPr/>
          <a:lstStyle/>
          <a:p>
            <a:r>
              <a:rPr lang="en-US">
                <a:ea typeface="ＭＳ Ｐゴシック" pitchFamily="-111" charset="-128"/>
                <a:cs typeface="ＭＳ Ｐゴシック" pitchFamily="-111" charset="-128"/>
              </a:rPr>
              <a:t>Quantifier Analysis</a:t>
            </a:r>
          </a:p>
        </p:txBody>
      </p:sp>
      <p:sp>
        <p:nvSpPr>
          <p:cNvPr id="474115" name="Content Placeholder 2"/>
          <p:cNvSpPr>
            <a:spLocks noGrp="1"/>
          </p:cNvSpPr>
          <p:nvPr>
            <p:ph idx="1"/>
          </p:nvPr>
        </p:nvSpPr>
        <p:spPr/>
        <p:txBody>
          <a:bodyPr/>
          <a:lstStyle/>
          <a:p>
            <a:pPr eaLnBrk="1" hangingPunct="1"/>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 { M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C [ STP(M, C, K) ] }</a:t>
            </a:r>
          </a:p>
          <a:p>
            <a:pPr eaLnBrk="1" hangingPunct="1"/>
            <a:r>
              <a:rPr lang="en-US" sz="2800" dirty="0">
                <a:ea typeface="ＭＳ Ｐゴシック" pitchFamily="-111" charset="-128"/>
                <a:cs typeface="ＭＳ Ｐゴシック" pitchFamily="-111" charset="-128"/>
                <a:sym typeface="Symbol" pitchFamily="-111" charset="2"/>
              </a:rPr>
              <a:t>This would appear to imply that </a:t>
            </a:r>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sym typeface="Symbol" pitchFamily="-111" charset="2"/>
              </a:rPr>
              <a:t>is not even re. However, a TM that only runs for </a:t>
            </a:r>
            <a:r>
              <a:rPr lang="en-US" sz="2800" b="1" dirty="0">
                <a:ea typeface="ＭＳ Ｐゴシック" pitchFamily="-111" charset="-128"/>
                <a:cs typeface="ＭＳ Ｐゴシック" pitchFamily="-111" charset="-128"/>
                <a:sym typeface="Symbol" pitchFamily="-111" charset="2"/>
              </a:rPr>
              <a:t>K </a:t>
            </a:r>
            <a:r>
              <a:rPr lang="en-US" sz="2800" dirty="0">
                <a:ea typeface="ＭＳ Ｐゴシック" pitchFamily="-111" charset="-128"/>
                <a:cs typeface="ＭＳ Ｐゴシック" pitchFamily="-111" charset="-128"/>
                <a:sym typeface="Symbol" pitchFamily="-111" charset="2"/>
              </a:rPr>
              <a:t>steps can only scan at most </a:t>
            </a:r>
            <a:r>
              <a:rPr lang="en-US" sz="2800" b="1" dirty="0">
                <a:ea typeface="ＭＳ Ｐゴシック" pitchFamily="-111" charset="-128"/>
                <a:cs typeface="ＭＳ Ｐゴシック" pitchFamily="-111" charset="-128"/>
                <a:sym typeface="Symbol" pitchFamily="-111" charset="2"/>
              </a:rPr>
              <a:t>K </a:t>
            </a:r>
            <a:r>
              <a:rPr lang="en-US" sz="2800" dirty="0">
                <a:ea typeface="ＭＳ Ｐゴシック" pitchFamily="-111" charset="-128"/>
                <a:cs typeface="ＭＳ Ｐゴシック" pitchFamily="-111" charset="-128"/>
                <a:sym typeface="Symbol" pitchFamily="-111" charset="2"/>
              </a:rPr>
              <a:t>distinct tape symbols. Thus, if we use unary notation, </a:t>
            </a:r>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sym typeface="Symbol" pitchFamily="-111" charset="2"/>
              </a:rPr>
              <a:t>can be expressed</a:t>
            </a:r>
          </a:p>
          <a:p>
            <a:pPr eaLnBrk="1" hangingPunct="1"/>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 { M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C</a:t>
            </a:r>
            <a:r>
              <a:rPr lang="en-US" sz="2800" b="1" baseline="-25000" dirty="0">
                <a:ea typeface="ＭＳ Ｐゴシック" pitchFamily="-111" charset="-128"/>
                <a:cs typeface="ＭＳ Ｐゴシック" pitchFamily="-111" charset="-128"/>
                <a:sym typeface="Symbol" pitchFamily="-111" charset="2"/>
              </a:rPr>
              <a:t>|C|</a:t>
            </a:r>
            <a:r>
              <a:rPr lang="en-US" sz="2800" b="1" baseline="-25000" dirty="0">
                <a:ea typeface="Arial" pitchFamily="-111" charset="0"/>
                <a:cs typeface="Arial" pitchFamily="-111" charset="0"/>
                <a:sym typeface="Symbol" pitchFamily="-111" charset="2"/>
              </a:rPr>
              <a:t>≤K</a:t>
            </a:r>
            <a:r>
              <a:rPr lang="en-US" sz="2800" b="1" dirty="0">
                <a:ea typeface="ＭＳ Ｐゴシック" pitchFamily="-111" charset="-128"/>
                <a:cs typeface="ＭＳ Ｐゴシック" pitchFamily="-111" charset="-128"/>
                <a:sym typeface="Symbol" pitchFamily="-111" charset="2"/>
              </a:rPr>
              <a:t> [ STP(M, C, K) ] }</a:t>
            </a:r>
          </a:p>
          <a:p>
            <a:pPr eaLnBrk="1" hangingPunct="1"/>
            <a:r>
              <a:rPr lang="en-US" sz="2800" dirty="0">
                <a:ea typeface="ＭＳ Ｐゴシック" pitchFamily="-111" charset="-128"/>
                <a:cs typeface="ＭＳ Ｐゴシック" pitchFamily="-111" charset="-128"/>
                <a:sym typeface="Symbol" pitchFamily="-111" charset="2"/>
              </a:rPr>
              <a:t>We can dovetail over the set of all TMs, </a:t>
            </a:r>
            <a:r>
              <a:rPr lang="en-US" sz="2800" b="1" dirty="0">
                <a:ea typeface="ＭＳ Ｐゴシック" pitchFamily="-111" charset="-128"/>
                <a:cs typeface="ＭＳ Ｐゴシック" pitchFamily="-111" charset="-128"/>
                <a:sym typeface="Symbol" pitchFamily="-111" charset="2"/>
              </a:rPr>
              <a:t>M</a:t>
            </a:r>
            <a:r>
              <a:rPr lang="en-US" sz="2800" dirty="0">
                <a:ea typeface="ＭＳ Ｐゴシック" pitchFamily="-111" charset="-128"/>
                <a:cs typeface="ＭＳ Ｐゴシック" pitchFamily="-111" charset="-128"/>
                <a:sym typeface="Symbol" pitchFamily="-111" charset="2"/>
              </a:rPr>
              <a:t>, and all </a:t>
            </a:r>
            <a:r>
              <a:rPr lang="en-US" sz="2800" b="1" dirty="0">
                <a:ea typeface="ＭＳ Ｐゴシック" pitchFamily="-111" charset="-128"/>
                <a:cs typeface="ＭＳ Ｐゴシック" pitchFamily="-111" charset="-128"/>
                <a:sym typeface="Symbol" pitchFamily="-111" charset="2"/>
              </a:rPr>
              <a:t>K</a:t>
            </a:r>
            <a:r>
              <a:rPr lang="en-US" sz="2800" dirty="0">
                <a:ea typeface="ＭＳ Ｐゴシック" pitchFamily="-111" charset="-128"/>
                <a:cs typeface="ＭＳ Ｐゴシック" pitchFamily="-111" charset="-128"/>
                <a:sym typeface="Symbol" pitchFamily="-111" charset="2"/>
              </a:rPr>
              <a:t>, listing those </a:t>
            </a:r>
            <a:r>
              <a:rPr lang="en-US" sz="2800" b="1" dirty="0">
                <a:ea typeface="ＭＳ Ｐゴシック" pitchFamily="-111" charset="-128"/>
                <a:cs typeface="ＭＳ Ｐゴシック" pitchFamily="-111" charset="-128"/>
                <a:sym typeface="Symbol" pitchFamily="-111" charset="2"/>
              </a:rPr>
              <a:t>M </a:t>
            </a:r>
            <a:r>
              <a:rPr lang="en-US" sz="2800" dirty="0">
                <a:ea typeface="ＭＳ Ｐゴシック" pitchFamily="-111" charset="-128"/>
                <a:cs typeface="ＭＳ Ｐゴシック" pitchFamily="-111" charset="-128"/>
                <a:sym typeface="Symbol" pitchFamily="-111" charset="2"/>
              </a:rPr>
              <a:t>that halt in constant time.</a:t>
            </a:r>
            <a:endParaRPr lang="en-US" sz="2400" dirty="0">
              <a:ea typeface="ＭＳ Ｐゴシック" pitchFamily="-111" charset="-128"/>
              <a:cs typeface="ＭＳ Ｐゴシック" pitchFamily="-111" charset="-128"/>
            </a:endParaRPr>
          </a:p>
        </p:txBody>
      </p:sp>
      <p:sp>
        <p:nvSpPr>
          <p:cNvPr id="474116" name="Date Placeholder 3"/>
          <p:cNvSpPr>
            <a:spLocks noGrp="1"/>
          </p:cNvSpPr>
          <p:nvPr>
            <p:ph type="dt" sz="quarter" idx="10"/>
          </p:nvPr>
        </p:nvSpPr>
        <p:spPr>
          <a:noFill/>
        </p:spPr>
        <p:txBody>
          <a:bodyPr/>
          <a:lstStyle/>
          <a:p>
            <a:fld id="{1B154DD7-07B3-A945-80A9-9F6D21A71807}"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47411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4118" name="Slide Number Placeholder 5"/>
          <p:cNvSpPr>
            <a:spLocks noGrp="1"/>
          </p:cNvSpPr>
          <p:nvPr>
            <p:ph type="sldNum" sz="quarter" idx="12"/>
          </p:nvPr>
        </p:nvSpPr>
        <p:spPr>
          <a:noFill/>
        </p:spPr>
        <p:txBody>
          <a:bodyPr/>
          <a:lstStyle/>
          <a:p>
            <a:fld id="{E064CE40-B459-3244-9680-57614E8C9E95}"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42740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Slide Number Placeholder 5"/>
          <p:cNvSpPr>
            <a:spLocks noGrp="1"/>
          </p:cNvSpPr>
          <p:nvPr>
            <p:ph type="sldNum" sz="quarter" idx="12"/>
          </p:nvPr>
        </p:nvSpPr>
        <p:spPr>
          <a:noFill/>
        </p:spPr>
        <p:txBody>
          <a:bodyPr/>
          <a:lstStyle/>
          <a:p>
            <a:pPr eaLnBrk="1" hangingPunct="1"/>
            <a:fld id="{A5F965C0-55BD-C145-A01C-6BC6A5FA9038}" type="slidenum">
              <a:rPr lang="en-US">
                <a:latin typeface="Arial" pitchFamily="-111" charset="0"/>
                <a:ea typeface="ＭＳ Ｐゴシック" pitchFamily="-111" charset="-128"/>
                <a:cs typeface="ＭＳ Ｐゴシック" pitchFamily="-111" charset="-128"/>
              </a:rPr>
              <a:pPr eaLnBrk="1" hangingPunct="1"/>
              <a:t>40</a:t>
            </a:fld>
            <a:endParaRPr lang="en-US">
              <a:latin typeface="Arial" pitchFamily="-111" charset="0"/>
              <a:ea typeface="ＭＳ Ｐゴシック" pitchFamily="-111" charset="-128"/>
              <a:cs typeface="ＭＳ Ｐゴシック" pitchFamily="-111" charset="-128"/>
            </a:endParaRPr>
          </a:p>
        </p:txBody>
      </p:sp>
      <p:sp>
        <p:nvSpPr>
          <p:cNvPr id="55808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Quotients of CFLs (precise)</a:t>
            </a:r>
          </a:p>
        </p:txBody>
      </p:sp>
      <p:sp>
        <p:nvSpPr>
          <p:cNvPr id="558084" name="Rectangle 3"/>
          <p:cNvSpPr>
            <a:spLocks noGrp="1" noChangeArrowheads="1"/>
          </p:cNvSpPr>
          <p:nvPr>
            <p:ph type="body" idx="1"/>
          </p:nvPr>
        </p:nvSpPr>
        <p:spPr/>
        <p:txBody>
          <a:bodyPr/>
          <a:lstStyle/>
          <a:p>
            <a:pPr eaLnBrk="1" hangingPunct="1">
              <a:lnSpc>
                <a:spcPct val="80000"/>
              </a:lnSpc>
            </a:pPr>
            <a:r>
              <a:rPr lang="en-US" sz="1800" dirty="0">
                <a:ea typeface="ＭＳ Ｐゴシック" pitchFamily="-111" charset="-128"/>
                <a:cs typeface="ＭＳ Ｐゴシック" pitchFamily="-111" charset="-128"/>
              </a:rPr>
              <a:t>Let (n, ((a1,b1,c1,d1) , … ,(</a:t>
            </a:r>
            <a:r>
              <a:rPr lang="en-US" sz="1800" dirty="0" err="1">
                <a:ea typeface="ＭＳ Ｐゴシック" pitchFamily="-111" charset="-128"/>
                <a:cs typeface="ＭＳ Ｐゴシック" pitchFamily="-111" charset="-128"/>
              </a:rPr>
              <a:t>ak,bk,ck,dk</a:t>
            </a:r>
            <a:r>
              <a:rPr lang="en-US" sz="1800" dirty="0">
                <a:ea typeface="ＭＳ Ｐゴシック" pitchFamily="-111" charset="-128"/>
                <a:cs typeface="ＭＳ Ｐゴシック" pitchFamily="-111" charset="-128"/>
              </a:rPr>
              <a:t>) ) be some factor replacement system with residues.  Define grammars G1 and G2 by using the 4k+4 rules</a:t>
            </a:r>
          </a:p>
          <a:p>
            <a:pPr lvl="1" eaLnBrk="1" hangingPunct="1">
              <a:lnSpc>
                <a:spcPct val="80000"/>
              </a:lnSpc>
              <a:buFontTx/>
              <a:buNone/>
            </a:pPr>
            <a:r>
              <a:rPr lang="en-US" sz="1800" b="1" dirty="0"/>
              <a:t>G : F</a:t>
            </a:r>
            <a:r>
              <a:rPr lang="en-US" sz="1800" b="1" baseline="-25000" dirty="0"/>
              <a:t>i</a:t>
            </a:r>
            <a:r>
              <a:rPr lang="en-US" sz="1800" b="1" dirty="0"/>
              <a:t> 	</a:t>
            </a:r>
            <a:r>
              <a:rPr lang="en-US" sz="1800" b="1" dirty="0">
                <a:sym typeface="Symbol" pitchFamily="-111" charset="2"/>
              </a:rPr>
              <a:t></a:t>
            </a:r>
            <a:r>
              <a:rPr lang="en-US" sz="1800" b="1" dirty="0"/>
              <a:t>  	1</a:t>
            </a:r>
            <a:r>
              <a:rPr lang="en-US" sz="1800" b="1" baseline="30000" dirty="0"/>
              <a:t>ai</a:t>
            </a:r>
            <a:r>
              <a:rPr lang="en-US" sz="1800" b="1" dirty="0"/>
              <a:t>F</a:t>
            </a:r>
            <a:r>
              <a:rPr lang="en-US" sz="1800" b="1" baseline="-25000" dirty="0"/>
              <a:t>i</a:t>
            </a:r>
            <a:r>
              <a:rPr lang="en-US" sz="1800" b="1" dirty="0"/>
              <a:t>1</a:t>
            </a:r>
            <a:r>
              <a:rPr lang="en-US" sz="1800" b="1" baseline="30000" dirty="0"/>
              <a:t>ci</a:t>
            </a:r>
            <a:r>
              <a:rPr lang="en-US" sz="1800" b="1" dirty="0"/>
              <a:t>  |  1</a:t>
            </a:r>
            <a:r>
              <a:rPr lang="en-US" sz="1800" b="1" baseline="30000" dirty="0"/>
              <a:t>ai+bi</a:t>
            </a:r>
            <a:r>
              <a:rPr lang="en-US" sz="1800" b="1" dirty="0"/>
              <a:t>#1</a:t>
            </a:r>
            <a:r>
              <a:rPr lang="en-US" sz="1800" b="1" baseline="30000" dirty="0"/>
              <a:t>ci+di</a:t>
            </a:r>
            <a:r>
              <a:rPr lang="en-US" sz="1800" b="1" dirty="0"/>
              <a:t>	1 ≤ </a:t>
            </a:r>
            <a:r>
              <a:rPr lang="en-US" sz="1800" b="1" dirty="0" err="1"/>
              <a:t>i</a:t>
            </a:r>
            <a:r>
              <a:rPr lang="en-US" sz="1800" b="1" dirty="0"/>
              <a:t> ≤ k</a:t>
            </a:r>
          </a:p>
          <a:p>
            <a:pPr lvl="1" eaLnBrk="1" hangingPunct="1">
              <a:lnSpc>
                <a:spcPct val="80000"/>
              </a:lnSpc>
              <a:buFontTx/>
              <a:buNone/>
            </a:pPr>
            <a:r>
              <a:rPr lang="en-US" sz="1800" b="1" dirty="0"/>
              <a:t>	 T</a:t>
            </a:r>
            <a:r>
              <a:rPr lang="en-US" sz="1800" b="1" baseline="-25000" dirty="0"/>
              <a:t>1</a:t>
            </a:r>
            <a:r>
              <a:rPr lang="en-US" sz="1800" b="1" dirty="0"/>
              <a:t>	</a:t>
            </a:r>
            <a:r>
              <a:rPr lang="en-US" sz="1800" b="1" dirty="0">
                <a:sym typeface="Symbol" pitchFamily="-111" charset="2"/>
              </a:rPr>
              <a:t></a:t>
            </a:r>
            <a:r>
              <a:rPr lang="en-US" sz="1800" b="1" dirty="0"/>
              <a:t> 	# F</a:t>
            </a:r>
            <a:r>
              <a:rPr lang="en-US" sz="1800" b="1" baseline="-25000" dirty="0"/>
              <a:t>i</a:t>
            </a:r>
            <a:r>
              <a:rPr lang="en-US" sz="1800" b="1" dirty="0"/>
              <a:t> T</a:t>
            </a:r>
            <a:r>
              <a:rPr lang="en-US" sz="1800" b="1" baseline="-25000" dirty="0"/>
              <a:t>1</a:t>
            </a:r>
            <a:r>
              <a:rPr lang="en-US" sz="1800" b="1" dirty="0"/>
              <a:t>  |  # F</a:t>
            </a:r>
            <a:r>
              <a:rPr lang="en-US" sz="1800" b="1" baseline="-25000" dirty="0"/>
              <a:t>i</a:t>
            </a:r>
            <a:r>
              <a:rPr lang="en-US" sz="1800" b="1" dirty="0"/>
              <a:t> #		1 ≤ </a:t>
            </a:r>
            <a:r>
              <a:rPr lang="en-US" sz="1800" b="1" dirty="0" err="1"/>
              <a:t>i</a:t>
            </a:r>
            <a:r>
              <a:rPr lang="en-US" sz="1800" b="1" dirty="0"/>
              <a:t> ≤ k</a:t>
            </a:r>
          </a:p>
          <a:p>
            <a:pPr lvl="1" eaLnBrk="1" hangingPunct="1">
              <a:lnSpc>
                <a:spcPct val="80000"/>
              </a:lnSpc>
              <a:buFontTx/>
              <a:buNone/>
            </a:pPr>
            <a:r>
              <a:rPr lang="en-US" sz="1800" b="1" dirty="0"/>
              <a:t>	 A 	</a:t>
            </a:r>
            <a:r>
              <a:rPr lang="en-US" sz="1800" b="1" dirty="0">
                <a:sym typeface="Symbol" pitchFamily="-111" charset="2"/>
              </a:rPr>
              <a:t></a:t>
            </a:r>
            <a:r>
              <a:rPr lang="en-US" sz="1800" b="1" dirty="0"/>
              <a:t>  	1 A</a:t>
            </a:r>
            <a:r>
              <a:rPr lang="en-US" sz="1800" b="1" baseline="-25000" dirty="0"/>
              <a:t> </a:t>
            </a:r>
            <a:r>
              <a:rPr lang="en-US" sz="1800" b="1" dirty="0"/>
              <a:t>1 | $ #</a:t>
            </a:r>
          </a:p>
          <a:p>
            <a:pPr lvl="1" eaLnBrk="1" hangingPunct="1">
              <a:lnSpc>
                <a:spcPct val="80000"/>
              </a:lnSpc>
              <a:buFontTx/>
              <a:buNone/>
            </a:pPr>
            <a:r>
              <a:rPr lang="en-US" sz="1800" b="1" dirty="0"/>
              <a:t>	 S</a:t>
            </a:r>
            <a:r>
              <a:rPr lang="en-US" sz="1800" b="1" baseline="-25000" dirty="0"/>
              <a:t>1</a:t>
            </a:r>
            <a:r>
              <a:rPr lang="en-US" sz="1800" b="1" dirty="0"/>
              <a:t>	</a:t>
            </a:r>
            <a:r>
              <a:rPr lang="en-US" sz="1800" b="1" dirty="0">
                <a:sym typeface="Symbol" pitchFamily="-111" charset="2"/>
              </a:rPr>
              <a:t></a:t>
            </a:r>
            <a:r>
              <a:rPr lang="en-US" sz="1800" b="1" dirty="0"/>
              <a:t> 	$T</a:t>
            </a:r>
            <a:r>
              <a:rPr lang="en-US" sz="1800" b="1" baseline="-25000" dirty="0"/>
              <a:t>1</a:t>
            </a:r>
          </a:p>
          <a:p>
            <a:pPr lvl="1" eaLnBrk="1" hangingPunct="1">
              <a:lnSpc>
                <a:spcPct val="80000"/>
              </a:lnSpc>
              <a:buFontTx/>
              <a:buNone/>
            </a:pPr>
            <a:r>
              <a:rPr lang="en-US" sz="1800" b="1" dirty="0"/>
              <a:t>	 S</a:t>
            </a:r>
            <a:r>
              <a:rPr lang="en-US" sz="1800" b="1" baseline="-25000" dirty="0"/>
              <a:t>2</a:t>
            </a:r>
            <a:r>
              <a:rPr lang="en-US" sz="1800" b="1" dirty="0"/>
              <a:t> 	</a:t>
            </a:r>
            <a:r>
              <a:rPr lang="en-US" sz="1800" b="1" dirty="0">
                <a:sym typeface="Symbol" pitchFamily="-111" charset="2"/>
              </a:rPr>
              <a:t></a:t>
            </a:r>
            <a:r>
              <a:rPr lang="en-US" sz="1800" b="1" dirty="0"/>
              <a:t>  	A T</a:t>
            </a:r>
            <a:r>
              <a:rPr lang="en-US" sz="1800" b="1" baseline="-25000" dirty="0"/>
              <a:t>1 </a:t>
            </a:r>
            <a:r>
              <a:rPr lang="en-US" sz="1800" b="1" dirty="0"/>
              <a:t># 1</a:t>
            </a:r>
            <a:r>
              <a:rPr lang="en-US" sz="1800" b="1" baseline="30000" dirty="0"/>
              <a:t>z</a:t>
            </a:r>
            <a:r>
              <a:rPr lang="en-US" sz="1800" b="1" baseline="16000" dirty="0"/>
              <a:t>0</a:t>
            </a:r>
            <a:r>
              <a:rPr lang="en-US" sz="1800" b="1" dirty="0"/>
              <a:t> #	Z</a:t>
            </a:r>
            <a:r>
              <a:rPr lang="en-US" sz="1800" b="1" baseline="-25000" dirty="0"/>
              <a:t>0</a:t>
            </a:r>
            <a:r>
              <a:rPr lang="en-US" sz="1800" b="1" dirty="0"/>
              <a:t> is 0 for us</a:t>
            </a:r>
          </a:p>
          <a:p>
            <a:pPr lvl="1" eaLnBrk="1" hangingPunct="1">
              <a:lnSpc>
                <a:spcPct val="80000"/>
              </a:lnSpc>
              <a:buFontTx/>
              <a:buNone/>
            </a:pPr>
            <a:r>
              <a:rPr lang="en-US" sz="1800" b="1" dirty="0"/>
              <a:t>G1 starts with S</a:t>
            </a:r>
            <a:r>
              <a:rPr lang="en-US" sz="1800" b="1" baseline="-25000" dirty="0"/>
              <a:t>1</a:t>
            </a:r>
            <a:r>
              <a:rPr lang="en-US" sz="1800" b="1" dirty="0"/>
              <a:t> and G2 with S</a:t>
            </a:r>
            <a:r>
              <a:rPr lang="en-US" sz="1800" b="1" baseline="-25000" dirty="0"/>
              <a:t>2</a:t>
            </a:r>
          </a:p>
          <a:p>
            <a:pPr eaLnBrk="1" hangingPunct="1">
              <a:lnSpc>
                <a:spcPct val="80000"/>
              </a:lnSpc>
            </a:pPr>
            <a:r>
              <a:rPr lang="en-US" sz="1800" dirty="0">
                <a:ea typeface="ＭＳ Ｐゴシック" pitchFamily="-111" charset="-128"/>
                <a:cs typeface="ＭＳ Ｐゴシック" pitchFamily="-111" charset="-128"/>
              </a:rPr>
              <a:t>Thus, using the notation of writing Y in place of 1</a:t>
            </a:r>
            <a:r>
              <a:rPr lang="en-US" sz="1800" baseline="30000" dirty="0">
                <a:ea typeface="ＭＳ Ｐゴシック" pitchFamily="-111" charset="-128"/>
                <a:cs typeface="ＭＳ Ｐゴシック" pitchFamily="-111" charset="-128"/>
              </a:rPr>
              <a:t>Y</a:t>
            </a:r>
            <a:r>
              <a:rPr lang="en-US" sz="1800" dirty="0">
                <a:ea typeface="ＭＳ Ｐゴシック" pitchFamily="-111" charset="-128"/>
                <a:cs typeface="ＭＳ Ｐゴシック" pitchFamily="-111" charset="-128"/>
              </a:rPr>
              <a:t>, </a:t>
            </a:r>
          </a:p>
          <a:p>
            <a:pPr lvl="1" eaLnBrk="1" hangingPunct="1">
              <a:lnSpc>
                <a:spcPct val="80000"/>
              </a:lnSpc>
              <a:buFontTx/>
              <a:buNone/>
            </a:pPr>
            <a:r>
              <a:rPr lang="en-US" sz="1800" b="1" dirty="0"/>
              <a:t>L1 =  L( G1 ) = { $ #Y</a:t>
            </a:r>
            <a:r>
              <a:rPr lang="en-US" sz="1800" b="1" baseline="-25000" dirty="0"/>
              <a:t>0</a:t>
            </a:r>
            <a:r>
              <a:rPr lang="en-US" sz="1800" b="1" dirty="0"/>
              <a:t> # Y</a:t>
            </a:r>
            <a:r>
              <a:rPr lang="en-US" sz="1800" b="1" baseline="-25000" dirty="0"/>
              <a:t>1</a:t>
            </a:r>
            <a:r>
              <a:rPr lang="en-US" sz="1800" b="1" dirty="0"/>
              <a:t> # Y</a:t>
            </a:r>
            <a:r>
              <a:rPr lang="en-US" sz="1800" b="1" baseline="-25000" dirty="0"/>
              <a:t>2</a:t>
            </a:r>
            <a:r>
              <a:rPr lang="en-US" sz="1800" b="1" dirty="0"/>
              <a:t> # Y</a:t>
            </a:r>
            <a:r>
              <a:rPr lang="en-US" sz="1800" b="1" baseline="-25000" dirty="0"/>
              <a:t>3</a:t>
            </a:r>
            <a:r>
              <a:rPr lang="en-US" sz="1800" b="1" dirty="0"/>
              <a:t> # … # Y</a:t>
            </a:r>
            <a:r>
              <a:rPr lang="en-US" sz="1800" b="1" baseline="-25000" dirty="0"/>
              <a:t>2j</a:t>
            </a:r>
            <a:r>
              <a:rPr lang="en-US" sz="1800" b="1" dirty="0"/>
              <a:t> # Y</a:t>
            </a:r>
            <a:r>
              <a:rPr lang="en-US" sz="1800" b="1" baseline="-25000" dirty="0"/>
              <a:t>2j+1</a:t>
            </a:r>
            <a:r>
              <a:rPr lang="en-US" sz="1800" b="1" dirty="0"/>
              <a:t> # }</a:t>
            </a:r>
          </a:p>
          <a:p>
            <a:pPr lvl="1" eaLnBrk="1" hangingPunct="1">
              <a:lnSpc>
                <a:spcPct val="80000"/>
              </a:lnSpc>
              <a:buFontTx/>
              <a:buNone/>
            </a:pPr>
            <a:r>
              <a:rPr lang="en-US" sz="1800" b="1" dirty="0"/>
              <a:t>where Y</a:t>
            </a:r>
            <a:r>
              <a:rPr lang="en-US" sz="1800" b="1" baseline="-25000" dirty="0"/>
              <a:t>2i</a:t>
            </a:r>
            <a:r>
              <a:rPr lang="en-US" sz="1800" b="1" dirty="0"/>
              <a:t> </a:t>
            </a:r>
            <a:r>
              <a:rPr lang="en-US" sz="1800" b="1" dirty="0">
                <a:sym typeface="Symbol" pitchFamily="-111" charset="2"/>
              </a:rPr>
              <a:t></a:t>
            </a:r>
            <a:r>
              <a:rPr lang="en-US" sz="1800" b="1" dirty="0"/>
              <a:t> Y</a:t>
            </a:r>
            <a:r>
              <a:rPr lang="en-US" sz="1800" b="1" baseline="-25000" dirty="0"/>
              <a:t>2i+1</a:t>
            </a:r>
            <a:r>
              <a:rPr lang="en-US" sz="1800" b="1" dirty="0"/>
              <a:t> , 0 ≤ </a:t>
            </a:r>
            <a:r>
              <a:rPr lang="en-US" sz="1800" b="1" dirty="0" err="1"/>
              <a:t>i</a:t>
            </a:r>
            <a:r>
              <a:rPr lang="en-US" sz="1800" b="1" dirty="0"/>
              <a:t> ≤ j.  </a:t>
            </a:r>
          </a:p>
          <a:p>
            <a:pPr lvl="1" eaLnBrk="1" hangingPunct="1">
              <a:lnSpc>
                <a:spcPct val="80000"/>
              </a:lnSpc>
              <a:buFontTx/>
              <a:buNone/>
            </a:pPr>
            <a:r>
              <a:rPr lang="en-US" sz="1800" b="1" dirty="0"/>
              <a:t>This checks the even/odd steps of an even length computation.</a:t>
            </a:r>
          </a:p>
          <a:p>
            <a:pPr lvl="1" eaLnBrk="1" hangingPunct="1">
              <a:lnSpc>
                <a:spcPct val="80000"/>
              </a:lnSpc>
              <a:buFontTx/>
              <a:buNone/>
            </a:pPr>
            <a:r>
              <a:rPr lang="en-US" sz="1800" b="1" dirty="0"/>
              <a:t>But, L2 =  L( G2 ) = {X</a:t>
            </a:r>
            <a:r>
              <a:rPr lang="en-US" sz="1800" b="1" baseline="-25000" dirty="0"/>
              <a:t>0</a:t>
            </a:r>
            <a:r>
              <a:rPr lang="en-US" sz="1800" b="1" dirty="0"/>
              <a:t> $</a:t>
            </a:r>
            <a:r>
              <a:rPr lang="en-US" sz="1800" dirty="0"/>
              <a:t> </a:t>
            </a:r>
            <a:r>
              <a:rPr lang="en-US" sz="1800" b="1" dirty="0"/>
              <a:t>#X</a:t>
            </a:r>
            <a:r>
              <a:rPr lang="en-US" sz="1800" b="1" baseline="-25000" dirty="0"/>
              <a:t>0</a:t>
            </a:r>
            <a:r>
              <a:rPr lang="en-US" sz="1800" b="1" dirty="0"/>
              <a:t> # X</a:t>
            </a:r>
            <a:r>
              <a:rPr lang="en-US" sz="1800" b="1" baseline="-25000" dirty="0"/>
              <a:t>1</a:t>
            </a:r>
            <a:r>
              <a:rPr lang="en-US" sz="1800" b="1" dirty="0"/>
              <a:t> # X</a:t>
            </a:r>
            <a:r>
              <a:rPr lang="en-US" sz="1800" b="1" baseline="-25000" dirty="0"/>
              <a:t>2</a:t>
            </a:r>
            <a:r>
              <a:rPr lang="en-US" sz="1800" b="1" dirty="0"/>
              <a:t> # X</a:t>
            </a:r>
            <a:r>
              <a:rPr lang="en-US" sz="1800" b="1" baseline="-25000" dirty="0"/>
              <a:t>3</a:t>
            </a:r>
            <a:r>
              <a:rPr lang="en-US" sz="1800" b="1" dirty="0"/>
              <a:t> # X</a:t>
            </a:r>
            <a:r>
              <a:rPr lang="en-US" sz="1800" b="1" baseline="-25000" dirty="0"/>
              <a:t>4</a:t>
            </a:r>
            <a:r>
              <a:rPr lang="en-US" sz="1800" b="1" dirty="0"/>
              <a:t> # … # X</a:t>
            </a:r>
            <a:r>
              <a:rPr lang="en-US" sz="1800" b="1" baseline="-25000" dirty="0"/>
              <a:t>2k-1</a:t>
            </a:r>
            <a:r>
              <a:rPr lang="en-US" sz="1800" b="1" dirty="0"/>
              <a:t> # X</a:t>
            </a:r>
            <a:r>
              <a:rPr lang="en-US" sz="1800" b="1" baseline="-25000" dirty="0"/>
              <a:t>2k</a:t>
            </a:r>
            <a:r>
              <a:rPr lang="en-US" sz="1800" b="1" dirty="0"/>
              <a:t># Z</a:t>
            </a:r>
            <a:r>
              <a:rPr lang="en-US" sz="1800" b="1" baseline="-25000" dirty="0"/>
              <a:t>0</a:t>
            </a:r>
            <a:r>
              <a:rPr lang="en-US" sz="1800" b="1" dirty="0"/>
              <a:t> # }</a:t>
            </a:r>
          </a:p>
          <a:p>
            <a:pPr lvl="1" eaLnBrk="1" hangingPunct="1">
              <a:lnSpc>
                <a:spcPct val="80000"/>
              </a:lnSpc>
              <a:buFontTx/>
              <a:buNone/>
            </a:pPr>
            <a:r>
              <a:rPr lang="en-US" sz="1800" b="1" dirty="0"/>
              <a:t>where X</a:t>
            </a:r>
            <a:r>
              <a:rPr lang="en-US" sz="1800" b="1" baseline="-25000" dirty="0"/>
              <a:t>2i-1</a:t>
            </a:r>
            <a:r>
              <a:rPr lang="en-US" sz="1800" b="1" dirty="0"/>
              <a:t> </a:t>
            </a:r>
            <a:r>
              <a:rPr lang="en-US" sz="1800" b="1" dirty="0">
                <a:sym typeface="Symbol" pitchFamily="-111" charset="2"/>
              </a:rPr>
              <a:t></a:t>
            </a:r>
            <a:r>
              <a:rPr lang="en-US" sz="1800" b="1" dirty="0"/>
              <a:t> X</a:t>
            </a:r>
            <a:r>
              <a:rPr lang="en-US" sz="1800" b="1" baseline="-25000" dirty="0"/>
              <a:t>2i</a:t>
            </a:r>
            <a:r>
              <a:rPr lang="en-US" sz="1800" b="1" dirty="0"/>
              <a:t> , 1 ≤ </a:t>
            </a:r>
            <a:r>
              <a:rPr lang="en-US" sz="1800" b="1" dirty="0" err="1"/>
              <a:t>i</a:t>
            </a:r>
            <a:r>
              <a:rPr lang="en-US" sz="1800" b="1" dirty="0"/>
              <a:t> ≤ k and X = X</a:t>
            </a:r>
            <a:r>
              <a:rPr lang="en-US" sz="1800" b="1" baseline="-25000" dirty="0"/>
              <a:t>0</a:t>
            </a:r>
            <a:r>
              <a:rPr lang="en-US" sz="1800" b="1" dirty="0"/>
              <a:t> </a:t>
            </a:r>
          </a:p>
          <a:p>
            <a:pPr lvl="1" eaLnBrk="1" hangingPunct="1">
              <a:lnSpc>
                <a:spcPct val="80000"/>
              </a:lnSpc>
              <a:buFontTx/>
              <a:buNone/>
            </a:pPr>
            <a:r>
              <a:rPr lang="en-US" sz="1800" b="1" dirty="0"/>
              <a:t>This checks the odd/steps of an even length computation, and includes an extra copy of the starting number prior to its $.  </a:t>
            </a:r>
          </a:p>
        </p:txBody>
      </p:sp>
      <p:sp>
        <p:nvSpPr>
          <p:cNvPr id="558085" name="Date Placeholder 3"/>
          <p:cNvSpPr>
            <a:spLocks noGrp="1"/>
          </p:cNvSpPr>
          <p:nvPr>
            <p:ph type="dt" sz="quarter" idx="10"/>
          </p:nvPr>
        </p:nvSpPr>
        <p:spPr>
          <a:noFill/>
        </p:spPr>
        <p:txBody>
          <a:bodyPr/>
          <a:lstStyle/>
          <a:p>
            <a:fld id="{E8DBC07F-A632-414E-A284-E081A2AD04D9}"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5808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3697432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Slide Number Placeholder 5"/>
          <p:cNvSpPr>
            <a:spLocks noGrp="1"/>
          </p:cNvSpPr>
          <p:nvPr>
            <p:ph type="sldNum" sz="quarter" idx="12"/>
          </p:nvPr>
        </p:nvSpPr>
        <p:spPr>
          <a:noFill/>
        </p:spPr>
        <p:txBody>
          <a:bodyPr/>
          <a:lstStyle/>
          <a:p>
            <a:pPr eaLnBrk="1" hangingPunct="1"/>
            <a:fld id="{B42BDA4F-1F4E-5445-A0C8-539C83B7B60C}" type="slidenum">
              <a:rPr lang="en-US">
                <a:latin typeface="Arial" pitchFamily="-111" charset="0"/>
                <a:ea typeface="ＭＳ Ｐゴシック" pitchFamily="-111" charset="-128"/>
                <a:cs typeface="ＭＳ Ｐゴシック" pitchFamily="-111" charset="-128"/>
              </a:rPr>
              <a:pPr eaLnBrk="1" hangingPunct="1"/>
              <a:t>41</a:t>
            </a:fld>
            <a:endParaRPr lang="en-US">
              <a:latin typeface="Arial" pitchFamily="-111" charset="0"/>
              <a:ea typeface="ＭＳ Ｐゴシック" pitchFamily="-111" charset="-128"/>
              <a:cs typeface="ＭＳ Ｐゴシック" pitchFamily="-111" charset="-128"/>
            </a:endParaRPr>
          </a:p>
        </p:txBody>
      </p:sp>
      <p:sp>
        <p:nvSpPr>
          <p:cNvPr id="560131"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Summarizing Quotient</a:t>
            </a:r>
          </a:p>
        </p:txBody>
      </p:sp>
      <p:sp>
        <p:nvSpPr>
          <p:cNvPr id="560132" name="Rectangle 3"/>
          <p:cNvSpPr>
            <a:spLocks noGrp="1" noChangeArrowheads="1"/>
          </p:cNvSpPr>
          <p:nvPr>
            <p:ph type="body" idx="1"/>
          </p:nvPr>
        </p:nvSpPr>
        <p:spPr/>
        <p:txBody>
          <a:bodyPr/>
          <a:lstStyle/>
          <a:p>
            <a:pPr eaLnBrk="1" hangingPunct="1">
              <a:lnSpc>
                <a:spcPct val="80000"/>
              </a:lnSpc>
              <a:buFontTx/>
              <a:buNone/>
            </a:pPr>
            <a:r>
              <a:rPr lang="en-US" sz="2800" dirty="0">
                <a:ea typeface="ＭＳ Ｐゴシック" pitchFamily="-111" charset="-128"/>
                <a:cs typeface="ＭＳ Ｐゴシック" pitchFamily="-111" charset="-128"/>
              </a:rPr>
              <a:t>	Now, consider the quotient </a:t>
            </a:r>
            <a:r>
              <a:rPr lang="en-US" sz="2800" b="1" dirty="0">
                <a:ea typeface="ＭＳ Ｐゴシック" pitchFamily="-111" charset="-128"/>
                <a:cs typeface="ＭＳ Ｐゴシック" pitchFamily="-111" charset="-128"/>
              </a:rPr>
              <a:t>L2 / L1 </a:t>
            </a:r>
            <a:r>
              <a:rPr lang="en-US" sz="2800" dirty="0">
                <a:ea typeface="ＭＳ Ｐゴシック" pitchFamily="-111" charset="-128"/>
                <a:cs typeface="ＭＳ Ｐゴシック" pitchFamily="-111" charset="-128"/>
              </a:rPr>
              <a:t>where </a:t>
            </a:r>
            <a:r>
              <a:rPr lang="en-US" sz="2800" b="1" dirty="0">
                <a:ea typeface="ＭＳ Ｐゴシック" pitchFamily="-111" charset="-128"/>
                <a:cs typeface="ＭＳ Ｐゴシック" pitchFamily="-111" charset="-128"/>
              </a:rPr>
              <a:t>L1</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L2</a:t>
            </a:r>
            <a:r>
              <a:rPr lang="en-US" sz="2800" dirty="0">
                <a:ea typeface="ＭＳ Ｐゴシック" pitchFamily="-111" charset="-128"/>
                <a:cs typeface="ＭＳ Ｐゴシック" pitchFamily="-111" charset="-128"/>
              </a:rPr>
              <a:t> are the CFLs on prior slide.  The only way a member of </a:t>
            </a:r>
            <a:r>
              <a:rPr lang="en-US" sz="2800" b="1" dirty="0">
                <a:ea typeface="ＭＳ Ｐゴシック" pitchFamily="-111" charset="-128"/>
                <a:cs typeface="ＭＳ Ｐゴシック" pitchFamily="-111" charset="-128"/>
              </a:rPr>
              <a:t>L1</a:t>
            </a:r>
            <a:r>
              <a:rPr lang="en-US" sz="2800" dirty="0">
                <a:ea typeface="ＭＳ Ｐゴシック" pitchFamily="-111" charset="-128"/>
                <a:cs typeface="ＭＳ Ｐゴシック" pitchFamily="-111" charset="-128"/>
              </a:rPr>
              <a:t> can match a final substring in </a:t>
            </a:r>
            <a:r>
              <a:rPr lang="en-US" sz="2800" b="1" dirty="0">
                <a:ea typeface="ＭＳ Ｐゴシック" pitchFamily="-111" charset="-128"/>
                <a:cs typeface="ＭＳ Ｐゴシック" pitchFamily="-111" charset="-128"/>
              </a:rPr>
              <a:t>L2</a:t>
            </a:r>
            <a:r>
              <a:rPr lang="en-US" sz="2800" dirty="0">
                <a:ea typeface="ＭＳ Ｐゴシック" pitchFamily="-111" charset="-128"/>
                <a:cs typeface="ＭＳ Ｐゴシック" pitchFamily="-111" charset="-128"/>
              </a:rPr>
              <a:t> is to line up the </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 signs.  But then they serve to check out the validity and termination of the computation.  Moreover, the quotient leaves only the starting number (the one on which the machine halts.)  Thus,</a:t>
            </a:r>
          </a:p>
          <a:p>
            <a:pPr eaLnBrk="1" hangingPunct="1">
              <a:lnSpc>
                <a:spcPct val="80000"/>
              </a:lnSpc>
              <a:buFontTx/>
              <a:buNone/>
            </a:pP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L2 / L1  = { X | the system F halts on zero }. </a:t>
            </a:r>
          </a:p>
          <a:p>
            <a:pPr eaLnBrk="1" hangingPunct="1">
              <a:lnSpc>
                <a:spcPct val="80000"/>
              </a:lnSpc>
              <a:buFontTx/>
              <a:buNone/>
            </a:pPr>
            <a:r>
              <a:rPr lang="en-US" sz="2800" dirty="0">
                <a:ea typeface="ＭＳ Ｐゴシック" pitchFamily="-111" charset="-128"/>
                <a:cs typeface="ＭＳ Ｐゴシック" pitchFamily="-111" charset="-128"/>
              </a:rPr>
              <a:t>	Since deciding the members of an re set is in general undecidable, we have shown that membership in the quotient of two CFLs is also undecidable.</a:t>
            </a:r>
          </a:p>
        </p:txBody>
      </p:sp>
      <p:sp>
        <p:nvSpPr>
          <p:cNvPr id="560133" name="Date Placeholder 3"/>
          <p:cNvSpPr>
            <a:spLocks noGrp="1"/>
          </p:cNvSpPr>
          <p:nvPr>
            <p:ph type="dt" sz="quarter" idx="10"/>
          </p:nvPr>
        </p:nvSpPr>
        <p:spPr>
          <a:noFill/>
        </p:spPr>
        <p:txBody>
          <a:bodyPr/>
          <a:lstStyle/>
          <a:p>
            <a:fld id="{07A54A32-3F17-F941-BBD6-1B994E7906C4}"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6013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173530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F013-FB3B-476F-83C6-DB7514E1ED79}"/>
              </a:ext>
            </a:extLst>
          </p:cNvPr>
          <p:cNvSpPr>
            <a:spLocks noGrp="1"/>
          </p:cNvSpPr>
          <p:nvPr>
            <p:ph type="title"/>
          </p:nvPr>
        </p:nvSpPr>
        <p:spPr/>
        <p:txBody>
          <a:bodyPr/>
          <a:lstStyle/>
          <a:p>
            <a:r>
              <a:rPr lang="en-US" dirty="0"/>
              <a:t>Mortal Turing Machines</a:t>
            </a:r>
          </a:p>
        </p:txBody>
      </p:sp>
      <p:sp>
        <p:nvSpPr>
          <p:cNvPr id="3" name="Content Placeholder 2">
            <a:extLst>
              <a:ext uri="{FF2B5EF4-FFF2-40B4-BE49-F238E27FC236}">
                <a16:creationId xmlns:a16="http://schemas.microsoft.com/office/drawing/2014/main" id="{261C435D-9319-45BC-BD55-FD4E7E01CD4F}"/>
              </a:ext>
            </a:extLst>
          </p:cNvPr>
          <p:cNvSpPr>
            <a:spLocks noGrp="1"/>
          </p:cNvSpPr>
          <p:nvPr>
            <p:ph idx="1"/>
          </p:nvPr>
        </p:nvSpPr>
        <p:spPr/>
        <p:txBody>
          <a:bodyPr/>
          <a:lstStyle/>
          <a:p>
            <a:r>
              <a:rPr lang="en-US" sz="2800" dirty="0"/>
              <a:t>A TM, </a:t>
            </a:r>
            <a:r>
              <a:rPr lang="en-US" sz="2800" b="1" i="1" dirty="0"/>
              <a:t>M</a:t>
            </a:r>
            <a:r>
              <a:rPr lang="en-US" sz="2800" dirty="0"/>
              <a:t>, is </a:t>
            </a:r>
            <a:r>
              <a:rPr lang="en-US" sz="2800" b="1" dirty="0"/>
              <a:t>mortal</a:t>
            </a:r>
            <a:r>
              <a:rPr lang="en-US" sz="2800" dirty="0"/>
              <a:t> if it halts on all initial IDs, whether the tape is finitely or infinitely marked. </a:t>
            </a:r>
          </a:p>
          <a:p>
            <a:r>
              <a:rPr lang="en-US" sz="2800" dirty="0"/>
              <a:t>A TM is </a:t>
            </a:r>
            <a:r>
              <a:rPr lang="en-US" sz="2800" b="1" dirty="0"/>
              <a:t>immortal</a:t>
            </a:r>
            <a:r>
              <a:rPr lang="en-US" sz="2800" dirty="0"/>
              <a:t> if it is not mortal, that is, if there some starting configuration, with the tape either finitely or infinitely marked, on which it does not halt</a:t>
            </a:r>
          </a:p>
          <a:p>
            <a:r>
              <a:rPr lang="en-US" sz="2800" dirty="0"/>
              <a:t>The possibility of infinitely marked tapes is essential to the idea of mortality</a:t>
            </a:r>
          </a:p>
        </p:txBody>
      </p:sp>
      <p:sp>
        <p:nvSpPr>
          <p:cNvPr id="4" name="Date Placeholder 3">
            <a:extLst>
              <a:ext uri="{FF2B5EF4-FFF2-40B4-BE49-F238E27FC236}">
                <a16:creationId xmlns:a16="http://schemas.microsoft.com/office/drawing/2014/main" id="{910F87A0-A902-4223-9B0B-AB607B89D965}"/>
              </a:ext>
            </a:extLst>
          </p:cNvPr>
          <p:cNvSpPr>
            <a:spLocks noGrp="1"/>
          </p:cNvSpPr>
          <p:nvPr>
            <p:ph type="dt" sz="half" idx="10"/>
          </p:nvPr>
        </p:nvSpPr>
        <p:spPr/>
        <p:txBody>
          <a:bodyPr/>
          <a:lstStyle/>
          <a:p>
            <a:fld id="{2534C2F4-DACC-7046-9C17-8BE104BD396C}" type="datetime1">
              <a:rPr lang="en-US" smtClean="0"/>
              <a:t>4/4/21</a:t>
            </a:fld>
            <a:endParaRPr lang="en-US"/>
          </a:p>
        </p:txBody>
      </p:sp>
      <p:sp>
        <p:nvSpPr>
          <p:cNvPr id="5" name="Footer Placeholder 4">
            <a:extLst>
              <a:ext uri="{FF2B5EF4-FFF2-40B4-BE49-F238E27FC236}">
                <a16:creationId xmlns:a16="http://schemas.microsoft.com/office/drawing/2014/main" id="{C742CEEB-2ABD-4E0E-8B84-A834A24B16D0}"/>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B1022B8C-8DCF-48D2-9B7B-D1C5291C6FEB}"/>
              </a:ext>
            </a:extLst>
          </p:cNvPr>
          <p:cNvSpPr>
            <a:spLocks noGrp="1"/>
          </p:cNvSpPr>
          <p:nvPr>
            <p:ph type="sldNum" sz="quarter" idx="12"/>
          </p:nvPr>
        </p:nvSpPr>
        <p:spPr/>
        <p:txBody>
          <a:bodyPr/>
          <a:lstStyle/>
          <a:p>
            <a:fld id="{F7F6C048-724C-A44D-A3A9-573A2C2F7973}" type="slidenum">
              <a:rPr lang="en-US" smtClean="0"/>
              <a:pPr/>
              <a:t>5</a:t>
            </a:fld>
            <a:endParaRPr lang="en-US"/>
          </a:p>
        </p:txBody>
      </p:sp>
    </p:spTree>
    <p:extLst>
      <p:ext uri="{BB962C8B-B14F-4D97-AF65-F5344CB8AC3E}">
        <p14:creationId xmlns:p14="http://schemas.microsoft.com/office/powerpoint/2010/main" val="11949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Title 1"/>
          <p:cNvSpPr>
            <a:spLocks noGrp="1"/>
          </p:cNvSpPr>
          <p:nvPr>
            <p:ph type="title"/>
          </p:nvPr>
        </p:nvSpPr>
        <p:spPr/>
        <p:txBody>
          <a:bodyPr/>
          <a:lstStyle/>
          <a:p>
            <a:r>
              <a:rPr lang="en-US" dirty="0">
                <a:ea typeface="ＭＳ Ｐゴシック" pitchFamily="-111" charset="-128"/>
                <a:cs typeface="ＭＳ Ｐゴシック" pitchFamily="-111" charset="-128"/>
              </a:rPr>
              <a:t>Complexity of </a:t>
            </a:r>
            <a:r>
              <a:rPr lang="en-US" dirty="0" err="1">
                <a:ea typeface="ＭＳ Ｐゴシック" pitchFamily="-111" charset="-128"/>
                <a:cs typeface="ＭＳ Ｐゴシック" pitchFamily="-111" charset="-128"/>
              </a:rPr>
              <a:t>CTime</a:t>
            </a:r>
            <a:endParaRPr lang="en-US" dirty="0">
              <a:ea typeface="ＭＳ Ｐゴシック" pitchFamily="-111" charset="-128"/>
              <a:cs typeface="ＭＳ Ｐゴシック" pitchFamily="-111" charset="-128"/>
            </a:endParaRPr>
          </a:p>
        </p:txBody>
      </p:sp>
      <p:sp>
        <p:nvSpPr>
          <p:cNvPr id="475139" name="Content Placeholder 2"/>
          <p:cNvSpPr>
            <a:spLocks noGrp="1"/>
          </p:cNvSpPr>
          <p:nvPr>
            <p:ph idx="1"/>
          </p:nvPr>
        </p:nvSpPr>
        <p:spPr>
          <a:xfrm>
            <a:off x="457200" y="1600200"/>
            <a:ext cx="8382000" cy="4525963"/>
          </a:xfrm>
        </p:spPr>
        <p:txBody>
          <a:bodyPr/>
          <a:lstStyle/>
          <a:p>
            <a:r>
              <a:rPr lang="en-US" sz="2800" dirty="0">
                <a:ea typeface="ＭＳ Ｐゴシック" pitchFamily="-111" charset="-128"/>
                <a:cs typeface="ＭＳ Ｐゴシック" pitchFamily="-111" charset="-128"/>
              </a:rPr>
              <a:t>Can show it is equivalent to the </a:t>
            </a:r>
            <a:r>
              <a:rPr lang="en-US" sz="2800" b="1" dirty="0">
                <a:ea typeface="ＭＳ Ｐゴシック" pitchFamily="-111" charset="-128"/>
                <a:cs typeface="ＭＳ Ｐゴシック" pitchFamily="-111" charset="-128"/>
              </a:rPr>
              <a:t>Mortality Problem</a:t>
            </a:r>
            <a:r>
              <a:rPr lang="en-US" sz="2800" dirty="0">
                <a:ea typeface="ＭＳ Ｐゴシック" pitchFamily="-111" charset="-128"/>
                <a:cs typeface="ＭＳ Ｐゴシック" pitchFamily="-111" charset="-128"/>
              </a:rPr>
              <a:t> for TM’s with </a:t>
            </a:r>
            <a:r>
              <a:rPr lang="en-US" sz="2800" b="1" dirty="0">
                <a:ea typeface="ＭＳ Ｐゴシック" pitchFamily="-111" charset="-128"/>
                <a:cs typeface="ＭＳ Ｐゴシック" pitchFamily="-111" charset="-128"/>
              </a:rPr>
              <a:t>Infinite Tapes </a:t>
            </a:r>
            <a:r>
              <a:rPr lang="en-US" sz="2800" dirty="0">
                <a:ea typeface="ＭＳ Ｐゴシック" pitchFamily="-111" charset="-128"/>
                <a:cs typeface="ＭＳ Ｐゴシック" pitchFamily="-111" charset="-128"/>
              </a:rPr>
              <a:t>(not unbounded but truly infinite and potentially infinitely marked)</a:t>
            </a:r>
          </a:p>
          <a:p>
            <a:r>
              <a:rPr lang="en-US" sz="2800" dirty="0">
                <a:ea typeface="ＭＳ Ｐゴシック" pitchFamily="-111" charset="-128"/>
                <a:cs typeface="ＭＳ Ｐゴシック" pitchFamily="-111" charset="-128"/>
              </a:rPr>
              <a:t>This was shown in 1966 to be undecidable*.</a:t>
            </a:r>
          </a:p>
          <a:p>
            <a:r>
              <a:rPr lang="en-US" sz="2800" dirty="0">
                <a:ea typeface="ＭＳ Ｐゴシック" pitchFamily="-111" charset="-128"/>
                <a:cs typeface="ＭＳ Ｐゴシック" pitchFamily="-111" charset="-128"/>
              </a:rPr>
              <a:t>It was also shown to be re, just as we have done so for </a:t>
            </a:r>
            <a:r>
              <a:rPr lang="en-US" sz="2800" b="1" dirty="0" err="1">
                <a:ea typeface="ＭＳ Ｐゴシック" pitchFamily="-111" charset="-128"/>
                <a:cs typeface="ＭＳ Ｐゴシック" pitchFamily="-111" charset="-128"/>
              </a:rPr>
              <a:t>CTime</a:t>
            </a:r>
            <a:r>
              <a:rPr lang="en-US" sz="2800" dirty="0">
                <a:ea typeface="ＭＳ Ｐゴシック" pitchFamily="-111" charset="-128"/>
                <a:cs typeface="ＭＳ Ｐゴシック" pitchFamily="-111" charset="-128"/>
              </a:rPr>
              <a:t>.</a:t>
            </a:r>
          </a:p>
          <a:p>
            <a:r>
              <a:rPr lang="en-US" sz="2800" dirty="0">
                <a:ea typeface="ＭＳ Ｐゴシック" pitchFamily="-111" charset="-128"/>
                <a:cs typeface="ＭＳ Ｐゴシック" pitchFamily="-111" charset="-128"/>
              </a:rPr>
              <a:t>Details Later</a:t>
            </a:r>
          </a:p>
          <a:p>
            <a:pPr marL="0" indent="0">
              <a:buNone/>
            </a:pPr>
            <a:r>
              <a:rPr lang="en-US" sz="2400" b="1" dirty="0"/>
              <a:t>*</a:t>
            </a:r>
            <a:r>
              <a:rPr lang="en-US" sz="2400" dirty="0"/>
              <a:t>P.K. Hooper, The undecidability of the Turing machine immortality problem, </a:t>
            </a:r>
            <a:r>
              <a:rPr lang="en-US" sz="2400" b="1" i="1" dirty="0"/>
              <a:t>J. Symbolic Logic 31</a:t>
            </a:r>
            <a:r>
              <a:rPr lang="en-US" sz="2400" b="1" dirty="0"/>
              <a:t> </a:t>
            </a:r>
            <a:r>
              <a:rPr lang="en-US" sz="2400" dirty="0"/>
              <a:t>(1966) 219-234.</a:t>
            </a:r>
            <a:endParaRPr lang="en-US" sz="2400" dirty="0">
              <a:ea typeface="ＭＳ Ｐゴシック" pitchFamily="-111" charset="-128"/>
              <a:cs typeface="ＭＳ Ｐゴシック" pitchFamily="-111" charset="-128"/>
            </a:endParaRPr>
          </a:p>
        </p:txBody>
      </p:sp>
      <p:sp>
        <p:nvSpPr>
          <p:cNvPr id="475140" name="Date Placeholder 3"/>
          <p:cNvSpPr>
            <a:spLocks noGrp="1"/>
          </p:cNvSpPr>
          <p:nvPr>
            <p:ph type="dt" sz="quarter" idx="10"/>
          </p:nvPr>
        </p:nvSpPr>
        <p:spPr>
          <a:noFill/>
        </p:spPr>
        <p:txBody>
          <a:bodyPr/>
          <a:lstStyle/>
          <a:p>
            <a:fld id="{B1E15B44-ABB2-C146-8E2D-42C9145232EB}"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47514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5142" name="Slide Number Placeholder 5"/>
          <p:cNvSpPr>
            <a:spLocks noGrp="1"/>
          </p:cNvSpPr>
          <p:nvPr>
            <p:ph type="sldNum" sz="quarter" idx="12"/>
          </p:nvPr>
        </p:nvSpPr>
        <p:spPr>
          <a:noFill/>
        </p:spPr>
        <p:txBody>
          <a:bodyPr/>
          <a:lstStyle/>
          <a:p>
            <a:fld id="{CF9DADF6-2EC2-6C4C-877B-B58E3B0B2693}"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3712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Finite Convergence for Concatenation of Context-Free Languages</a:t>
            </a:r>
          </a:p>
        </p:txBody>
      </p:sp>
      <p:sp>
        <p:nvSpPr>
          <p:cNvPr id="590851" name="Rectangle 5"/>
          <p:cNvSpPr>
            <a:spLocks noGrp="1" noChangeArrowheads="1"/>
          </p:cNvSpPr>
          <p:nvPr>
            <p:ph type="subTitle" idx="1"/>
          </p:nvPr>
        </p:nvSpPr>
        <p:spPr/>
        <p:txBody>
          <a:bodyPr/>
          <a:lstStyle/>
          <a:p>
            <a:pPr eaLnBrk="1" hangingPunct="1"/>
            <a:r>
              <a:rPr lang="en-US" dirty="0">
                <a:ea typeface="ＭＳ Ｐゴシック" pitchFamily="-111" charset="-128"/>
                <a:cs typeface="ＭＳ Ｐゴシック" pitchFamily="-111" charset="-128"/>
              </a:rPr>
              <a:t>Relation to Real-Time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292850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itle 1"/>
          <p:cNvSpPr>
            <a:spLocks noGrp="1"/>
          </p:cNvSpPr>
          <p:nvPr>
            <p:ph type="title"/>
          </p:nvPr>
        </p:nvSpPr>
        <p:spPr/>
        <p:txBody>
          <a:bodyPr/>
          <a:lstStyle/>
          <a:p>
            <a:r>
              <a:rPr lang="en-US">
                <a:ea typeface="ＭＳ Ｐゴシック" pitchFamily="-111" charset="-128"/>
                <a:cs typeface="ＭＳ Ｐゴシック" pitchFamily="-111" charset="-128"/>
              </a:rPr>
              <a:t>Powers of CFLs</a:t>
            </a:r>
          </a:p>
        </p:txBody>
      </p:sp>
      <p:sp>
        <p:nvSpPr>
          <p:cNvPr id="592899" name="Content Placeholder 2"/>
          <p:cNvSpPr>
            <a:spLocks noGrp="1"/>
          </p:cNvSpPr>
          <p:nvPr>
            <p:ph idx="1"/>
          </p:nvPr>
        </p:nvSpPr>
        <p:spPr/>
        <p:txBody>
          <a:bodyPr/>
          <a:lstStyle/>
          <a:p>
            <a:pPr eaLnBrk="1" hangingPunct="1">
              <a:lnSpc>
                <a:spcPct val="90000"/>
              </a:lnSpc>
              <a:buFont typeface="Times" pitchFamily="-111" charset="0"/>
              <a:buNone/>
            </a:pPr>
            <a:r>
              <a:rPr lang="en-US" b="1">
                <a:ea typeface="ＭＳ Ｐゴシック" pitchFamily="-111" charset="-128"/>
                <a:cs typeface="ＭＳ Ｐゴシック" pitchFamily="-111" charset="-128"/>
              </a:rPr>
              <a:t>Let G be a context free grammar.</a:t>
            </a:r>
          </a:p>
          <a:p>
            <a:pPr eaLnBrk="1" hangingPunct="1">
              <a:lnSpc>
                <a:spcPct val="90000"/>
              </a:lnSpc>
              <a:buFont typeface="Times" pitchFamily="-111" charset="0"/>
              <a:buNone/>
            </a:pPr>
            <a:r>
              <a:rPr lang="en-US" b="1">
                <a:ea typeface="ＭＳ Ｐゴシック" pitchFamily="-111" charset="-128"/>
                <a:cs typeface="ＭＳ Ｐゴシック" pitchFamily="-111" charset="-128"/>
              </a:rPr>
              <a:t>Consider L(G)</a:t>
            </a:r>
            <a:r>
              <a:rPr lang="en-US" b="1" baseline="30000">
                <a:ea typeface="ＭＳ Ｐゴシック" pitchFamily="-111" charset="-128"/>
                <a:cs typeface="ＭＳ Ｐゴシック" pitchFamily="-111" charset="-128"/>
              </a:rPr>
              <a:t>n</a:t>
            </a:r>
          </a:p>
          <a:p>
            <a:pPr eaLnBrk="1" hangingPunct="1">
              <a:lnSpc>
                <a:spcPct val="90000"/>
              </a:lnSpc>
              <a:buFont typeface="Times" pitchFamily="-111" charset="0"/>
              <a:buNone/>
            </a:pPr>
            <a:r>
              <a:rPr lang="en-US" b="1">
                <a:ea typeface="ＭＳ Ｐゴシック" pitchFamily="-111" charset="-128"/>
                <a:cs typeface="ＭＳ Ｐゴシック" pitchFamily="-111" charset="-128"/>
              </a:rPr>
              <a:t>Question1: Is L(G) = L(G)</a:t>
            </a:r>
            <a:r>
              <a:rPr lang="en-US" b="1" baseline="30000">
                <a:ea typeface="ＭＳ Ｐゴシック" pitchFamily="-111" charset="-128"/>
                <a:cs typeface="ＭＳ Ｐゴシック" pitchFamily="-111" charset="-128"/>
              </a:rPr>
              <a:t>2</a:t>
            </a:r>
            <a:r>
              <a:rPr lang="en-US" b="1">
                <a:ea typeface="ＭＳ Ｐゴシック" pitchFamily="-111" charset="-128"/>
                <a:cs typeface="ＭＳ Ｐゴシック" pitchFamily="-111" charset="-128"/>
              </a:rPr>
              <a:t>?</a:t>
            </a:r>
          </a:p>
          <a:p>
            <a:pPr eaLnBrk="1" hangingPunct="1">
              <a:lnSpc>
                <a:spcPct val="90000"/>
              </a:lnSpc>
              <a:buFont typeface="Times" pitchFamily="-111" charset="0"/>
              <a:buNone/>
            </a:pPr>
            <a:r>
              <a:rPr lang="en-US" b="1">
                <a:ea typeface="ＭＳ Ｐゴシック" pitchFamily="-111" charset="-128"/>
                <a:cs typeface="ＭＳ Ｐゴシック" pitchFamily="-111" charset="-128"/>
              </a:rPr>
              <a:t>Question2: Is L(G)</a:t>
            </a:r>
            <a:r>
              <a:rPr lang="en-US" b="1" baseline="30000">
                <a:ea typeface="ＭＳ Ｐゴシック" pitchFamily="-111" charset="-128"/>
                <a:cs typeface="ＭＳ Ｐゴシック" pitchFamily="-111" charset="-128"/>
              </a:rPr>
              <a:t>n</a:t>
            </a:r>
            <a:r>
              <a:rPr lang="en-US" b="1">
                <a:ea typeface="ＭＳ Ｐゴシック" pitchFamily="-111" charset="-128"/>
                <a:cs typeface="ＭＳ Ｐゴシック" pitchFamily="-111" charset="-128"/>
              </a:rPr>
              <a:t> = L(G)</a:t>
            </a:r>
            <a:r>
              <a:rPr lang="en-US" b="1" baseline="30000">
                <a:ea typeface="ＭＳ Ｐゴシック" pitchFamily="-111" charset="-128"/>
                <a:cs typeface="ＭＳ Ｐゴシック" pitchFamily="-111" charset="-128"/>
              </a:rPr>
              <a:t>n+1</a:t>
            </a:r>
            <a:r>
              <a:rPr lang="en-US" b="1">
                <a:ea typeface="ＭＳ Ｐゴシック" pitchFamily="-111" charset="-128"/>
                <a:cs typeface="ＭＳ Ｐゴシック" pitchFamily="-111" charset="-128"/>
              </a:rPr>
              <a:t>, for some finite n&gt;0?</a:t>
            </a:r>
          </a:p>
          <a:p>
            <a:pPr eaLnBrk="1" hangingPunct="1">
              <a:lnSpc>
                <a:spcPct val="90000"/>
              </a:lnSpc>
              <a:buFont typeface="Times" pitchFamily="-111" charset="0"/>
              <a:buNone/>
            </a:pPr>
            <a:r>
              <a:rPr lang="en-US" b="1">
                <a:ea typeface="ＭＳ Ｐゴシック" pitchFamily="-111" charset="-128"/>
                <a:cs typeface="ＭＳ Ｐゴシック" pitchFamily="-111" charset="-128"/>
              </a:rPr>
              <a:t>These questions are both undecidable.</a:t>
            </a:r>
          </a:p>
          <a:p>
            <a:pPr eaLnBrk="1" hangingPunct="1">
              <a:lnSpc>
                <a:spcPct val="90000"/>
              </a:lnSpc>
              <a:buFont typeface="Times" pitchFamily="-111" charset="0"/>
              <a:buNone/>
            </a:pPr>
            <a:r>
              <a:rPr lang="en-US" b="1">
                <a:ea typeface="ＭＳ Ｐゴシック" pitchFamily="-111" charset="-128"/>
                <a:cs typeface="ＭＳ Ｐゴシック" pitchFamily="-111" charset="-128"/>
              </a:rPr>
              <a:t>Think about why question1 is as hard as whether or not L(G) is </a:t>
            </a:r>
            <a:r>
              <a:rPr lang="en-US" b="1">
                <a:latin typeface="Symbol" pitchFamily="-111" charset="2"/>
                <a:ea typeface="ＭＳ Ｐゴシック" pitchFamily="-111" charset="-128"/>
                <a:cs typeface="ＭＳ Ｐゴシック" pitchFamily="-111" charset="-128"/>
                <a:sym typeface="Symbol" pitchFamily="-111" charset="2"/>
              </a:rPr>
              <a:t></a:t>
            </a:r>
            <a:r>
              <a:rPr lang="en-US" b="1">
                <a:ea typeface="ＭＳ Ｐゴシック" pitchFamily="-111" charset="-128"/>
                <a:cs typeface="ＭＳ Ｐゴシック" pitchFamily="-111" charset="-128"/>
              </a:rPr>
              <a:t>*. </a:t>
            </a:r>
          </a:p>
          <a:p>
            <a:pPr eaLnBrk="1" hangingPunct="1">
              <a:lnSpc>
                <a:spcPct val="90000"/>
              </a:lnSpc>
              <a:buFont typeface="Times" pitchFamily="-111" charset="0"/>
              <a:buNone/>
            </a:pPr>
            <a:r>
              <a:rPr lang="en-US" b="1">
                <a:ea typeface="ＭＳ Ｐゴシック" pitchFamily="-111" charset="-128"/>
                <a:cs typeface="ＭＳ Ｐゴシック" pitchFamily="-111" charset="-128"/>
              </a:rPr>
              <a:t>Question2 requires much more thought.</a:t>
            </a:r>
          </a:p>
        </p:txBody>
      </p:sp>
      <p:sp>
        <p:nvSpPr>
          <p:cNvPr id="592900" name="Date Placeholder 3"/>
          <p:cNvSpPr>
            <a:spLocks noGrp="1"/>
          </p:cNvSpPr>
          <p:nvPr>
            <p:ph type="dt" sz="quarter" idx="10"/>
          </p:nvPr>
        </p:nvSpPr>
        <p:spPr>
          <a:noFill/>
        </p:spPr>
        <p:txBody>
          <a:bodyPr/>
          <a:lstStyle/>
          <a:p>
            <a:fld id="{3AEC963A-B06F-0D49-A31B-D49274597ECD}"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9290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2902" name="Slide Number Placeholder 5"/>
          <p:cNvSpPr>
            <a:spLocks noGrp="1"/>
          </p:cNvSpPr>
          <p:nvPr>
            <p:ph type="sldNum" sz="quarter" idx="12"/>
          </p:nvPr>
        </p:nvSpPr>
        <p:spPr>
          <a:noFill/>
        </p:spPr>
        <p:txBody>
          <a:bodyPr/>
          <a:lstStyle/>
          <a:p>
            <a:fld id="{5BFF4633-C84A-A641-A0AC-D1853617B8D0}"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46813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itle 1"/>
          <p:cNvSpPr>
            <a:spLocks noGrp="1"/>
          </p:cNvSpPr>
          <p:nvPr>
            <p:ph type="title"/>
          </p:nvPr>
        </p:nvSpPr>
        <p:spPr/>
        <p:txBody>
          <a:bodyPr/>
          <a:lstStyle/>
          <a:p>
            <a:r>
              <a:rPr lang="en-US" sz="4000">
                <a:ea typeface="ＭＳ Ｐゴシック" pitchFamily="-111" charset="-128"/>
                <a:cs typeface="ＭＳ Ｐゴシック" pitchFamily="-111" charset="-128"/>
              </a:rPr>
              <a:t>L(G) = L(G)</a:t>
            </a:r>
            <a:r>
              <a:rPr lang="en-US" sz="4000" baseline="30000">
                <a:ea typeface="ＭＳ Ｐゴシック" pitchFamily="-111" charset="-128"/>
                <a:cs typeface="ＭＳ Ｐゴシック" pitchFamily="-111" charset="-128"/>
              </a:rPr>
              <a:t>2</a:t>
            </a:r>
            <a:r>
              <a:rPr lang="en-US" sz="4000">
                <a:ea typeface="ＭＳ Ｐゴシック" pitchFamily="-111" charset="-128"/>
                <a:cs typeface="ＭＳ Ｐゴシック" pitchFamily="-111" charset="-128"/>
              </a:rPr>
              <a:t>?</a:t>
            </a:r>
          </a:p>
        </p:txBody>
      </p:sp>
      <p:sp>
        <p:nvSpPr>
          <p:cNvPr id="593923" name="Content Placeholder 2"/>
          <p:cNvSpPr>
            <a:spLocks noGrp="1"/>
          </p:cNvSpPr>
          <p:nvPr>
            <p:ph idx="1"/>
          </p:nvPr>
        </p:nvSpPr>
        <p:spPr/>
        <p:txBody>
          <a:bodyPr/>
          <a:lstStyle/>
          <a:p>
            <a:pPr eaLnBrk="1" hangingPunct="1"/>
            <a:r>
              <a:rPr lang="en-US" sz="2800" b="1">
                <a:ea typeface="ＭＳ Ｐゴシック" pitchFamily="-111" charset="-128"/>
                <a:cs typeface="ＭＳ Ｐゴシック" pitchFamily="-111" charset="-128"/>
              </a:rPr>
              <a:t>The problem to determine if L =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is Turing reducible to the problem to decide if </a:t>
            </a:r>
            <a:br>
              <a:rPr lang="en-US" sz="2800" b="1">
                <a:ea typeface="ＭＳ Ｐゴシック" pitchFamily="-111" charset="-128"/>
                <a:cs typeface="ＭＳ Ｐゴシック" pitchFamily="-111" charset="-128"/>
              </a:rPr>
            </a:br>
            <a:r>
              <a:rPr lang="en-US" sz="2800" b="1">
                <a:ea typeface="ＭＳ Ｐゴシック" pitchFamily="-111" charset="-128"/>
                <a:cs typeface="ＭＳ Ｐゴシック" pitchFamily="-111" charset="-128"/>
              </a:rPr>
              <a:t>L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L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L, so long as L is selected from a class of languages C over the alphabet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for which we can decide if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L. </a:t>
            </a:r>
          </a:p>
          <a:p>
            <a:pPr eaLnBrk="1" hangingPunct="1"/>
            <a:r>
              <a:rPr lang="en-US" sz="2800" b="1">
                <a:ea typeface="ＭＳ Ｐゴシック" pitchFamily="-111" charset="-128"/>
                <a:cs typeface="ＭＳ Ｐゴシック" pitchFamily="-111" charset="-128"/>
              </a:rPr>
              <a:t>Corollary 1: </a:t>
            </a:r>
            <a:br>
              <a:rPr lang="en-US" sz="2800" b="1">
                <a:ea typeface="ＭＳ Ｐゴシック" pitchFamily="-111" charset="-128"/>
                <a:cs typeface="ＭＳ Ｐゴシック" pitchFamily="-111" charset="-128"/>
              </a:rPr>
            </a:br>
            <a:r>
              <a:rPr lang="en-US" sz="2800" b="1">
                <a:ea typeface="ＭＳ Ｐゴシック" pitchFamily="-111" charset="-128"/>
                <a:cs typeface="ＭＳ Ｐゴシック" pitchFamily="-111" charset="-128"/>
              </a:rPr>
              <a:t>The problem “is L </a:t>
            </a:r>
            <a:r>
              <a:rPr lang="en-US" sz="2800" b="1">
                <a:ea typeface="ＭＳ Ｐゴシック" pitchFamily="-111" charset="-128"/>
                <a:cs typeface="ＭＳ Ｐゴシック" pitchFamily="-111" charset="-128"/>
                <a:sym typeface="Symbol" pitchFamily="-111" charset="2"/>
              </a:rPr>
              <a:t></a:t>
            </a:r>
            <a:r>
              <a:rPr lang="en-US" sz="2800" b="1">
                <a:ea typeface="ＭＳ Ｐゴシック" pitchFamily="-111" charset="-128"/>
                <a:cs typeface="ＭＳ Ｐゴシック" pitchFamily="-111" charset="-128"/>
              </a:rPr>
              <a:t> L = L, for L context free or context sensitive?” is undecidable </a:t>
            </a:r>
          </a:p>
        </p:txBody>
      </p:sp>
      <p:sp>
        <p:nvSpPr>
          <p:cNvPr id="593924" name="Date Placeholder 1"/>
          <p:cNvSpPr>
            <a:spLocks noGrp="1"/>
          </p:cNvSpPr>
          <p:nvPr>
            <p:ph type="dt" sz="quarter" idx="10"/>
          </p:nvPr>
        </p:nvSpPr>
        <p:spPr>
          <a:noFill/>
        </p:spPr>
        <p:txBody>
          <a:bodyPr/>
          <a:lstStyle/>
          <a:p>
            <a:fld id="{761E363E-F0A2-794B-A42E-932A7A53F012}" type="datetime1">
              <a:rPr lang="en-US">
                <a:latin typeface="Arial" pitchFamily="-111" charset="0"/>
                <a:ea typeface="ＭＳ Ｐゴシック" pitchFamily="-111" charset="-128"/>
                <a:cs typeface="ＭＳ Ｐゴシック" pitchFamily="-111" charset="-128"/>
              </a:rPr>
              <a:pPr/>
              <a:t>4/4/21</a:t>
            </a:fld>
            <a:endParaRPr lang="en-US">
              <a:latin typeface="Arial" pitchFamily="-111" charset="0"/>
              <a:ea typeface="ＭＳ Ｐゴシック" pitchFamily="-111" charset="-128"/>
              <a:cs typeface="ＭＳ Ｐゴシック" pitchFamily="-111" charset="-128"/>
            </a:endParaRPr>
          </a:p>
        </p:txBody>
      </p:sp>
      <p:sp>
        <p:nvSpPr>
          <p:cNvPr id="59392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26" name="Slide Number Placeholder 3"/>
          <p:cNvSpPr>
            <a:spLocks noGrp="1"/>
          </p:cNvSpPr>
          <p:nvPr>
            <p:ph type="sldNum" sz="quarter" idx="12"/>
          </p:nvPr>
        </p:nvSpPr>
        <p:spPr>
          <a:noFill/>
        </p:spPr>
        <p:txBody>
          <a:bodyPr/>
          <a:lstStyle/>
          <a:p>
            <a:fld id="{A12D24BD-F924-A14A-95F5-ED2977624471}"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31671714"/>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244196</TotalTime>
  <Words>4010</Words>
  <Application>Microsoft Macintosh PowerPoint</Application>
  <PresentationFormat>On-screen Show (4:3)</PresentationFormat>
  <Paragraphs>379</Paragraphs>
  <Slides>41</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Monotype Corsiva</vt:lpstr>
      <vt:lpstr>Script MT Bold</vt:lpstr>
      <vt:lpstr>Symbol</vt:lpstr>
      <vt:lpstr>Times</vt:lpstr>
      <vt:lpstr>Custom Design</vt:lpstr>
      <vt:lpstr>Complexity Theory More Computability</vt:lpstr>
      <vt:lpstr>Constant time:  Not amenable to Rice’s</vt:lpstr>
      <vt:lpstr>Constant Time</vt:lpstr>
      <vt:lpstr>Quantifier Analysis</vt:lpstr>
      <vt:lpstr>Mortal Turing Machines</vt:lpstr>
      <vt:lpstr>Complexity of CTime</vt:lpstr>
      <vt:lpstr>Finite Convergence for Concatenation of Context-Free Languages</vt:lpstr>
      <vt:lpstr>Powers of CFLs</vt:lpstr>
      <vt:lpstr>L(G) = L(G)2?</vt:lpstr>
      <vt:lpstr>L(G) = L(G)2? is undecidable</vt:lpstr>
      <vt:lpstr>Finite Power Problem</vt:lpstr>
      <vt:lpstr>Undecidability of n Ln = Ln+1</vt:lpstr>
      <vt:lpstr>Missing Step</vt:lpstr>
      <vt:lpstr>Infinite Tape Markings</vt:lpstr>
      <vt:lpstr>Uniformly Halting</vt:lpstr>
      <vt:lpstr>T uniformly halts iff T is mortal</vt:lpstr>
      <vt:lpstr>T uniformly halts iff T is mortal</vt:lpstr>
      <vt:lpstr>Undecidability of Finite Convergence for Operators on Formal Languages</vt:lpstr>
      <vt:lpstr>Simple Operators</vt:lpstr>
      <vt:lpstr>K-insertion </vt:lpstr>
      <vt:lpstr>Iterated Insertion</vt:lpstr>
      <vt:lpstr>Shuffle</vt:lpstr>
      <vt:lpstr>More Shuffles</vt:lpstr>
      <vt:lpstr>Crossover</vt:lpstr>
      <vt:lpstr>Who Cares?</vt:lpstr>
      <vt:lpstr>Some Known Results</vt:lpstr>
      <vt:lpstr>More Known Stuff</vt:lpstr>
      <vt:lpstr>Immediate Convergence</vt:lpstr>
      <vt:lpstr>Finite Convergence</vt:lpstr>
      <vt:lpstr>Finite Power of CFG</vt:lpstr>
      <vt:lpstr>1981 Results</vt:lpstr>
      <vt:lpstr>Proof #1</vt:lpstr>
      <vt:lpstr>Subsuming </vt:lpstr>
      <vt:lpstr>L = L  L ?</vt:lpstr>
      <vt:lpstr>Proof #2</vt:lpstr>
      <vt:lpstr>Quotients of CFLs</vt:lpstr>
      <vt:lpstr>Quotients of CFLs (Trace-Like Sequences)</vt:lpstr>
      <vt:lpstr>If a Turing Machine Trace</vt:lpstr>
      <vt:lpstr>Quotients of CFLs (results)</vt:lpstr>
      <vt:lpstr>Quotients of CFLs (precise)</vt:lpstr>
      <vt:lpstr>Summarizing Quotient</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1766</cp:revision>
  <cp:lastPrinted>2019-09-24T19:41:02Z</cp:lastPrinted>
  <dcterms:created xsi:type="dcterms:W3CDTF">2010-04-22T13:58:28Z</dcterms:created>
  <dcterms:modified xsi:type="dcterms:W3CDTF">2021-04-05T02:40:18Z</dcterms:modified>
</cp:coreProperties>
</file>