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9" r:id="rId2"/>
    <p:sldId id="564" r:id="rId3"/>
    <p:sldId id="268" r:id="rId4"/>
    <p:sldId id="561" r:id="rId5"/>
    <p:sldId id="260" r:id="rId6"/>
    <p:sldId id="262" r:id="rId7"/>
    <p:sldId id="270" r:id="rId8"/>
    <p:sldId id="563" r:id="rId9"/>
    <p:sldId id="562" r:id="rId10"/>
    <p:sldId id="269" r:id="rId11"/>
    <p:sldId id="273" r:id="rId12"/>
    <p:sldId id="275" r:id="rId13"/>
    <p:sldId id="27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4"/>
    <p:restoredTop sz="94713"/>
  </p:normalViewPr>
  <p:slideViewPr>
    <p:cSldViewPr snapToGrid="0" snapToObjects="1">
      <p:cViewPr varScale="1">
        <p:scale>
          <a:sx n="123" d="100"/>
          <a:sy n="123" d="100"/>
        </p:scale>
        <p:origin x="616" y="176"/>
      </p:cViewPr>
      <p:guideLst/>
    </p:cSldViewPr>
  </p:slideViewPr>
  <p:notesTextViewPr>
    <p:cViewPr>
      <p:scale>
        <a:sx n="1" d="1"/>
        <a:sy n="1" d="1"/>
      </p:scale>
      <p:origin x="0" y="0"/>
    </p:cViewPr>
  </p:notesTextViewPr>
  <p:notesViewPr>
    <p:cSldViewPr snapToGrid="0" snapToObjects="1">
      <p:cViewPr varScale="1">
        <p:scale>
          <a:sx n="87" d="100"/>
          <a:sy n="87" d="100"/>
        </p:scale>
        <p:origin x="269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_rels/data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FB73BD-49F7-488C-850F-094B8F22C764}" type="doc">
      <dgm:prSet loTypeId="urn:microsoft.com/office/officeart/2018/2/layout/IconVerticalSolidList" loCatId="icon" qsTypeId="urn:microsoft.com/office/officeart/2005/8/quickstyle/simple4" qsCatId="simple" csTypeId="urn:microsoft.com/office/officeart/2018/5/colors/Iconchunking_neutralbg_colorful5" csCatId="colorful" phldr="1"/>
      <dgm:spPr/>
      <dgm:t>
        <a:bodyPr/>
        <a:lstStyle/>
        <a:p>
          <a:endParaRPr lang="en-US"/>
        </a:p>
      </dgm:t>
    </dgm:pt>
    <dgm:pt modelId="{0AFF806D-C4D5-4552-AC42-9609265C02AA}">
      <dgm:prSet/>
      <dgm:spPr/>
      <dgm:t>
        <a:bodyPr/>
        <a:lstStyle/>
        <a:p>
          <a:r>
            <a:rPr lang="en-US"/>
            <a:t>4  10-minute Sessions can change teacher behavior</a:t>
          </a:r>
        </a:p>
      </dgm:t>
    </dgm:pt>
    <dgm:pt modelId="{26CCCABD-0175-46F0-966F-199567C6AC7D}" type="parTrans" cxnId="{14C8E768-86FE-4AFB-AABC-49C1617B0B1D}">
      <dgm:prSet/>
      <dgm:spPr/>
      <dgm:t>
        <a:bodyPr/>
        <a:lstStyle/>
        <a:p>
          <a:endParaRPr lang="en-US"/>
        </a:p>
      </dgm:t>
    </dgm:pt>
    <dgm:pt modelId="{7FFBEDEE-155F-407C-846B-EFE660CADC7F}" type="sibTrans" cxnId="{14C8E768-86FE-4AFB-AABC-49C1617B0B1D}">
      <dgm:prSet/>
      <dgm:spPr/>
      <dgm:t>
        <a:bodyPr/>
        <a:lstStyle/>
        <a:p>
          <a:endParaRPr lang="en-US"/>
        </a:p>
      </dgm:t>
    </dgm:pt>
    <dgm:pt modelId="{BD9B617B-F057-4405-9D6F-206A7D28A4E8}">
      <dgm:prSet/>
      <dgm:spPr/>
      <dgm:t>
        <a:bodyPr/>
        <a:lstStyle/>
        <a:p>
          <a:r>
            <a:rPr lang="en-US"/>
            <a:t>Training transfers into the real classroom</a:t>
          </a:r>
        </a:p>
      </dgm:t>
    </dgm:pt>
    <dgm:pt modelId="{FB888ADF-E859-4784-B7DF-E11A11593D48}" type="parTrans" cxnId="{FFA67295-7D38-4CCC-9E53-F549707C2725}">
      <dgm:prSet/>
      <dgm:spPr/>
      <dgm:t>
        <a:bodyPr/>
        <a:lstStyle/>
        <a:p>
          <a:endParaRPr lang="en-US"/>
        </a:p>
      </dgm:t>
    </dgm:pt>
    <dgm:pt modelId="{2EA2F80D-64F3-40A3-90B4-D4AF9448F912}" type="sibTrans" cxnId="{FFA67295-7D38-4CCC-9E53-F549707C2725}">
      <dgm:prSet/>
      <dgm:spPr/>
      <dgm:t>
        <a:bodyPr/>
        <a:lstStyle/>
        <a:p>
          <a:endParaRPr lang="en-US"/>
        </a:p>
      </dgm:t>
    </dgm:pt>
    <dgm:pt modelId="{B5D6F570-5E67-4186-9B86-B1E7DF10B383}">
      <dgm:prSet/>
      <dgm:spPr/>
      <dgm:t>
        <a:bodyPr/>
        <a:lstStyle/>
        <a:p>
          <a:r>
            <a:rPr lang="en-US"/>
            <a:t>Areas measured:</a:t>
          </a:r>
        </a:p>
      </dgm:t>
    </dgm:pt>
    <dgm:pt modelId="{AB3CCAD5-2343-42E3-9718-95167218593B}" type="parTrans" cxnId="{C0E8A0BB-F325-476E-8AD0-B6E9EE07DC3D}">
      <dgm:prSet/>
      <dgm:spPr/>
      <dgm:t>
        <a:bodyPr/>
        <a:lstStyle/>
        <a:p>
          <a:endParaRPr lang="en-US"/>
        </a:p>
      </dgm:t>
    </dgm:pt>
    <dgm:pt modelId="{5E19CBA4-0B8C-4FFA-98AA-77127CC09FFD}" type="sibTrans" cxnId="{C0E8A0BB-F325-476E-8AD0-B6E9EE07DC3D}">
      <dgm:prSet/>
      <dgm:spPr/>
      <dgm:t>
        <a:bodyPr/>
        <a:lstStyle/>
        <a:p>
          <a:endParaRPr lang="en-US"/>
        </a:p>
      </dgm:t>
    </dgm:pt>
    <dgm:pt modelId="{CABF5EF0-D74E-4D42-84F1-12F5C832C640}">
      <dgm:prSet custT="1"/>
      <dgm:spPr/>
      <dgm:t>
        <a:bodyPr/>
        <a:lstStyle/>
        <a:p>
          <a:r>
            <a:rPr lang="en-US" sz="2000" dirty="0"/>
            <a:t>Positive Specific Praise</a:t>
          </a:r>
        </a:p>
      </dgm:t>
    </dgm:pt>
    <dgm:pt modelId="{403B276D-76F0-4915-BE23-25042130325D}" type="parTrans" cxnId="{9973FC40-EDC8-4FCD-B246-50C495ED4A5A}">
      <dgm:prSet/>
      <dgm:spPr/>
      <dgm:t>
        <a:bodyPr/>
        <a:lstStyle/>
        <a:p>
          <a:endParaRPr lang="en-US"/>
        </a:p>
      </dgm:t>
    </dgm:pt>
    <dgm:pt modelId="{2B0E7B82-ACF8-49EE-9143-ECDDC434C5CC}" type="sibTrans" cxnId="{9973FC40-EDC8-4FCD-B246-50C495ED4A5A}">
      <dgm:prSet/>
      <dgm:spPr/>
      <dgm:t>
        <a:bodyPr/>
        <a:lstStyle/>
        <a:p>
          <a:endParaRPr lang="en-US"/>
        </a:p>
      </dgm:t>
    </dgm:pt>
    <dgm:pt modelId="{FECEE5F7-55B9-4831-81AE-C9DB92C6F957}">
      <dgm:prSet custT="1"/>
      <dgm:spPr/>
      <dgm:t>
        <a:bodyPr/>
        <a:lstStyle/>
        <a:p>
          <a:r>
            <a:rPr lang="en-US" sz="2000" dirty="0"/>
            <a:t>Asking Higher Order Questions</a:t>
          </a:r>
        </a:p>
      </dgm:t>
    </dgm:pt>
    <dgm:pt modelId="{8BF78F4A-2C49-4E40-AB21-CC858AB623FD}" type="parTrans" cxnId="{E688AC62-1D64-4BB1-894D-D02404D9A74C}">
      <dgm:prSet/>
      <dgm:spPr/>
      <dgm:t>
        <a:bodyPr/>
        <a:lstStyle/>
        <a:p>
          <a:endParaRPr lang="en-US"/>
        </a:p>
      </dgm:t>
    </dgm:pt>
    <dgm:pt modelId="{7E7A9FEF-5248-4688-BEA1-B4986C111546}" type="sibTrans" cxnId="{E688AC62-1D64-4BB1-894D-D02404D9A74C}">
      <dgm:prSet/>
      <dgm:spPr/>
      <dgm:t>
        <a:bodyPr/>
        <a:lstStyle/>
        <a:p>
          <a:endParaRPr lang="en-US"/>
        </a:p>
      </dgm:t>
    </dgm:pt>
    <dgm:pt modelId="{3F0CB7E7-0EA4-4FF7-8230-3354884A5EB1}" type="pres">
      <dgm:prSet presAssocID="{2AFB73BD-49F7-488C-850F-094B8F22C764}" presName="root" presStyleCnt="0">
        <dgm:presLayoutVars>
          <dgm:dir/>
          <dgm:resizeHandles val="exact"/>
        </dgm:presLayoutVars>
      </dgm:prSet>
      <dgm:spPr/>
    </dgm:pt>
    <dgm:pt modelId="{36D8F8AB-D47B-4881-8913-522163C6564B}" type="pres">
      <dgm:prSet presAssocID="{0AFF806D-C4D5-4552-AC42-9609265C02AA}" presName="compNode" presStyleCnt="0"/>
      <dgm:spPr/>
    </dgm:pt>
    <dgm:pt modelId="{3B28E7AD-EEFC-48E4-9C6B-61B7EFF50348}" type="pres">
      <dgm:prSet presAssocID="{0AFF806D-C4D5-4552-AC42-9609265C02AA}" presName="bgRect" presStyleLbl="bgShp" presStyleIdx="0" presStyleCnt="3"/>
      <dgm:spPr/>
    </dgm:pt>
    <dgm:pt modelId="{3CC2B205-58A4-44EC-A2AE-F92269C6AC05}" type="pres">
      <dgm:prSet presAssocID="{0AFF806D-C4D5-4552-AC42-9609265C02A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16854F06-5781-4DE6-B254-19929F836123}" type="pres">
      <dgm:prSet presAssocID="{0AFF806D-C4D5-4552-AC42-9609265C02AA}" presName="spaceRect" presStyleCnt="0"/>
      <dgm:spPr/>
    </dgm:pt>
    <dgm:pt modelId="{DEAE7734-2A60-4FE0-80CA-03F09A42641F}" type="pres">
      <dgm:prSet presAssocID="{0AFF806D-C4D5-4552-AC42-9609265C02AA}" presName="parTx" presStyleLbl="revTx" presStyleIdx="0" presStyleCnt="4">
        <dgm:presLayoutVars>
          <dgm:chMax val="0"/>
          <dgm:chPref val="0"/>
        </dgm:presLayoutVars>
      </dgm:prSet>
      <dgm:spPr/>
    </dgm:pt>
    <dgm:pt modelId="{31466175-94EE-4034-BD9A-1736820EA86F}" type="pres">
      <dgm:prSet presAssocID="{7FFBEDEE-155F-407C-846B-EFE660CADC7F}" presName="sibTrans" presStyleCnt="0"/>
      <dgm:spPr/>
    </dgm:pt>
    <dgm:pt modelId="{D7F7DA88-3E7F-4C32-A925-EED1B146D268}" type="pres">
      <dgm:prSet presAssocID="{BD9B617B-F057-4405-9D6F-206A7D28A4E8}" presName="compNode" presStyleCnt="0"/>
      <dgm:spPr/>
    </dgm:pt>
    <dgm:pt modelId="{0EC1DE7F-A93F-43E2-8EBB-7F0ECF49676F}" type="pres">
      <dgm:prSet presAssocID="{BD9B617B-F057-4405-9D6F-206A7D28A4E8}" presName="bgRect" presStyleLbl="bgShp" presStyleIdx="1" presStyleCnt="3"/>
      <dgm:spPr/>
    </dgm:pt>
    <dgm:pt modelId="{AF3DF39F-4D1E-497D-966D-BBBE46880F3D}" type="pres">
      <dgm:prSet presAssocID="{BD9B617B-F057-4405-9D6F-206A7D28A4E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713FEDC6-6D45-4684-BF38-71CEA682747A}" type="pres">
      <dgm:prSet presAssocID="{BD9B617B-F057-4405-9D6F-206A7D28A4E8}" presName="spaceRect" presStyleCnt="0"/>
      <dgm:spPr/>
    </dgm:pt>
    <dgm:pt modelId="{26D5C1EB-0840-4F57-AF5F-D2E307672E92}" type="pres">
      <dgm:prSet presAssocID="{BD9B617B-F057-4405-9D6F-206A7D28A4E8}" presName="parTx" presStyleLbl="revTx" presStyleIdx="1" presStyleCnt="4">
        <dgm:presLayoutVars>
          <dgm:chMax val="0"/>
          <dgm:chPref val="0"/>
        </dgm:presLayoutVars>
      </dgm:prSet>
      <dgm:spPr/>
    </dgm:pt>
    <dgm:pt modelId="{2E239EDD-A75A-44EE-BC6A-BEB81F579D4E}" type="pres">
      <dgm:prSet presAssocID="{2EA2F80D-64F3-40A3-90B4-D4AF9448F912}" presName="sibTrans" presStyleCnt="0"/>
      <dgm:spPr/>
    </dgm:pt>
    <dgm:pt modelId="{87A766AA-D4E7-4340-A6FA-7991BE9EA1C5}" type="pres">
      <dgm:prSet presAssocID="{B5D6F570-5E67-4186-9B86-B1E7DF10B383}" presName="compNode" presStyleCnt="0"/>
      <dgm:spPr/>
    </dgm:pt>
    <dgm:pt modelId="{C0C9759D-58C9-4F37-B294-7F112D8D9859}" type="pres">
      <dgm:prSet presAssocID="{B5D6F570-5E67-4186-9B86-B1E7DF10B383}" presName="bgRect" presStyleLbl="bgShp" presStyleIdx="2" presStyleCnt="3"/>
      <dgm:spPr/>
    </dgm:pt>
    <dgm:pt modelId="{0271F5DE-250A-4514-8854-47FA95B9A48B}" type="pres">
      <dgm:prSet presAssocID="{B5D6F570-5E67-4186-9B86-B1E7DF10B38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631473DE-092C-499A-867A-F9EAFFD86FEA}" type="pres">
      <dgm:prSet presAssocID="{B5D6F570-5E67-4186-9B86-B1E7DF10B383}" presName="spaceRect" presStyleCnt="0"/>
      <dgm:spPr/>
    </dgm:pt>
    <dgm:pt modelId="{AA96E8BB-41AC-4BAA-B93F-EBD8D98999A4}" type="pres">
      <dgm:prSet presAssocID="{B5D6F570-5E67-4186-9B86-B1E7DF10B383}" presName="parTx" presStyleLbl="revTx" presStyleIdx="2" presStyleCnt="4">
        <dgm:presLayoutVars>
          <dgm:chMax val="0"/>
          <dgm:chPref val="0"/>
        </dgm:presLayoutVars>
      </dgm:prSet>
      <dgm:spPr/>
    </dgm:pt>
    <dgm:pt modelId="{2762EA08-BB0E-4957-AFCA-BAAB2148B7B3}" type="pres">
      <dgm:prSet presAssocID="{B5D6F570-5E67-4186-9B86-B1E7DF10B383}" presName="desTx" presStyleLbl="revTx" presStyleIdx="3" presStyleCnt="4" custScaleX="149312" custLinFactNeighborX="-11310">
        <dgm:presLayoutVars/>
      </dgm:prSet>
      <dgm:spPr/>
    </dgm:pt>
  </dgm:ptLst>
  <dgm:cxnLst>
    <dgm:cxn modelId="{79C4D03F-7A1B-49B1-83A9-F046592AC64C}" type="presOf" srcId="{BD9B617B-F057-4405-9D6F-206A7D28A4E8}" destId="{26D5C1EB-0840-4F57-AF5F-D2E307672E92}" srcOrd="0" destOrd="0" presId="urn:microsoft.com/office/officeart/2018/2/layout/IconVerticalSolidList"/>
    <dgm:cxn modelId="{9973FC40-EDC8-4FCD-B246-50C495ED4A5A}" srcId="{B5D6F570-5E67-4186-9B86-B1E7DF10B383}" destId="{CABF5EF0-D74E-4D42-84F1-12F5C832C640}" srcOrd="0" destOrd="0" parTransId="{403B276D-76F0-4915-BE23-25042130325D}" sibTransId="{2B0E7B82-ACF8-49EE-9143-ECDDC434C5CC}"/>
    <dgm:cxn modelId="{F830A959-8E2C-4225-8907-ACC3BF4C66A3}" type="presOf" srcId="{0AFF806D-C4D5-4552-AC42-9609265C02AA}" destId="{DEAE7734-2A60-4FE0-80CA-03F09A42641F}" srcOrd="0" destOrd="0" presId="urn:microsoft.com/office/officeart/2018/2/layout/IconVerticalSolidList"/>
    <dgm:cxn modelId="{E688AC62-1D64-4BB1-894D-D02404D9A74C}" srcId="{B5D6F570-5E67-4186-9B86-B1E7DF10B383}" destId="{FECEE5F7-55B9-4831-81AE-C9DB92C6F957}" srcOrd="1" destOrd="0" parTransId="{8BF78F4A-2C49-4E40-AB21-CC858AB623FD}" sibTransId="{7E7A9FEF-5248-4688-BEA1-B4986C111546}"/>
    <dgm:cxn modelId="{14C8E768-86FE-4AFB-AABC-49C1617B0B1D}" srcId="{2AFB73BD-49F7-488C-850F-094B8F22C764}" destId="{0AFF806D-C4D5-4552-AC42-9609265C02AA}" srcOrd="0" destOrd="0" parTransId="{26CCCABD-0175-46F0-966F-199567C6AC7D}" sibTransId="{7FFBEDEE-155F-407C-846B-EFE660CADC7F}"/>
    <dgm:cxn modelId="{680A066C-BE2A-4B24-B795-159397D17055}" type="presOf" srcId="{2AFB73BD-49F7-488C-850F-094B8F22C764}" destId="{3F0CB7E7-0EA4-4FF7-8230-3354884A5EB1}" srcOrd="0" destOrd="0" presId="urn:microsoft.com/office/officeart/2018/2/layout/IconVerticalSolidList"/>
    <dgm:cxn modelId="{1006FE86-ACF2-4986-A176-5B5D2D70E517}" type="presOf" srcId="{B5D6F570-5E67-4186-9B86-B1E7DF10B383}" destId="{AA96E8BB-41AC-4BAA-B93F-EBD8D98999A4}" srcOrd="0" destOrd="0" presId="urn:microsoft.com/office/officeart/2018/2/layout/IconVerticalSolidList"/>
    <dgm:cxn modelId="{FFA67295-7D38-4CCC-9E53-F549707C2725}" srcId="{2AFB73BD-49F7-488C-850F-094B8F22C764}" destId="{BD9B617B-F057-4405-9D6F-206A7D28A4E8}" srcOrd="1" destOrd="0" parTransId="{FB888ADF-E859-4784-B7DF-E11A11593D48}" sibTransId="{2EA2F80D-64F3-40A3-90B4-D4AF9448F912}"/>
    <dgm:cxn modelId="{4E21D6A1-34B3-4DE7-AAE8-05F9C6CB4FF4}" type="presOf" srcId="{FECEE5F7-55B9-4831-81AE-C9DB92C6F957}" destId="{2762EA08-BB0E-4957-AFCA-BAAB2148B7B3}" srcOrd="0" destOrd="1" presId="urn:microsoft.com/office/officeart/2018/2/layout/IconVerticalSolidList"/>
    <dgm:cxn modelId="{C0E8A0BB-F325-476E-8AD0-B6E9EE07DC3D}" srcId="{2AFB73BD-49F7-488C-850F-094B8F22C764}" destId="{B5D6F570-5E67-4186-9B86-B1E7DF10B383}" srcOrd="2" destOrd="0" parTransId="{AB3CCAD5-2343-42E3-9718-95167218593B}" sibTransId="{5E19CBA4-0B8C-4FFA-98AA-77127CC09FFD}"/>
    <dgm:cxn modelId="{D90478BE-A1CD-47C6-AF1A-F82C363D4D68}" type="presOf" srcId="{CABF5EF0-D74E-4D42-84F1-12F5C832C640}" destId="{2762EA08-BB0E-4957-AFCA-BAAB2148B7B3}" srcOrd="0" destOrd="0" presId="urn:microsoft.com/office/officeart/2018/2/layout/IconVerticalSolidList"/>
    <dgm:cxn modelId="{644EFBFB-CC63-4C84-AD51-C1FE3505075E}" type="presParOf" srcId="{3F0CB7E7-0EA4-4FF7-8230-3354884A5EB1}" destId="{36D8F8AB-D47B-4881-8913-522163C6564B}" srcOrd="0" destOrd="0" presId="urn:microsoft.com/office/officeart/2018/2/layout/IconVerticalSolidList"/>
    <dgm:cxn modelId="{1C9AB31D-E7F9-4E51-A04E-C5CBACDB7D0D}" type="presParOf" srcId="{36D8F8AB-D47B-4881-8913-522163C6564B}" destId="{3B28E7AD-EEFC-48E4-9C6B-61B7EFF50348}" srcOrd="0" destOrd="0" presId="urn:microsoft.com/office/officeart/2018/2/layout/IconVerticalSolidList"/>
    <dgm:cxn modelId="{52C87E63-A942-432A-AF5A-41562BE01CBD}" type="presParOf" srcId="{36D8F8AB-D47B-4881-8913-522163C6564B}" destId="{3CC2B205-58A4-44EC-A2AE-F92269C6AC05}" srcOrd="1" destOrd="0" presId="urn:microsoft.com/office/officeart/2018/2/layout/IconVerticalSolidList"/>
    <dgm:cxn modelId="{352DED55-1AA3-45E7-ADBC-0D790AA071E5}" type="presParOf" srcId="{36D8F8AB-D47B-4881-8913-522163C6564B}" destId="{16854F06-5781-4DE6-B254-19929F836123}" srcOrd="2" destOrd="0" presId="urn:microsoft.com/office/officeart/2018/2/layout/IconVerticalSolidList"/>
    <dgm:cxn modelId="{A88809E7-8D2A-4439-AFF5-671E3EF63EA7}" type="presParOf" srcId="{36D8F8AB-D47B-4881-8913-522163C6564B}" destId="{DEAE7734-2A60-4FE0-80CA-03F09A42641F}" srcOrd="3" destOrd="0" presId="urn:microsoft.com/office/officeart/2018/2/layout/IconVerticalSolidList"/>
    <dgm:cxn modelId="{60FDD77A-0254-4097-8034-390EF4257047}" type="presParOf" srcId="{3F0CB7E7-0EA4-4FF7-8230-3354884A5EB1}" destId="{31466175-94EE-4034-BD9A-1736820EA86F}" srcOrd="1" destOrd="0" presId="urn:microsoft.com/office/officeart/2018/2/layout/IconVerticalSolidList"/>
    <dgm:cxn modelId="{5F97D32B-FAA8-448B-996F-2BDC4712E473}" type="presParOf" srcId="{3F0CB7E7-0EA4-4FF7-8230-3354884A5EB1}" destId="{D7F7DA88-3E7F-4C32-A925-EED1B146D268}" srcOrd="2" destOrd="0" presId="urn:microsoft.com/office/officeart/2018/2/layout/IconVerticalSolidList"/>
    <dgm:cxn modelId="{FE8424F5-B395-4C8A-ADC8-B63AF4E605A4}" type="presParOf" srcId="{D7F7DA88-3E7F-4C32-A925-EED1B146D268}" destId="{0EC1DE7F-A93F-43E2-8EBB-7F0ECF49676F}" srcOrd="0" destOrd="0" presId="urn:microsoft.com/office/officeart/2018/2/layout/IconVerticalSolidList"/>
    <dgm:cxn modelId="{A766BA69-8057-4335-B90B-4B63D5E9B8E0}" type="presParOf" srcId="{D7F7DA88-3E7F-4C32-A925-EED1B146D268}" destId="{AF3DF39F-4D1E-497D-966D-BBBE46880F3D}" srcOrd="1" destOrd="0" presId="urn:microsoft.com/office/officeart/2018/2/layout/IconVerticalSolidList"/>
    <dgm:cxn modelId="{347468A4-E5F9-4343-8FCA-3FBEE9651B90}" type="presParOf" srcId="{D7F7DA88-3E7F-4C32-A925-EED1B146D268}" destId="{713FEDC6-6D45-4684-BF38-71CEA682747A}" srcOrd="2" destOrd="0" presId="urn:microsoft.com/office/officeart/2018/2/layout/IconVerticalSolidList"/>
    <dgm:cxn modelId="{C4CE9196-709E-4950-8454-67CA84FC3EB2}" type="presParOf" srcId="{D7F7DA88-3E7F-4C32-A925-EED1B146D268}" destId="{26D5C1EB-0840-4F57-AF5F-D2E307672E92}" srcOrd="3" destOrd="0" presId="urn:microsoft.com/office/officeart/2018/2/layout/IconVerticalSolidList"/>
    <dgm:cxn modelId="{F5A8A182-A7FE-4769-9D6D-766AFBCEEC39}" type="presParOf" srcId="{3F0CB7E7-0EA4-4FF7-8230-3354884A5EB1}" destId="{2E239EDD-A75A-44EE-BC6A-BEB81F579D4E}" srcOrd="3" destOrd="0" presId="urn:microsoft.com/office/officeart/2018/2/layout/IconVerticalSolidList"/>
    <dgm:cxn modelId="{83859030-8E16-484F-B711-8C7A436E52DF}" type="presParOf" srcId="{3F0CB7E7-0EA4-4FF7-8230-3354884A5EB1}" destId="{87A766AA-D4E7-4340-A6FA-7991BE9EA1C5}" srcOrd="4" destOrd="0" presId="urn:microsoft.com/office/officeart/2018/2/layout/IconVerticalSolidList"/>
    <dgm:cxn modelId="{0642F524-2793-458A-8875-0E7B256C5D5F}" type="presParOf" srcId="{87A766AA-D4E7-4340-A6FA-7991BE9EA1C5}" destId="{C0C9759D-58C9-4F37-B294-7F112D8D9859}" srcOrd="0" destOrd="0" presId="urn:microsoft.com/office/officeart/2018/2/layout/IconVerticalSolidList"/>
    <dgm:cxn modelId="{954FD51B-8735-44E1-AF68-8284C7CF90F1}" type="presParOf" srcId="{87A766AA-D4E7-4340-A6FA-7991BE9EA1C5}" destId="{0271F5DE-250A-4514-8854-47FA95B9A48B}" srcOrd="1" destOrd="0" presId="urn:microsoft.com/office/officeart/2018/2/layout/IconVerticalSolidList"/>
    <dgm:cxn modelId="{41C5276B-6CA9-4CF2-B1AF-952EB3B278E3}" type="presParOf" srcId="{87A766AA-D4E7-4340-A6FA-7991BE9EA1C5}" destId="{631473DE-092C-499A-867A-F9EAFFD86FEA}" srcOrd="2" destOrd="0" presId="urn:microsoft.com/office/officeart/2018/2/layout/IconVerticalSolidList"/>
    <dgm:cxn modelId="{BF25AD46-BD7E-4262-9F46-886336526BA9}" type="presParOf" srcId="{87A766AA-D4E7-4340-A6FA-7991BE9EA1C5}" destId="{AA96E8BB-41AC-4BAA-B93F-EBD8D98999A4}" srcOrd="3" destOrd="0" presId="urn:microsoft.com/office/officeart/2018/2/layout/IconVerticalSolidList"/>
    <dgm:cxn modelId="{334028AF-C308-4612-B58B-734189A38ED8}" type="presParOf" srcId="{87A766AA-D4E7-4340-A6FA-7991BE9EA1C5}" destId="{2762EA08-BB0E-4957-AFCA-BAAB2148B7B3}"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3E91A4-71E8-4B8A-BEE1-4B098984A44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ACC90A1-063C-4660-B723-66254C370D7B}">
      <dgm:prSet/>
      <dgm:spPr/>
      <dgm:t>
        <a:bodyPr/>
        <a:lstStyle/>
        <a:p>
          <a:r>
            <a:rPr lang="en-US" dirty="0"/>
            <a:t>Interviewing Adolescents about Non-Suicidal Self Injurious Behavior (NSSI)</a:t>
          </a:r>
        </a:p>
      </dgm:t>
    </dgm:pt>
    <dgm:pt modelId="{BDE86EE2-82DD-445C-A88A-05D513C02DFF}" type="parTrans" cxnId="{8B020142-F9A3-4BC5-91D5-89BFAAFCD5BB}">
      <dgm:prSet/>
      <dgm:spPr/>
      <dgm:t>
        <a:bodyPr/>
        <a:lstStyle/>
        <a:p>
          <a:endParaRPr lang="en-US"/>
        </a:p>
      </dgm:t>
    </dgm:pt>
    <dgm:pt modelId="{F55647B1-42F5-4F42-8E36-EDA3C994CA57}" type="sibTrans" cxnId="{8B020142-F9A3-4BC5-91D5-89BFAAFCD5BB}">
      <dgm:prSet/>
      <dgm:spPr/>
      <dgm:t>
        <a:bodyPr/>
        <a:lstStyle/>
        <a:p>
          <a:endParaRPr lang="en-US"/>
        </a:p>
      </dgm:t>
    </dgm:pt>
    <dgm:pt modelId="{137742DD-B0B9-44C2-B365-C1D45A1EE0CC}">
      <dgm:prSet/>
      <dgm:spPr/>
      <dgm:t>
        <a:bodyPr/>
        <a:lstStyle/>
        <a:p>
          <a:r>
            <a:rPr lang="en-US" dirty="0"/>
            <a:t>Sexual Health Discussions for those with Intellectual Challenges </a:t>
          </a:r>
        </a:p>
      </dgm:t>
    </dgm:pt>
    <dgm:pt modelId="{19885F73-77E0-4FAC-8B62-C34C21301C9C}" type="parTrans" cxnId="{0F186364-C0F5-4688-ABD0-B357D5DCC210}">
      <dgm:prSet/>
      <dgm:spPr/>
      <dgm:t>
        <a:bodyPr/>
        <a:lstStyle/>
        <a:p>
          <a:endParaRPr lang="en-US"/>
        </a:p>
      </dgm:t>
    </dgm:pt>
    <dgm:pt modelId="{C072E567-3CF8-4585-B528-FBB1D0627D37}" type="sibTrans" cxnId="{0F186364-C0F5-4688-ABD0-B357D5DCC210}">
      <dgm:prSet/>
      <dgm:spPr/>
      <dgm:t>
        <a:bodyPr/>
        <a:lstStyle/>
        <a:p>
          <a:endParaRPr lang="en-US"/>
        </a:p>
      </dgm:t>
    </dgm:pt>
    <dgm:pt modelId="{06AFD677-0722-B247-A560-A3F306C5D68F}">
      <dgm:prSet/>
      <dgm:spPr/>
      <dgm:t>
        <a:bodyPr/>
        <a:lstStyle/>
        <a:p>
          <a:r>
            <a:rPr lang="en-US" dirty="0"/>
            <a:t>GTA Training for Active Learning Environments (Physics, Chem., etc.)</a:t>
          </a:r>
        </a:p>
      </dgm:t>
    </dgm:pt>
    <dgm:pt modelId="{91C3EB90-323E-CD4E-91FC-053DCF03FA90}" type="parTrans" cxnId="{F2B14DE1-6D8C-EC47-BF16-62451DF03789}">
      <dgm:prSet/>
      <dgm:spPr/>
      <dgm:t>
        <a:bodyPr/>
        <a:lstStyle/>
        <a:p>
          <a:endParaRPr lang="en-US"/>
        </a:p>
      </dgm:t>
    </dgm:pt>
    <dgm:pt modelId="{FFEB7213-E58D-6549-8493-7B82838DD2A3}" type="sibTrans" cxnId="{F2B14DE1-6D8C-EC47-BF16-62451DF03789}">
      <dgm:prSet/>
      <dgm:spPr/>
    </dgm:pt>
    <dgm:pt modelId="{9BE6DF28-E408-294F-869F-9F40BA027096}">
      <dgm:prSet/>
      <dgm:spPr/>
      <dgm:t>
        <a:bodyPr/>
        <a:lstStyle/>
        <a:p>
          <a:r>
            <a:rPr lang="en-US" dirty="0"/>
            <a:t>Inclusive Classrooms: English Language Learners, Autism, Cognitive Challenges</a:t>
          </a:r>
        </a:p>
      </dgm:t>
    </dgm:pt>
    <dgm:pt modelId="{DE43F622-B09A-C741-A139-78FCD4219BFA}" type="parTrans" cxnId="{8E402662-1440-464F-AB8E-81883EDECFA6}">
      <dgm:prSet/>
      <dgm:spPr/>
    </dgm:pt>
    <dgm:pt modelId="{CBA28DE4-6C96-A447-9B7E-A863C2BCAA1F}" type="sibTrans" cxnId="{8E402662-1440-464F-AB8E-81883EDECFA6}">
      <dgm:prSet/>
      <dgm:spPr/>
    </dgm:pt>
    <dgm:pt modelId="{BEC0C3BF-1F46-5943-AA52-53DB696D234E}" type="pres">
      <dgm:prSet presAssocID="{273E91A4-71E8-4B8A-BEE1-4B098984A446}" presName="linear" presStyleCnt="0">
        <dgm:presLayoutVars>
          <dgm:animLvl val="lvl"/>
          <dgm:resizeHandles val="exact"/>
        </dgm:presLayoutVars>
      </dgm:prSet>
      <dgm:spPr/>
    </dgm:pt>
    <dgm:pt modelId="{D628AB0C-3001-134D-A352-180A7DE606DE}" type="pres">
      <dgm:prSet presAssocID="{9BE6DF28-E408-294F-869F-9F40BA027096}" presName="parentText" presStyleLbl="node1" presStyleIdx="0" presStyleCnt="4">
        <dgm:presLayoutVars>
          <dgm:chMax val="0"/>
          <dgm:bulletEnabled val="1"/>
        </dgm:presLayoutVars>
      </dgm:prSet>
      <dgm:spPr/>
    </dgm:pt>
    <dgm:pt modelId="{E9BE8636-59A0-CF42-9609-A3EF078C5D3B}" type="pres">
      <dgm:prSet presAssocID="{CBA28DE4-6C96-A447-9B7E-A863C2BCAA1F}" presName="spacer" presStyleCnt="0"/>
      <dgm:spPr/>
    </dgm:pt>
    <dgm:pt modelId="{9B82329B-83A9-3943-97F3-B48D940CAB36}" type="pres">
      <dgm:prSet presAssocID="{FACC90A1-063C-4660-B723-66254C370D7B}" presName="parentText" presStyleLbl="node1" presStyleIdx="1" presStyleCnt="4">
        <dgm:presLayoutVars>
          <dgm:chMax val="0"/>
          <dgm:bulletEnabled val="1"/>
        </dgm:presLayoutVars>
      </dgm:prSet>
      <dgm:spPr/>
    </dgm:pt>
    <dgm:pt modelId="{4F3F678C-CF49-BB4A-B26E-981A6E3C4015}" type="pres">
      <dgm:prSet presAssocID="{F55647B1-42F5-4F42-8E36-EDA3C994CA57}" presName="spacer" presStyleCnt="0"/>
      <dgm:spPr/>
    </dgm:pt>
    <dgm:pt modelId="{EDBCF4AD-A6DF-6D4E-AE7F-B02740532DCB}" type="pres">
      <dgm:prSet presAssocID="{137742DD-B0B9-44C2-B365-C1D45A1EE0CC}" presName="parentText" presStyleLbl="node1" presStyleIdx="2" presStyleCnt="4">
        <dgm:presLayoutVars>
          <dgm:chMax val="0"/>
          <dgm:bulletEnabled val="1"/>
        </dgm:presLayoutVars>
      </dgm:prSet>
      <dgm:spPr/>
    </dgm:pt>
    <dgm:pt modelId="{BD715FC1-0CD7-C348-8F3B-C15F0542E16F}" type="pres">
      <dgm:prSet presAssocID="{C072E567-3CF8-4585-B528-FBB1D0627D37}" presName="spacer" presStyleCnt="0"/>
      <dgm:spPr/>
    </dgm:pt>
    <dgm:pt modelId="{F108707F-07F0-5B49-93E1-E9C884F3BB45}" type="pres">
      <dgm:prSet presAssocID="{06AFD677-0722-B247-A560-A3F306C5D68F}" presName="parentText" presStyleLbl="node1" presStyleIdx="3" presStyleCnt="4">
        <dgm:presLayoutVars>
          <dgm:chMax val="0"/>
          <dgm:bulletEnabled val="1"/>
        </dgm:presLayoutVars>
      </dgm:prSet>
      <dgm:spPr/>
    </dgm:pt>
  </dgm:ptLst>
  <dgm:cxnLst>
    <dgm:cxn modelId="{57D2B90B-F582-A640-8025-E3639CFA0775}" type="presOf" srcId="{06AFD677-0722-B247-A560-A3F306C5D68F}" destId="{F108707F-07F0-5B49-93E1-E9C884F3BB45}" srcOrd="0" destOrd="0" presId="urn:microsoft.com/office/officeart/2005/8/layout/vList2"/>
    <dgm:cxn modelId="{427FDD0F-3186-3440-977D-2A777E5F3BD8}" type="presOf" srcId="{9BE6DF28-E408-294F-869F-9F40BA027096}" destId="{D628AB0C-3001-134D-A352-180A7DE606DE}" srcOrd="0" destOrd="0" presId="urn:microsoft.com/office/officeart/2005/8/layout/vList2"/>
    <dgm:cxn modelId="{E1CE8036-21C4-C74E-B2C3-E7C44AEF225A}" type="presOf" srcId="{273E91A4-71E8-4B8A-BEE1-4B098984A446}" destId="{BEC0C3BF-1F46-5943-AA52-53DB696D234E}" srcOrd="0" destOrd="0" presId="urn:microsoft.com/office/officeart/2005/8/layout/vList2"/>
    <dgm:cxn modelId="{8B020142-F9A3-4BC5-91D5-89BFAAFCD5BB}" srcId="{273E91A4-71E8-4B8A-BEE1-4B098984A446}" destId="{FACC90A1-063C-4660-B723-66254C370D7B}" srcOrd="1" destOrd="0" parTransId="{BDE86EE2-82DD-445C-A88A-05D513C02DFF}" sibTransId="{F55647B1-42F5-4F42-8E36-EDA3C994CA57}"/>
    <dgm:cxn modelId="{8E402662-1440-464F-AB8E-81883EDECFA6}" srcId="{273E91A4-71E8-4B8A-BEE1-4B098984A446}" destId="{9BE6DF28-E408-294F-869F-9F40BA027096}" srcOrd="0" destOrd="0" parTransId="{DE43F622-B09A-C741-A139-78FCD4219BFA}" sibTransId="{CBA28DE4-6C96-A447-9B7E-A863C2BCAA1F}"/>
    <dgm:cxn modelId="{0F186364-C0F5-4688-ABD0-B357D5DCC210}" srcId="{273E91A4-71E8-4B8A-BEE1-4B098984A446}" destId="{137742DD-B0B9-44C2-B365-C1D45A1EE0CC}" srcOrd="2" destOrd="0" parTransId="{19885F73-77E0-4FAC-8B62-C34C21301C9C}" sibTransId="{C072E567-3CF8-4585-B528-FBB1D0627D37}"/>
    <dgm:cxn modelId="{2499906E-F388-0949-B446-4E6F62EC3A6F}" type="presOf" srcId="{137742DD-B0B9-44C2-B365-C1D45A1EE0CC}" destId="{EDBCF4AD-A6DF-6D4E-AE7F-B02740532DCB}" srcOrd="0" destOrd="0" presId="urn:microsoft.com/office/officeart/2005/8/layout/vList2"/>
    <dgm:cxn modelId="{822F147C-3C0E-8D49-8A31-FF1C82FE1F82}" type="presOf" srcId="{FACC90A1-063C-4660-B723-66254C370D7B}" destId="{9B82329B-83A9-3943-97F3-B48D940CAB36}" srcOrd="0" destOrd="0" presId="urn:microsoft.com/office/officeart/2005/8/layout/vList2"/>
    <dgm:cxn modelId="{F2B14DE1-6D8C-EC47-BF16-62451DF03789}" srcId="{273E91A4-71E8-4B8A-BEE1-4B098984A446}" destId="{06AFD677-0722-B247-A560-A3F306C5D68F}" srcOrd="3" destOrd="0" parTransId="{91C3EB90-323E-CD4E-91FC-053DCF03FA90}" sibTransId="{FFEB7213-E58D-6549-8493-7B82838DD2A3}"/>
    <dgm:cxn modelId="{C414034E-AFF8-1843-9EF2-49E404AA162E}" type="presParOf" srcId="{BEC0C3BF-1F46-5943-AA52-53DB696D234E}" destId="{D628AB0C-3001-134D-A352-180A7DE606DE}" srcOrd="0" destOrd="0" presId="urn:microsoft.com/office/officeart/2005/8/layout/vList2"/>
    <dgm:cxn modelId="{3E2C9C7F-D88C-1741-86CA-06EDEA82B071}" type="presParOf" srcId="{BEC0C3BF-1F46-5943-AA52-53DB696D234E}" destId="{E9BE8636-59A0-CF42-9609-A3EF078C5D3B}" srcOrd="1" destOrd="0" presId="urn:microsoft.com/office/officeart/2005/8/layout/vList2"/>
    <dgm:cxn modelId="{9800AB4F-4A4C-8C42-85D6-BBFB66C74AA7}" type="presParOf" srcId="{BEC0C3BF-1F46-5943-AA52-53DB696D234E}" destId="{9B82329B-83A9-3943-97F3-B48D940CAB36}" srcOrd="2" destOrd="0" presId="urn:microsoft.com/office/officeart/2005/8/layout/vList2"/>
    <dgm:cxn modelId="{533BE966-12B1-274E-A59E-F5C156F215A3}" type="presParOf" srcId="{BEC0C3BF-1F46-5943-AA52-53DB696D234E}" destId="{4F3F678C-CF49-BB4A-B26E-981A6E3C4015}" srcOrd="3" destOrd="0" presId="urn:microsoft.com/office/officeart/2005/8/layout/vList2"/>
    <dgm:cxn modelId="{0DF39059-4811-8D40-8BC8-C72F397AEF32}" type="presParOf" srcId="{BEC0C3BF-1F46-5943-AA52-53DB696D234E}" destId="{EDBCF4AD-A6DF-6D4E-AE7F-B02740532DCB}" srcOrd="4" destOrd="0" presId="urn:microsoft.com/office/officeart/2005/8/layout/vList2"/>
    <dgm:cxn modelId="{5C3863C8-EE6F-C94F-B4B5-F2E5BBD9EEE7}" type="presParOf" srcId="{BEC0C3BF-1F46-5943-AA52-53DB696D234E}" destId="{BD715FC1-0CD7-C348-8F3B-C15F0542E16F}" srcOrd="5" destOrd="0" presId="urn:microsoft.com/office/officeart/2005/8/layout/vList2"/>
    <dgm:cxn modelId="{510FD6F6-5966-0E45-ACC1-1F36ECFCA7C2}" type="presParOf" srcId="{BEC0C3BF-1F46-5943-AA52-53DB696D234E}" destId="{F108707F-07F0-5B49-93E1-E9C884F3BB4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D177EF-5BD0-4641-853C-8F4D851863D5}" type="doc">
      <dgm:prSet loTypeId="urn:microsoft.com/office/officeart/2018/2/layout/IconVerticalSolidList" loCatId="icon" qsTypeId="urn:microsoft.com/office/officeart/2005/8/quickstyle/simple4" qsCatId="simple" csTypeId="urn:microsoft.com/office/officeart/2018/5/colors/Iconchunking_neutralbg_colorful1" csCatId="colorful" phldr="1"/>
      <dgm:spPr/>
      <dgm:t>
        <a:bodyPr/>
        <a:lstStyle/>
        <a:p>
          <a:endParaRPr lang="en-US"/>
        </a:p>
      </dgm:t>
    </dgm:pt>
    <dgm:pt modelId="{F1FD3509-F4EF-48AA-B9C8-6F3918622CC8}">
      <dgm:prSet/>
      <dgm:spPr/>
      <dgm:t>
        <a:bodyPr/>
        <a:lstStyle/>
        <a:p>
          <a:r>
            <a:rPr lang="en-US"/>
            <a:t>AI Can’t handle complex, contextual interactions.</a:t>
          </a:r>
        </a:p>
      </dgm:t>
    </dgm:pt>
    <dgm:pt modelId="{B8936E86-356A-4FD1-B925-48638F77941F}" type="parTrans" cxnId="{645D272F-070E-4128-8EBC-56445A6F7E53}">
      <dgm:prSet/>
      <dgm:spPr/>
      <dgm:t>
        <a:bodyPr/>
        <a:lstStyle/>
        <a:p>
          <a:endParaRPr lang="en-US"/>
        </a:p>
      </dgm:t>
    </dgm:pt>
    <dgm:pt modelId="{3FDD6272-A7D8-4336-A833-6216592CA402}" type="sibTrans" cxnId="{645D272F-070E-4128-8EBC-56445A6F7E53}">
      <dgm:prSet/>
      <dgm:spPr/>
      <dgm:t>
        <a:bodyPr/>
        <a:lstStyle/>
        <a:p>
          <a:endParaRPr lang="en-US"/>
        </a:p>
      </dgm:t>
    </dgm:pt>
    <dgm:pt modelId="{167FD74B-13DA-4E9B-86B1-FE0F03DCEB76}">
      <dgm:prSet/>
      <dgm:spPr/>
      <dgm:t>
        <a:bodyPr/>
        <a:lstStyle/>
        <a:p>
          <a:r>
            <a:rPr lang="en-US"/>
            <a:t>Multiple correct ways to teach / converse / interact.</a:t>
          </a:r>
        </a:p>
      </dgm:t>
    </dgm:pt>
    <dgm:pt modelId="{26A296AE-26A4-40A7-AF03-C6B6D739BED2}" type="parTrans" cxnId="{7ECE62BE-BA84-4D97-9DF2-17B4A0D7B70D}">
      <dgm:prSet/>
      <dgm:spPr/>
      <dgm:t>
        <a:bodyPr/>
        <a:lstStyle/>
        <a:p>
          <a:endParaRPr lang="en-US"/>
        </a:p>
      </dgm:t>
    </dgm:pt>
    <dgm:pt modelId="{24199C6C-17E0-4C1C-A394-020AB2F25750}" type="sibTrans" cxnId="{7ECE62BE-BA84-4D97-9DF2-17B4A0D7B70D}">
      <dgm:prSet/>
      <dgm:spPr/>
      <dgm:t>
        <a:bodyPr/>
        <a:lstStyle/>
        <a:p>
          <a:endParaRPr lang="en-US"/>
        </a:p>
      </dgm:t>
    </dgm:pt>
    <dgm:pt modelId="{F71DC220-C2CE-483F-8E53-F208B65C9B74}">
      <dgm:prSet/>
      <dgm:spPr/>
      <dgm:t>
        <a:bodyPr/>
        <a:lstStyle/>
        <a:p>
          <a:r>
            <a:rPr lang="en-US"/>
            <a:t>Multiple paths to desired outcomes.</a:t>
          </a:r>
        </a:p>
      </dgm:t>
    </dgm:pt>
    <dgm:pt modelId="{D4C06C4D-BDF6-483F-AE09-4635EEC6B47E}" type="parTrans" cxnId="{08A35033-BDAB-4C97-9CE7-1737870EB986}">
      <dgm:prSet/>
      <dgm:spPr/>
      <dgm:t>
        <a:bodyPr/>
        <a:lstStyle/>
        <a:p>
          <a:endParaRPr lang="en-US"/>
        </a:p>
      </dgm:t>
    </dgm:pt>
    <dgm:pt modelId="{C9361C6D-62C5-484E-93C5-09386AE8A29A}" type="sibTrans" cxnId="{08A35033-BDAB-4C97-9CE7-1737870EB986}">
      <dgm:prSet/>
      <dgm:spPr/>
      <dgm:t>
        <a:bodyPr/>
        <a:lstStyle/>
        <a:p>
          <a:endParaRPr lang="en-US"/>
        </a:p>
      </dgm:t>
    </dgm:pt>
    <dgm:pt modelId="{23F63516-3003-4FAA-93D2-49AAAC6CF113}">
      <dgm:prSet/>
      <dgm:spPr/>
      <dgm:t>
        <a:bodyPr/>
        <a:lstStyle/>
        <a:p>
          <a:r>
            <a:rPr lang="en-US"/>
            <a:t>Dynamic difficulty scaling. </a:t>
          </a:r>
        </a:p>
      </dgm:t>
    </dgm:pt>
    <dgm:pt modelId="{D2BF256D-D75D-4DFE-8FFD-ECB2435D6199}" type="parTrans" cxnId="{0410689C-5D1E-4C5F-89E6-C85823B6BDE1}">
      <dgm:prSet/>
      <dgm:spPr/>
      <dgm:t>
        <a:bodyPr/>
        <a:lstStyle/>
        <a:p>
          <a:endParaRPr lang="en-US"/>
        </a:p>
      </dgm:t>
    </dgm:pt>
    <dgm:pt modelId="{E73E403E-01D5-4DF7-843E-00D03FF6045D}" type="sibTrans" cxnId="{0410689C-5D1E-4C5F-89E6-C85823B6BDE1}">
      <dgm:prSet/>
      <dgm:spPr/>
      <dgm:t>
        <a:bodyPr/>
        <a:lstStyle/>
        <a:p>
          <a:endParaRPr lang="en-US"/>
        </a:p>
      </dgm:t>
    </dgm:pt>
    <dgm:pt modelId="{9EA81ACA-BFDD-4985-B6FB-85990F075FBB}">
      <dgm:prSet/>
      <dgm:spPr/>
      <dgm:t>
        <a:bodyPr/>
        <a:lstStyle/>
        <a:p>
          <a:r>
            <a:rPr lang="en-US"/>
            <a:t>Efficient use of resources.</a:t>
          </a:r>
        </a:p>
      </dgm:t>
    </dgm:pt>
    <dgm:pt modelId="{4F897629-BABF-4DC9-AB21-39CBD01B09D9}" type="parTrans" cxnId="{A624C920-E836-4707-9823-4DDBEF30D00A}">
      <dgm:prSet/>
      <dgm:spPr/>
      <dgm:t>
        <a:bodyPr/>
        <a:lstStyle/>
        <a:p>
          <a:endParaRPr lang="en-US"/>
        </a:p>
      </dgm:t>
    </dgm:pt>
    <dgm:pt modelId="{4C7D8319-E34F-4869-8A42-7FFD8C834ED8}" type="sibTrans" cxnId="{A624C920-E836-4707-9823-4DDBEF30D00A}">
      <dgm:prSet/>
      <dgm:spPr/>
      <dgm:t>
        <a:bodyPr/>
        <a:lstStyle/>
        <a:p>
          <a:endParaRPr lang="en-US"/>
        </a:p>
      </dgm:t>
    </dgm:pt>
    <dgm:pt modelId="{86FD0046-8020-4934-A000-B1410E6CF065}" type="pres">
      <dgm:prSet presAssocID="{DDD177EF-5BD0-4641-853C-8F4D851863D5}" presName="root" presStyleCnt="0">
        <dgm:presLayoutVars>
          <dgm:dir/>
          <dgm:resizeHandles val="exact"/>
        </dgm:presLayoutVars>
      </dgm:prSet>
      <dgm:spPr/>
    </dgm:pt>
    <dgm:pt modelId="{3660D72A-D504-4121-9EAC-043496918EE4}" type="pres">
      <dgm:prSet presAssocID="{F1FD3509-F4EF-48AA-B9C8-6F3918622CC8}" presName="compNode" presStyleCnt="0"/>
      <dgm:spPr/>
    </dgm:pt>
    <dgm:pt modelId="{68E66A4E-2B39-4847-9CA5-739ED623FC35}" type="pres">
      <dgm:prSet presAssocID="{F1FD3509-F4EF-48AA-B9C8-6F3918622CC8}" presName="bgRect" presStyleLbl="bgShp" presStyleIdx="0" presStyleCnt="5"/>
      <dgm:spPr/>
    </dgm:pt>
    <dgm:pt modelId="{A2413CBD-95F2-4DAC-83CA-CFCD49FE1911}" type="pres">
      <dgm:prSet presAssocID="{F1FD3509-F4EF-48AA-B9C8-6F3918622CC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m"/>
        </a:ext>
      </dgm:extLst>
    </dgm:pt>
    <dgm:pt modelId="{75A79CEB-2F9F-4862-B357-0AF8FE049C6B}" type="pres">
      <dgm:prSet presAssocID="{F1FD3509-F4EF-48AA-B9C8-6F3918622CC8}" presName="spaceRect" presStyleCnt="0"/>
      <dgm:spPr/>
    </dgm:pt>
    <dgm:pt modelId="{A43FBEFA-6B4F-4268-B821-692703BBE8BC}" type="pres">
      <dgm:prSet presAssocID="{F1FD3509-F4EF-48AA-B9C8-6F3918622CC8}" presName="parTx" presStyleLbl="revTx" presStyleIdx="0" presStyleCnt="5">
        <dgm:presLayoutVars>
          <dgm:chMax val="0"/>
          <dgm:chPref val="0"/>
        </dgm:presLayoutVars>
      </dgm:prSet>
      <dgm:spPr/>
    </dgm:pt>
    <dgm:pt modelId="{7A3DFBC5-768E-49FD-B91D-84194258235A}" type="pres">
      <dgm:prSet presAssocID="{3FDD6272-A7D8-4336-A833-6216592CA402}" presName="sibTrans" presStyleCnt="0"/>
      <dgm:spPr/>
    </dgm:pt>
    <dgm:pt modelId="{8EB68D09-1EE7-45D7-967C-07458667B1C6}" type="pres">
      <dgm:prSet presAssocID="{167FD74B-13DA-4E9B-86B1-FE0F03DCEB76}" presName="compNode" presStyleCnt="0"/>
      <dgm:spPr/>
    </dgm:pt>
    <dgm:pt modelId="{43221D36-74D7-4851-981D-8D49F99FA285}" type="pres">
      <dgm:prSet presAssocID="{167FD74B-13DA-4E9B-86B1-FE0F03DCEB76}" presName="bgRect" presStyleLbl="bgShp" presStyleIdx="1" presStyleCnt="5"/>
      <dgm:spPr/>
    </dgm:pt>
    <dgm:pt modelId="{90A33D19-9776-4EFA-9B9E-145371A58D67}" type="pres">
      <dgm:prSet presAssocID="{167FD74B-13DA-4E9B-86B1-FE0F03DCEB7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acher"/>
        </a:ext>
      </dgm:extLst>
    </dgm:pt>
    <dgm:pt modelId="{B561060D-0978-41A0-8993-FD5DB707075F}" type="pres">
      <dgm:prSet presAssocID="{167FD74B-13DA-4E9B-86B1-FE0F03DCEB76}" presName="spaceRect" presStyleCnt="0"/>
      <dgm:spPr/>
    </dgm:pt>
    <dgm:pt modelId="{F41E049C-7589-4BAB-8DF6-129CC23B85E6}" type="pres">
      <dgm:prSet presAssocID="{167FD74B-13DA-4E9B-86B1-FE0F03DCEB76}" presName="parTx" presStyleLbl="revTx" presStyleIdx="1" presStyleCnt="5">
        <dgm:presLayoutVars>
          <dgm:chMax val="0"/>
          <dgm:chPref val="0"/>
        </dgm:presLayoutVars>
      </dgm:prSet>
      <dgm:spPr/>
    </dgm:pt>
    <dgm:pt modelId="{BD59CBDE-1D24-47E8-B498-7E5BA7524099}" type="pres">
      <dgm:prSet presAssocID="{24199C6C-17E0-4C1C-A394-020AB2F25750}" presName="sibTrans" presStyleCnt="0"/>
      <dgm:spPr/>
    </dgm:pt>
    <dgm:pt modelId="{5C093FF7-5FA3-4230-83A6-9CA5C0DF5C61}" type="pres">
      <dgm:prSet presAssocID="{F71DC220-C2CE-483F-8E53-F208B65C9B74}" presName="compNode" presStyleCnt="0"/>
      <dgm:spPr/>
    </dgm:pt>
    <dgm:pt modelId="{EE685F61-D032-4CB2-9E6E-C6FD6D4C5FA0}" type="pres">
      <dgm:prSet presAssocID="{F71DC220-C2CE-483F-8E53-F208B65C9B74}" presName="bgRect" presStyleLbl="bgShp" presStyleIdx="2" presStyleCnt="5"/>
      <dgm:spPr/>
    </dgm:pt>
    <dgm:pt modelId="{F5FAD232-31B1-454B-8280-4F12707A7A6E}" type="pres">
      <dgm:prSet presAssocID="{F71DC220-C2CE-483F-8E53-F208B65C9B7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ight Pointing Backhand Index"/>
        </a:ext>
      </dgm:extLst>
    </dgm:pt>
    <dgm:pt modelId="{3AD4B872-E67E-4F77-B286-BB3B207C329A}" type="pres">
      <dgm:prSet presAssocID="{F71DC220-C2CE-483F-8E53-F208B65C9B74}" presName="spaceRect" presStyleCnt="0"/>
      <dgm:spPr/>
    </dgm:pt>
    <dgm:pt modelId="{41709FC6-3DFC-49EC-A289-7282B010AA0D}" type="pres">
      <dgm:prSet presAssocID="{F71DC220-C2CE-483F-8E53-F208B65C9B74}" presName="parTx" presStyleLbl="revTx" presStyleIdx="2" presStyleCnt="5">
        <dgm:presLayoutVars>
          <dgm:chMax val="0"/>
          <dgm:chPref val="0"/>
        </dgm:presLayoutVars>
      </dgm:prSet>
      <dgm:spPr/>
    </dgm:pt>
    <dgm:pt modelId="{B6004424-5EDA-488D-BB63-CF36B7527742}" type="pres">
      <dgm:prSet presAssocID="{C9361C6D-62C5-484E-93C5-09386AE8A29A}" presName="sibTrans" presStyleCnt="0"/>
      <dgm:spPr/>
    </dgm:pt>
    <dgm:pt modelId="{E566A191-0CCD-42AB-B11B-F6DA04467CDC}" type="pres">
      <dgm:prSet presAssocID="{23F63516-3003-4FAA-93D2-49AAAC6CF113}" presName="compNode" presStyleCnt="0"/>
      <dgm:spPr/>
    </dgm:pt>
    <dgm:pt modelId="{D6531E21-6FCE-4005-8851-3D3561EE6FB2}" type="pres">
      <dgm:prSet presAssocID="{23F63516-3003-4FAA-93D2-49AAAC6CF113}" presName="bgRect" presStyleLbl="bgShp" presStyleIdx="3" presStyleCnt="5"/>
      <dgm:spPr/>
    </dgm:pt>
    <dgm:pt modelId="{718FE507-C5F8-47BA-9A7B-016D55D91FBD}" type="pres">
      <dgm:prSet presAssocID="{23F63516-3003-4FAA-93D2-49AAAC6CF11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arning"/>
        </a:ext>
      </dgm:extLst>
    </dgm:pt>
    <dgm:pt modelId="{74132342-D3C0-4A1C-92B5-6A6C71C5232D}" type="pres">
      <dgm:prSet presAssocID="{23F63516-3003-4FAA-93D2-49AAAC6CF113}" presName="spaceRect" presStyleCnt="0"/>
      <dgm:spPr/>
    </dgm:pt>
    <dgm:pt modelId="{222E207E-2E9C-4D9F-B888-9DF6F3C95EAC}" type="pres">
      <dgm:prSet presAssocID="{23F63516-3003-4FAA-93D2-49AAAC6CF113}" presName="parTx" presStyleLbl="revTx" presStyleIdx="3" presStyleCnt="5">
        <dgm:presLayoutVars>
          <dgm:chMax val="0"/>
          <dgm:chPref val="0"/>
        </dgm:presLayoutVars>
      </dgm:prSet>
      <dgm:spPr/>
    </dgm:pt>
    <dgm:pt modelId="{FFC14375-18ED-488A-9546-84D1F561510B}" type="pres">
      <dgm:prSet presAssocID="{E73E403E-01D5-4DF7-843E-00D03FF6045D}" presName="sibTrans" presStyleCnt="0"/>
      <dgm:spPr/>
    </dgm:pt>
    <dgm:pt modelId="{91E14A8B-785C-4FFF-9F6D-A4DD4EA75538}" type="pres">
      <dgm:prSet presAssocID="{9EA81ACA-BFDD-4985-B6FB-85990F075FBB}" presName="compNode" presStyleCnt="0"/>
      <dgm:spPr/>
    </dgm:pt>
    <dgm:pt modelId="{DD5E586D-240A-4B8D-A1BF-344782E39D47}" type="pres">
      <dgm:prSet presAssocID="{9EA81ACA-BFDD-4985-B6FB-85990F075FBB}" presName="bgRect" presStyleLbl="bgShp" presStyleIdx="4" presStyleCnt="5"/>
      <dgm:spPr/>
    </dgm:pt>
    <dgm:pt modelId="{2B46E3E1-6601-4915-9D2A-8E5DEC444D24}" type="pres">
      <dgm:prSet presAssocID="{9EA81ACA-BFDD-4985-B6FB-85990F075FB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roup of People"/>
        </a:ext>
      </dgm:extLst>
    </dgm:pt>
    <dgm:pt modelId="{61AEBAB3-0E22-4249-B0D9-0BFDF19E4BDF}" type="pres">
      <dgm:prSet presAssocID="{9EA81ACA-BFDD-4985-B6FB-85990F075FBB}" presName="spaceRect" presStyleCnt="0"/>
      <dgm:spPr/>
    </dgm:pt>
    <dgm:pt modelId="{F96A0756-CB16-4EE2-A628-99E91A33D01E}" type="pres">
      <dgm:prSet presAssocID="{9EA81ACA-BFDD-4985-B6FB-85990F075FBB}" presName="parTx" presStyleLbl="revTx" presStyleIdx="4" presStyleCnt="5">
        <dgm:presLayoutVars>
          <dgm:chMax val="0"/>
          <dgm:chPref val="0"/>
        </dgm:presLayoutVars>
      </dgm:prSet>
      <dgm:spPr/>
    </dgm:pt>
  </dgm:ptLst>
  <dgm:cxnLst>
    <dgm:cxn modelId="{A624C920-E836-4707-9823-4DDBEF30D00A}" srcId="{DDD177EF-5BD0-4641-853C-8F4D851863D5}" destId="{9EA81ACA-BFDD-4985-B6FB-85990F075FBB}" srcOrd="4" destOrd="0" parTransId="{4F897629-BABF-4DC9-AB21-39CBD01B09D9}" sibTransId="{4C7D8319-E34F-4869-8A42-7FFD8C834ED8}"/>
    <dgm:cxn modelId="{645D272F-070E-4128-8EBC-56445A6F7E53}" srcId="{DDD177EF-5BD0-4641-853C-8F4D851863D5}" destId="{F1FD3509-F4EF-48AA-B9C8-6F3918622CC8}" srcOrd="0" destOrd="0" parTransId="{B8936E86-356A-4FD1-B925-48638F77941F}" sibTransId="{3FDD6272-A7D8-4336-A833-6216592CA402}"/>
    <dgm:cxn modelId="{08A35033-BDAB-4C97-9CE7-1737870EB986}" srcId="{DDD177EF-5BD0-4641-853C-8F4D851863D5}" destId="{F71DC220-C2CE-483F-8E53-F208B65C9B74}" srcOrd="2" destOrd="0" parTransId="{D4C06C4D-BDF6-483F-AE09-4635EEC6B47E}" sibTransId="{C9361C6D-62C5-484E-93C5-09386AE8A29A}"/>
    <dgm:cxn modelId="{B6406A3C-994C-4A74-AD32-168CBB2B5D59}" type="presOf" srcId="{F1FD3509-F4EF-48AA-B9C8-6F3918622CC8}" destId="{A43FBEFA-6B4F-4268-B821-692703BBE8BC}" srcOrd="0" destOrd="0" presId="urn:microsoft.com/office/officeart/2018/2/layout/IconVerticalSolidList"/>
    <dgm:cxn modelId="{978DA543-221C-427C-AFBD-E7B22F58DDC5}" type="presOf" srcId="{167FD74B-13DA-4E9B-86B1-FE0F03DCEB76}" destId="{F41E049C-7589-4BAB-8DF6-129CC23B85E6}" srcOrd="0" destOrd="0" presId="urn:microsoft.com/office/officeart/2018/2/layout/IconVerticalSolidList"/>
    <dgm:cxn modelId="{5127DA54-5F92-4CE1-B2FB-B36502898F7D}" type="presOf" srcId="{9EA81ACA-BFDD-4985-B6FB-85990F075FBB}" destId="{F96A0756-CB16-4EE2-A628-99E91A33D01E}" srcOrd="0" destOrd="0" presId="urn:microsoft.com/office/officeart/2018/2/layout/IconVerticalSolidList"/>
    <dgm:cxn modelId="{E3041A64-C00E-4982-8A23-53D0702C5B90}" type="presOf" srcId="{23F63516-3003-4FAA-93D2-49AAAC6CF113}" destId="{222E207E-2E9C-4D9F-B888-9DF6F3C95EAC}" srcOrd="0" destOrd="0" presId="urn:microsoft.com/office/officeart/2018/2/layout/IconVerticalSolidList"/>
    <dgm:cxn modelId="{709C347E-393B-4C4E-9499-5D56532E7E7B}" type="presOf" srcId="{DDD177EF-5BD0-4641-853C-8F4D851863D5}" destId="{86FD0046-8020-4934-A000-B1410E6CF065}" srcOrd="0" destOrd="0" presId="urn:microsoft.com/office/officeart/2018/2/layout/IconVerticalSolidList"/>
    <dgm:cxn modelId="{0410689C-5D1E-4C5F-89E6-C85823B6BDE1}" srcId="{DDD177EF-5BD0-4641-853C-8F4D851863D5}" destId="{23F63516-3003-4FAA-93D2-49AAAC6CF113}" srcOrd="3" destOrd="0" parTransId="{D2BF256D-D75D-4DFE-8FFD-ECB2435D6199}" sibTransId="{E73E403E-01D5-4DF7-843E-00D03FF6045D}"/>
    <dgm:cxn modelId="{7ECE62BE-BA84-4D97-9DF2-17B4A0D7B70D}" srcId="{DDD177EF-5BD0-4641-853C-8F4D851863D5}" destId="{167FD74B-13DA-4E9B-86B1-FE0F03DCEB76}" srcOrd="1" destOrd="0" parTransId="{26A296AE-26A4-40A7-AF03-C6B6D739BED2}" sibTransId="{24199C6C-17E0-4C1C-A394-020AB2F25750}"/>
    <dgm:cxn modelId="{C12C3AE5-C4D7-4754-89F2-34EA4B66D860}" type="presOf" srcId="{F71DC220-C2CE-483F-8E53-F208B65C9B74}" destId="{41709FC6-3DFC-49EC-A289-7282B010AA0D}" srcOrd="0" destOrd="0" presId="urn:microsoft.com/office/officeart/2018/2/layout/IconVerticalSolidList"/>
    <dgm:cxn modelId="{20319C11-016A-420E-8567-2B18DEE7B56A}" type="presParOf" srcId="{86FD0046-8020-4934-A000-B1410E6CF065}" destId="{3660D72A-D504-4121-9EAC-043496918EE4}" srcOrd="0" destOrd="0" presId="urn:microsoft.com/office/officeart/2018/2/layout/IconVerticalSolidList"/>
    <dgm:cxn modelId="{2366A096-CF52-4711-A978-D27B8098BF5C}" type="presParOf" srcId="{3660D72A-D504-4121-9EAC-043496918EE4}" destId="{68E66A4E-2B39-4847-9CA5-739ED623FC35}" srcOrd="0" destOrd="0" presId="urn:microsoft.com/office/officeart/2018/2/layout/IconVerticalSolidList"/>
    <dgm:cxn modelId="{A2EC2B56-C889-46B9-A33F-B79E22A7AF27}" type="presParOf" srcId="{3660D72A-D504-4121-9EAC-043496918EE4}" destId="{A2413CBD-95F2-4DAC-83CA-CFCD49FE1911}" srcOrd="1" destOrd="0" presId="urn:microsoft.com/office/officeart/2018/2/layout/IconVerticalSolidList"/>
    <dgm:cxn modelId="{FF947DAB-C340-41C7-B88A-C34ED394B2AC}" type="presParOf" srcId="{3660D72A-D504-4121-9EAC-043496918EE4}" destId="{75A79CEB-2F9F-4862-B357-0AF8FE049C6B}" srcOrd="2" destOrd="0" presId="urn:microsoft.com/office/officeart/2018/2/layout/IconVerticalSolidList"/>
    <dgm:cxn modelId="{5D67AC25-F155-4AB5-B7C4-CE0BA7A6091A}" type="presParOf" srcId="{3660D72A-D504-4121-9EAC-043496918EE4}" destId="{A43FBEFA-6B4F-4268-B821-692703BBE8BC}" srcOrd="3" destOrd="0" presId="urn:microsoft.com/office/officeart/2018/2/layout/IconVerticalSolidList"/>
    <dgm:cxn modelId="{4F7ED293-EE8D-4D82-8419-7FE4B538A407}" type="presParOf" srcId="{86FD0046-8020-4934-A000-B1410E6CF065}" destId="{7A3DFBC5-768E-49FD-B91D-84194258235A}" srcOrd="1" destOrd="0" presId="urn:microsoft.com/office/officeart/2018/2/layout/IconVerticalSolidList"/>
    <dgm:cxn modelId="{F048BCCA-6BF0-42D0-B0F9-6716F22D992F}" type="presParOf" srcId="{86FD0046-8020-4934-A000-B1410E6CF065}" destId="{8EB68D09-1EE7-45D7-967C-07458667B1C6}" srcOrd="2" destOrd="0" presId="urn:microsoft.com/office/officeart/2018/2/layout/IconVerticalSolidList"/>
    <dgm:cxn modelId="{1911B655-16C4-4DB4-BC9F-B0AFA8DCE80D}" type="presParOf" srcId="{8EB68D09-1EE7-45D7-967C-07458667B1C6}" destId="{43221D36-74D7-4851-981D-8D49F99FA285}" srcOrd="0" destOrd="0" presId="urn:microsoft.com/office/officeart/2018/2/layout/IconVerticalSolidList"/>
    <dgm:cxn modelId="{939F71A1-A60B-4777-8653-A17273994DBA}" type="presParOf" srcId="{8EB68D09-1EE7-45D7-967C-07458667B1C6}" destId="{90A33D19-9776-4EFA-9B9E-145371A58D67}" srcOrd="1" destOrd="0" presId="urn:microsoft.com/office/officeart/2018/2/layout/IconVerticalSolidList"/>
    <dgm:cxn modelId="{6F2B21AD-050E-4CBE-96AA-FA21DF60EAE3}" type="presParOf" srcId="{8EB68D09-1EE7-45D7-967C-07458667B1C6}" destId="{B561060D-0978-41A0-8993-FD5DB707075F}" srcOrd="2" destOrd="0" presId="urn:microsoft.com/office/officeart/2018/2/layout/IconVerticalSolidList"/>
    <dgm:cxn modelId="{D27A2298-257D-429B-83CF-28A175A410CA}" type="presParOf" srcId="{8EB68D09-1EE7-45D7-967C-07458667B1C6}" destId="{F41E049C-7589-4BAB-8DF6-129CC23B85E6}" srcOrd="3" destOrd="0" presId="urn:microsoft.com/office/officeart/2018/2/layout/IconVerticalSolidList"/>
    <dgm:cxn modelId="{B1676FF6-7A5B-4D6E-9FF6-D3F97E4185BB}" type="presParOf" srcId="{86FD0046-8020-4934-A000-B1410E6CF065}" destId="{BD59CBDE-1D24-47E8-B498-7E5BA7524099}" srcOrd="3" destOrd="0" presId="urn:microsoft.com/office/officeart/2018/2/layout/IconVerticalSolidList"/>
    <dgm:cxn modelId="{57F0FAC6-8CFB-4F87-AF57-50A36AC1F586}" type="presParOf" srcId="{86FD0046-8020-4934-A000-B1410E6CF065}" destId="{5C093FF7-5FA3-4230-83A6-9CA5C0DF5C61}" srcOrd="4" destOrd="0" presId="urn:microsoft.com/office/officeart/2018/2/layout/IconVerticalSolidList"/>
    <dgm:cxn modelId="{92980A61-6D8A-4B70-A91F-CDE95F321165}" type="presParOf" srcId="{5C093FF7-5FA3-4230-83A6-9CA5C0DF5C61}" destId="{EE685F61-D032-4CB2-9E6E-C6FD6D4C5FA0}" srcOrd="0" destOrd="0" presId="urn:microsoft.com/office/officeart/2018/2/layout/IconVerticalSolidList"/>
    <dgm:cxn modelId="{D3FB956A-E0C9-455C-BF5E-0E646487E4E2}" type="presParOf" srcId="{5C093FF7-5FA3-4230-83A6-9CA5C0DF5C61}" destId="{F5FAD232-31B1-454B-8280-4F12707A7A6E}" srcOrd="1" destOrd="0" presId="urn:microsoft.com/office/officeart/2018/2/layout/IconVerticalSolidList"/>
    <dgm:cxn modelId="{4C8A30AA-6D0D-4B77-926F-F3F5B042CAB9}" type="presParOf" srcId="{5C093FF7-5FA3-4230-83A6-9CA5C0DF5C61}" destId="{3AD4B872-E67E-4F77-B286-BB3B207C329A}" srcOrd="2" destOrd="0" presId="urn:microsoft.com/office/officeart/2018/2/layout/IconVerticalSolidList"/>
    <dgm:cxn modelId="{33F3D7DA-893E-4476-96E4-CCD516DB6BD0}" type="presParOf" srcId="{5C093FF7-5FA3-4230-83A6-9CA5C0DF5C61}" destId="{41709FC6-3DFC-49EC-A289-7282B010AA0D}" srcOrd="3" destOrd="0" presId="urn:microsoft.com/office/officeart/2018/2/layout/IconVerticalSolidList"/>
    <dgm:cxn modelId="{CD75D452-550C-4968-9BE6-EB6A3711E4EB}" type="presParOf" srcId="{86FD0046-8020-4934-A000-B1410E6CF065}" destId="{B6004424-5EDA-488D-BB63-CF36B7527742}" srcOrd="5" destOrd="0" presId="urn:microsoft.com/office/officeart/2018/2/layout/IconVerticalSolidList"/>
    <dgm:cxn modelId="{976B97D1-669E-4B97-A35B-73F1B3361BF8}" type="presParOf" srcId="{86FD0046-8020-4934-A000-B1410E6CF065}" destId="{E566A191-0CCD-42AB-B11B-F6DA04467CDC}" srcOrd="6" destOrd="0" presId="urn:microsoft.com/office/officeart/2018/2/layout/IconVerticalSolidList"/>
    <dgm:cxn modelId="{3D68A9DB-7510-4DC5-9270-D11677773676}" type="presParOf" srcId="{E566A191-0CCD-42AB-B11B-F6DA04467CDC}" destId="{D6531E21-6FCE-4005-8851-3D3561EE6FB2}" srcOrd="0" destOrd="0" presId="urn:microsoft.com/office/officeart/2018/2/layout/IconVerticalSolidList"/>
    <dgm:cxn modelId="{28941B97-8382-48D6-A4A5-8B446FF10B1E}" type="presParOf" srcId="{E566A191-0CCD-42AB-B11B-F6DA04467CDC}" destId="{718FE507-C5F8-47BA-9A7B-016D55D91FBD}" srcOrd="1" destOrd="0" presId="urn:microsoft.com/office/officeart/2018/2/layout/IconVerticalSolidList"/>
    <dgm:cxn modelId="{97531B92-3496-4A56-99D9-6E9D8DC0B592}" type="presParOf" srcId="{E566A191-0CCD-42AB-B11B-F6DA04467CDC}" destId="{74132342-D3C0-4A1C-92B5-6A6C71C5232D}" srcOrd="2" destOrd="0" presId="urn:microsoft.com/office/officeart/2018/2/layout/IconVerticalSolidList"/>
    <dgm:cxn modelId="{0A61C771-2272-415F-A514-5EC5EE282764}" type="presParOf" srcId="{E566A191-0CCD-42AB-B11B-F6DA04467CDC}" destId="{222E207E-2E9C-4D9F-B888-9DF6F3C95EAC}" srcOrd="3" destOrd="0" presId="urn:microsoft.com/office/officeart/2018/2/layout/IconVerticalSolidList"/>
    <dgm:cxn modelId="{4FD8B145-58CE-48A3-92BA-7F256EB5EAD7}" type="presParOf" srcId="{86FD0046-8020-4934-A000-B1410E6CF065}" destId="{FFC14375-18ED-488A-9546-84D1F561510B}" srcOrd="7" destOrd="0" presId="urn:microsoft.com/office/officeart/2018/2/layout/IconVerticalSolidList"/>
    <dgm:cxn modelId="{B03270FB-FA4D-4A67-8A04-18CA37857D01}" type="presParOf" srcId="{86FD0046-8020-4934-A000-B1410E6CF065}" destId="{91E14A8B-785C-4FFF-9F6D-A4DD4EA75538}" srcOrd="8" destOrd="0" presId="urn:microsoft.com/office/officeart/2018/2/layout/IconVerticalSolidList"/>
    <dgm:cxn modelId="{8661F9FC-11E0-4603-8EF7-FEF849750C5D}" type="presParOf" srcId="{91E14A8B-785C-4FFF-9F6D-A4DD4EA75538}" destId="{DD5E586D-240A-4B8D-A1BF-344782E39D47}" srcOrd="0" destOrd="0" presId="urn:microsoft.com/office/officeart/2018/2/layout/IconVerticalSolidList"/>
    <dgm:cxn modelId="{5F150725-31E4-4B28-9741-2F886846DA1D}" type="presParOf" srcId="{91E14A8B-785C-4FFF-9F6D-A4DD4EA75538}" destId="{2B46E3E1-6601-4915-9D2A-8E5DEC444D24}" srcOrd="1" destOrd="0" presId="urn:microsoft.com/office/officeart/2018/2/layout/IconVerticalSolidList"/>
    <dgm:cxn modelId="{E63BE0B0-2285-4209-BF35-C35EC7E9FC38}" type="presParOf" srcId="{91E14A8B-785C-4FFF-9F6D-A4DD4EA75538}" destId="{61AEBAB3-0E22-4249-B0D9-0BFDF19E4BDF}" srcOrd="2" destOrd="0" presId="urn:microsoft.com/office/officeart/2018/2/layout/IconVerticalSolidList"/>
    <dgm:cxn modelId="{B2D423B0-BD96-42EC-A367-E5B28A44C87B}" type="presParOf" srcId="{91E14A8B-785C-4FFF-9F6D-A4DD4EA75538}" destId="{F96A0756-CB16-4EE2-A628-99E91A33D01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0BBD98-623D-4E15-AF08-DBB1581B0583}" type="doc">
      <dgm:prSet loTypeId="urn:microsoft.com/office/officeart/2018/2/layout/IconVerticalSolidList" loCatId="icon" qsTypeId="urn:microsoft.com/office/officeart/2005/8/quickstyle/simple4" qsCatId="simple" csTypeId="urn:microsoft.com/office/officeart/2018/5/colors/Iconchunking_neutralbg_colorful1" csCatId="colorful" phldr="1"/>
      <dgm:spPr/>
      <dgm:t>
        <a:bodyPr/>
        <a:lstStyle/>
        <a:p>
          <a:endParaRPr lang="en-US"/>
        </a:p>
      </dgm:t>
    </dgm:pt>
    <dgm:pt modelId="{FD7D1E67-E470-45FE-9F87-18F8FCF3616F}">
      <dgm:prSet/>
      <dgm:spPr/>
      <dgm:t>
        <a:bodyPr/>
        <a:lstStyle/>
        <a:p>
          <a:r>
            <a:rPr lang="en-US" dirty="0"/>
            <a:t>Computer recognition of emotions.</a:t>
          </a:r>
        </a:p>
      </dgm:t>
    </dgm:pt>
    <dgm:pt modelId="{6B99F347-3EB7-44DF-B69D-8299EB51AD92}" type="parTrans" cxnId="{9687F39B-5C9F-4BDB-BB29-8CB42365557F}">
      <dgm:prSet/>
      <dgm:spPr/>
      <dgm:t>
        <a:bodyPr/>
        <a:lstStyle/>
        <a:p>
          <a:endParaRPr lang="en-US"/>
        </a:p>
      </dgm:t>
    </dgm:pt>
    <dgm:pt modelId="{3FD9C66C-03B0-4AF8-BA13-D9F46716223A}" type="sibTrans" cxnId="{9687F39B-5C9F-4BDB-BB29-8CB42365557F}">
      <dgm:prSet/>
      <dgm:spPr/>
      <dgm:t>
        <a:bodyPr/>
        <a:lstStyle/>
        <a:p>
          <a:endParaRPr lang="en-US"/>
        </a:p>
      </dgm:t>
    </dgm:pt>
    <dgm:pt modelId="{B8DA09BD-326E-41AC-AB43-CEC53FE0CDB3}">
      <dgm:prSet/>
      <dgm:spPr/>
      <dgm:t>
        <a:bodyPr/>
        <a:lstStyle/>
        <a:p>
          <a:r>
            <a:rPr lang="en-US"/>
            <a:t>Using wearable devices to respond to learner stress levels. </a:t>
          </a:r>
        </a:p>
      </dgm:t>
    </dgm:pt>
    <dgm:pt modelId="{AF2091AA-5B2F-4C04-881F-720A500564FE}" type="parTrans" cxnId="{36629F67-7166-44CD-A0B8-887FA5654554}">
      <dgm:prSet/>
      <dgm:spPr/>
      <dgm:t>
        <a:bodyPr/>
        <a:lstStyle/>
        <a:p>
          <a:endParaRPr lang="en-US"/>
        </a:p>
      </dgm:t>
    </dgm:pt>
    <dgm:pt modelId="{6E3074FE-4D78-4347-8036-B6F68D2DE525}" type="sibTrans" cxnId="{36629F67-7166-44CD-A0B8-887FA5654554}">
      <dgm:prSet/>
      <dgm:spPr/>
      <dgm:t>
        <a:bodyPr/>
        <a:lstStyle/>
        <a:p>
          <a:endParaRPr lang="en-US"/>
        </a:p>
      </dgm:t>
    </dgm:pt>
    <dgm:pt modelId="{C6C75916-A21F-4659-B7B6-60D06CF2FFC9}">
      <dgm:prSet/>
      <dgm:spPr/>
      <dgm:t>
        <a:bodyPr/>
        <a:lstStyle/>
        <a:p>
          <a:r>
            <a:rPr lang="en-US"/>
            <a:t>Recognition of specific verbal and non-verbal teacher behaviors. </a:t>
          </a:r>
        </a:p>
      </dgm:t>
    </dgm:pt>
    <dgm:pt modelId="{D7827C11-FCCE-4714-B49A-B46ED40DE40F}" type="parTrans" cxnId="{56954101-B751-45C8-B566-5CF8A6F3C458}">
      <dgm:prSet/>
      <dgm:spPr/>
      <dgm:t>
        <a:bodyPr/>
        <a:lstStyle/>
        <a:p>
          <a:endParaRPr lang="en-US"/>
        </a:p>
      </dgm:t>
    </dgm:pt>
    <dgm:pt modelId="{528BA276-5FFD-4F6B-A4C8-81F98EE33449}" type="sibTrans" cxnId="{56954101-B751-45C8-B566-5CF8A6F3C458}">
      <dgm:prSet/>
      <dgm:spPr/>
      <dgm:t>
        <a:bodyPr/>
        <a:lstStyle/>
        <a:p>
          <a:endParaRPr lang="en-US"/>
        </a:p>
      </dgm:t>
    </dgm:pt>
    <dgm:pt modelId="{BAFD03E9-36A9-43F8-883E-D8E0B1276A10}" type="pres">
      <dgm:prSet presAssocID="{7E0BBD98-623D-4E15-AF08-DBB1581B0583}" presName="root" presStyleCnt="0">
        <dgm:presLayoutVars>
          <dgm:dir/>
          <dgm:resizeHandles val="exact"/>
        </dgm:presLayoutVars>
      </dgm:prSet>
      <dgm:spPr/>
    </dgm:pt>
    <dgm:pt modelId="{EE6075DA-80CC-4B2B-BB68-7A7C0A44F8B4}" type="pres">
      <dgm:prSet presAssocID="{FD7D1E67-E470-45FE-9F87-18F8FCF3616F}" presName="compNode" presStyleCnt="0"/>
      <dgm:spPr/>
    </dgm:pt>
    <dgm:pt modelId="{4760ECFB-5584-4039-A1DD-F71A9219A8CD}" type="pres">
      <dgm:prSet presAssocID="{FD7D1E67-E470-45FE-9F87-18F8FCF3616F}" presName="bgRect" presStyleLbl="bgShp" presStyleIdx="0" presStyleCnt="3"/>
      <dgm:spPr/>
    </dgm:pt>
    <dgm:pt modelId="{CE7ADE03-F336-4780-A7BB-5555FE2AFF3D}" type="pres">
      <dgm:prSet presAssocID="{FD7D1E67-E470-45FE-9F87-18F8FCF3616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itor"/>
        </a:ext>
      </dgm:extLst>
    </dgm:pt>
    <dgm:pt modelId="{86E10369-F406-4ED5-84A3-262A1C590B1E}" type="pres">
      <dgm:prSet presAssocID="{FD7D1E67-E470-45FE-9F87-18F8FCF3616F}" presName="spaceRect" presStyleCnt="0"/>
      <dgm:spPr/>
    </dgm:pt>
    <dgm:pt modelId="{206EDF32-267C-4E07-92B6-073C92A56332}" type="pres">
      <dgm:prSet presAssocID="{FD7D1E67-E470-45FE-9F87-18F8FCF3616F}" presName="parTx" presStyleLbl="revTx" presStyleIdx="0" presStyleCnt="3">
        <dgm:presLayoutVars>
          <dgm:chMax val="0"/>
          <dgm:chPref val="0"/>
        </dgm:presLayoutVars>
      </dgm:prSet>
      <dgm:spPr/>
    </dgm:pt>
    <dgm:pt modelId="{B8EFCA60-8E1E-4EBB-AE87-A57D3C92D907}" type="pres">
      <dgm:prSet presAssocID="{3FD9C66C-03B0-4AF8-BA13-D9F46716223A}" presName="sibTrans" presStyleCnt="0"/>
      <dgm:spPr/>
    </dgm:pt>
    <dgm:pt modelId="{F0BA4C40-CF65-4ABA-8712-48A8A88D7E2D}" type="pres">
      <dgm:prSet presAssocID="{B8DA09BD-326E-41AC-AB43-CEC53FE0CDB3}" presName="compNode" presStyleCnt="0"/>
      <dgm:spPr/>
    </dgm:pt>
    <dgm:pt modelId="{87DD961B-4525-420D-93AF-7D825A7E62D2}" type="pres">
      <dgm:prSet presAssocID="{B8DA09BD-326E-41AC-AB43-CEC53FE0CDB3}" presName="bgRect" presStyleLbl="bgShp" presStyleIdx="1" presStyleCnt="3"/>
      <dgm:spPr/>
    </dgm:pt>
    <dgm:pt modelId="{0D1454EB-D7FD-407D-A27A-44BD421B3966}" type="pres">
      <dgm:prSet presAssocID="{B8DA09BD-326E-41AC-AB43-CEC53FE0CDB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B3F85C69-A0F9-4C72-9AF3-12FAD07A4E7B}" type="pres">
      <dgm:prSet presAssocID="{B8DA09BD-326E-41AC-AB43-CEC53FE0CDB3}" presName="spaceRect" presStyleCnt="0"/>
      <dgm:spPr/>
    </dgm:pt>
    <dgm:pt modelId="{6EE88FFB-63AE-4885-AAF0-598509283C7E}" type="pres">
      <dgm:prSet presAssocID="{B8DA09BD-326E-41AC-AB43-CEC53FE0CDB3}" presName="parTx" presStyleLbl="revTx" presStyleIdx="1" presStyleCnt="3">
        <dgm:presLayoutVars>
          <dgm:chMax val="0"/>
          <dgm:chPref val="0"/>
        </dgm:presLayoutVars>
      </dgm:prSet>
      <dgm:spPr/>
    </dgm:pt>
    <dgm:pt modelId="{7A462827-0468-4437-B1F3-614FC565AC94}" type="pres">
      <dgm:prSet presAssocID="{6E3074FE-4D78-4347-8036-B6F68D2DE525}" presName="sibTrans" presStyleCnt="0"/>
      <dgm:spPr/>
    </dgm:pt>
    <dgm:pt modelId="{E4D9047F-7845-4FB1-8FB5-08F44393B937}" type="pres">
      <dgm:prSet presAssocID="{C6C75916-A21F-4659-B7B6-60D06CF2FFC9}" presName="compNode" presStyleCnt="0"/>
      <dgm:spPr/>
    </dgm:pt>
    <dgm:pt modelId="{D7FB505F-0943-4515-83F8-5E2BDD041634}" type="pres">
      <dgm:prSet presAssocID="{C6C75916-A21F-4659-B7B6-60D06CF2FFC9}" presName="bgRect" presStyleLbl="bgShp" presStyleIdx="2" presStyleCnt="3"/>
      <dgm:spPr/>
    </dgm:pt>
    <dgm:pt modelId="{316ED64E-9411-4C5F-8429-B4793AF343AF}" type="pres">
      <dgm:prSet presAssocID="{C6C75916-A21F-4659-B7B6-60D06CF2FFC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ard Room"/>
        </a:ext>
      </dgm:extLst>
    </dgm:pt>
    <dgm:pt modelId="{5BAE607C-82A7-424A-B844-8B7023283D2A}" type="pres">
      <dgm:prSet presAssocID="{C6C75916-A21F-4659-B7B6-60D06CF2FFC9}" presName="spaceRect" presStyleCnt="0"/>
      <dgm:spPr/>
    </dgm:pt>
    <dgm:pt modelId="{AFB10391-47B9-482D-B280-36AB53BE55F1}" type="pres">
      <dgm:prSet presAssocID="{C6C75916-A21F-4659-B7B6-60D06CF2FFC9}" presName="parTx" presStyleLbl="revTx" presStyleIdx="2" presStyleCnt="3">
        <dgm:presLayoutVars>
          <dgm:chMax val="0"/>
          <dgm:chPref val="0"/>
        </dgm:presLayoutVars>
      </dgm:prSet>
      <dgm:spPr/>
    </dgm:pt>
  </dgm:ptLst>
  <dgm:cxnLst>
    <dgm:cxn modelId="{56954101-B751-45C8-B566-5CF8A6F3C458}" srcId="{7E0BBD98-623D-4E15-AF08-DBB1581B0583}" destId="{C6C75916-A21F-4659-B7B6-60D06CF2FFC9}" srcOrd="2" destOrd="0" parTransId="{D7827C11-FCCE-4714-B49A-B46ED40DE40F}" sibTransId="{528BA276-5FFD-4F6B-A4C8-81F98EE33449}"/>
    <dgm:cxn modelId="{7EBA2E36-9D93-4C3C-AD15-2BB2E6424691}" type="presOf" srcId="{7E0BBD98-623D-4E15-AF08-DBB1581B0583}" destId="{BAFD03E9-36A9-43F8-883E-D8E0B1276A10}" srcOrd="0" destOrd="0" presId="urn:microsoft.com/office/officeart/2018/2/layout/IconVerticalSolidList"/>
    <dgm:cxn modelId="{36629F67-7166-44CD-A0B8-887FA5654554}" srcId="{7E0BBD98-623D-4E15-AF08-DBB1581B0583}" destId="{B8DA09BD-326E-41AC-AB43-CEC53FE0CDB3}" srcOrd="1" destOrd="0" parTransId="{AF2091AA-5B2F-4C04-881F-720A500564FE}" sibTransId="{6E3074FE-4D78-4347-8036-B6F68D2DE525}"/>
    <dgm:cxn modelId="{80E37178-F145-40E9-8A27-7D33DA5012C9}" type="presOf" srcId="{FD7D1E67-E470-45FE-9F87-18F8FCF3616F}" destId="{206EDF32-267C-4E07-92B6-073C92A56332}" srcOrd="0" destOrd="0" presId="urn:microsoft.com/office/officeart/2018/2/layout/IconVerticalSolidList"/>
    <dgm:cxn modelId="{9687F39B-5C9F-4BDB-BB29-8CB42365557F}" srcId="{7E0BBD98-623D-4E15-AF08-DBB1581B0583}" destId="{FD7D1E67-E470-45FE-9F87-18F8FCF3616F}" srcOrd="0" destOrd="0" parTransId="{6B99F347-3EB7-44DF-B69D-8299EB51AD92}" sibTransId="{3FD9C66C-03B0-4AF8-BA13-D9F46716223A}"/>
    <dgm:cxn modelId="{476072A4-47C0-4BCF-A327-604A3E5C5E13}" type="presOf" srcId="{B8DA09BD-326E-41AC-AB43-CEC53FE0CDB3}" destId="{6EE88FFB-63AE-4885-AAF0-598509283C7E}" srcOrd="0" destOrd="0" presId="urn:microsoft.com/office/officeart/2018/2/layout/IconVerticalSolidList"/>
    <dgm:cxn modelId="{1CA77ECB-6F13-4711-8F03-030AC3CA796D}" type="presOf" srcId="{C6C75916-A21F-4659-B7B6-60D06CF2FFC9}" destId="{AFB10391-47B9-482D-B280-36AB53BE55F1}" srcOrd="0" destOrd="0" presId="urn:microsoft.com/office/officeart/2018/2/layout/IconVerticalSolidList"/>
    <dgm:cxn modelId="{47049777-5AC3-45DE-A99B-6CC82E615BB8}" type="presParOf" srcId="{BAFD03E9-36A9-43F8-883E-D8E0B1276A10}" destId="{EE6075DA-80CC-4B2B-BB68-7A7C0A44F8B4}" srcOrd="0" destOrd="0" presId="urn:microsoft.com/office/officeart/2018/2/layout/IconVerticalSolidList"/>
    <dgm:cxn modelId="{70B249A6-8B90-4EE8-9722-D1740B107645}" type="presParOf" srcId="{EE6075DA-80CC-4B2B-BB68-7A7C0A44F8B4}" destId="{4760ECFB-5584-4039-A1DD-F71A9219A8CD}" srcOrd="0" destOrd="0" presId="urn:microsoft.com/office/officeart/2018/2/layout/IconVerticalSolidList"/>
    <dgm:cxn modelId="{8204D3CE-D8EB-4C8C-9C6D-924827D127DB}" type="presParOf" srcId="{EE6075DA-80CC-4B2B-BB68-7A7C0A44F8B4}" destId="{CE7ADE03-F336-4780-A7BB-5555FE2AFF3D}" srcOrd="1" destOrd="0" presId="urn:microsoft.com/office/officeart/2018/2/layout/IconVerticalSolidList"/>
    <dgm:cxn modelId="{2AE5BFFD-3268-4A1D-BA9B-B2B38E9F72C1}" type="presParOf" srcId="{EE6075DA-80CC-4B2B-BB68-7A7C0A44F8B4}" destId="{86E10369-F406-4ED5-84A3-262A1C590B1E}" srcOrd="2" destOrd="0" presId="urn:microsoft.com/office/officeart/2018/2/layout/IconVerticalSolidList"/>
    <dgm:cxn modelId="{C28236E6-7CBE-4E7A-BF5A-14B831396D5E}" type="presParOf" srcId="{EE6075DA-80CC-4B2B-BB68-7A7C0A44F8B4}" destId="{206EDF32-267C-4E07-92B6-073C92A56332}" srcOrd="3" destOrd="0" presId="urn:microsoft.com/office/officeart/2018/2/layout/IconVerticalSolidList"/>
    <dgm:cxn modelId="{D2ABF6A1-68C3-4C5E-9C96-636E155CA5B1}" type="presParOf" srcId="{BAFD03E9-36A9-43F8-883E-D8E0B1276A10}" destId="{B8EFCA60-8E1E-4EBB-AE87-A57D3C92D907}" srcOrd="1" destOrd="0" presId="urn:microsoft.com/office/officeart/2018/2/layout/IconVerticalSolidList"/>
    <dgm:cxn modelId="{3D0CB0E7-8C97-46A3-B06C-633B598601E0}" type="presParOf" srcId="{BAFD03E9-36A9-43F8-883E-D8E0B1276A10}" destId="{F0BA4C40-CF65-4ABA-8712-48A8A88D7E2D}" srcOrd="2" destOrd="0" presId="urn:microsoft.com/office/officeart/2018/2/layout/IconVerticalSolidList"/>
    <dgm:cxn modelId="{670D0FE8-5B8C-4285-B544-07B597004B40}" type="presParOf" srcId="{F0BA4C40-CF65-4ABA-8712-48A8A88D7E2D}" destId="{87DD961B-4525-420D-93AF-7D825A7E62D2}" srcOrd="0" destOrd="0" presId="urn:microsoft.com/office/officeart/2018/2/layout/IconVerticalSolidList"/>
    <dgm:cxn modelId="{9F49D2C1-3FBE-401B-8DC5-7257FF48279F}" type="presParOf" srcId="{F0BA4C40-CF65-4ABA-8712-48A8A88D7E2D}" destId="{0D1454EB-D7FD-407D-A27A-44BD421B3966}" srcOrd="1" destOrd="0" presId="urn:microsoft.com/office/officeart/2018/2/layout/IconVerticalSolidList"/>
    <dgm:cxn modelId="{A3D86F09-6B77-40A7-A05F-30C7AC081156}" type="presParOf" srcId="{F0BA4C40-CF65-4ABA-8712-48A8A88D7E2D}" destId="{B3F85C69-A0F9-4C72-9AF3-12FAD07A4E7B}" srcOrd="2" destOrd="0" presId="urn:microsoft.com/office/officeart/2018/2/layout/IconVerticalSolidList"/>
    <dgm:cxn modelId="{F8BF343C-41FD-4AE0-BBD3-7B1CA875FB7E}" type="presParOf" srcId="{F0BA4C40-CF65-4ABA-8712-48A8A88D7E2D}" destId="{6EE88FFB-63AE-4885-AAF0-598509283C7E}" srcOrd="3" destOrd="0" presId="urn:microsoft.com/office/officeart/2018/2/layout/IconVerticalSolidList"/>
    <dgm:cxn modelId="{59EFFD0D-7DF3-40DC-B7D1-6B33D88FF1BD}" type="presParOf" srcId="{BAFD03E9-36A9-43F8-883E-D8E0B1276A10}" destId="{7A462827-0468-4437-B1F3-614FC565AC94}" srcOrd="3" destOrd="0" presId="urn:microsoft.com/office/officeart/2018/2/layout/IconVerticalSolidList"/>
    <dgm:cxn modelId="{DCE5AC24-5CFB-44BA-911D-06BE84B50350}" type="presParOf" srcId="{BAFD03E9-36A9-43F8-883E-D8E0B1276A10}" destId="{E4D9047F-7845-4FB1-8FB5-08F44393B937}" srcOrd="4" destOrd="0" presId="urn:microsoft.com/office/officeart/2018/2/layout/IconVerticalSolidList"/>
    <dgm:cxn modelId="{ABCF6DF3-9E5C-4052-8EA9-97A77CC66D1E}" type="presParOf" srcId="{E4D9047F-7845-4FB1-8FB5-08F44393B937}" destId="{D7FB505F-0943-4515-83F8-5E2BDD041634}" srcOrd="0" destOrd="0" presId="urn:microsoft.com/office/officeart/2018/2/layout/IconVerticalSolidList"/>
    <dgm:cxn modelId="{EEC3AC62-5469-433A-BA93-B8A8BED9FAAA}" type="presParOf" srcId="{E4D9047F-7845-4FB1-8FB5-08F44393B937}" destId="{316ED64E-9411-4C5F-8429-B4793AF343AF}" srcOrd="1" destOrd="0" presId="urn:microsoft.com/office/officeart/2018/2/layout/IconVerticalSolidList"/>
    <dgm:cxn modelId="{B98EB6F0-94A2-458B-AB88-829971700D29}" type="presParOf" srcId="{E4D9047F-7845-4FB1-8FB5-08F44393B937}" destId="{5BAE607C-82A7-424A-B844-8B7023283D2A}" srcOrd="2" destOrd="0" presId="urn:microsoft.com/office/officeart/2018/2/layout/IconVerticalSolidList"/>
    <dgm:cxn modelId="{AC429B4D-FA4D-47A3-98E6-D4A20D484789}" type="presParOf" srcId="{E4D9047F-7845-4FB1-8FB5-08F44393B937}" destId="{AFB10391-47B9-482D-B280-36AB53BE55F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28E7AD-EEFC-48E4-9C6B-61B7EFF50348}">
      <dsp:nvSpPr>
        <dsp:cNvPr id="0" name=""/>
        <dsp:cNvSpPr/>
      </dsp:nvSpPr>
      <dsp:spPr>
        <a:xfrm>
          <a:off x="-200613" y="9329"/>
          <a:ext cx="6513603" cy="16762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CC2B205-58A4-44EC-A2AE-F92269C6AC05}">
      <dsp:nvSpPr>
        <dsp:cNvPr id="0" name=""/>
        <dsp:cNvSpPr/>
      </dsp:nvSpPr>
      <dsp:spPr>
        <a:xfrm>
          <a:off x="306442" y="386478"/>
          <a:ext cx="921920" cy="9219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EAE7734-2A60-4FE0-80CA-03F09A42641F}">
      <dsp:nvSpPr>
        <dsp:cNvPr id="0" name=""/>
        <dsp:cNvSpPr/>
      </dsp:nvSpPr>
      <dsp:spPr>
        <a:xfrm>
          <a:off x="1735419" y="9329"/>
          <a:ext cx="4573783" cy="1676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00" tIns="177400" rIns="177400" bIns="177400" numCol="1" spcCol="1270" anchor="ctr" anchorCtr="0">
          <a:noAutofit/>
        </a:bodyPr>
        <a:lstStyle/>
        <a:p>
          <a:pPr marL="0" lvl="0" indent="0" algn="l" defTabSz="1111250">
            <a:lnSpc>
              <a:spcPct val="90000"/>
            </a:lnSpc>
            <a:spcBef>
              <a:spcPct val="0"/>
            </a:spcBef>
            <a:spcAft>
              <a:spcPct val="35000"/>
            </a:spcAft>
            <a:buNone/>
          </a:pPr>
          <a:r>
            <a:rPr lang="en-US" sz="2500" kern="1200"/>
            <a:t>4  10-minute Sessions can change teacher behavior</a:t>
          </a:r>
        </a:p>
      </dsp:txBody>
      <dsp:txXfrm>
        <a:off x="1735419" y="9329"/>
        <a:ext cx="4573783" cy="1676219"/>
      </dsp:txXfrm>
    </dsp:sp>
    <dsp:sp modelId="{0EC1DE7F-A93F-43E2-8EBB-7F0ECF49676F}">
      <dsp:nvSpPr>
        <dsp:cNvPr id="0" name=""/>
        <dsp:cNvSpPr/>
      </dsp:nvSpPr>
      <dsp:spPr>
        <a:xfrm>
          <a:off x="-200613" y="2104603"/>
          <a:ext cx="6513603" cy="16762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F3DF39F-4D1E-497D-966D-BBBE46880F3D}">
      <dsp:nvSpPr>
        <dsp:cNvPr id="0" name=""/>
        <dsp:cNvSpPr/>
      </dsp:nvSpPr>
      <dsp:spPr>
        <a:xfrm>
          <a:off x="306442" y="2481752"/>
          <a:ext cx="921920" cy="9219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26D5C1EB-0840-4F57-AF5F-D2E307672E92}">
      <dsp:nvSpPr>
        <dsp:cNvPr id="0" name=""/>
        <dsp:cNvSpPr/>
      </dsp:nvSpPr>
      <dsp:spPr>
        <a:xfrm>
          <a:off x="1735419" y="2104603"/>
          <a:ext cx="4573783" cy="1676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00" tIns="177400" rIns="177400" bIns="177400" numCol="1" spcCol="1270" anchor="ctr" anchorCtr="0">
          <a:noAutofit/>
        </a:bodyPr>
        <a:lstStyle/>
        <a:p>
          <a:pPr marL="0" lvl="0" indent="0" algn="l" defTabSz="1111250">
            <a:lnSpc>
              <a:spcPct val="90000"/>
            </a:lnSpc>
            <a:spcBef>
              <a:spcPct val="0"/>
            </a:spcBef>
            <a:spcAft>
              <a:spcPct val="35000"/>
            </a:spcAft>
            <a:buNone/>
          </a:pPr>
          <a:r>
            <a:rPr lang="en-US" sz="2500" kern="1200"/>
            <a:t>Training transfers into the real classroom</a:t>
          </a:r>
        </a:p>
      </dsp:txBody>
      <dsp:txXfrm>
        <a:off x="1735419" y="2104603"/>
        <a:ext cx="4573783" cy="1676219"/>
      </dsp:txXfrm>
    </dsp:sp>
    <dsp:sp modelId="{C0C9759D-58C9-4F37-B294-7F112D8D9859}">
      <dsp:nvSpPr>
        <dsp:cNvPr id="0" name=""/>
        <dsp:cNvSpPr/>
      </dsp:nvSpPr>
      <dsp:spPr>
        <a:xfrm>
          <a:off x="-200613" y="4199877"/>
          <a:ext cx="6513603" cy="16762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271F5DE-250A-4514-8854-47FA95B9A48B}">
      <dsp:nvSpPr>
        <dsp:cNvPr id="0" name=""/>
        <dsp:cNvSpPr/>
      </dsp:nvSpPr>
      <dsp:spPr>
        <a:xfrm>
          <a:off x="306442" y="4577026"/>
          <a:ext cx="921920" cy="9219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A96E8BB-41AC-4BAA-B93F-EBD8D98999A4}">
      <dsp:nvSpPr>
        <dsp:cNvPr id="0" name=""/>
        <dsp:cNvSpPr/>
      </dsp:nvSpPr>
      <dsp:spPr>
        <a:xfrm>
          <a:off x="1735419" y="4199877"/>
          <a:ext cx="2931121" cy="1676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00" tIns="177400" rIns="177400" bIns="177400" numCol="1" spcCol="1270" anchor="ctr" anchorCtr="0">
          <a:noAutofit/>
        </a:bodyPr>
        <a:lstStyle/>
        <a:p>
          <a:pPr marL="0" lvl="0" indent="0" algn="l" defTabSz="1111250">
            <a:lnSpc>
              <a:spcPct val="90000"/>
            </a:lnSpc>
            <a:spcBef>
              <a:spcPct val="0"/>
            </a:spcBef>
            <a:spcAft>
              <a:spcPct val="35000"/>
            </a:spcAft>
            <a:buNone/>
          </a:pPr>
          <a:r>
            <a:rPr lang="en-US" sz="2500" kern="1200"/>
            <a:t>Areas measured:</a:t>
          </a:r>
        </a:p>
      </dsp:txBody>
      <dsp:txXfrm>
        <a:off x="1735419" y="4199877"/>
        <a:ext cx="2931121" cy="1676219"/>
      </dsp:txXfrm>
    </dsp:sp>
    <dsp:sp modelId="{2762EA08-BB0E-4957-AFCA-BAAB2148B7B3}">
      <dsp:nvSpPr>
        <dsp:cNvPr id="0" name=""/>
        <dsp:cNvSpPr/>
      </dsp:nvSpPr>
      <dsp:spPr>
        <a:xfrm>
          <a:off x="4075741" y="4199877"/>
          <a:ext cx="2452691" cy="1676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00" tIns="177400" rIns="177400" bIns="177400" numCol="1" spcCol="1270" anchor="ctr" anchorCtr="0">
          <a:noAutofit/>
        </a:bodyPr>
        <a:lstStyle/>
        <a:p>
          <a:pPr marL="0" lvl="0" indent="0" algn="l" defTabSz="889000">
            <a:lnSpc>
              <a:spcPct val="90000"/>
            </a:lnSpc>
            <a:spcBef>
              <a:spcPct val="0"/>
            </a:spcBef>
            <a:spcAft>
              <a:spcPct val="35000"/>
            </a:spcAft>
            <a:buNone/>
          </a:pPr>
          <a:r>
            <a:rPr lang="en-US" sz="2000" kern="1200" dirty="0"/>
            <a:t>Positive Specific Praise</a:t>
          </a:r>
        </a:p>
        <a:p>
          <a:pPr marL="0" lvl="0" indent="0" algn="l" defTabSz="889000">
            <a:lnSpc>
              <a:spcPct val="90000"/>
            </a:lnSpc>
            <a:spcBef>
              <a:spcPct val="0"/>
            </a:spcBef>
            <a:spcAft>
              <a:spcPct val="35000"/>
            </a:spcAft>
            <a:buNone/>
          </a:pPr>
          <a:r>
            <a:rPr lang="en-US" sz="2000" kern="1200" dirty="0"/>
            <a:t>Asking Higher Order Questions</a:t>
          </a:r>
        </a:p>
      </dsp:txBody>
      <dsp:txXfrm>
        <a:off x="4075741" y="4199877"/>
        <a:ext cx="2452691" cy="16762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28AB0C-3001-134D-A352-180A7DE606DE}">
      <dsp:nvSpPr>
        <dsp:cNvPr id="0" name=""/>
        <dsp:cNvSpPr/>
      </dsp:nvSpPr>
      <dsp:spPr>
        <a:xfrm>
          <a:off x="0" y="36299"/>
          <a:ext cx="6492875" cy="1193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Inclusive Classrooms: English Language Learners, Autism, Cognitive Challenges</a:t>
          </a:r>
        </a:p>
      </dsp:txBody>
      <dsp:txXfrm>
        <a:off x="58257" y="94556"/>
        <a:ext cx="6376361" cy="1076886"/>
      </dsp:txXfrm>
    </dsp:sp>
    <dsp:sp modelId="{9B82329B-83A9-3943-97F3-B48D940CAB36}">
      <dsp:nvSpPr>
        <dsp:cNvPr id="0" name=""/>
        <dsp:cNvSpPr/>
      </dsp:nvSpPr>
      <dsp:spPr>
        <a:xfrm>
          <a:off x="0" y="1316099"/>
          <a:ext cx="6492875" cy="119340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Interviewing Adolescents about Non-Suicidal Self Injurious Behavior (NSSI)</a:t>
          </a:r>
        </a:p>
      </dsp:txBody>
      <dsp:txXfrm>
        <a:off x="58257" y="1374356"/>
        <a:ext cx="6376361" cy="1076886"/>
      </dsp:txXfrm>
    </dsp:sp>
    <dsp:sp modelId="{EDBCF4AD-A6DF-6D4E-AE7F-B02740532DCB}">
      <dsp:nvSpPr>
        <dsp:cNvPr id="0" name=""/>
        <dsp:cNvSpPr/>
      </dsp:nvSpPr>
      <dsp:spPr>
        <a:xfrm>
          <a:off x="0" y="2595899"/>
          <a:ext cx="6492875" cy="119340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Sexual Health Discussions for those with Intellectual Challenges </a:t>
          </a:r>
        </a:p>
      </dsp:txBody>
      <dsp:txXfrm>
        <a:off x="58257" y="2654156"/>
        <a:ext cx="6376361" cy="1076886"/>
      </dsp:txXfrm>
    </dsp:sp>
    <dsp:sp modelId="{F108707F-07F0-5B49-93E1-E9C884F3BB45}">
      <dsp:nvSpPr>
        <dsp:cNvPr id="0" name=""/>
        <dsp:cNvSpPr/>
      </dsp:nvSpPr>
      <dsp:spPr>
        <a:xfrm>
          <a:off x="0" y="3875700"/>
          <a:ext cx="6492875" cy="11934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GTA Training for Active Learning Environments (Physics, Chem., etc.)</a:t>
          </a:r>
        </a:p>
      </dsp:txBody>
      <dsp:txXfrm>
        <a:off x="58257" y="3933957"/>
        <a:ext cx="6376361" cy="10768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E66A4E-2B39-4847-9CA5-739ED623FC35}">
      <dsp:nvSpPr>
        <dsp:cNvPr id="0" name=""/>
        <dsp:cNvSpPr/>
      </dsp:nvSpPr>
      <dsp:spPr>
        <a:xfrm>
          <a:off x="0" y="4597"/>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2413CBD-95F2-4DAC-83CA-CFCD49FE1911}">
      <dsp:nvSpPr>
        <dsp:cNvPr id="0" name=""/>
        <dsp:cNvSpPr/>
      </dsp:nvSpPr>
      <dsp:spPr>
        <a:xfrm>
          <a:off x="296259" y="224956"/>
          <a:ext cx="538654" cy="5386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43FBEFA-6B4F-4268-B821-692703BBE8BC}">
      <dsp:nvSpPr>
        <dsp:cNvPr id="0" name=""/>
        <dsp:cNvSpPr/>
      </dsp:nvSpPr>
      <dsp:spPr>
        <a:xfrm>
          <a:off x="1131174" y="459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en-US" sz="1900" kern="1200"/>
            <a:t>AI Can’t handle complex, contextual interactions.</a:t>
          </a:r>
        </a:p>
      </dsp:txBody>
      <dsp:txXfrm>
        <a:off x="1131174" y="4597"/>
        <a:ext cx="5382429" cy="979371"/>
      </dsp:txXfrm>
    </dsp:sp>
    <dsp:sp modelId="{43221D36-74D7-4851-981D-8D49F99FA285}">
      <dsp:nvSpPr>
        <dsp:cNvPr id="0" name=""/>
        <dsp:cNvSpPr/>
      </dsp:nvSpPr>
      <dsp:spPr>
        <a:xfrm>
          <a:off x="0" y="1228812"/>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0A33D19-9776-4EFA-9B9E-145371A58D67}">
      <dsp:nvSpPr>
        <dsp:cNvPr id="0" name=""/>
        <dsp:cNvSpPr/>
      </dsp:nvSpPr>
      <dsp:spPr>
        <a:xfrm>
          <a:off x="296259" y="1449171"/>
          <a:ext cx="538654" cy="5386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F41E049C-7589-4BAB-8DF6-129CC23B85E6}">
      <dsp:nvSpPr>
        <dsp:cNvPr id="0" name=""/>
        <dsp:cNvSpPr/>
      </dsp:nvSpPr>
      <dsp:spPr>
        <a:xfrm>
          <a:off x="1131174" y="1228812"/>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en-US" sz="1900" kern="1200"/>
            <a:t>Multiple correct ways to teach / converse / interact.</a:t>
          </a:r>
        </a:p>
      </dsp:txBody>
      <dsp:txXfrm>
        <a:off x="1131174" y="1228812"/>
        <a:ext cx="5382429" cy="979371"/>
      </dsp:txXfrm>
    </dsp:sp>
    <dsp:sp modelId="{EE685F61-D032-4CB2-9E6E-C6FD6D4C5FA0}">
      <dsp:nvSpPr>
        <dsp:cNvPr id="0" name=""/>
        <dsp:cNvSpPr/>
      </dsp:nvSpPr>
      <dsp:spPr>
        <a:xfrm>
          <a:off x="0" y="2453027"/>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5FAD232-31B1-454B-8280-4F12707A7A6E}">
      <dsp:nvSpPr>
        <dsp:cNvPr id="0" name=""/>
        <dsp:cNvSpPr/>
      </dsp:nvSpPr>
      <dsp:spPr>
        <a:xfrm>
          <a:off x="296259" y="2673385"/>
          <a:ext cx="538654" cy="5386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1709FC6-3DFC-49EC-A289-7282B010AA0D}">
      <dsp:nvSpPr>
        <dsp:cNvPr id="0" name=""/>
        <dsp:cNvSpPr/>
      </dsp:nvSpPr>
      <dsp:spPr>
        <a:xfrm>
          <a:off x="1131174" y="245302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en-US" sz="1900" kern="1200"/>
            <a:t>Multiple paths to desired outcomes.</a:t>
          </a:r>
        </a:p>
      </dsp:txBody>
      <dsp:txXfrm>
        <a:off x="1131174" y="2453027"/>
        <a:ext cx="5382429" cy="979371"/>
      </dsp:txXfrm>
    </dsp:sp>
    <dsp:sp modelId="{D6531E21-6FCE-4005-8851-3D3561EE6FB2}">
      <dsp:nvSpPr>
        <dsp:cNvPr id="0" name=""/>
        <dsp:cNvSpPr/>
      </dsp:nvSpPr>
      <dsp:spPr>
        <a:xfrm>
          <a:off x="0" y="3677241"/>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18FE507-C5F8-47BA-9A7B-016D55D91FBD}">
      <dsp:nvSpPr>
        <dsp:cNvPr id="0" name=""/>
        <dsp:cNvSpPr/>
      </dsp:nvSpPr>
      <dsp:spPr>
        <a:xfrm>
          <a:off x="296259" y="3897600"/>
          <a:ext cx="538654" cy="5386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222E207E-2E9C-4D9F-B888-9DF6F3C95EAC}">
      <dsp:nvSpPr>
        <dsp:cNvPr id="0" name=""/>
        <dsp:cNvSpPr/>
      </dsp:nvSpPr>
      <dsp:spPr>
        <a:xfrm>
          <a:off x="1131174" y="3677241"/>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en-US" sz="1900" kern="1200"/>
            <a:t>Dynamic difficulty scaling. </a:t>
          </a:r>
        </a:p>
      </dsp:txBody>
      <dsp:txXfrm>
        <a:off x="1131174" y="3677241"/>
        <a:ext cx="5382429" cy="979371"/>
      </dsp:txXfrm>
    </dsp:sp>
    <dsp:sp modelId="{DD5E586D-240A-4B8D-A1BF-344782E39D47}">
      <dsp:nvSpPr>
        <dsp:cNvPr id="0" name=""/>
        <dsp:cNvSpPr/>
      </dsp:nvSpPr>
      <dsp:spPr>
        <a:xfrm>
          <a:off x="0" y="4901456"/>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B46E3E1-6601-4915-9D2A-8E5DEC444D24}">
      <dsp:nvSpPr>
        <dsp:cNvPr id="0" name=""/>
        <dsp:cNvSpPr/>
      </dsp:nvSpPr>
      <dsp:spPr>
        <a:xfrm>
          <a:off x="296259" y="5121814"/>
          <a:ext cx="538654" cy="53865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F96A0756-CB16-4EE2-A628-99E91A33D01E}">
      <dsp:nvSpPr>
        <dsp:cNvPr id="0" name=""/>
        <dsp:cNvSpPr/>
      </dsp:nvSpPr>
      <dsp:spPr>
        <a:xfrm>
          <a:off x="1131174" y="4901456"/>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en-US" sz="1900" kern="1200"/>
            <a:t>Efficient use of resources.</a:t>
          </a:r>
        </a:p>
      </dsp:txBody>
      <dsp:txXfrm>
        <a:off x="1131174" y="4901456"/>
        <a:ext cx="5382429" cy="9793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60ECFB-5584-4039-A1DD-F71A9219A8CD}">
      <dsp:nvSpPr>
        <dsp:cNvPr id="0" name=""/>
        <dsp:cNvSpPr/>
      </dsp:nvSpPr>
      <dsp:spPr>
        <a:xfrm>
          <a:off x="0" y="718"/>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E7ADE03-F336-4780-A7BB-5555FE2AFF3D}">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206EDF32-267C-4E07-92B6-073C92A56332}">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90000"/>
            </a:lnSpc>
            <a:spcBef>
              <a:spcPct val="0"/>
            </a:spcBef>
            <a:spcAft>
              <a:spcPct val="35000"/>
            </a:spcAft>
            <a:buNone/>
          </a:pPr>
          <a:r>
            <a:rPr lang="en-US" sz="2500" kern="1200" dirty="0"/>
            <a:t>Computer recognition of emotions.</a:t>
          </a:r>
        </a:p>
      </dsp:txBody>
      <dsp:txXfrm>
        <a:off x="1941716" y="718"/>
        <a:ext cx="4571887" cy="1681139"/>
      </dsp:txXfrm>
    </dsp:sp>
    <dsp:sp modelId="{87DD961B-4525-420D-93AF-7D825A7E62D2}">
      <dsp:nvSpPr>
        <dsp:cNvPr id="0" name=""/>
        <dsp:cNvSpPr/>
      </dsp:nvSpPr>
      <dsp:spPr>
        <a:xfrm>
          <a:off x="0" y="2102143"/>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D1454EB-D7FD-407D-A27A-44BD421B3966}">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6EE88FFB-63AE-4885-AAF0-598509283C7E}">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90000"/>
            </a:lnSpc>
            <a:spcBef>
              <a:spcPct val="0"/>
            </a:spcBef>
            <a:spcAft>
              <a:spcPct val="35000"/>
            </a:spcAft>
            <a:buNone/>
          </a:pPr>
          <a:r>
            <a:rPr lang="en-US" sz="2500" kern="1200"/>
            <a:t>Using wearable devices to respond to learner stress levels. </a:t>
          </a:r>
        </a:p>
      </dsp:txBody>
      <dsp:txXfrm>
        <a:off x="1941716" y="2102143"/>
        <a:ext cx="4571887" cy="1681139"/>
      </dsp:txXfrm>
    </dsp:sp>
    <dsp:sp modelId="{D7FB505F-0943-4515-83F8-5E2BDD041634}">
      <dsp:nvSpPr>
        <dsp:cNvPr id="0" name=""/>
        <dsp:cNvSpPr/>
      </dsp:nvSpPr>
      <dsp:spPr>
        <a:xfrm>
          <a:off x="0" y="4203567"/>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16ED64E-9411-4C5F-8429-B4793AF343AF}">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FB10391-47B9-482D-B280-36AB53BE55F1}">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90000"/>
            </a:lnSpc>
            <a:spcBef>
              <a:spcPct val="0"/>
            </a:spcBef>
            <a:spcAft>
              <a:spcPct val="35000"/>
            </a:spcAft>
            <a:buNone/>
          </a:pPr>
          <a:r>
            <a:rPr lang="en-US" sz="2500" kern="1200"/>
            <a:t>Recognition of specific verbal and non-verbal teacher behaviors. </a:t>
          </a:r>
        </a:p>
      </dsp:txBody>
      <dsp:txXfrm>
        <a:off x="1941716" y="4203567"/>
        <a:ext cx="4571887" cy="168113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47561-BC8D-6A4B-B46C-7F7CBA40992D}" type="datetimeFigureOut">
              <a:rPr lang="en-US" smtClean="0"/>
              <a:t>3/18/19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F54A3D-CD5C-C549-99D0-796A669B999F}" type="slidenum">
              <a:rPr lang="en-US" smtClean="0"/>
              <a:t>‹#›</a:t>
            </a:fld>
            <a:endParaRPr lang="en-US"/>
          </a:p>
        </p:txBody>
      </p:sp>
    </p:spTree>
    <p:extLst>
      <p:ext uri="{BB962C8B-B14F-4D97-AF65-F5344CB8AC3E}">
        <p14:creationId xmlns:p14="http://schemas.microsoft.com/office/powerpoint/2010/main" val="1965993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TeachLivE (teaching and learning in a virtual environment) is a collaboration between Education, CS and </a:t>
            </a:r>
            <a:r>
              <a:rPr lang="en-US" dirty="0" err="1"/>
              <a:t>Modeling&amp;Simulation</a:t>
            </a:r>
            <a:r>
              <a:rPr lang="en-US" dirty="0"/>
              <a:t>. CREST (the Center for Research in Educational Simulation &amp; Training)  houses TeachLivE. </a:t>
            </a:r>
            <a:r>
              <a:rPr lang="en-US" dirty="0" err="1"/>
              <a:t>withing</a:t>
            </a:r>
            <a:r>
              <a:rPr lang="en-US" dirty="0"/>
              <a:t> the College of Community Innovation and Education (CCIE) at the University of Central Florida (UCF). SREAL (the Synthetic Reality Lab) is the development and CS/M&amp;S contributor to the collaboration. Charlie Hughes, my injured academic dad, is the founder of SREAL and the technical lead for CREST/TeachLivE.</a:t>
            </a:r>
          </a:p>
        </p:txBody>
      </p:sp>
      <p:sp>
        <p:nvSpPr>
          <p:cNvPr id="4" name="Slide Number Placeholder 3"/>
          <p:cNvSpPr>
            <a:spLocks noGrp="1"/>
          </p:cNvSpPr>
          <p:nvPr>
            <p:ph type="sldNum" sz="quarter" idx="5"/>
          </p:nvPr>
        </p:nvSpPr>
        <p:spPr/>
        <p:txBody>
          <a:bodyPr/>
          <a:lstStyle/>
          <a:p>
            <a:fld id="{F6F54A3D-CD5C-C549-99D0-796A669B999F}" type="slidenum">
              <a:rPr lang="en-US" smtClean="0"/>
              <a:t>1</a:t>
            </a:fld>
            <a:endParaRPr lang="en-US"/>
          </a:p>
        </p:txBody>
      </p:sp>
    </p:spTree>
    <p:extLst>
      <p:ext uri="{BB962C8B-B14F-4D97-AF65-F5344CB8AC3E}">
        <p14:creationId xmlns:p14="http://schemas.microsoft.com/office/powerpoint/2010/main" val="3950082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one of our lab scenes for preparing GTAs for active learning environments. The project is NSF-funded and led by a faculty member in Physics.</a:t>
            </a:r>
          </a:p>
        </p:txBody>
      </p:sp>
      <p:sp>
        <p:nvSpPr>
          <p:cNvPr id="4" name="Slide Number Placeholder 3"/>
          <p:cNvSpPr>
            <a:spLocks noGrp="1"/>
          </p:cNvSpPr>
          <p:nvPr>
            <p:ph type="sldNum" sz="quarter" idx="5"/>
          </p:nvPr>
        </p:nvSpPr>
        <p:spPr/>
        <p:txBody>
          <a:bodyPr/>
          <a:lstStyle/>
          <a:p>
            <a:fld id="{F6F54A3D-CD5C-C549-99D0-796A669B999F}" type="slidenum">
              <a:rPr lang="en-US" smtClean="0"/>
              <a:t>10</a:t>
            </a:fld>
            <a:endParaRPr lang="en-US"/>
          </a:p>
        </p:txBody>
      </p:sp>
    </p:spTree>
    <p:extLst>
      <p:ext uri="{BB962C8B-B14F-4D97-AF65-F5344CB8AC3E}">
        <p14:creationId xmlns:p14="http://schemas.microsoft.com/office/powerpoint/2010/main" val="3754981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not magicians; we have not passed the Turing Test. We use an "Interactor," a human-in-the-loop. However, only one Interactor is required to control up to six virtual characters, each of which has a fixed behaviors/background/personality profile but not a "script," and each avatar is trained for a scenarios. The software can support multiple Interactors and we use that in training new Interactors.</a:t>
            </a:r>
          </a:p>
        </p:txBody>
      </p:sp>
      <p:sp>
        <p:nvSpPr>
          <p:cNvPr id="4" name="Slide Number Placeholder 3"/>
          <p:cNvSpPr>
            <a:spLocks noGrp="1"/>
          </p:cNvSpPr>
          <p:nvPr>
            <p:ph type="sldNum" sz="quarter" idx="5"/>
          </p:nvPr>
        </p:nvSpPr>
        <p:spPr/>
        <p:txBody>
          <a:bodyPr/>
          <a:lstStyle/>
          <a:p>
            <a:fld id="{F6F54A3D-CD5C-C549-99D0-796A669B999F}" type="slidenum">
              <a:rPr lang="en-US" smtClean="0"/>
              <a:t>11</a:t>
            </a:fld>
            <a:endParaRPr lang="en-US"/>
          </a:p>
        </p:txBody>
      </p:sp>
    </p:spTree>
    <p:extLst>
      <p:ext uri="{BB962C8B-B14F-4D97-AF65-F5344CB8AC3E}">
        <p14:creationId xmlns:p14="http://schemas.microsoft.com/office/powerpoint/2010/main" val="2059699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not AI? Here are a few reasons.</a:t>
            </a:r>
          </a:p>
        </p:txBody>
      </p:sp>
      <p:sp>
        <p:nvSpPr>
          <p:cNvPr id="4" name="Slide Number Placeholder 3"/>
          <p:cNvSpPr>
            <a:spLocks noGrp="1"/>
          </p:cNvSpPr>
          <p:nvPr>
            <p:ph type="sldNum" sz="quarter" idx="5"/>
          </p:nvPr>
        </p:nvSpPr>
        <p:spPr/>
        <p:txBody>
          <a:bodyPr/>
          <a:lstStyle/>
          <a:p>
            <a:fld id="{F6F54A3D-CD5C-C549-99D0-796A669B999F}" type="slidenum">
              <a:rPr lang="en-US" smtClean="0"/>
              <a:t>12</a:t>
            </a:fld>
            <a:endParaRPr lang="en-US"/>
          </a:p>
        </p:txBody>
      </p:sp>
    </p:spTree>
    <p:extLst>
      <p:ext uri="{BB962C8B-B14F-4D97-AF65-F5344CB8AC3E}">
        <p14:creationId xmlns:p14="http://schemas.microsoft.com/office/powerpoint/2010/main" val="2507308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machine learning in some parts of the system. Here are a few instances where it is not just helpful but also mandatory.</a:t>
            </a:r>
          </a:p>
        </p:txBody>
      </p:sp>
      <p:sp>
        <p:nvSpPr>
          <p:cNvPr id="4" name="Slide Number Placeholder 3"/>
          <p:cNvSpPr>
            <a:spLocks noGrp="1"/>
          </p:cNvSpPr>
          <p:nvPr>
            <p:ph type="sldNum" sz="quarter" idx="5"/>
          </p:nvPr>
        </p:nvSpPr>
        <p:spPr/>
        <p:txBody>
          <a:bodyPr/>
          <a:lstStyle/>
          <a:p>
            <a:fld id="{F6F54A3D-CD5C-C549-99D0-796A669B999F}" type="slidenum">
              <a:rPr lang="en-US" smtClean="0"/>
              <a:t>13</a:t>
            </a:fld>
            <a:endParaRPr lang="en-US"/>
          </a:p>
        </p:txBody>
      </p:sp>
    </p:spTree>
    <p:extLst>
      <p:ext uri="{BB962C8B-B14F-4D97-AF65-F5344CB8AC3E}">
        <p14:creationId xmlns:p14="http://schemas.microsoft.com/office/powerpoint/2010/main" val="1288390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TeachLivE effort started as a UCF attempt to improve teacher preparation, focusing initially on Middle School (the hardest environment for most novice teachers). After we had recruited a few external partners (initially Utah State), the Bill &amp; Melinda Gates Foundation awarded us a grant to show effectiveness (see research findings from national study), scalability and commercial potential. I, Aleshia, was Director of Technology Development. Within 18 months, we scaled to 65 partners and commercialized before the grant ended (</a:t>
            </a:r>
            <a:r>
              <a:rPr lang="en-US" dirty="0" err="1"/>
              <a:t>mursion.com</a:t>
            </a:r>
            <a:r>
              <a:rPr lang="en-US" dirty="0"/>
              <a:t>).</a:t>
            </a:r>
          </a:p>
        </p:txBody>
      </p:sp>
      <p:sp>
        <p:nvSpPr>
          <p:cNvPr id="4" name="Slide Number Placeholder 3"/>
          <p:cNvSpPr>
            <a:spLocks noGrp="1"/>
          </p:cNvSpPr>
          <p:nvPr>
            <p:ph type="sldNum" sz="quarter" idx="5"/>
          </p:nvPr>
        </p:nvSpPr>
        <p:spPr/>
        <p:txBody>
          <a:bodyPr/>
          <a:lstStyle/>
          <a:p>
            <a:fld id="{F6F54A3D-CD5C-C549-99D0-796A669B999F}" type="slidenum">
              <a:rPr lang="en-US" smtClean="0"/>
              <a:t>2</a:t>
            </a:fld>
            <a:endParaRPr lang="en-US"/>
          </a:p>
        </p:txBody>
      </p:sp>
    </p:spTree>
    <p:extLst>
      <p:ext uri="{BB962C8B-B14F-4D97-AF65-F5344CB8AC3E}">
        <p14:creationId xmlns:p14="http://schemas.microsoft.com/office/powerpoint/2010/main" val="2567888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extended our range during the Gates project to add a high school version, scenarios for PTA meetings, scenarios for interviewing for one's first position as a teacher, and scenarios to prepare administrators.</a:t>
            </a:r>
          </a:p>
        </p:txBody>
      </p:sp>
      <p:sp>
        <p:nvSpPr>
          <p:cNvPr id="4" name="Slide Number Placeholder 3"/>
          <p:cNvSpPr>
            <a:spLocks noGrp="1"/>
          </p:cNvSpPr>
          <p:nvPr>
            <p:ph type="sldNum" sz="quarter" idx="5"/>
          </p:nvPr>
        </p:nvSpPr>
        <p:spPr/>
        <p:txBody>
          <a:bodyPr/>
          <a:lstStyle/>
          <a:p>
            <a:fld id="{F6F54A3D-CD5C-C549-99D0-796A669B999F}" type="slidenum">
              <a:rPr lang="en-US" smtClean="0"/>
              <a:t>3</a:t>
            </a:fld>
            <a:endParaRPr lang="en-US"/>
          </a:p>
        </p:txBody>
      </p:sp>
    </p:spTree>
    <p:extLst>
      <p:ext uri="{BB962C8B-B14F-4D97-AF65-F5344CB8AC3E}">
        <p14:creationId xmlns:p14="http://schemas.microsoft.com/office/powerpoint/2010/main" val="4189626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cloud" shows how quickly the TeachLivE paradigm found its way into many, many domains of human-to-human interaction.</a:t>
            </a:r>
          </a:p>
        </p:txBody>
      </p:sp>
      <p:sp>
        <p:nvSpPr>
          <p:cNvPr id="4" name="Slide Number Placeholder 3"/>
          <p:cNvSpPr>
            <a:spLocks noGrp="1"/>
          </p:cNvSpPr>
          <p:nvPr>
            <p:ph type="sldNum" sz="quarter" idx="5"/>
          </p:nvPr>
        </p:nvSpPr>
        <p:spPr/>
        <p:txBody>
          <a:bodyPr/>
          <a:lstStyle/>
          <a:p>
            <a:fld id="{F6F54A3D-CD5C-C549-99D0-796A669B999F}" type="slidenum">
              <a:rPr lang="en-US" smtClean="0"/>
              <a:t>4</a:t>
            </a:fld>
            <a:endParaRPr lang="en-US"/>
          </a:p>
        </p:txBody>
      </p:sp>
    </p:spTree>
    <p:extLst>
      <p:ext uri="{BB962C8B-B14F-4D97-AF65-F5344CB8AC3E}">
        <p14:creationId xmlns:p14="http://schemas.microsoft.com/office/powerpoint/2010/main" val="2999950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recently added Kindergarten scenarios. </a:t>
            </a:r>
            <a:r>
              <a:rPr lang="en-US" dirty="0" err="1"/>
              <a:t>Thisd</a:t>
            </a:r>
            <a:r>
              <a:rPr lang="en-US" dirty="0"/>
              <a:t> one is one with the children on the floor in </a:t>
            </a:r>
            <a:r>
              <a:rPr lang="en-US" dirty="0" err="1"/>
              <a:t>criss-cross</a:t>
            </a:r>
            <a:r>
              <a:rPr lang="en-US" dirty="0"/>
              <a:t> positions. Note that Martin, the boy in the middle, exhibits behaviors associated with children with autism. In fact, Martin was designed by a young man with autism and his mother. he appears in a high school scene you will see shortly.</a:t>
            </a:r>
          </a:p>
        </p:txBody>
      </p:sp>
      <p:sp>
        <p:nvSpPr>
          <p:cNvPr id="4" name="Slide Number Placeholder 3"/>
          <p:cNvSpPr>
            <a:spLocks noGrp="1"/>
          </p:cNvSpPr>
          <p:nvPr>
            <p:ph type="sldNum" sz="quarter" idx="5"/>
          </p:nvPr>
        </p:nvSpPr>
        <p:spPr/>
        <p:txBody>
          <a:bodyPr/>
          <a:lstStyle/>
          <a:p>
            <a:fld id="{F6F54A3D-CD5C-C549-99D0-796A669B999F}" type="slidenum">
              <a:rPr lang="en-US" smtClean="0"/>
              <a:t>5</a:t>
            </a:fld>
            <a:endParaRPr lang="en-US"/>
          </a:p>
        </p:txBody>
      </p:sp>
    </p:spTree>
    <p:extLst>
      <p:ext uri="{BB962C8B-B14F-4D97-AF65-F5344CB8AC3E}">
        <p14:creationId xmlns:p14="http://schemas.microsoft.com/office/powerpoint/2010/main" val="2743759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one thinks about the Kindergarten scene, where the students are n the floor, one immediately realizes that experiencing this on a screen is very limiting. We want participants to get on the ground and have eye-to-eye contact with the children. Using an HMD encourages this and, if a teacher candidate does not get on the ground with the children, we would question if they have chosen the right profession.</a:t>
            </a:r>
          </a:p>
        </p:txBody>
      </p:sp>
      <p:sp>
        <p:nvSpPr>
          <p:cNvPr id="4" name="Slide Number Placeholder 3"/>
          <p:cNvSpPr>
            <a:spLocks noGrp="1"/>
          </p:cNvSpPr>
          <p:nvPr>
            <p:ph type="sldNum" sz="quarter" idx="5"/>
          </p:nvPr>
        </p:nvSpPr>
        <p:spPr/>
        <p:txBody>
          <a:bodyPr/>
          <a:lstStyle/>
          <a:p>
            <a:fld id="{F6F54A3D-CD5C-C549-99D0-796A669B999F}" type="slidenum">
              <a:rPr lang="en-US" smtClean="0"/>
              <a:t>6</a:t>
            </a:fld>
            <a:endParaRPr lang="en-US"/>
          </a:p>
        </p:txBody>
      </p:sp>
    </p:spTree>
    <p:extLst>
      <p:ext uri="{BB962C8B-B14F-4D97-AF65-F5344CB8AC3E}">
        <p14:creationId xmlns:p14="http://schemas.microsoft.com/office/powerpoint/2010/main" val="2423698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UCF team and their academic partners)and </a:t>
            </a:r>
            <a:r>
              <a:rPr lang="en-US" dirty="0" err="1"/>
              <a:t>Mursion</a:t>
            </a:r>
            <a:r>
              <a:rPr lang="en-US" dirty="0"/>
              <a:t> and its commercial partners have greatly expanded the use cases for the TeachLivE technologies over the past four years. At UCF we are focusing on inclusive classrooms, medical student training (teen self harm prevention and sexual health) a GTA training. We are, of course, </a:t>
            </a:r>
            <a:r>
              <a:rPr lang="en-US" dirty="0" err="1"/>
              <a:t>als</a:t>
            </a:r>
            <a:r>
              <a:rPr lang="en-US" dirty="0"/>
              <a:t> doing basic research in Extended Reality (XR), including a participant's sense of presence (mention your work) and virtual body ownership, and analysis of a participant's emotional state and messaging (verbal and non-verbal).</a:t>
            </a:r>
          </a:p>
        </p:txBody>
      </p:sp>
      <p:sp>
        <p:nvSpPr>
          <p:cNvPr id="4" name="Slide Number Placeholder 3"/>
          <p:cNvSpPr>
            <a:spLocks noGrp="1"/>
          </p:cNvSpPr>
          <p:nvPr>
            <p:ph type="sldNum" sz="quarter" idx="5"/>
          </p:nvPr>
        </p:nvSpPr>
        <p:spPr/>
        <p:txBody>
          <a:bodyPr/>
          <a:lstStyle/>
          <a:p>
            <a:fld id="{F6F54A3D-CD5C-C549-99D0-796A669B999F}" type="slidenum">
              <a:rPr lang="en-US" smtClean="0"/>
              <a:t>7</a:t>
            </a:fld>
            <a:endParaRPr lang="en-US"/>
          </a:p>
        </p:txBody>
      </p:sp>
    </p:spTree>
    <p:extLst>
      <p:ext uri="{BB962C8B-B14F-4D97-AF65-F5344CB8AC3E}">
        <p14:creationId xmlns:p14="http://schemas.microsoft.com/office/powerpoint/2010/main" val="2300778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 an inclusive high school classroom. Martin, at board, is a child with autism; Bailey (on far left) is a </a:t>
            </a:r>
            <a:r>
              <a:rPr lang="en-US" dirty="0" err="1"/>
              <a:t>cild</a:t>
            </a:r>
            <a:r>
              <a:rPr lang="en-US" dirty="0"/>
              <a:t> with intellectual and emotional challenges).</a:t>
            </a:r>
          </a:p>
        </p:txBody>
      </p:sp>
      <p:sp>
        <p:nvSpPr>
          <p:cNvPr id="4" name="Slide Number Placeholder 3"/>
          <p:cNvSpPr>
            <a:spLocks noGrp="1"/>
          </p:cNvSpPr>
          <p:nvPr>
            <p:ph type="sldNum" sz="quarter" idx="5"/>
          </p:nvPr>
        </p:nvSpPr>
        <p:spPr/>
        <p:txBody>
          <a:bodyPr/>
          <a:lstStyle/>
          <a:p>
            <a:fld id="{F6F54A3D-CD5C-C549-99D0-796A669B999F}" type="slidenum">
              <a:rPr lang="en-US" smtClean="0"/>
              <a:t>8</a:t>
            </a:fld>
            <a:endParaRPr lang="en-US"/>
          </a:p>
        </p:txBody>
      </p:sp>
    </p:spTree>
    <p:extLst>
      <p:ext uri="{BB962C8B-B14F-4D97-AF65-F5344CB8AC3E}">
        <p14:creationId xmlns:p14="http://schemas.microsoft.com/office/powerpoint/2010/main" val="2228960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young lady is a "cutter" as in the streaming series "Sharp Objects." She is used in scenarios to prepare pediatrician and general practitioners to help address the needs of such patients.</a:t>
            </a:r>
          </a:p>
        </p:txBody>
      </p:sp>
      <p:sp>
        <p:nvSpPr>
          <p:cNvPr id="4" name="Slide Number Placeholder 3"/>
          <p:cNvSpPr>
            <a:spLocks noGrp="1"/>
          </p:cNvSpPr>
          <p:nvPr>
            <p:ph type="sldNum" sz="quarter" idx="5"/>
          </p:nvPr>
        </p:nvSpPr>
        <p:spPr/>
        <p:txBody>
          <a:bodyPr/>
          <a:lstStyle/>
          <a:p>
            <a:fld id="{F6F54A3D-CD5C-C549-99D0-796A669B999F}" type="slidenum">
              <a:rPr lang="en-US" smtClean="0"/>
              <a:t>9</a:t>
            </a:fld>
            <a:endParaRPr lang="en-US"/>
          </a:p>
        </p:txBody>
      </p:sp>
    </p:spTree>
    <p:extLst>
      <p:ext uri="{BB962C8B-B14F-4D97-AF65-F5344CB8AC3E}">
        <p14:creationId xmlns:p14="http://schemas.microsoft.com/office/powerpoint/2010/main" val="4052855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5EFA4-2FA8-3047-BF5A-4D5B15F8F0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63E8DA-DB1D-C14C-9C3A-A5CE050758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365F7E-6026-E24F-AB1F-00CABAD87D48}"/>
              </a:ext>
            </a:extLst>
          </p:cNvPr>
          <p:cNvSpPr>
            <a:spLocks noGrp="1"/>
          </p:cNvSpPr>
          <p:nvPr>
            <p:ph type="dt" sz="half" idx="10"/>
          </p:nvPr>
        </p:nvSpPr>
        <p:spPr/>
        <p:txBody>
          <a:bodyPr/>
          <a:lstStyle/>
          <a:p>
            <a:fld id="{48367D98-DF08-6547-A4F9-17DD5D9D6E17}" type="datetimeFigureOut">
              <a:rPr lang="en-US" smtClean="0"/>
              <a:t>3/18/19</a:t>
            </a:fld>
            <a:endParaRPr lang="en-US"/>
          </a:p>
        </p:txBody>
      </p:sp>
      <p:sp>
        <p:nvSpPr>
          <p:cNvPr id="5" name="Footer Placeholder 4">
            <a:extLst>
              <a:ext uri="{FF2B5EF4-FFF2-40B4-BE49-F238E27FC236}">
                <a16:creationId xmlns:a16="http://schemas.microsoft.com/office/drawing/2014/main" id="{91A72956-15CF-1C44-9356-DED567B16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FBE7C2-B528-4241-8177-50BF6050DC13}"/>
              </a:ext>
            </a:extLst>
          </p:cNvPr>
          <p:cNvSpPr>
            <a:spLocks noGrp="1"/>
          </p:cNvSpPr>
          <p:nvPr>
            <p:ph type="sldNum" sz="quarter" idx="12"/>
          </p:nvPr>
        </p:nvSpPr>
        <p:spPr/>
        <p:txBody>
          <a:bodyPr/>
          <a:lstStyle/>
          <a:p>
            <a:fld id="{48CAAB21-7415-EB43-A96B-376E0AB35B71}" type="slidenum">
              <a:rPr lang="en-US" smtClean="0"/>
              <a:t>‹#›</a:t>
            </a:fld>
            <a:endParaRPr lang="en-US"/>
          </a:p>
        </p:txBody>
      </p:sp>
    </p:spTree>
    <p:extLst>
      <p:ext uri="{BB962C8B-B14F-4D97-AF65-F5344CB8AC3E}">
        <p14:creationId xmlns:p14="http://schemas.microsoft.com/office/powerpoint/2010/main" val="2985011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E15F9-E80E-134B-84F8-C8898992B4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A52665-2365-8847-9AEC-1C38BB89F7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34A6E7-7B4A-2F43-BC80-915EB613006D}"/>
              </a:ext>
            </a:extLst>
          </p:cNvPr>
          <p:cNvSpPr>
            <a:spLocks noGrp="1"/>
          </p:cNvSpPr>
          <p:nvPr>
            <p:ph type="dt" sz="half" idx="10"/>
          </p:nvPr>
        </p:nvSpPr>
        <p:spPr/>
        <p:txBody>
          <a:bodyPr/>
          <a:lstStyle/>
          <a:p>
            <a:fld id="{48367D98-DF08-6547-A4F9-17DD5D9D6E17}" type="datetimeFigureOut">
              <a:rPr lang="en-US" smtClean="0"/>
              <a:t>3/18/19</a:t>
            </a:fld>
            <a:endParaRPr lang="en-US"/>
          </a:p>
        </p:txBody>
      </p:sp>
      <p:sp>
        <p:nvSpPr>
          <p:cNvPr id="5" name="Footer Placeholder 4">
            <a:extLst>
              <a:ext uri="{FF2B5EF4-FFF2-40B4-BE49-F238E27FC236}">
                <a16:creationId xmlns:a16="http://schemas.microsoft.com/office/drawing/2014/main" id="{DAC90994-397A-AD43-8B23-B10EAA7D6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E533EC-F8F5-2845-8702-DC4C155E7846}"/>
              </a:ext>
            </a:extLst>
          </p:cNvPr>
          <p:cNvSpPr>
            <a:spLocks noGrp="1"/>
          </p:cNvSpPr>
          <p:nvPr>
            <p:ph type="sldNum" sz="quarter" idx="12"/>
          </p:nvPr>
        </p:nvSpPr>
        <p:spPr/>
        <p:txBody>
          <a:bodyPr/>
          <a:lstStyle/>
          <a:p>
            <a:fld id="{48CAAB21-7415-EB43-A96B-376E0AB35B71}" type="slidenum">
              <a:rPr lang="en-US" smtClean="0"/>
              <a:t>‹#›</a:t>
            </a:fld>
            <a:endParaRPr lang="en-US"/>
          </a:p>
        </p:txBody>
      </p:sp>
    </p:spTree>
    <p:extLst>
      <p:ext uri="{BB962C8B-B14F-4D97-AF65-F5344CB8AC3E}">
        <p14:creationId xmlns:p14="http://schemas.microsoft.com/office/powerpoint/2010/main" val="4143763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14BA02-F761-E447-B44F-CF1ABBBD2D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7B71E6-EA26-7A43-8DA2-2529E1D92A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D0430-6C6E-0C4A-A70B-EEECD3527F7C}"/>
              </a:ext>
            </a:extLst>
          </p:cNvPr>
          <p:cNvSpPr>
            <a:spLocks noGrp="1"/>
          </p:cNvSpPr>
          <p:nvPr>
            <p:ph type="dt" sz="half" idx="10"/>
          </p:nvPr>
        </p:nvSpPr>
        <p:spPr/>
        <p:txBody>
          <a:bodyPr/>
          <a:lstStyle/>
          <a:p>
            <a:fld id="{48367D98-DF08-6547-A4F9-17DD5D9D6E17}" type="datetimeFigureOut">
              <a:rPr lang="en-US" smtClean="0"/>
              <a:t>3/18/19</a:t>
            </a:fld>
            <a:endParaRPr lang="en-US"/>
          </a:p>
        </p:txBody>
      </p:sp>
      <p:sp>
        <p:nvSpPr>
          <p:cNvPr id="5" name="Footer Placeholder 4">
            <a:extLst>
              <a:ext uri="{FF2B5EF4-FFF2-40B4-BE49-F238E27FC236}">
                <a16:creationId xmlns:a16="http://schemas.microsoft.com/office/drawing/2014/main" id="{597B49A1-DCF3-9E46-82AF-D7310DCAEC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6AD11F-BB56-1542-A309-D63A77B98925}"/>
              </a:ext>
            </a:extLst>
          </p:cNvPr>
          <p:cNvSpPr>
            <a:spLocks noGrp="1"/>
          </p:cNvSpPr>
          <p:nvPr>
            <p:ph type="sldNum" sz="quarter" idx="12"/>
          </p:nvPr>
        </p:nvSpPr>
        <p:spPr/>
        <p:txBody>
          <a:bodyPr/>
          <a:lstStyle/>
          <a:p>
            <a:fld id="{48CAAB21-7415-EB43-A96B-376E0AB35B71}" type="slidenum">
              <a:rPr lang="en-US" smtClean="0"/>
              <a:t>‹#›</a:t>
            </a:fld>
            <a:endParaRPr lang="en-US"/>
          </a:p>
        </p:txBody>
      </p:sp>
    </p:spTree>
    <p:extLst>
      <p:ext uri="{BB962C8B-B14F-4D97-AF65-F5344CB8AC3E}">
        <p14:creationId xmlns:p14="http://schemas.microsoft.com/office/powerpoint/2010/main" val="4038091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EA5D7-887A-7E4C-8C6E-0C503390CA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298826-B793-434F-8336-95B3093674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9C34F9-C594-AC4F-9C56-F4230DD68C4F}"/>
              </a:ext>
            </a:extLst>
          </p:cNvPr>
          <p:cNvSpPr>
            <a:spLocks noGrp="1"/>
          </p:cNvSpPr>
          <p:nvPr>
            <p:ph type="dt" sz="half" idx="10"/>
          </p:nvPr>
        </p:nvSpPr>
        <p:spPr/>
        <p:txBody>
          <a:bodyPr/>
          <a:lstStyle/>
          <a:p>
            <a:fld id="{48367D98-DF08-6547-A4F9-17DD5D9D6E17}" type="datetimeFigureOut">
              <a:rPr lang="en-US" smtClean="0"/>
              <a:t>3/18/19</a:t>
            </a:fld>
            <a:endParaRPr lang="en-US"/>
          </a:p>
        </p:txBody>
      </p:sp>
      <p:sp>
        <p:nvSpPr>
          <p:cNvPr id="5" name="Footer Placeholder 4">
            <a:extLst>
              <a:ext uri="{FF2B5EF4-FFF2-40B4-BE49-F238E27FC236}">
                <a16:creationId xmlns:a16="http://schemas.microsoft.com/office/drawing/2014/main" id="{29BC1B0B-014B-4348-B2EB-7CB477EDB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737E6C-6384-B342-98BF-90839C2B7337}"/>
              </a:ext>
            </a:extLst>
          </p:cNvPr>
          <p:cNvSpPr>
            <a:spLocks noGrp="1"/>
          </p:cNvSpPr>
          <p:nvPr>
            <p:ph type="sldNum" sz="quarter" idx="12"/>
          </p:nvPr>
        </p:nvSpPr>
        <p:spPr/>
        <p:txBody>
          <a:bodyPr/>
          <a:lstStyle/>
          <a:p>
            <a:fld id="{48CAAB21-7415-EB43-A96B-376E0AB35B71}" type="slidenum">
              <a:rPr lang="en-US" smtClean="0"/>
              <a:t>‹#›</a:t>
            </a:fld>
            <a:endParaRPr lang="en-US"/>
          </a:p>
        </p:txBody>
      </p:sp>
    </p:spTree>
    <p:extLst>
      <p:ext uri="{BB962C8B-B14F-4D97-AF65-F5344CB8AC3E}">
        <p14:creationId xmlns:p14="http://schemas.microsoft.com/office/powerpoint/2010/main" val="1026732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29F18-7EAA-864C-8BE8-911B373DBD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C22A32-3A1E-A046-BFC1-1B7C35EFEA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AB2032-93A0-DA46-9DD5-635BDBAA61F2}"/>
              </a:ext>
            </a:extLst>
          </p:cNvPr>
          <p:cNvSpPr>
            <a:spLocks noGrp="1"/>
          </p:cNvSpPr>
          <p:nvPr>
            <p:ph type="dt" sz="half" idx="10"/>
          </p:nvPr>
        </p:nvSpPr>
        <p:spPr/>
        <p:txBody>
          <a:bodyPr/>
          <a:lstStyle/>
          <a:p>
            <a:fld id="{48367D98-DF08-6547-A4F9-17DD5D9D6E17}" type="datetimeFigureOut">
              <a:rPr lang="en-US" smtClean="0"/>
              <a:t>3/18/19</a:t>
            </a:fld>
            <a:endParaRPr lang="en-US"/>
          </a:p>
        </p:txBody>
      </p:sp>
      <p:sp>
        <p:nvSpPr>
          <p:cNvPr id="5" name="Footer Placeholder 4">
            <a:extLst>
              <a:ext uri="{FF2B5EF4-FFF2-40B4-BE49-F238E27FC236}">
                <a16:creationId xmlns:a16="http://schemas.microsoft.com/office/drawing/2014/main" id="{E30D57E3-AB3A-264C-8A24-B4728FF810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CDBC94-3921-0C42-AAB3-1D0A516FA529}"/>
              </a:ext>
            </a:extLst>
          </p:cNvPr>
          <p:cNvSpPr>
            <a:spLocks noGrp="1"/>
          </p:cNvSpPr>
          <p:nvPr>
            <p:ph type="sldNum" sz="quarter" idx="12"/>
          </p:nvPr>
        </p:nvSpPr>
        <p:spPr/>
        <p:txBody>
          <a:bodyPr/>
          <a:lstStyle/>
          <a:p>
            <a:fld id="{48CAAB21-7415-EB43-A96B-376E0AB35B71}" type="slidenum">
              <a:rPr lang="en-US" smtClean="0"/>
              <a:t>‹#›</a:t>
            </a:fld>
            <a:endParaRPr lang="en-US"/>
          </a:p>
        </p:txBody>
      </p:sp>
    </p:spTree>
    <p:extLst>
      <p:ext uri="{BB962C8B-B14F-4D97-AF65-F5344CB8AC3E}">
        <p14:creationId xmlns:p14="http://schemas.microsoft.com/office/powerpoint/2010/main" val="1958726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C21CB-F3B3-AF41-96F5-F62E6E801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BF7F33-3F11-014A-80A8-47ABAF0F8D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A6A8FC-4E98-1944-AEA9-53B5BE539E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126D79-C00B-2849-B6E3-60079C7D09DD}"/>
              </a:ext>
            </a:extLst>
          </p:cNvPr>
          <p:cNvSpPr>
            <a:spLocks noGrp="1"/>
          </p:cNvSpPr>
          <p:nvPr>
            <p:ph type="dt" sz="half" idx="10"/>
          </p:nvPr>
        </p:nvSpPr>
        <p:spPr/>
        <p:txBody>
          <a:bodyPr/>
          <a:lstStyle/>
          <a:p>
            <a:fld id="{48367D98-DF08-6547-A4F9-17DD5D9D6E17}" type="datetimeFigureOut">
              <a:rPr lang="en-US" smtClean="0"/>
              <a:t>3/18/19</a:t>
            </a:fld>
            <a:endParaRPr lang="en-US"/>
          </a:p>
        </p:txBody>
      </p:sp>
      <p:sp>
        <p:nvSpPr>
          <p:cNvPr id="6" name="Footer Placeholder 5">
            <a:extLst>
              <a:ext uri="{FF2B5EF4-FFF2-40B4-BE49-F238E27FC236}">
                <a16:creationId xmlns:a16="http://schemas.microsoft.com/office/drawing/2014/main" id="{EB951457-41D0-B549-93FB-478DB382B0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9CE444-56AA-9F46-92BB-8696EB0C0861}"/>
              </a:ext>
            </a:extLst>
          </p:cNvPr>
          <p:cNvSpPr>
            <a:spLocks noGrp="1"/>
          </p:cNvSpPr>
          <p:nvPr>
            <p:ph type="sldNum" sz="quarter" idx="12"/>
          </p:nvPr>
        </p:nvSpPr>
        <p:spPr/>
        <p:txBody>
          <a:bodyPr/>
          <a:lstStyle/>
          <a:p>
            <a:fld id="{48CAAB21-7415-EB43-A96B-376E0AB35B71}" type="slidenum">
              <a:rPr lang="en-US" smtClean="0"/>
              <a:t>‹#›</a:t>
            </a:fld>
            <a:endParaRPr lang="en-US"/>
          </a:p>
        </p:txBody>
      </p:sp>
    </p:spTree>
    <p:extLst>
      <p:ext uri="{BB962C8B-B14F-4D97-AF65-F5344CB8AC3E}">
        <p14:creationId xmlns:p14="http://schemas.microsoft.com/office/powerpoint/2010/main" val="485785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4E7D2-8D05-3542-8415-D44E94B490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CED44E-A3DF-474B-9A73-E67C058500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31A1C6-5775-E54C-9920-B07CD02D9A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E3836-0D89-3E4F-A016-A187A3F8F7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A8ADFA-978E-154F-9EAA-12A85BA067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7A85E9-2632-D643-B459-DF15ED89FA11}"/>
              </a:ext>
            </a:extLst>
          </p:cNvPr>
          <p:cNvSpPr>
            <a:spLocks noGrp="1"/>
          </p:cNvSpPr>
          <p:nvPr>
            <p:ph type="dt" sz="half" idx="10"/>
          </p:nvPr>
        </p:nvSpPr>
        <p:spPr/>
        <p:txBody>
          <a:bodyPr/>
          <a:lstStyle/>
          <a:p>
            <a:fld id="{48367D98-DF08-6547-A4F9-17DD5D9D6E17}" type="datetimeFigureOut">
              <a:rPr lang="en-US" smtClean="0"/>
              <a:t>3/18/19</a:t>
            </a:fld>
            <a:endParaRPr lang="en-US"/>
          </a:p>
        </p:txBody>
      </p:sp>
      <p:sp>
        <p:nvSpPr>
          <p:cNvPr id="8" name="Footer Placeholder 7">
            <a:extLst>
              <a:ext uri="{FF2B5EF4-FFF2-40B4-BE49-F238E27FC236}">
                <a16:creationId xmlns:a16="http://schemas.microsoft.com/office/drawing/2014/main" id="{ED63ED83-22BA-594C-8E55-0C51F7D21E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C11EF5-3AC9-F245-A00B-682D986CAD72}"/>
              </a:ext>
            </a:extLst>
          </p:cNvPr>
          <p:cNvSpPr>
            <a:spLocks noGrp="1"/>
          </p:cNvSpPr>
          <p:nvPr>
            <p:ph type="sldNum" sz="quarter" idx="12"/>
          </p:nvPr>
        </p:nvSpPr>
        <p:spPr/>
        <p:txBody>
          <a:bodyPr/>
          <a:lstStyle/>
          <a:p>
            <a:fld id="{48CAAB21-7415-EB43-A96B-376E0AB35B71}" type="slidenum">
              <a:rPr lang="en-US" smtClean="0"/>
              <a:t>‹#›</a:t>
            </a:fld>
            <a:endParaRPr lang="en-US"/>
          </a:p>
        </p:txBody>
      </p:sp>
    </p:spTree>
    <p:extLst>
      <p:ext uri="{BB962C8B-B14F-4D97-AF65-F5344CB8AC3E}">
        <p14:creationId xmlns:p14="http://schemas.microsoft.com/office/powerpoint/2010/main" val="3936282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70B30-524A-4641-B4B3-56D424E4A2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EC6AA5-953F-6548-B4A3-D6FFB40FCECB}"/>
              </a:ext>
            </a:extLst>
          </p:cNvPr>
          <p:cNvSpPr>
            <a:spLocks noGrp="1"/>
          </p:cNvSpPr>
          <p:nvPr>
            <p:ph type="dt" sz="half" idx="10"/>
          </p:nvPr>
        </p:nvSpPr>
        <p:spPr/>
        <p:txBody>
          <a:bodyPr/>
          <a:lstStyle/>
          <a:p>
            <a:fld id="{48367D98-DF08-6547-A4F9-17DD5D9D6E17}" type="datetimeFigureOut">
              <a:rPr lang="en-US" smtClean="0"/>
              <a:t>3/18/19</a:t>
            </a:fld>
            <a:endParaRPr lang="en-US"/>
          </a:p>
        </p:txBody>
      </p:sp>
      <p:sp>
        <p:nvSpPr>
          <p:cNvPr id="4" name="Footer Placeholder 3">
            <a:extLst>
              <a:ext uri="{FF2B5EF4-FFF2-40B4-BE49-F238E27FC236}">
                <a16:creationId xmlns:a16="http://schemas.microsoft.com/office/drawing/2014/main" id="{39683E3D-18A4-1647-B9D0-ED728C2CBC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838139-103A-0D4F-9632-50977E2ADD36}"/>
              </a:ext>
            </a:extLst>
          </p:cNvPr>
          <p:cNvSpPr>
            <a:spLocks noGrp="1"/>
          </p:cNvSpPr>
          <p:nvPr>
            <p:ph type="sldNum" sz="quarter" idx="12"/>
          </p:nvPr>
        </p:nvSpPr>
        <p:spPr/>
        <p:txBody>
          <a:bodyPr/>
          <a:lstStyle/>
          <a:p>
            <a:fld id="{48CAAB21-7415-EB43-A96B-376E0AB35B71}" type="slidenum">
              <a:rPr lang="en-US" smtClean="0"/>
              <a:t>‹#›</a:t>
            </a:fld>
            <a:endParaRPr lang="en-US"/>
          </a:p>
        </p:txBody>
      </p:sp>
    </p:spTree>
    <p:extLst>
      <p:ext uri="{BB962C8B-B14F-4D97-AF65-F5344CB8AC3E}">
        <p14:creationId xmlns:p14="http://schemas.microsoft.com/office/powerpoint/2010/main" val="1888790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0C08F4-F67B-6B41-A0AF-6749A4DFCEA2}"/>
              </a:ext>
            </a:extLst>
          </p:cNvPr>
          <p:cNvSpPr>
            <a:spLocks noGrp="1"/>
          </p:cNvSpPr>
          <p:nvPr>
            <p:ph type="dt" sz="half" idx="10"/>
          </p:nvPr>
        </p:nvSpPr>
        <p:spPr/>
        <p:txBody>
          <a:bodyPr/>
          <a:lstStyle/>
          <a:p>
            <a:fld id="{48367D98-DF08-6547-A4F9-17DD5D9D6E17}" type="datetimeFigureOut">
              <a:rPr lang="en-US" smtClean="0"/>
              <a:t>3/18/19</a:t>
            </a:fld>
            <a:endParaRPr lang="en-US"/>
          </a:p>
        </p:txBody>
      </p:sp>
      <p:sp>
        <p:nvSpPr>
          <p:cNvPr id="3" name="Footer Placeholder 2">
            <a:extLst>
              <a:ext uri="{FF2B5EF4-FFF2-40B4-BE49-F238E27FC236}">
                <a16:creationId xmlns:a16="http://schemas.microsoft.com/office/drawing/2014/main" id="{6DFF4197-FA09-C44A-956C-AE7D38B4E8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429C62-29B6-8B41-BE7D-F7EAC27A1554}"/>
              </a:ext>
            </a:extLst>
          </p:cNvPr>
          <p:cNvSpPr>
            <a:spLocks noGrp="1"/>
          </p:cNvSpPr>
          <p:nvPr>
            <p:ph type="sldNum" sz="quarter" idx="12"/>
          </p:nvPr>
        </p:nvSpPr>
        <p:spPr/>
        <p:txBody>
          <a:bodyPr/>
          <a:lstStyle/>
          <a:p>
            <a:fld id="{48CAAB21-7415-EB43-A96B-376E0AB35B71}" type="slidenum">
              <a:rPr lang="en-US" smtClean="0"/>
              <a:t>‹#›</a:t>
            </a:fld>
            <a:endParaRPr lang="en-US"/>
          </a:p>
        </p:txBody>
      </p:sp>
    </p:spTree>
    <p:extLst>
      <p:ext uri="{BB962C8B-B14F-4D97-AF65-F5344CB8AC3E}">
        <p14:creationId xmlns:p14="http://schemas.microsoft.com/office/powerpoint/2010/main" val="2226564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04E95-9D99-9F42-A804-A7123BA272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A3E2E1-24A4-344C-8707-26E0A87CCE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889217-5BB4-744F-A119-9885125BD0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393010-1CF3-5240-AC2F-578BFE807FFD}"/>
              </a:ext>
            </a:extLst>
          </p:cNvPr>
          <p:cNvSpPr>
            <a:spLocks noGrp="1"/>
          </p:cNvSpPr>
          <p:nvPr>
            <p:ph type="dt" sz="half" idx="10"/>
          </p:nvPr>
        </p:nvSpPr>
        <p:spPr/>
        <p:txBody>
          <a:bodyPr/>
          <a:lstStyle/>
          <a:p>
            <a:fld id="{48367D98-DF08-6547-A4F9-17DD5D9D6E17}" type="datetimeFigureOut">
              <a:rPr lang="en-US" smtClean="0"/>
              <a:t>3/18/19</a:t>
            </a:fld>
            <a:endParaRPr lang="en-US"/>
          </a:p>
        </p:txBody>
      </p:sp>
      <p:sp>
        <p:nvSpPr>
          <p:cNvPr id="6" name="Footer Placeholder 5">
            <a:extLst>
              <a:ext uri="{FF2B5EF4-FFF2-40B4-BE49-F238E27FC236}">
                <a16:creationId xmlns:a16="http://schemas.microsoft.com/office/drawing/2014/main" id="{465200B3-DD56-0F47-9D56-13377F7CAD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DD5000-ADA1-7A4C-890B-D41D8F9ECF1A}"/>
              </a:ext>
            </a:extLst>
          </p:cNvPr>
          <p:cNvSpPr>
            <a:spLocks noGrp="1"/>
          </p:cNvSpPr>
          <p:nvPr>
            <p:ph type="sldNum" sz="quarter" idx="12"/>
          </p:nvPr>
        </p:nvSpPr>
        <p:spPr/>
        <p:txBody>
          <a:bodyPr/>
          <a:lstStyle/>
          <a:p>
            <a:fld id="{48CAAB21-7415-EB43-A96B-376E0AB35B71}" type="slidenum">
              <a:rPr lang="en-US" smtClean="0"/>
              <a:t>‹#›</a:t>
            </a:fld>
            <a:endParaRPr lang="en-US"/>
          </a:p>
        </p:txBody>
      </p:sp>
    </p:spTree>
    <p:extLst>
      <p:ext uri="{BB962C8B-B14F-4D97-AF65-F5344CB8AC3E}">
        <p14:creationId xmlns:p14="http://schemas.microsoft.com/office/powerpoint/2010/main" val="402630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E54D0-9867-4542-A987-556714740C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E10CA3-6324-1C42-A402-AA5407A245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D0A2D3-F976-614B-A074-C1BBBA13F1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C25E04-0886-F54C-B687-B0BC0C8A0DAF}"/>
              </a:ext>
            </a:extLst>
          </p:cNvPr>
          <p:cNvSpPr>
            <a:spLocks noGrp="1"/>
          </p:cNvSpPr>
          <p:nvPr>
            <p:ph type="dt" sz="half" idx="10"/>
          </p:nvPr>
        </p:nvSpPr>
        <p:spPr/>
        <p:txBody>
          <a:bodyPr/>
          <a:lstStyle/>
          <a:p>
            <a:fld id="{48367D98-DF08-6547-A4F9-17DD5D9D6E17}" type="datetimeFigureOut">
              <a:rPr lang="en-US" smtClean="0"/>
              <a:t>3/18/19</a:t>
            </a:fld>
            <a:endParaRPr lang="en-US"/>
          </a:p>
        </p:txBody>
      </p:sp>
      <p:sp>
        <p:nvSpPr>
          <p:cNvPr id="6" name="Footer Placeholder 5">
            <a:extLst>
              <a:ext uri="{FF2B5EF4-FFF2-40B4-BE49-F238E27FC236}">
                <a16:creationId xmlns:a16="http://schemas.microsoft.com/office/drawing/2014/main" id="{EE68797B-C3A3-7845-A5F2-6048B54C47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207A3-8B2E-274D-9983-EB1C4ECE0AA3}"/>
              </a:ext>
            </a:extLst>
          </p:cNvPr>
          <p:cNvSpPr>
            <a:spLocks noGrp="1"/>
          </p:cNvSpPr>
          <p:nvPr>
            <p:ph type="sldNum" sz="quarter" idx="12"/>
          </p:nvPr>
        </p:nvSpPr>
        <p:spPr/>
        <p:txBody>
          <a:bodyPr/>
          <a:lstStyle/>
          <a:p>
            <a:fld id="{48CAAB21-7415-EB43-A96B-376E0AB35B71}" type="slidenum">
              <a:rPr lang="en-US" smtClean="0"/>
              <a:t>‹#›</a:t>
            </a:fld>
            <a:endParaRPr lang="en-US"/>
          </a:p>
        </p:txBody>
      </p:sp>
    </p:spTree>
    <p:extLst>
      <p:ext uri="{BB962C8B-B14F-4D97-AF65-F5344CB8AC3E}">
        <p14:creationId xmlns:p14="http://schemas.microsoft.com/office/powerpoint/2010/main" val="971595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8C6754-4C57-744E-8EA1-56111ACB51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BE81BB-390F-5340-91DC-CCD84DBF32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A09474-9073-7940-BAF5-F45CBFD9FE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367D98-DF08-6547-A4F9-17DD5D9D6E17}" type="datetimeFigureOut">
              <a:rPr lang="en-US" smtClean="0"/>
              <a:t>3/18/19</a:t>
            </a:fld>
            <a:endParaRPr lang="en-US"/>
          </a:p>
        </p:txBody>
      </p:sp>
      <p:sp>
        <p:nvSpPr>
          <p:cNvPr id="5" name="Footer Placeholder 4">
            <a:extLst>
              <a:ext uri="{FF2B5EF4-FFF2-40B4-BE49-F238E27FC236}">
                <a16:creationId xmlns:a16="http://schemas.microsoft.com/office/drawing/2014/main" id="{22614B5B-ABC5-B449-B02E-26E2D6D200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E42617-7177-9B4B-8298-5FA6F46D4A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CAAB21-7415-EB43-A96B-376E0AB35B71}" type="slidenum">
              <a:rPr lang="en-US" smtClean="0"/>
              <a:t>‹#›</a:t>
            </a:fld>
            <a:endParaRPr lang="en-US"/>
          </a:p>
        </p:txBody>
      </p:sp>
    </p:spTree>
    <p:extLst>
      <p:ext uri="{BB962C8B-B14F-4D97-AF65-F5344CB8AC3E}">
        <p14:creationId xmlns:p14="http://schemas.microsoft.com/office/powerpoint/2010/main" val="2874049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rPr>
              <a:t> </a:t>
            </a:r>
          </a:p>
        </p:txBody>
      </p:sp>
      <p:cxnSp>
        <p:nvCxnSpPr>
          <p:cNvPr id="19" name="Straight Connector 1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32553" y="2426817"/>
            <a:ext cx="5343963" cy="4048052"/>
          </a:xfrm>
          <a:prstGeom prst="rect">
            <a:avLst/>
          </a:prstGeom>
        </p:spPr>
      </p:pic>
      <p:cxnSp>
        <p:nvCxnSpPr>
          <p:cNvPr id="17" name="Straight Connector 1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Content Placeholder 5"/>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329374" y="2426817"/>
            <a:ext cx="5670630" cy="3274788"/>
          </a:xfrm>
          <a:prstGeom prst="rect">
            <a:avLst/>
          </a:prstGeom>
        </p:spPr>
      </p:pic>
      <p:pic>
        <p:nvPicPr>
          <p:cNvPr id="9" name="Picture 8">
            <a:extLst>
              <a:ext uri="{FF2B5EF4-FFF2-40B4-BE49-F238E27FC236}">
                <a16:creationId xmlns:a16="http://schemas.microsoft.com/office/drawing/2014/main" id="{0815A3D3-3CAE-484F-9AE2-EC187C84705C}"/>
              </a:ext>
            </a:extLst>
          </p:cNvPr>
          <p:cNvPicPr>
            <a:picLocks noChangeAspect="1"/>
          </p:cNvPicPr>
          <p:nvPr/>
        </p:nvPicPr>
        <p:blipFill>
          <a:blip r:embed="rId5"/>
          <a:stretch>
            <a:fillRect/>
          </a:stretch>
        </p:blipFill>
        <p:spPr>
          <a:xfrm>
            <a:off x="4513182" y="457863"/>
            <a:ext cx="3165635" cy="1012703"/>
          </a:xfrm>
          <a:prstGeom prst="rect">
            <a:avLst/>
          </a:prstGeom>
        </p:spPr>
      </p:pic>
      <p:pic>
        <p:nvPicPr>
          <p:cNvPr id="10" name="Content Placeholder 3">
            <a:extLst>
              <a:ext uri="{FF2B5EF4-FFF2-40B4-BE49-F238E27FC236}">
                <a16:creationId xmlns:a16="http://schemas.microsoft.com/office/drawing/2014/main" id="{8C78BCC8-BAF1-6A49-BE26-FCD743FC00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881" y="280374"/>
            <a:ext cx="1367682" cy="1367682"/>
          </a:xfrm>
          <a:prstGeom prst="rect">
            <a:avLst/>
          </a:prstGeom>
        </p:spPr>
      </p:pic>
      <p:pic>
        <p:nvPicPr>
          <p:cNvPr id="3" name="Picture 2">
            <a:extLst>
              <a:ext uri="{FF2B5EF4-FFF2-40B4-BE49-F238E27FC236}">
                <a16:creationId xmlns:a16="http://schemas.microsoft.com/office/drawing/2014/main" id="{BDA3D223-7D6D-ED48-8ACE-13D730C4937F}"/>
              </a:ext>
            </a:extLst>
          </p:cNvPr>
          <p:cNvPicPr>
            <a:picLocks noChangeAspect="1"/>
          </p:cNvPicPr>
          <p:nvPr/>
        </p:nvPicPr>
        <p:blipFill>
          <a:blip r:embed="rId7"/>
          <a:stretch>
            <a:fillRect/>
          </a:stretch>
        </p:blipFill>
        <p:spPr>
          <a:xfrm>
            <a:off x="9552605" y="411492"/>
            <a:ext cx="2133600" cy="952500"/>
          </a:xfrm>
          <a:prstGeom prst="rect">
            <a:avLst/>
          </a:prstGeom>
        </p:spPr>
      </p:pic>
    </p:spTree>
    <p:extLst>
      <p:ext uri="{BB962C8B-B14F-4D97-AF65-F5344CB8AC3E}">
        <p14:creationId xmlns:p14="http://schemas.microsoft.com/office/powerpoint/2010/main" val="1630427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GTA Training</a:t>
            </a:r>
          </a:p>
        </p:txBody>
      </p:sp>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14995" y="2509911"/>
            <a:ext cx="7106910" cy="3997637"/>
          </a:xfrm>
          <a:prstGeom prst="rect">
            <a:avLst/>
          </a:prstGeom>
        </p:spPr>
      </p:pic>
    </p:spTree>
    <p:extLst>
      <p:ext uri="{BB962C8B-B14F-4D97-AF65-F5344CB8AC3E}">
        <p14:creationId xmlns:p14="http://schemas.microsoft.com/office/powerpoint/2010/main" val="806413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3875" y="42595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Behind the Scenes</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6314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63029" y="1012004"/>
            <a:ext cx="3416158" cy="4795408"/>
          </a:xfrm>
        </p:spPr>
        <p:txBody>
          <a:bodyPr>
            <a:normAutofit/>
          </a:bodyPr>
          <a:lstStyle/>
          <a:p>
            <a:r>
              <a:rPr lang="en-US">
                <a:solidFill>
                  <a:srgbClr val="FFFFFF"/>
                </a:solidFill>
              </a:rPr>
              <a:t>Why Not Artificial Intelligence?</a:t>
            </a:r>
          </a:p>
        </p:txBody>
      </p:sp>
      <p:graphicFrame>
        <p:nvGraphicFramePr>
          <p:cNvPr id="5" name="Content Placeholder 2">
            <a:extLst>
              <a:ext uri="{FF2B5EF4-FFF2-40B4-BE49-F238E27FC236}">
                <a16:creationId xmlns:a16="http://schemas.microsoft.com/office/drawing/2014/main" id="{4B2F39FF-E9F7-4442-B7DE-B4013F334BB5}"/>
              </a:ext>
            </a:extLst>
          </p:cNvPr>
          <p:cNvGraphicFramePr>
            <a:graphicFrameLocks noGrp="1"/>
          </p:cNvGraphicFramePr>
          <p:nvPr>
            <p:ph idx="1"/>
            <p:extLst>
              <p:ext uri="{D42A27DB-BD31-4B8C-83A1-F6EECF244321}">
                <p14:modId xmlns:p14="http://schemas.microsoft.com/office/powerpoint/2010/main" val="156604402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6545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63029" y="1012004"/>
            <a:ext cx="3416158" cy="4795408"/>
          </a:xfrm>
        </p:spPr>
        <p:txBody>
          <a:bodyPr>
            <a:normAutofit/>
          </a:bodyPr>
          <a:lstStyle/>
          <a:p>
            <a:r>
              <a:rPr lang="en-US" dirty="0">
                <a:solidFill>
                  <a:srgbClr val="FFFFFF"/>
                </a:solidFill>
              </a:rPr>
              <a:t>Machine Learning Research Directions</a:t>
            </a:r>
          </a:p>
        </p:txBody>
      </p:sp>
      <p:graphicFrame>
        <p:nvGraphicFramePr>
          <p:cNvPr id="5" name="Content Placeholder 2">
            <a:extLst>
              <a:ext uri="{FF2B5EF4-FFF2-40B4-BE49-F238E27FC236}">
                <a16:creationId xmlns:a16="http://schemas.microsoft.com/office/drawing/2014/main" id="{F0CF30D0-D7A0-49E2-9BBD-7702DC04C8BF}"/>
              </a:ext>
            </a:extLst>
          </p:cNvPr>
          <p:cNvGraphicFramePr>
            <a:graphicFrameLocks noGrp="1"/>
          </p:cNvGraphicFramePr>
          <p:nvPr>
            <p:ph idx="1"/>
            <p:extLst>
              <p:ext uri="{D42A27DB-BD31-4B8C-83A1-F6EECF244321}">
                <p14:modId xmlns:p14="http://schemas.microsoft.com/office/powerpoint/2010/main" val="4139000223"/>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6604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63029" y="1012004"/>
            <a:ext cx="3416158" cy="4795408"/>
          </a:xfrm>
        </p:spPr>
        <p:txBody>
          <a:bodyPr>
            <a:normAutofit/>
          </a:bodyPr>
          <a:lstStyle/>
          <a:p>
            <a:r>
              <a:rPr lang="en-US">
                <a:solidFill>
                  <a:srgbClr val="FFFFFF"/>
                </a:solidFill>
              </a:rPr>
              <a:t>Research Findings</a:t>
            </a:r>
          </a:p>
        </p:txBody>
      </p:sp>
      <p:graphicFrame>
        <p:nvGraphicFramePr>
          <p:cNvPr id="5" name="Content Placeholder 2">
            <a:extLst>
              <a:ext uri="{FF2B5EF4-FFF2-40B4-BE49-F238E27FC236}">
                <a16:creationId xmlns:a16="http://schemas.microsoft.com/office/drawing/2014/main" id="{65974437-FCC3-4127-B1DF-3D9D42153B92}"/>
              </a:ext>
            </a:extLst>
          </p:cNvPr>
          <p:cNvGraphicFramePr>
            <a:graphicFrameLocks noGrp="1"/>
          </p:cNvGraphicFramePr>
          <p:nvPr>
            <p:ph idx="1"/>
            <p:extLst>
              <p:ext uri="{D42A27DB-BD31-4B8C-83A1-F6EECF244321}">
                <p14:modId xmlns:p14="http://schemas.microsoft.com/office/powerpoint/2010/main" val="232033086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0756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Parents &amp; Administrators</a:t>
            </a:r>
          </a:p>
        </p:txBody>
      </p:sp>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29376" y="2426818"/>
            <a:ext cx="5060299" cy="3997637"/>
          </a:xfrm>
          <a:prstGeom prst="rect">
            <a:avLst/>
          </a:prstGeom>
        </p:spPr>
      </p:pic>
      <p:cxnSp>
        <p:nvCxnSpPr>
          <p:cNvPr id="18" name="Straight Connector 17">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Content Placeholder 8"/>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445073" y="2604724"/>
            <a:ext cx="5455917" cy="3641825"/>
          </a:xfrm>
          <a:prstGeom prst="rect">
            <a:avLst/>
          </a:prstGeom>
        </p:spPr>
      </p:pic>
    </p:spTree>
    <p:extLst>
      <p:ext uri="{BB962C8B-B14F-4D97-AF65-F5344CB8AC3E}">
        <p14:creationId xmlns:p14="http://schemas.microsoft.com/office/powerpoint/2010/main" val="373682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0" name="Rectangle 9">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descr="A close up of a piece of paper&#10;&#10;Description automatically generated"/>
          <p:cNvPicPr>
            <a:picLocks noChangeAspect="1"/>
          </p:cNvPicPr>
          <p:nvPr/>
        </p:nvPicPr>
        <p:blipFill rotWithShape="1">
          <a:blip r:embed="rId3"/>
          <a:srcRect t="15582" r="1" b="7545"/>
          <a:stretch/>
        </p:blipFill>
        <p:spPr>
          <a:xfrm rot="21480000">
            <a:off x="1137837" y="1003258"/>
            <a:ext cx="9916327" cy="4764396"/>
          </a:xfrm>
          <a:prstGeom prst="rect">
            <a:avLst/>
          </a:prstGeom>
        </p:spPr>
      </p:pic>
    </p:spTree>
    <p:extLst>
      <p:ext uri="{BB962C8B-B14F-4D97-AF65-F5344CB8AC3E}">
        <p14:creationId xmlns:p14="http://schemas.microsoft.com/office/powerpoint/2010/main" val="3603548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Kindergarten</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indoor, wall, table, child&#10;&#10;Description automatically generated">
            <a:extLst>
              <a:ext uri="{FF2B5EF4-FFF2-40B4-BE49-F238E27FC236}">
                <a16:creationId xmlns:a16="http://schemas.microsoft.com/office/drawing/2014/main" id="{EF78882D-A5CB-EF4F-8AA1-6E2E53B78163}"/>
              </a:ext>
            </a:extLst>
          </p:cNvPr>
          <p:cNvPicPr>
            <a:picLocks noChangeAspect="1"/>
          </p:cNvPicPr>
          <p:nvPr/>
        </p:nvPicPr>
        <p:blipFill>
          <a:blip r:embed="rId3"/>
          <a:stretch>
            <a:fillRect/>
          </a:stretch>
        </p:blipFill>
        <p:spPr>
          <a:xfrm>
            <a:off x="2021682" y="2424666"/>
            <a:ext cx="8148636" cy="4213917"/>
          </a:xfrm>
          <a:prstGeom prst="rect">
            <a:avLst/>
          </a:prstGeom>
        </p:spPr>
      </p:pic>
    </p:spTree>
    <p:extLst>
      <p:ext uri="{BB962C8B-B14F-4D97-AF65-F5344CB8AC3E}">
        <p14:creationId xmlns:p14="http://schemas.microsoft.com/office/powerpoint/2010/main" val="2583516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6073" y="4756638"/>
            <a:ext cx="11139854" cy="930447"/>
          </a:xfrm>
        </p:spPr>
        <p:txBody>
          <a:bodyPr vert="horz" lIns="91440" tIns="45720" rIns="91440" bIns="45720" rtlCol="0" anchor="b">
            <a:normAutofit/>
          </a:bodyPr>
          <a:lstStyle/>
          <a:p>
            <a:pPr algn="ctr"/>
            <a:r>
              <a:rPr lang="en-US" sz="5400" kern="1200" dirty="0">
                <a:solidFill>
                  <a:srgbClr val="FFFFFF"/>
                </a:solidFill>
                <a:latin typeface="+mj-lt"/>
                <a:ea typeface="+mj-ea"/>
                <a:cs typeface="+mj-cs"/>
              </a:rPr>
              <a:t>When Immersive is Needed?</a:t>
            </a:r>
          </a:p>
        </p:txBody>
      </p:sp>
      <p:pic>
        <p:nvPicPr>
          <p:cNvPr id="17"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8841" r="1" b="3981"/>
          <a:stretch/>
        </p:blipFill>
        <p:spPr>
          <a:xfrm>
            <a:off x="2633577" y="307731"/>
            <a:ext cx="6869746" cy="3997637"/>
          </a:xfrm>
          <a:prstGeom prst="rect">
            <a:avLst/>
          </a:prstGeom>
        </p:spPr>
      </p:pic>
      <p:cxnSp>
        <p:nvCxnSpPr>
          <p:cNvPr id="29" name="Straight Connector 2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2912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31"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2"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33"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34"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5"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6"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p:cNvSpPr>
            <a:spLocks noGrp="1"/>
          </p:cNvSpPr>
          <p:nvPr>
            <p:ph type="title"/>
          </p:nvPr>
        </p:nvSpPr>
        <p:spPr>
          <a:xfrm>
            <a:off x="535020" y="685800"/>
            <a:ext cx="2780271" cy="5105400"/>
          </a:xfrm>
        </p:spPr>
        <p:txBody>
          <a:bodyPr>
            <a:normAutofit/>
          </a:bodyPr>
          <a:lstStyle/>
          <a:p>
            <a:r>
              <a:rPr lang="en-US" sz="4000">
                <a:solidFill>
                  <a:srgbClr val="FFFFFF"/>
                </a:solidFill>
              </a:rPr>
              <a:t>Current Projects</a:t>
            </a:r>
          </a:p>
        </p:txBody>
      </p:sp>
      <p:graphicFrame>
        <p:nvGraphicFramePr>
          <p:cNvPr id="5" name="Content Placeholder 2">
            <a:extLst>
              <a:ext uri="{FF2B5EF4-FFF2-40B4-BE49-F238E27FC236}">
                <a16:creationId xmlns:a16="http://schemas.microsoft.com/office/drawing/2014/main" id="{9D1A2C5D-989D-4474-A31A-AC7654DB0FFD}"/>
              </a:ext>
            </a:extLst>
          </p:cNvPr>
          <p:cNvGraphicFramePr>
            <a:graphicFrameLocks noGrp="1"/>
          </p:cNvGraphicFramePr>
          <p:nvPr>
            <p:ph idx="1"/>
            <p:extLst>
              <p:ext uri="{D42A27DB-BD31-4B8C-83A1-F6EECF244321}">
                <p14:modId xmlns:p14="http://schemas.microsoft.com/office/powerpoint/2010/main" val="1064271975"/>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7941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EB413-2432-8C45-A17B-6EAA035B0089}"/>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Inclusive High School Class</a:t>
            </a:r>
          </a:p>
        </p:txBody>
      </p:sp>
      <p:pic>
        <p:nvPicPr>
          <p:cNvPr id="7" name="Picture 6" descr="A group of people in a room&#10;&#10;Description automatically generated">
            <a:extLst>
              <a:ext uri="{FF2B5EF4-FFF2-40B4-BE49-F238E27FC236}">
                <a16:creationId xmlns:a16="http://schemas.microsoft.com/office/drawing/2014/main" id="{7FC8F500-33FE-5440-ABFE-A835A20965F2}"/>
              </a:ext>
            </a:extLst>
          </p:cNvPr>
          <p:cNvPicPr>
            <a:picLocks noChangeAspect="1"/>
          </p:cNvPicPr>
          <p:nvPr/>
        </p:nvPicPr>
        <p:blipFill>
          <a:blip r:embed="rId3"/>
          <a:stretch>
            <a:fillRect/>
          </a:stretch>
        </p:blipFill>
        <p:spPr>
          <a:xfrm>
            <a:off x="942975" y="1675227"/>
            <a:ext cx="10442765" cy="5116956"/>
          </a:xfrm>
          <a:prstGeom prst="rect">
            <a:avLst/>
          </a:prstGeom>
        </p:spPr>
      </p:pic>
    </p:spTree>
    <p:extLst>
      <p:ext uri="{BB962C8B-B14F-4D97-AF65-F5344CB8AC3E}">
        <p14:creationId xmlns:p14="http://schemas.microsoft.com/office/powerpoint/2010/main" val="888885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B7B797-B96D-174E-88FE-5BB20AFD6D3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Non-Suicidal Self Injury</a:t>
            </a:r>
          </a:p>
        </p:txBody>
      </p:sp>
      <p:pic>
        <p:nvPicPr>
          <p:cNvPr id="5" name="Picture 4" descr="A person standing in front of a window&#10;&#10;Description automatically generated">
            <a:extLst>
              <a:ext uri="{FF2B5EF4-FFF2-40B4-BE49-F238E27FC236}">
                <a16:creationId xmlns:a16="http://schemas.microsoft.com/office/drawing/2014/main" id="{62CE6A6E-E99E-0A46-95A3-F6FDC94CD5B7}"/>
              </a:ext>
            </a:extLst>
          </p:cNvPr>
          <p:cNvPicPr>
            <a:picLocks noChangeAspect="1"/>
          </p:cNvPicPr>
          <p:nvPr/>
        </p:nvPicPr>
        <p:blipFill rotWithShape="1">
          <a:blip r:embed="rId3"/>
          <a:srcRect l="30241"/>
          <a:stretch/>
        </p:blipFill>
        <p:spPr>
          <a:xfrm>
            <a:off x="3187700" y="1687927"/>
            <a:ext cx="5816599" cy="5044594"/>
          </a:xfrm>
          <a:prstGeom prst="rect">
            <a:avLst/>
          </a:prstGeom>
        </p:spPr>
      </p:pic>
    </p:spTree>
    <p:extLst>
      <p:ext uri="{BB962C8B-B14F-4D97-AF65-F5344CB8AC3E}">
        <p14:creationId xmlns:p14="http://schemas.microsoft.com/office/powerpoint/2010/main" val="1689897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883</Words>
  <Application>Microsoft Macintosh PowerPoint</Application>
  <PresentationFormat>Widescreen</PresentationFormat>
  <Paragraphs>55</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Impact</vt:lpstr>
      <vt:lpstr>Office Theme</vt:lpstr>
      <vt:lpstr> </vt:lpstr>
      <vt:lpstr>Research Findings</vt:lpstr>
      <vt:lpstr>Parents &amp; Administrators</vt:lpstr>
      <vt:lpstr>PowerPoint Presentation</vt:lpstr>
      <vt:lpstr>Kindergarten</vt:lpstr>
      <vt:lpstr>When Immersive is Needed?</vt:lpstr>
      <vt:lpstr>Current Projects</vt:lpstr>
      <vt:lpstr>Inclusive High School Class</vt:lpstr>
      <vt:lpstr>Non-Suicidal Self Injury</vt:lpstr>
      <vt:lpstr>GTA Training</vt:lpstr>
      <vt:lpstr>Behind the Scenes</vt:lpstr>
      <vt:lpstr>Why Not Artificial Intelligence?</vt:lpstr>
      <vt:lpstr>Machine Learning Research Directions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Charles.E. Hughes</dc:creator>
  <cp:lastModifiedBy>Charles.E. Hughes</cp:lastModifiedBy>
  <cp:revision>5</cp:revision>
  <dcterms:created xsi:type="dcterms:W3CDTF">2019-03-16T20:50:50Z</dcterms:created>
  <dcterms:modified xsi:type="dcterms:W3CDTF">2019-03-18T23:11:05Z</dcterms:modified>
</cp:coreProperties>
</file>