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9" r:id="rId13"/>
    <p:sldId id="263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4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7D5C7B3-DB9F-42DF-90FE-149B77CD9DE2}" type="datetimeFigureOut">
              <a:rPr lang="en-US" smtClean="0"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DF5910D6-7B25-4BEA-A4C6-777B1FA632B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Travis </a:t>
            </a:r>
            <a:r>
              <a:rPr lang="en-US" sz="3600" dirty="0" err="1" smtClean="0"/>
              <a:t>Heminger</a:t>
            </a:r>
            <a:endParaRPr lang="en-US" sz="3600" dirty="0" smtClean="0"/>
          </a:p>
          <a:p>
            <a:r>
              <a:rPr lang="en-US" sz="3600" dirty="0" err="1" smtClean="0"/>
              <a:t>Nikolay</a:t>
            </a:r>
            <a:r>
              <a:rPr lang="en-US" sz="3600" dirty="0" smtClean="0"/>
              <a:t> </a:t>
            </a:r>
            <a:r>
              <a:rPr lang="en-US" sz="3600" dirty="0" err="1" smtClean="0"/>
              <a:t>Abdrakhmanov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sz="4400" dirty="0" smtClean="0"/>
              <a:t>Innovations In Wireless Communication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7146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Finalization is currently taking place, expected to finish this year</a:t>
            </a:r>
          </a:p>
          <a:p>
            <a:r>
              <a:rPr lang="en-US" dirty="0" smtClean="0"/>
              <a:t>Current specifications allows 1 </a:t>
            </a:r>
            <a:r>
              <a:rPr lang="en-US" dirty="0" err="1" smtClean="0"/>
              <a:t>Gbit</a:t>
            </a:r>
            <a:r>
              <a:rPr lang="en-US" dirty="0" smtClean="0"/>
              <a:t>/s throughput at speeds of 500 </a:t>
            </a:r>
            <a:r>
              <a:rPr lang="en-US" dirty="0" err="1" smtClean="0"/>
              <a:t>Mbits</a:t>
            </a:r>
            <a:r>
              <a:rPr lang="en-US" dirty="0" smtClean="0"/>
              <a:t>/s</a:t>
            </a:r>
          </a:p>
          <a:p>
            <a:r>
              <a:rPr lang="en-US" dirty="0" smtClean="0"/>
              <a:t>Up to 160 </a:t>
            </a:r>
            <a:r>
              <a:rPr lang="en-US" dirty="0" err="1" smtClean="0"/>
              <a:t>Mhz</a:t>
            </a:r>
            <a:r>
              <a:rPr lang="en-US" dirty="0" smtClean="0"/>
              <a:t> bandwidth compared to Wireless N’s 40 </a:t>
            </a:r>
            <a:r>
              <a:rPr lang="en-US" dirty="0" err="1" smtClean="0"/>
              <a:t>Mhz</a:t>
            </a:r>
            <a:endParaRPr lang="en-US" dirty="0" smtClean="0"/>
          </a:p>
          <a:p>
            <a:r>
              <a:rPr lang="en-US" dirty="0" smtClean="0"/>
              <a:t>Up to 8 simultaneous channels compared to Wireless N’s 4</a:t>
            </a:r>
          </a:p>
          <a:p>
            <a:r>
              <a:rPr lang="en-US" dirty="0" smtClean="0"/>
              <a:t>Currently on the market (ASUS, Buffalo, Belkin, D-Link, </a:t>
            </a:r>
            <a:r>
              <a:rPr lang="en-US" dirty="0" err="1" smtClean="0"/>
              <a:t>Netgear</a:t>
            </a:r>
            <a:r>
              <a:rPr lang="en-US" dirty="0" smtClean="0"/>
              <a:t>, Linksys)</a:t>
            </a:r>
          </a:p>
          <a:p>
            <a:r>
              <a:rPr lang="en-US" dirty="0" smtClean="0"/>
              <a:t>Expensive – Routers cost $150 and up</a:t>
            </a:r>
            <a:endParaRPr lang="en-US" dirty="0"/>
          </a:p>
        </p:txBody>
      </p:sp>
      <p:pic>
        <p:nvPicPr>
          <p:cNvPr id="1026" name="Picture 2" descr="http://ecx.images-amazon.com/images/I/41vOOyzq5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0"/>
            <a:ext cx="1676400" cy="1676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3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WIGIG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Established by the Wireless Gigabit Alliance aka </a:t>
            </a:r>
            <a:r>
              <a:rPr lang="en-US" dirty="0" err="1" smtClean="0"/>
              <a:t>WiGig</a:t>
            </a:r>
            <a:endParaRPr lang="en-US" dirty="0" smtClean="0"/>
          </a:p>
          <a:p>
            <a:r>
              <a:rPr lang="en-US" dirty="0" smtClean="0"/>
              <a:t>Currently under development</a:t>
            </a:r>
          </a:p>
          <a:p>
            <a:r>
              <a:rPr lang="en-US" dirty="0" smtClean="0"/>
              <a:t>Specification establishes a standard to allow the transmission of gigabit wireless speeds</a:t>
            </a:r>
          </a:p>
          <a:p>
            <a:r>
              <a:rPr lang="en-US" dirty="0" smtClean="0"/>
              <a:t>Theoretical speed is 7 </a:t>
            </a:r>
            <a:r>
              <a:rPr lang="en-US" dirty="0" err="1" smtClean="0"/>
              <a:t>Gbits</a:t>
            </a:r>
            <a:r>
              <a:rPr lang="en-US" dirty="0" smtClean="0"/>
              <a:t>/s</a:t>
            </a:r>
          </a:p>
          <a:p>
            <a:r>
              <a:rPr lang="en-US" dirty="0" smtClean="0"/>
              <a:t>Protocol adaption layers allow expandability into data buses for PC peripherals </a:t>
            </a:r>
          </a:p>
          <a:p>
            <a:r>
              <a:rPr lang="en-US" dirty="0" err="1" smtClean="0"/>
              <a:t>WiGig</a:t>
            </a:r>
            <a:r>
              <a:rPr lang="en-US" dirty="0" smtClean="0"/>
              <a:t> Display Extension</a:t>
            </a:r>
          </a:p>
          <a:p>
            <a:pPr lvl="1"/>
            <a:r>
              <a:rPr lang="en-US" dirty="0"/>
              <a:t>Use of 60Ghz frequency band</a:t>
            </a:r>
          </a:p>
          <a:p>
            <a:pPr lvl="1"/>
            <a:r>
              <a:rPr lang="en-US" dirty="0" smtClean="0"/>
              <a:t>Wireless transmission of audio and video signals</a:t>
            </a:r>
          </a:p>
          <a:p>
            <a:pPr lvl="1"/>
            <a:r>
              <a:rPr lang="en-US" dirty="0" smtClean="0"/>
              <a:t>Wireless display interfaces like </a:t>
            </a:r>
            <a:r>
              <a:rPr lang="en-US" dirty="0" err="1" smtClean="0"/>
              <a:t>DisplayPort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File:WiGig Alliance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620" y="4191000"/>
            <a:ext cx="2438400" cy="1267969"/>
          </a:xfrm>
          <a:prstGeom prst="roundRect">
            <a:avLst>
              <a:gd name="adj" fmla="val 11111"/>
            </a:avLst>
          </a:prstGeom>
          <a:ln w="10795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  <a:softEdge rad="127000"/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33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Evolved from the old phone networks to 4G LTE and WIMAX services</a:t>
            </a:r>
          </a:p>
          <a:p>
            <a:r>
              <a:rPr lang="en-US" dirty="0" smtClean="0"/>
              <a:t>802.11 Standard from A to AD</a:t>
            </a:r>
          </a:p>
          <a:p>
            <a:r>
              <a:rPr lang="en-US" dirty="0" smtClean="0"/>
              <a:t>Wireless is the future!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00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1800" dirty="0" err="1">
                <a:latin typeface="Times New Roman"/>
              </a:rPr>
              <a:t>Chermack</a:t>
            </a:r>
            <a:r>
              <a:rPr lang="en-US" sz="1800" dirty="0">
                <a:latin typeface="Times New Roman"/>
              </a:rPr>
              <a:t>, T. (2011). </a:t>
            </a:r>
            <a:r>
              <a:rPr lang="en-US" sz="1800" i="1" dirty="0">
                <a:latin typeface="Times New Roman"/>
              </a:rPr>
              <a:t>Scenario planning in organizations</a:t>
            </a:r>
            <a:r>
              <a:rPr lang="en-US" sz="1800" dirty="0">
                <a:latin typeface="Times New Roman"/>
              </a:rPr>
              <a:t>. (Vol. 1). </a:t>
            </a:r>
            <a:r>
              <a:rPr lang="en-US" sz="1800" dirty="0" err="1" smtClean="0">
                <a:latin typeface="Times New Roman"/>
              </a:rPr>
              <a:t>Berrett</a:t>
            </a:r>
            <a:r>
              <a:rPr lang="en-US" sz="1800" dirty="0" smtClean="0">
                <a:latin typeface="Times New Roman"/>
              </a:rPr>
              <a:t>-	Koehler </a:t>
            </a:r>
            <a:r>
              <a:rPr lang="en-US" sz="1800" dirty="0">
                <a:latin typeface="Times New Roman"/>
              </a:rPr>
              <a:t>Publishers</a:t>
            </a:r>
            <a:r>
              <a:rPr lang="en-US" sz="1800" dirty="0" smtClean="0">
                <a:latin typeface="Times New Roman"/>
              </a:rPr>
              <a:t>.</a:t>
            </a:r>
          </a:p>
          <a:p>
            <a:endParaRPr lang="en-US" sz="1800" dirty="0">
              <a:latin typeface="Times New Roman"/>
            </a:endParaRPr>
          </a:p>
          <a:p>
            <a:r>
              <a:rPr lang="en-US" sz="1800" dirty="0" err="1">
                <a:latin typeface="Times New Roman"/>
              </a:rPr>
              <a:t>Glisic</a:t>
            </a:r>
            <a:r>
              <a:rPr lang="en-US" sz="1800" dirty="0">
                <a:latin typeface="Times New Roman"/>
              </a:rPr>
              <a:t>, S. (2006). </a:t>
            </a:r>
            <a:r>
              <a:rPr lang="en-US" sz="1800" i="1" dirty="0">
                <a:latin typeface="Times New Roman"/>
              </a:rPr>
              <a:t>Advanced wireless networks: 4g technologies</a:t>
            </a:r>
            <a:r>
              <a:rPr lang="en-US" sz="1800" dirty="0">
                <a:latin typeface="Times New Roman"/>
              </a:rPr>
              <a:t>. West Sussex: </a:t>
            </a:r>
            <a:r>
              <a:rPr lang="en-US" sz="1800" dirty="0" smtClean="0">
                <a:latin typeface="Times New Roman"/>
              </a:rPr>
              <a:t>	Wiley.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IEEE.org, http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standards.ieee.org/getieee802/download/802.11g-2003.pdf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IEEE.org (2012), http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://standards.ieee.org/about/get/802/802.11.html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27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Travis </a:t>
            </a:r>
            <a:r>
              <a:rPr lang="en-US" sz="3600" dirty="0" err="1" smtClean="0"/>
              <a:t>Heminger</a:t>
            </a:r>
            <a:endParaRPr lang="en-US" sz="3600" dirty="0" smtClean="0"/>
          </a:p>
          <a:p>
            <a:r>
              <a:rPr lang="en-US" sz="3600" dirty="0" err="1" smtClean="0"/>
              <a:t>Nikolay</a:t>
            </a:r>
            <a:r>
              <a:rPr lang="en-US" sz="3600" dirty="0" smtClean="0"/>
              <a:t> </a:t>
            </a:r>
            <a:r>
              <a:rPr lang="en-US" sz="3600" dirty="0" err="1" smtClean="0"/>
              <a:t>Abdrakhmanov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sz="4400" dirty="0" smtClean="0"/>
              <a:t>Innovations In Wireless Communication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8644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Presentation </a:t>
            </a:r>
            <a:r>
              <a:rPr lang="en-US" sz="3600" dirty="0" err="1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dirty="0" smtClean="0"/>
              <a:t>Early Mobile Devices </a:t>
            </a:r>
            <a:r>
              <a:rPr lang="en-US" sz="1800" dirty="0" smtClean="0"/>
              <a:t>- Slides 3 - 4</a:t>
            </a:r>
            <a:endParaRPr lang="en-US" sz="1800" dirty="0" smtClean="0"/>
          </a:p>
          <a:p>
            <a:r>
              <a:rPr lang="en-US" sz="1800" dirty="0" smtClean="0"/>
              <a:t>Current Mobile Networks </a:t>
            </a:r>
            <a:r>
              <a:rPr lang="en-US" sz="1800" dirty="0" smtClean="0"/>
              <a:t>- </a:t>
            </a:r>
            <a:r>
              <a:rPr lang="en-US" sz="1800" dirty="0" smtClean="0"/>
              <a:t>Slides </a:t>
            </a:r>
            <a:r>
              <a:rPr lang="en-US" sz="1800" dirty="0" smtClean="0"/>
              <a:t>5 - 6</a:t>
            </a:r>
            <a:endParaRPr lang="en-US" sz="1800" dirty="0" smtClean="0"/>
          </a:p>
          <a:p>
            <a:r>
              <a:rPr lang="en-US" sz="1800" dirty="0" smtClean="0"/>
              <a:t>Future Research for Worldwide Cellular Communication </a:t>
            </a:r>
            <a:r>
              <a:rPr lang="en-US" sz="1800" dirty="0" smtClean="0"/>
              <a:t>- </a:t>
            </a:r>
            <a:r>
              <a:rPr lang="en-US" sz="1800" dirty="0" smtClean="0"/>
              <a:t>Slide </a:t>
            </a:r>
            <a:r>
              <a:rPr lang="en-US" sz="1800" dirty="0" smtClean="0"/>
              <a:t>7</a:t>
            </a:r>
          </a:p>
          <a:p>
            <a:r>
              <a:rPr lang="en-US" sz="1800" dirty="0" smtClean="0"/>
              <a:t>802.11 Standard - Slides 8 - 9</a:t>
            </a:r>
          </a:p>
          <a:p>
            <a:r>
              <a:rPr lang="en-US" sz="1800" dirty="0" smtClean="0"/>
              <a:t>802.11ac Protocol - Slide 10</a:t>
            </a:r>
          </a:p>
          <a:p>
            <a:r>
              <a:rPr lang="en-US" sz="1800" dirty="0" err="1" smtClean="0"/>
              <a:t>WiGig</a:t>
            </a:r>
            <a:r>
              <a:rPr lang="en-US" sz="1800" dirty="0" smtClean="0"/>
              <a:t> (802.11ad) - Slide 11</a:t>
            </a:r>
          </a:p>
          <a:p>
            <a:r>
              <a:rPr lang="en-US" sz="1800" dirty="0" smtClean="0"/>
              <a:t>Concluding Remarks - Slide 12</a:t>
            </a:r>
            <a:endParaRPr lang="en-US" sz="1800" dirty="0"/>
          </a:p>
          <a:p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9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Mobile Communication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MTS (</a:t>
            </a:r>
            <a:r>
              <a:rPr lang="en-US" sz="1800" b="1" dirty="0" smtClean="0"/>
              <a:t>Mobile </a:t>
            </a:r>
            <a:r>
              <a:rPr lang="en-US" sz="1800" b="1" dirty="0"/>
              <a:t>Telephone </a:t>
            </a:r>
            <a:r>
              <a:rPr lang="en-US" sz="1800" b="1" dirty="0" smtClean="0"/>
              <a:t>Service</a:t>
            </a:r>
            <a:r>
              <a:rPr lang="en-US" sz="1800" dirty="0" smtClean="0"/>
              <a:t>) Year 1946 (0G)</a:t>
            </a:r>
          </a:p>
          <a:p>
            <a:r>
              <a:rPr lang="en-US" sz="1800" dirty="0" smtClean="0"/>
              <a:t>Developed By Motorola and Bell Systems </a:t>
            </a:r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AMPS ( Advanced Mobile Phone System) Year 1983 (1G)</a:t>
            </a:r>
          </a:p>
          <a:p>
            <a:r>
              <a:rPr lang="en-US" sz="1800" dirty="0" smtClean="0"/>
              <a:t>Developed By Bell Laboratories(AT&amp;T)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AndroidOS\Documents\dkmb86g_487pr55s2hc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376" y="3505200"/>
            <a:ext cx="1954328" cy="211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droidOS\Documents\Mobile_radio_telepho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286" y="1658189"/>
            <a:ext cx="1635356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03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Mobile Communication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1800" b="1" dirty="0" smtClean="0"/>
          </a:p>
          <a:p>
            <a:r>
              <a:rPr lang="en-US" sz="1800" b="1" dirty="0" smtClean="0"/>
              <a:t>GSM (Global </a:t>
            </a:r>
            <a:r>
              <a:rPr lang="en-US" sz="1800" b="1" dirty="0"/>
              <a:t>System for Mobile </a:t>
            </a:r>
            <a:r>
              <a:rPr lang="en-US" sz="1800" b="1" dirty="0" smtClean="0"/>
              <a:t>Communications) Year 1990 (2G)</a:t>
            </a:r>
          </a:p>
          <a:p>
            <a:r>
              <a:rPr lang="en-US" sz="1800" b="1" dirty="0" smtClean="0"/>
              <a:t>Developed by </a:t>
            </a:r>
            <a:r>
              <a:rPr lang="en-US" sz="1800" dirty="0" smtClean="0"/>
              <a:t>European Telecommunications Standards Institute</a:t>
            </a:r>
          </a:p>
          <a:p>
            <a:endParaRPr lang="en-US" sz="1800" dirty="0"/>
          </a:p>
          <a:p>
            <a:r>
              <a:rPr lang="en-US" sz="1800" dirty="0" smtClean="0"/>
              <a:t>IS-95 System Using CDMA (Code Division Multiple Access) Year 1993 (2G)</a:t>
            </a:r>
          </a:p>
          <a:p>
            <a:r>
              <a:rPr lang="en-US" sz="1800" dirty="0" smtClean="0"/>
              <a:t>Developed by Qualcomm </a:t>
            </a:r>
            <a:r>
              <a:rPr lang="en-US" sz="1800" dirty="0" err="1" smtClean="0"/>
              <a:t>Inc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Transition From 1G Networks (Analog) to 2G (Digital) Allowed Exponential Growth in the Number of Users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04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Mobile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International Mobile </a:t>
            </a:r>
            <a:r>
              <a:rPr lang="en-US" sz="1800" b="1" dirty="0" smtClean="0"/>
              <a:t>Telecommunications-2000 (IMT-2000) (3G)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Must provide at least 200 </a:t>
            </a:r>
            <a:r>
              <a:rPr lang="en-US" sz="1800" b="1" dirty="0" err="1" smtClean="0"/>
              <a:t>kbits</a:t>
            </a:r>
            <a:r>
              <a:rPr lang="en-US" sz="1800" b="1" dirty="0" smtClean="0"/>
              <a:t>/s to meet standard</a:t>
            </a:r>
          </a:p>
          <a:p>
            <a:endParaRPr lang="en-US" sz="1800" b="1" dirty="0"/>
          </a:p>
          <a:p>
            <a:endParaRPr lang="en-US" sz="1800" b="1" dirty="0" smtClean="0"/>
          </a:p>
          <a:p>
            <a:r>
              <a:rPr lang="en-US" sz="1800" b="1" dirty="0" smtClean="0"/>
              <a:t>4G Standards – Mobile WIMAX and LTE (Long Term Evolution)</a:t>
            </a:r>
          </a:p>
          <a:p>
            <a:endParaRPr lang="en-US" sz="1800" b="1" dirty="0"/>
          </a:p>
          <a:p>
            <a:r>
              <a:rPr lang="en-US" sz="1800" b="1" dirty="0" smtClean="0"/>
              <a:t>Common speeds of 100 mbps to users</a:t>
            </a:r>
          </a:p>
        </p:txBody>
      </p:sp>
    </p:spTree>
    <p:extLst>
      <p:ext uri="{BB962C8B-B14F-4D97-AF65-F5344CB8AC3E}">
        <p14:creationId xmlns:p14="http://schemas.microsoft.com/office/powerpoint/2010/main" val="55889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Mobile Communication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 flipH="1" flipV="1">
            <a:off x="11277600" y="1828800"/>
            <a:ext cx="152400" cy="76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AndroidOS\Documents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3999"/>
            <a:ext cx="4724400" cy="511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56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Mobile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Generation Wireless Systems</a:t>
            </a:r>
          </a:p>
          <a:p>
            <a:endParaRPr lang="en-US" sz="1800" dirty="0"/>
          </a:p>
          <a:p>
            <a:r>
              <a:rPr lang="en-US" sz="1800" dirty="0" smtClean="0"/>
              <a:t>Hybrid Pervasive Networks</a:t>
            </a:r>
          </a:p>
          <a:p>
            <a:endParaRPr lang="en-US" sz="1800" dirty="0" smtClean="0"/>
          </a:p>
          <a:p>
            <a:r>
              <a:rPr lang="en-US" sz="1800" dirty="0" smtClean="0"/>
              <a:t>Dynamic </a:t>
            </a:r>
            <a:r>
              <a:rPr lang="en-US" sz="1800" dirty="0" err="1" smtClean="0"/>
              <a:t>Adhoc</a:t>
            </a:r>
            <a:r>
              <a:rPr lang="en-US" sz="1800" dirty="0" smtClean="0"/>
              <a:t> Wireless Networks</a:t>
            </a:r>
          </a:p>
          <a:p>
            <a:endParaRPr lang="en-US" sz="1800" dirty="0"/>
          </a:p>
          <a:p>
            <a:r>
              <a:rPr lang="en-US" sz="1800" dirty="0" smtClean="0"/>
              <a:t>Main Goal To Create Worldwide Core Network Standard Based on IPv6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0361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Standard (Wi-Fi)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Set of standards for implementing Wireless Local Area Network technologies</a:t>
            </a:r>
          </a:p>
          <a:p>
            <a:r>
              <a:rPr lang="en-US" dirty="0" smtClean="0"/>
              <a:t>Started with 802.11 (1997)</a:t>
            </a:r>
          </a:p>
          <a:p>
            <a:pPr lvl="1"/>
            <a:r>
              <a:rPr lang="en-US" dirty="0" smtClean="0"/>
              <a:t>2.4 </a:t>
            </a:r>
            <a:r>
              <a:rPr lang="en-US" dirty="0" err="1" smtClean="0"/>
              <a:t>Ghz</a:t>
            </a:r>
            <a:r>
              <a:rPr lang="en-US" dirty="0" smtClean="0"/>
              <a:t> frequency band</a:t>
            </a:r>
          </a:p>
          <a:p>
            <a:pPr lvl="1"/>
            <a:r>
              <a:rPr lang="en-US" dirty="0" smtClean="0"/>
              <a:t>Up to 2 </a:t>
            </a:r>
            <a:r>
              <a:rPr lang="en-US" dirty="0" err="1" smtClean="0"/>
              <a:t>Mbits</a:t>
            </a:r>
            <a:r>
              <a:rPr lang="en-US" dirty="0" smtClean="0"/>
              <a:t>/s</a:t>
            </a:r>
          </a:p>
          <a:p>
            <a:r>
              <a:rPr lang="en-US" dirty="0" smtClean="0"/>
              <a:t>802.11a (1999)</a:t>
            </a:r>
          </a:p>
          <a:p>
            <a:pPr lvl="1"/>
            <a:r>
              <a:rPr lang="en-US" dirty="0" smtClean="0"/>
              <a:t>5 </a:t>
            </a:r>
            <a:r>
              <a:rPr lang="en-US" dirty="0" err="1" smtClean="0"/>
              <a:t>Ghz</a:t>
            </a:r>
            <a:r>
              <a:rPr lang="en-US" dirty="0" smtClean="0"/>
              <a:t> frequency band</a:t>
            </a:r>
          </a:p>
          <a:p>
            <a:pPr lvl="1"/>
            <a:r>
              <a:rPr lang="en-US" dirty="0" smtClean="0"/>
              <a:t>Up to 54 </a:t>
            </a:r>
            <a:r>
              <a:rPr lang="en-US" dirty="0" err="1" smtClean="0"/>
              <a:t>Mbits</a:t>
            </a:r>
            <a:r>
              <a:rPr lang="en-US" dirty="0" smtClean="0"/>
              <a:t>/s</a:t>
            </a:r>
          </a:p>
          <a:p>
            <a:r>
              <a:rPr lang="en-US" dirty="0" smtClean="0"/>
              <a:t>802.11b (1999)</a:t>
            </a:r>
          </a:p>
          <a:p>
            <a:pPr lvl="1"/>
            <a:r>
              <a:rPr lang="en-US" dirty="0" smtClean="0"/>
              <a:t>2.4 </a:t>
            </a:r>
            <a:r>
              <a:rPr lang="en-US" dirty="0" err="1" smtClean="0"/>
              <a:t>Ghz</a:t>
            </a:r>
            <a:r>
              <a:rPr lang="en-US" dirty="0" smtClean="0"/>
              <a:t> frequency band</a:t>
            </a:r>
          </a:p>
          <a:p>
            <a:pPr lvl="1"/>
            <a:r>
              <a:rPr lang="en-US" dirty="0" smtClean="0"/>
              <a:t>Up to 11 </a:t>
            </a:r>
            <a:r>
              <a:rPr lang="en-US" dirty="0" err="1" smtClean="0"/>
              <a:t>Mbits</a:t>
            </a:r>
            <a:r>
              <a:rPr lang="en-US" dirty="0" smtClean="0"/>
              <a:t>/s</a:t>
            </a:r>
          </a:p>
          <a:p>
            <a:endParaRPr lang="en-US" dirty="0"/>
          </a:p>
        </p:txBody>
      </p:sp>
      <p:pic>
        <p:nvPicPr>
          <p:cNvPr id="4" name="Picture 2" descr="File:Wi-Fi Logo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409824"/>
            <a:ext cx="2895600" cy="1857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837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Standard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802.11g (2003)</a:t>
            </a:r>
            <a:endParaRPr lang="en-US" dirty="0"/>
          </a:p>
          <a:p>
            <a:pPr lvl="1"/>
            <a:r>
              <a:rPr lang="en-US" dirty="0"/>
              <a:t>2.4 </a:t>
            </a:r>
            <a:r>
              <a:rPr lang="en-US" dirty="0" err="1"/>
              <a:t>Ghz</a:t>
            </a:r>
            <a:r>
              <a:rPr lang="en-US" dirty="0"/>
              <a:t> frequency band</a:t>
            </a:r>
          </a:p>
          <a:p>
            <a:pPr lvl="1"/>
            <a:r>
              <a:rPr lang="en-US" dirty="0"/>
              <a:t>Up to 54 </a:t>
            </a:r>
            <a:r>
              <a:rPr lang="en-US" dirty="0" err="1"/>
              <a:t>Mbits</a:t>
            </a:r>
            <a:r>
              <a:rPr lang="en-US" dirty="0"/>
              <a:t>/s</a:t>
            </a:r>
          </a:p>
          <a:p>
            <a:r>
              <a:rPr lang="en-US" dirty="0"/>
              <a:t>802.11n </a:t>
            </a:r>
            <a:r>
              <a:rPr lang="en-US" dirty="0" smtClean="0"/>
              <a:t>(2009) – </a:t>
            </a:r>
            <a:r>
              <a:rPr lang="en-US" dirty="0"/>
              <a:t>Current Standard</a:t>
            </a:r>
          </a:p>
          <a:p>
            <a:pPr lvl="1"/>
            <a:r>
              <a:rPr lang="en-US" dirty="0"/>
              <a:t>2.4 </a:t>
            </a:r>
            <a:r>
              <a:rPr lang="en-US" dirty="0" err="1"/>
              <a:t>Ghz</a:t>
            </a:r>
            <a:r>
              <a:rPr lang="en-US" dirty="0"/>
              <a:t> and 5Ghz frequency band</a:t>
            </a:r>
          </a:p>
          <a:p>
            <a:pPr lvl="1"/>
            <a:r>
              <a:rPr lang="en-US" dirty="0"/>
              <a:t>Up to 150 </a:t>
            </a:r>
            <a:r>
              <a:rPr lang="en-US" dirty="0" err="1"/>
              <a:t>Mbits</a:t>
            </a:r>
            <a:r>
              <a:rPr lang="en-US" dirty="0"/>
              <a:t>/s per </a:t>
            </a:r>
            <a:r>
              <a:rPr lang="en-US" dirty="0" smtClean="0"/>
              <a:t>stream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File:Wi-Fi Logo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409824"/>
            <a:ext cx="2895600" cy="1857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713407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230</TotalTime>
  <Words>489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Times New Roman</vt:lpstr>
      <vt:lpstr>Horizon</vt:lpstr>
      <vt:lpstr>Innovations In Wireless Communication</vt:lpstr>
      <vt:lpstr>Presentation OverVIEW</vt:lpstr>
      <vt:lpstr>Mobile Communication</vt:lpstr>
      <vt:lpstr>Mobile Communication </vt:lpstr>
      <vt:lpstr>Mobile Communication </vt:lpstr>
      <vt:lpstr>Mobile Communication </vt:lpstr>
      <vt:lpstr>Mobile Communication</vt:lpstr>
      <vt:lpstr>802.11 Standard (Wi-Fi)</vt:lpstr>
      <vt:lpstr>802.11 Standard Continued</vt:lpstr>
      <vt:lpstr>802.11ac</vt:lpstr>
      <vt:lpstr>802.11AD WIGIG</vt:lpstr>
      <vt:lpstr>Concluding Remarks</vt:lpstr>
      <vt:lpstr>Resources</vt:lpstr>
      <vt:lpstr>Innovations In Wireless Communication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Innovations In Wireless Communication</dc:title>
  <dc:creator>AndroidOS</dc:creator>
  <cp:lastModifiedBy>Travis</cp:lastModifiedBy>
  <cp:revision>28</cp:revision>
  <dcterms:created xsi:type="dcterms:W3CDTF">2013-01-23T00:11:19Z</dcterms:created>
  <dcterms:modified xsi:type="dcterms:W3CDTF">2013-01-23T04:55:39Z</dcterms:modified>
</cp:coreProperties>
</file>