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Universal Serial Bus (USB)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Cory Koby</a:t>
            </a:r>
          </a:p>
          <a:p>
            <a:r>
              <a:rPr lang="en-US" dirty="0" smtClean="0"/>
              <a:t>Fred Smith Jr.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USB 3.0: Superspeed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Certified under the name ‘SuperSpeed’</a:t>
            </a:r>
          </a:p>
          <a:p>
            <a:pPr lvl="1"/>
            <a:r>
              <a:rPr lang="en-US" dirty="0" smtClean="0"/>
              <a:t>New Theoretical Max = 5 Gbits/s</a:t>
            </a:r>
          </a:p>
          <a:p>
            <a:r>
              <a:rPr lang="en-US" dirty="0" smtClean="0"/>
              <a:t>Upgraded from Half-Duplex (1.0/1.1/2.0) to Full-Duplex communication with Peripherals</a:t>
            </a:r>
          </a:p>
          <a:p>
            <a:pPr lvl="1"/>
            <a:r>
              <a:rPr lang="en-US" dirty="0" smtClean="0"/>
              <a:t>No longer uses Polling, technology upgraded to packet-routing.</a:t>
            </a:r>
          </a:p>
          <a:p>
            <a:r>
              <a:rPr lang="en-US" dirty="0" smtClean="0"/>
              <a:t>Lower Power Consumption</a:t>
            </a:r>
          </a:p>
          <a:p>
            <a:pPr lvl="1"/>
            <a:r>
              <a:rPr lang="en-US" dirty="0" smtClean="0"/>
              <a:t>Reduced by 85%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Competitors/Comparison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Competitors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Firewire S3200  </a:t>
            </a:r>
          </a:p>
          <a:p>
            <a:pPr lvl="1"/>
            <a:r>
              <a:rPr lang="en-US" dirty="0" smtClean="0"/>
              <a:t>Firewire runs at 3.2 Gbits/s</a:t>
            </a:r>
          </a:p>
          <a:p>
            <a:pPr lvl="1"/>
            <a:r>
              <a:rPr lang="en-US" dirty="0" smtClean="0"/>
              <a:t>Full duplex communication (bi-directional)</a:t>
            </a:r>
          </a:p>
          <a:p>
            <a:r>
              <a:rPr lang="en-US" dirty="0" smtClean="0"/>
              <a:t>eSATA</a:t>
            </a:r>
          </a:p>
          <a:p>
            <a:pPr lvl="2"/>
            <a:r>
              <a:rPr lang="en-US" dirty="0" smtClean="0"/>
              <a:t>Used for External Hard Drives</a:t>
            </a:r>
          </a:p>
          <a:p>
            <a:pPr lvl="2"/>
            <a:r>
              <a:rPr lang="en-US" dirty="0" smtClean="0"/>
              <a:t>Runs at 3.2 Gbits/s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USB 3.0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Speed – 4.8 (Actual)</a:t>
            </a:r>
          </a:p>
          <a:p>
            <a:pPr lvl="1"/>
            <a:r>
              <a:rPr lang="en-US" dirty="0" smtClean="0"/>
              <a:t>5 Gbits/s (Theoretical)</a:t>
            </a:r>
          </a:p>
          <a:p>
            <a:r>
              <a:rPr lang="en-US" dirty="0" smtClean="0"/>
              <a:t>Full-Duplex</a:t>
            </a:r>
          </a:p>
          <a:p>
            <a:pPr lvl="1"/>
            <a:r>
              <a:rPr lang="en-US" dirty="0" smtClean="0"/>
              <a:t>Bi-Directional Communication with Peripherals</a:t>
            </a:r>
          </a:p>
          <a:p>
            <a:r>
              <a:rPr lang="en-US" dirty="0" smtClean="0"/>
              <a:t>Packet Routing</a:t>
            </a:r>
          </a:p>
          <a:p>
            <a:pPr lvl="1"/>
            <a:r>
              <a:rPr lang="en-US" dirty="0" smtClean="0"/>
              <a:t>Allows for power saving and faster data transfer. </a:t>
            </a:r>
          </a:p>
          <a:p>
            <a:pPr lvl="1"/>
            <a:r>
              <a:rPr lang="en-US" dirty="0" smtClean="0"/>
              <a:t>All devices can transfer at the same time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Backwards Compatible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USB 3 and 2.0 are backwards compatible, though the speed is automatically scaled down to the lower technology. </a:t>
            </a:r>
          </a:p>
          <a:p>
            <a:r>
              <a:rPr lang="en-US" dirty="0" smtClean="0"/>
              <a:t>USB cables are all the same format for connectors. </a:t>
            </a:r>
          </a:p>
          <a:p>
            <a:pPr lvl="1"/>
            <a:r>
              <a:rPr lang="en-US" dirty="0" smtClean="0"/>
              <a:t>However, for extra power, USB 3.0 cables are specially hard-wired for printers and scanners, etc.</a:t>
            </a:r>
          </a:p>
          <a:p>
            <a:r>
              <a:rPr lang="en-US" dirty="0" smtClean="0"/>
              <a:t>New connectors for USB 3.0 are blue.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024744" cy="1143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9530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Unknown.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"Universal Serial Bus (USB *) Specifications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.“ Intel.com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Intel,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N.D.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Web. 21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 2013. 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://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www.intel.com/technology/usb/spec.htm?iid=Tech_usb+spec2. </a:t>
            </a:r>
          </a:p>
          <a:p>
            <a:pPr>
              <a:spcAft>
                <a:spcPts val="1200"/>
              </a:spcAft>
            </a:pPr>
            <a:r>
              <a:rPr lang="en-US" sz="2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Allyn-Feuer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Ari. “Super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speed: a brief history of USB 3.0,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2007-2018.” </a:t>
            </a:r>
            <a:r>
              <a:rPr lang="en-US" sz="2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ARSTechnica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Web. 1 Feb 2013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http://arstechnica.com/gadgets/2009/08/super-speed-a-brief-history-of-usb-30/2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/.</a:t>
            </a:r>
          </a:p>
          <a:p>
            <a:pPr>
              <a:spcAft>
                <a:spcPts val="1200"/>
              </a:spcAft>
            </a:pPr>
            <a:r>
              <a:rPr lang="en-US" sz="2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Viswanath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Somnath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“</a:t>
            </a:r>
            <a:r>
              <a:rPr lang="en-US" sz="2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SuperSpeed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USB 3.0: Ubiquitous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Interconnect for Next Generation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Consumer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Applications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6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Arasan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Chip Systems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Inc., Web. 2 Feb 2013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arasan.com/wp-content/media/Arasan_USB_3_0_Enables_New_Usage.pdf.</a:t>
            </a:r>
          </a:p>
          <a:p>
            <a:pPr>
              <a:spcAft>
                <a:spcPts val="1200"/>
              </a:spcAft>
            </a:pP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White Paper. “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USB 3.0* Radio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Frequency Interference Impact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 2.4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GHz Wireless Devices” Intel, N.D. Web.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Feb 2013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http://www.usb.org/developers/whitepapers/327216.pdf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8680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Universal Serial Bus (USB)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Cory Koby</a:t>
            </a:r>
          </a:p>
          <a:p>
            <a:r>
              <a:rPr lang="en-US" dirty="0" smtClean="0"/>
              <a:t>Fred Smith Jr.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8465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USB 1.0 / 1.1</a:t>
            </a:r>
          </a:p>
          <a:p>
            <a:r>
              <a:rPr lang="en-US" dirty="0" smtClean="0"/>
              <a:t>USB 2.0</a:t>
            </a:r>
          </a:p>
          <a:p>
            <a:r>
              <a:rPr lang="en-US" dirty="0" smtClean="0"/>
              <a:t>USB 3.0</a:t>
            </a:r>
          </a:p>
          <a:p>
            <a:r>
              <a:rPr lang="en-US" dirty="0" smtClean="0"/>
              <a:t>Comparison and Compatibility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516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 Lines  of USB and FireWire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800" dirty="0" smtClean="0"/>
              <a:t>FireWire 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400               800                          s3200</a:t>
            </a:r>
            <a:endParaRPr lang="en-US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1995               2001                     	 2010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1.0/1.1          	 2.0                      	    3.0</a:t>
            </a:r>
          </a:p>
          <a:p>
            <a:pPr algn="ctr">
              <a:buNone/>
            </a:pPr>
            <a:r>
              <a:rPr lang="en-US" sz="5400" dirty="0" smtClean="0"/>
              <a:t>USB</a:t>
            </a:r>
            <a:endParaRPr lang="en-US" sz="5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733800"/>
            <a:ext cx="7086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Up Arrow 9"/>
          <p:cNvSpPr/>
          <p:nvPr/>
        </p:nvSpPr>
        <p:spPr>
          <a:xfrm>
            <a:off x="1524000" y="3810000"/>
            <a:ext cx="1524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Up Arrow 10"/>
          <p:cNvSpPr/>
          <p:nvPr/>
        </p:nvSpPr>
        <p:spPr>
          <a:xfrm>
            <a:off x="3352800" y="3810000"/>
            <a:ext cx="1524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Up Arrow 11"/>
          <p:cNvSpPr/>
          <p:nvPr/>
        </p:nvSpPr>
        <p:spPr>
          <a:xfrm>
            <a:off x="6324600" y="3810000"/>
            <a:ext cx="1524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1524000" y="3200400"/>
            <a:ext cx="152400" cy="521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>
            <a:off x="3352800" y="3200400"/>
            <a:ext cx="152400" cy="521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6324600" y="3276600"/>
            <a:ext cx="152400" cy="445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USB 1.0 and 1.1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USB </a:t>
            </a:r>
            <a:r>
              <a:rPr lang="en-US" sz="2000" dirty="0"/>
              <a:t>is a high performance universal serial bus communication technology used on </a:t>
            </a:r>
            <a:r>
              <a:rPr lang="en-US" sz="2000" dirty="0" smtClean="0"/>
              <a:t>computers </a:t>
            </a:r>
            <a:r>
              <a:rPr lang="en-US" sz="2000" dirty="0"/>
              <a:t>and peripherals to transfer data between them</a:t>
            </a:r>
            <a:r>
              <a:rPr lang="en-US" sz="2000" dirty="0" smtClean="0"/>
              <a:t>. </a:t>
            </a:r>
          </a:p>
          <a:p>
            <a:r>
              <a:rPr lang="en-US" sz="2000" dirty="0" smtClean="0"/>
              <a:t>USB </a:t>
            </a:r>
            <a:r>
              <a:rPr lang="en-US" sz="2000" dirty="0"/>
              <a:t>has four types of communication transfer modes</a:t>
            </a:r>
          </a:p>
          <a:p>
            <a:pPr lvl="1"/>
            <a:r>
              <a:rPr lang="en-US" sz="2000" dirty="0" smtClean="0"/>
              <a:t> Control - is initiated by the host. </a:t>
            </a:r>
            <a:r>
              <a:rPr lang="en-US" sz="2000" dirty="0"/>
              <a:t> </a:t>
            </a:r>
            <a:r>
              <a:rPr lang="en-US" sz="2000" dirty="0" smtClean="0"/>
              <a:t>Control mode is </a:t>
            </a:r>
            <a:r>
              <a:rPr lang="en-US" sz="2000" smtClean="0"/>
              <a:t>used in </a:t>
            </a:r>
            <a:r>
              <a:rPr lang="en-US" sz="2000" dirty="0" smtClean="0"/>
              <a:t>initialization of  devices, but it can transfer small amounts of data.</a:t>
            </a:r>
          </a:p>
          <a:p>
            <a:pPr lvl="1"/>
            <a:r>
              <a:rPr lang="en-US" sz="2000" dirty="0" smtClean="0"/>
              <a:t>Interrupt - is used by the host to query a device to check if it needs to be serviced.</a:t>
            </a:r>
          </a:p>
          <a:p>
            <a:pPr lvl="1"/>
            <a:r>
              <a:rPr lang="en-US" sz="2000" dirty="0" smtClean="0"/>
              <a:t>Bulk - an example of Bulk is disk drivers.</a:t>
            </a:r>
          </a:p>
          <a:p>
            <a:pPr lvl="1"/>
            <a:r>
              <a:rPr lang="en-US" sz="2000" dirty="0" smtClean="0"/>
              <a:t>Isochronous  - an example of Isochronous is USB audio speakers.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USB 1.0 and 1.1 continued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USB </a:t>
            </a:r>
          </a:p>
          <a:p>
            <a:pPr lvl="1"/>
            <a:r>
              <a:rPr lang="en-US" dirty="0" smtClean="0"/>
              <a:t>Developed due to problems and complications caused by having so many connections for peripheral devices on computer systems.</a:t>
            </a:r>
          </a:p>
          <a:p>
            <a:pPr lvl="1"/>
            <a:r>
              <a:rPr lang="en-US" dirty="0" smtClean="0"/>
              <a:t>Too many different types of ports with limited uses</a:t>
            </a:r>
          </a:p>
          <a:p>
            <a:pPr lvl="2"/>
            <a:r>
              <a:rPr lang="en-US" dirty="0" smtClean="0"/>
              <a:t>Serial, Parallel, PS/2, Etc</a:t>
            </a:r>
          </a:p>
          <a:p>
            <a:pPr lvl="1"/>
            <a:r>
              <a:rPr lang="en-US" dirty="0" smtClean="0"/>
              <a:t>USB </a:t>
            </a:r>
            <a:r>
              <a:rPr lang="en-US" dirty="0"/>
              <a:t>solved this limitation </a:t>
            </a:r>
            <a:r>
              <a:rPr lang="en-US" dirty="0" smtClean="0"/>
              <a:t>by </a:t>
            </a:r>
            <a:r>
              <a:rPr lang="en-US" dirty="0"/>
              <a:t>limiting the number of different types of ports needed to connect to a computer. USB is specifically designed to allow easy connection of a wide variety of devices. It is intended to be user friendly.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USB 1.0 and 1.1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Technology allows for up to 127 Device to be connected at a time to a host controller.</a:t>
            </a:r>
          </a:p>
          <a:p>
            <a:r>
              <a:rPr lang="en-US" dirty="0" smtClean="0"/>
              <a:t>Allows for Hot-Swapping</a:t>
            </a:r>
          </a:p>
          <a:p>
            <a:pPr lvl="1"/>
            <a:r>
              <a:rPr lang="en-US" dirty="0" smtClean="0"/>
              <a:t>Your device can be plugged and unplugged safely whenever you like.</a:t>
            </a:r>
          </a:p>
          <a:p>
            <a:r>
              <a:rPr lang="en-US" dirty="0" smtClean="0"/>
              <a:t>Allows for “Plug and Play” of devices</a:t>
            </a:r>
          </a:p>
          <a:p>
            <a:pPr lvl="1"/>
            <a:r>
              <a:rPr lang="en-US" dirty="0" smtClean="0"/>
              <a:t>Operating system automatically recognizes the USB device and loads the appropriate drivers.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USB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USB 2.0 is the upgrade to the 1.1 Standard</a:t>
            </a:r>
          </a:p>
          <a:p>
            <a:r>
              <a:rPr lang="en-US" dirty="0" smtClean="0"/>
              <a:t>Technology was introduced and standardized in 2001</a:t>
            </a:r>
          </a:p>
          <a:p>
            <a:pPr lvl="1"/>
            <a:r>
              <a:rPr lang="en-US" dirty="0" smtClean="0"/>
              <a:t>Upgrades were continued to be made to the Standard through ECN’s</a:t>
            </a:r>
          </a:p>
          <a:p>
            <a:pPr lvl="2"/>
            <a:r>
              <a:rPr lang="en-US" dirty="0" smtClean="0"/>
              <a:t>ECN (Engineering Change Notice)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1" descr="http://upload.wikimedia.org/wikipedia/en/thumb/c/c8/Certified_Hi-Speed_USB.svg/220px-Certified_Hi-Speed_USB.svg.pn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07012" y="3579019"/>
            <a:ext cx="20955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USB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Increased Speed over 1.0/1.1</a:t>
            </a:r>
          </a:p>
          <a:p>
            <a:pPr lvl="1"/>
            <a:r>
              <a:rPr lang="en-US" dirty="0" smtClean="0"/>
              <a:t>USB 1.0/1.1 Max Speed was 12Mbits/s</a:t>
            </a:r>
          </a:p>
          <a:p>
            <a:pPr lvl="1"/>
            <a:r>
              <a:rPr lang="en-US" dirty="0" smtClean="0"/>
              <a:t>USB 2.0 Max Speed is 480 Mbit/s </a:t>
            </a:r>
          </a:p>
          <a:p>
            <a:pPr lvl="2"/>
            <a:r>
              <a:rPr lang="en-US" dirty="0" smtClean="0"/>
              <a:t>40x Faster than 1.1</a:t>
            </a:r>
          </a:p>
          <a:p>
            <a:pPr lvl="1"/>
            <a:r>
              <a:rPr lang="en-US" dirty="0" smtClean="0"/>
              <a:t>Was given the title Hi-Speed </a:t>
            </a:r>
          </a:p>
          <a:p>
            <a:r>
              <a:rPr lang="en-US" dirty="0" smtClean="0"/>
              <a:t>Simplifies connectivity to System BUS</a:t>
            </a:r>
          </a:p>
          <a:p>
            <a:pPr lvl="1"/>
            <a:r>
              <a:rPr lang="en-US" dirty="0" smtClean="0"/>
              <a:t>Decreases number of connectors needed </a:t>
            </a:r>
          </a:p>
          <a:p>
            <a:r>
              <a:rPr lang="en-US" dirty="0" smtClean="0"/>
              <a:t>Is Backwards compatible with USB 1.0 and 1.1 Devices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USB 2.0 is mainly used for expandability</a:t>
            </a:r>
            <a:endParaRPr lang="en-US" dirty="0"/>
          </a:p>
          <a:p>
            <a:pPr lvl="1"/>
            <a:r>
              <a:rPr lang="en-US" dirty="0" smtClean="0"/>
              <a:t>External Hard Disks, External CD/DVD-ROMs, External CD/DVD-Burners</a:t>
            </a:r>
          </a:p>
          <a:p>
            <a:pPr lvl="2"/>
            <a:r>
              <a:rPr lang="en-US" dirty="0" smtClean="0"/>
              <a:t>These devices, with USB 1.0/1.1, could only operate at a fraction of their capacity, but USB 2.0 and its 480 Mbit/s bandwidth allows for much faster data transfer and communication. </a:t>
            </a:r>
          </a:p>
          <a:p>
            <a:r>
              <a:rPr lang="en-US" dirty="0" smtClean="0"/>
              <a:t>Ports are currently used on a multitude of portable devices to transfer information</a:t>
            </a:r>
          </a:p>
          <a:p>
            <a:pPr lvl="1"/>
            <a:r>
              <a:rPr lang="en-US" dirty="0" smtClean="0"/>
              <a:t>Cell Phones, MP3 Players, Digital Cameras, etc.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185</TotalTime>
  <Words>743</Words>
  <Application>Microsoft Office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Universal Serial Bus (USB) </vt:lpstr>
      <vt:lpstr>Table of Contents</vt:lpstr>
      <vt:lpstr>Time Lines  of USB and FireWire</vt:lpstr>
      <vt:lpstr>USB 1.0 and 1.1</vt:lpstr>
      <vt:lpstr>USB 1.0 and 1.1 continued </vt:lpstr>
      <vt:lpstr>USB 1.0 and 1.1 Benefits</vt:lpstr>
      <vt:lpstr>USB 2.0</vt:lpstr>
      <vt:lpstr>Benefits of USB 2.0</vt:lpstr>
      <vt:lpstr>Current Trends</vt:lpstr>
      <vt:lpstr>USB 3.0: Superspeed</vt:lpstr>
      <vt:lpstr>Competitors/Comparison</vt:lpstr>
      <vt:lpstr>Backwards Compatible</vt:lpstr>
      <vt:lpstr>References</vt:lpstr>
      <vt:lpstr>Universal Serial Bus (USB)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Serial Bus (USB)</dc:title>
  <dc:creator>Fred Smith Jr</dc:creator>
  <cp:lastModifiedBy>Fred Smith Jr</cp:lastModifiedBy>
  <cp:revision>22</cp:revision>
  <dcterms:created xsi:type="dcterms:W3CDTF">2010-07-24T13:40:42Z</dcterms:created>
  <dcterms:modified xsi:type="dcterms:W3CDTF">2013-02-04T13:56:54Z</dcterms:modified>
</cp:coreProperties>
</file>