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9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32" autoAdjust="0"/>
  </p:normalViewPr>
  <p:slideViewPr>
    <p:cSldViewPr>
      <p:cViewPr varScale="1">
        <p:scale>
          <a:sx n="62" d="100"/>
          <a:sy n="62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A6F2D-2CE9-41BC-AD24-DCE098F40647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6370-E0A4-457B-B924-E3642B844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Rakesh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Agrawal</a:t>
            </a:r>
            <a:r>
              <a:rPr lang="en-US" baseline="0" dirty="0" smtClean="0"/>
              <a:t>, CEO of </a:t>
            </a:r>
            <a:r>
              <a:rPr lang="en-US" baseline="0" dirty="0" err="1" smtClean="0"/>
              <a:t>SnapStream</a:t>
            </a:r>
            <a:r>
              <a:rPr lang="en-US" baseline="0" dirty="0" smtClean="0"/>
              <a:t>, phishing attack on </a:t>
            </a:r>
            <a:r>
              <a:rPr lang="en-US" baseline="0" dirty="0" err="1" smtClean="0"/>
              <a:t>facebook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Fake eBay auction site in Korea stole over 18 million users personal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6370-E0A4-457B-B924-E3642B84496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2EA4B3-AE09-4EC9-9768-840102A37154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2CA66A-0CB3-463E-8F8A-F93AB457E9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Phishing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</a:t>
            </a:r>
          </a:p>
          <a:p>
            <a:r>
              <a:rPr lang="en-US" sz="2800" dirty="0" smtClean="0"/>
              <a:t>Aaron </a:t>
            </a:r>
            <a:r>
              <a:rPr lang="en-US" sz="2800" dirty="0" err="1" smtClean="0"/>
              <a:t>Blakeman</a:t>
            </a:r>
            <a:endParaRPr lang="en-US" sz="2800" dirty="0" smtClean="0"/>
          </a:p>
          <a:p>
            <a:r>
              <a:rPr lang="en-US" sz="2800" dirty="0" smtClean="0"/>
              <a:t>Michael Waters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295hzzivaok4k.cloudfront.net/phishing-quiz/img/screen-eb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295hzzivaok4k.cloudfront.net/phishing-quiz/img/notes-eb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Types of Attacks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Spear </a:t>
            </a:r>
            <a:r>
              <a:rPr lang="en-US" dirty="0" smtClean="0"/>
              <a:t>Phishing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05000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Clone Phishing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" y="3047999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Whaling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" y="3657600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Website Forgery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2897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Evil Twins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DMARK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email providers are teaming up with other service providers to create a new system for </a:t>
            </a:r>
            <a:r>
              <a:rPr lang="en-US" dirty="0"/>
              <a:t>authenticating e-mail </a:t>
            </a:r>
            <a:r>
              <a:rPr lang="en-US" dirty="0" smtClean="0"/>
              <a:t>senders.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DMARK</a:t>
            </a:r>
            <a:r>
              <a:rPr lang="en-US" dirty="0" smtClean="0"/>
              <a:t> = SPF + </a:t>
            </a:r>
            <a:r>
              <a:rPr lang="en-US" dirty="0" err="1" smtClean="0"/>
              <a:t>DKIM</a:t>
            </a:r>
            <a:endParaRPr lang="en-US" dirty="0" smtClean="0"/>
          </a:p>
          <a:p>
            <a:pPr lvl="1"/>
            <a:r>
              <a:rPr lang="en-US" dirty="0"/>
              <a:t> how to handle messages that </a:t>
            </a:r>
            <a:r>
              <a:rPr lang="en-US" dirty="0" smtClean="0"/>
              <a:t>fail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8" y="5498387"/>
            <a:ext cx="2619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cr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4" y="5716984"/>
            <a:ext cx="259976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ahoo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ahoo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Yahoo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ayPal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590853" cy="7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generalassemb.ly/images/facebook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53950"/>
            <a:ext cx="2390214" cy="7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wordtracker.com/attachments/LinkedIn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53950"/>
            <a:ext cx="280987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8409"/>
            <a:ext cx="2200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Closing Remarks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Phishing -</a:t>
            </a:r>
            <a:r>
              <a:rPr lang="en-US" dirty="0" smtClean="0"/>
              <a:t> any attempt to obtain personal information by masquerading as a trusted entity</a:t>
            </a:r>
          </a:p>
          <a:p>
            <a:endParaRPr lang="en-US" dirty="0" smtClean="0"/>
          </a:p>
          <a:p>
            <a:r>
              <a:rPr lang="en-US" dirty="0" smtClean="0"/>
              <a:t>It comes in many forms</a:t>
            </a:r>
          </a:p>
          <a:p>
            <a:endParaRPr lang="en-US" dirty="0" smtClean="0"/>
          </a:p>
          <a:p>
            <a:r>
              <a:rPr lang="en-US" dirty="0" smtClean="0"/>
              <a:t>The best protection is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Works cited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www.opendns.com/phishing-quiz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/>
              <a:t>http://computer.howstuffworks.com/phishing.htm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http://www.social-engineer.org/framework/Real_World_Social_Engineering_Examples:_Phishing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https://www.isecpartners.com/media/11961/CSRF_Paper.pdf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Phishing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By</a:t>
            </a:r>
          </a:p>
          <a:p>
            <a:r>
              <a:rPr lang="en-US" sz="2800" dirty="0" smtClean="0"/>
              <a:t>Aaron </a:t>
            </a:r>
            <a:r>
              <a:rPr lang="en-US" sz="2800" dirty="0" err="1" smtClean="0"/>
              <a:t>Blakeman</a:t>
            </a:r>
            <a:endParaRPr lang="en-US" sz="2800" dirty="0" smtClean="0"/>
          </a:p>
          <a:p>
            <a:r>
              <a:rPr lang="en-US" sz="2800" dirty="0" smtClean="0"/>
              <a:t>Michael Waters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8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Table of Contents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Phishing</a:t>
            </a:r>
          </a:p>
          <a:p>
            <a:endParaRPr lang="en-US" dirty="0" smtClean="0"/>
          </a:p>
          <a:p>
            <a:r>
              <a:rPr lang="en-US" dirty="0" smtClean="0"/>
              <a:t>Type of attacks</a:t>
            </a:r>
          </a:p>
          <a:p>
            <a:endParaRPr lang="en-US" dirty="0" smtClean="0"/>
          </a:p>
          <a:p>
            <a:r>
              <a:rPr lang="en-US" dirty="0" smtClean="0"/>
              <a:t>Phishing Today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Phishing-</a:t>
            </a:r>
            <a:r>
              <a:rPr lang="en-US" dirty="0" smtClean="0"/>
              <a:t> </a:t>
            </a:r>
            <a:r>
              <a:rPr lang="en-US" dirty="0"/>
              <a:t>is the act of attempting to acquire information such as usernames, passwords, </a:t>
            </a:r>
            <a:r>
              <a:rPr lang="en-US" dirty="0" smtClean="0"/>
              <a:t>or </a:t>
            </a:r>
            <a:r>
              <a:rPr lang="en-US" dirty="0"/>
              <a:t>credit card </a:t>
            </a:r>
            <a:r>
              <a:rPr lang="en-US" dirty="0" smtClean="0"/>
              <a:t>details.</a:t>
            </a:r>
          </a:p>
          <a:p>
            <a:endParaRPr lang="en-US" dirty="0" smtClean="0"/>
          </a:p>
          <a:p>
            <a:r>
              <a:rPr lang="en-US" dirty="0" smtClean="0"/>
              <a:t>This can be done by </a:t>
            </a:r>
            <a:r>
              <a:rPr lang="en-US" dirty="0" smtClean="0"/>
              <a:t>masquerading </a:t>
            </a:r>
            <a:r>
              <a:rPr lang="en-US" dirty="0"/>
              <a:t>as a trustworthy </a:t>
            </a:r>
            <a:r>
              <a:rPr lang="en-US" dirty="0" smtClean="0"/>
              <a:t>entity.</a:t>
            </a:r>
          </a:p>
          <a:p>
            <a:endParaRPr lang="en-US" dirty="0"/>
          </a:p>
          <a:p>
            <a:r>
              <a:rPr lang="en-US" dirty="0" smtClean="0"/>
              <a:t>This can lead to identity theft or credit card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295hzzivaok4k.cloudfront.net/phishing-quiz/img/screen-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14" y="0"/>
            <a:ext cx="9174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295hzzivaok4k.cloudfront.net/phishing-quiz/img/notes-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9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295hzzivaok4k.cloudfront.net/phishing-quiz/img/screen-pay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295hzzivaok4k.cloudfront.net/phishing-quiz/img/notes-payp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295hzzivaok4k.cloudfront.net/phishing-quiz/img/screen-zyn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3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295hzzivaok4k.cloudfront.net/phishing-quiz/img/notes-zyn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121</TotalTime>
  <Words>167</Words>
  <Application>Microsoft Office PowerPoint</Application>
  <PresentationFormat>On-screen Show (4:3)</PresentationFormat>
  <Paragraphs>49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Phishing</vt:lpstr>
      <vt:lpstr>Table of Contents</vt:lpstr>
      <vt:lpstr>What is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Attacks</vt:lpstr>
      <vt:lpstr>DMARK</vt:lpstr>
      <vt:lpstr>Closing Remarks</vt:lpstr>
      <vt:lpstr>Works cited</vt:lpstr>
      <vt:lpstr>Phishing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Phishing</dc:title>
  <dc:creator>Aaron</dc:creator>
  <cp:lastModifiedBy>Waters</cp:lastModifiedBy>
  <cp:revision>14</cp:revision>
  <dcterms:created xsi:type="dcterms:W3CDTF">2013-01-14T14:25:27Z</dcterms:created>
  <dcterms:modified xsi:type="dcterms:W3CDTF">2013-01-16T16:59:31Z</dcterms:modified>
</cp:coreProperties>
</file>