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16.xml" Type="http://schemas.openxmlformats.org/officeDocument/2006/relationships/slide" Id="rId21"/><Relationship Target="presProps.xml" Type="http://schemas.openxmlformats.org/officeDocument/2006/relationships/presProps" Id="rId2"/><Relationship Target="slides/slide7.xml" Type="http://schemas.openxmlformats.org/officeDocument/2006/relationships/slide" Id="rId12"/><Relationship Target="slides/slide17.xml" Type="http://schemas.openxmlformats.org/officeDocument/2006/relationships/slide" Id="rId22"/><Relationship Target="theme/theme1.xml" Type="http://schemas.openxmlformats.org/officeDocument/2006/relationships/theme" Id="rId1"/><Relationship Target="slides/slide8.xml" Type="http://schemas.openxmlformats.org/officeDocument/2006/relationships/slide" Id="rId13"/><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1" name="Shape 41"/>
        <p:cNvGrpSpPr/>
        <p:nvPr/>
      </p:nvGrpSpPr>
      <p:grpSpPr>
        <a:xfrm>
          <a:off y="0" x="0"/>
          <a:ext cy="0" cx="0"/>
          <a:chOff y="0" x="0"/>
          <a:chExt cy="0" cx="0"/>
        </a:xfrm>
      </p:grpSpPr>
      <p:sp>
        <p:nvSpPr>
          <p:cNvPr id="42" name="Shape 4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43" name="Shape 4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5" name="Shape 95"/>
        <p:cNvGrpSpPr/>
        <p:nvPr/>
      </p:nvGrpSpPr>
      <p:grpSpPr>
        <a:xfrm>
          <a:off y="0" x="0"/>
          <a:ext cy="0" cx="0"/>
          <a:chOff y="0" x="0"/>
          <a:chExt cy="0" cx="0"/>
        </a:xfrm>
      </p:grpSpPr>
      <p:sp>
        <p:nvSpPr>
          <p:cNvPr id="96" name="Shape 9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7" name="Shape 9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1" name="Shape 101"/>
        <p:cNvGrpSpPr/>
        <p:nvPr/>
      </p:nvGrpSpPr>
      <p:grpSpPr>
        <a:xfrm>
          <a:off y="0" x="0"/>
          <a:ext cy="0" cx="0"/>
          <a:chOff y="0" x="0"/>
          <a:chExt cy="0" cx="0"/>
        </a:xfrm>
      </p:grpSpPr>
      <p:sp>
        <p:nvSpPr>
          <p:cNvPr id="102" name="Shape 10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3" name="Shape 10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7" name="Shape 107"/>
        <p:cNvGrpSpPr/>
        <p:nvPr/>
      </p:nvGrpSpPr>
      <p:grpSpPr>
        <a:xfrm>
          <a:off y="0" x="0"/>
          <a:ext cy="0" cx="0"/>
          <a:chOff y="0" x="0"/>
          <a:chExt cy="0" cx="0"/>
        </a:xfrm>
      </p:grpSpPr>
      <p:sp>
        <p:nvSpPr>
          <p:cNvPr id="108" name="Shape 10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09" name="Shape 10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3" name="Shape 113"/>
        <p:cNvGrpSpPr/>
        <p:nvPr/>
      </p:nvGrpSpPr>
      <p:grpSpPr>
        <a:xfrm>
          <a:off y="0" x="0"/>
          <a:ext cy="0" cx="0"/>
          <a:chOff y="0" x="0"/>
          <a:chExt cy="0" cx="0"/>
        </a:xfrm>
      </p:grpSpPr>
      <p:sp>
        <p:nvSpPr>
          <p:cNvPr id="114" name="Shape 11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5" name="Shape 11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0" name="Shape 120"/>
        <p:cNvGrpSpPr/>
        <p:nvPr/>
      </p:nvGrpSpPr>
      <p:grpSpPr>
        <a:xfrm>
          <a:off y="0" x="0"/>
          <a:ext cy="0" cx="0"/>
          <a:chOff y="0" x="0"/>
          <a:chExt cy="0" cx="0"/>
        </a:xfrm>
      </p:grpSpPr>
      <p:sp>
        <p:nvSpPr>
          <p:cNvPr id="121" name="Shape 12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2" name="Shape 12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6" name="Shape 126"/>
        <p:cNvGrpSpPr/>
        <p:nvPr/>
      </p:nvGrpSpPr>
      <p:grpSpPr>
        <a:xfrm>
          <a:off y="0" x="0"/>
          <a:ext cy="0" cx="0"/>
          <a:chOff y="0" x="0"/>
          <a:chExt cy="0" cx="0"/>
        </a:xfrm>
      </p:grpSpPr>
      <p:sp>
        <p:nvSpPr>
          <p:cNvPr id="127" name="Shape 12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8" name="Shape 12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2" name="Shape 132"/>
        <p:cNvGrpSpPr/>
        <p:nvPr/>
      </p:nvGrpSpPr>
      <p:grpSpPr>
        <a:xfrm>
          <a:off y="0" x="0"/>
          <a:ext cy="0" cx="0"/>
          <a:chOff y="0" x="0"/>
          <a:chExt cy="0" cx="0"/>
        </a:xfrm>
      </p:grpSpPr>
      <p:sp>
        <p:nvSpPr>
          <p:cNvPr id="133" name="Shape 13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4" name="Shape 13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8" name="Shape 138"/>
        <p:cNvGrpSpPr/>
        <p:nvPr/>
      </p:nvGrpSpPr>
      <p:grpSpPr>
        <a:xfrm>
          <a:off y="0" x="0"/>
          <a:ext cy="0" cx="0"/>
          <a:chOff y="0" x="0"/>
          <a:chExt cy="0" cx="0"/>
        </a:xfrm>
      </p:grpSpPr>
      <p:sp>
        <p:nvSpPr>
          <p:cNvPr id="139" name="Shape 139"/>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140" name="Shape 14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7" name="Shape 47"/>
        <p:cNvGrpSpPr/>
        <p:nvPr/>
      </p:nvGrpSpPr>
      <p:grpSpPr>
        <a:xfrm>
          <a:off y="0" x="0"/>
          <a:ext cy="0" cx="0"/>
          <a:chOff y="0" x="0"/>
          <a:chExt cy="0" cx="0"/>
        </a:xfrm>
      </p:grpSpPr>
      <p:sp>
        <p:nvSpPr>
          <p:cNvPr id="48" name="Shape 4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49" name="Shape 4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3" name="Shape 53"/>
        <p:cNvGrpSpPr/>
        <p:nvPr/>
      </p:nvGrpSpPr>
      <p:grpSpPr>
        <a:xfrm>
          <a:off y="0" x="0"/>
          <a:ext cy="0" cx="0"/>
          <a:chOff y="0" x="0"/>
          <a:chExt cy="0" cx="0"/>
        </a:xfrm>
      </p:grpSpPr>
      <p:sp>
        <p:nvSpPr>
          <p:cNvPr id="54" name="Shape 5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55" name="Shape 5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9" name="Shape 59"/>
        <p:cNvGrpSpPr/>
        <p:nvPr/>
      </p:nvGrpSpPr>
      <p:grpSpPr>
        <a:xfrm>
          <a:off y="0" x="0"/>
          <a:ext cy="0" cx="0"/>
          <a:chOff y="0" x="0"/>
          <a:chExt cy="0" cx="0"/>
        </a:xfrm>
      </p:grpSpPr>
      <p:sp>
        <p:nvSpPr>
          <p:cNvPr id="60" name="Shape 6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1" name="Shape 6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5" name="Shape 65"/>
        <p:cNvGrpSpPr/>
        <p:nvPr/>
      </p:nvGrpSpPr>
      <p:grpSpPr>
        <a:xfrm>
          <a:off y="0" x="0"/>
          <a:ext cy="0" cx="0"/>
          <a:chOff y="0" x="0"/>
          <a:chExt cy="0" cx="0"/>
        </a:xfrm>
      </p:grpSpPr>
      <p:sp>
        <p:nvSpPr>
          <p:cNvPr id="66" name="Shape 66"/>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67" name="Shape 6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 name="Shape 71"/>
        <p:cNvGrpSpPr/>
        <p:nvPr/>
      </p:nvGrpSpPr>
      <p:grpSpPr>
        <a:xfrm>
          <a:off y="0" x="0"/>
          <a:ext cy="0" cx="0"/>
          <a:chOff y="0" x="0"/>
          <a:chExt cy="0" cx="0"/>
        </a:xfrm>
      </p:grpSpPr>
      <p:sp>
        <p:nvSpPr>
          <p:cNvPr id="72" name="Shape 72"/>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3" name="Shape 7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7" name="Shape 77"/>
        <p:cNvGrpSpPr/>
        <p:nvPr/>
      </p:nvGrpSpPr>
      <p:grpSpPr>
        <a:xfrm>
          <a:off y="0" x="0"/>
          <a:ext cy="0" cx="0"/>
          <a:chOff y="0" x="0"/>
          <a:chExt cy="0" cx="0"/>
        </a:xfrm>
      </p:grpSpPr>
      <p:sp>
        <p:nvSpPr>
          <p:cNvPr id="78" name="Shape 78"/>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79" name="Shape 7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3" name="Shape 83"/>
        <p:cNvGrpSpPr/>
        <p:nvPr/>
      </p:nvGrpSpPr>
      <p:grpSpPr>
        <a:xfrm>
          <a:off y="0" x="0"/>
          <a:ext cy="0" cx="0"/>
          <a:chOff y="0" x="0"/>
          <a:chExt cy="0" cx="0"/>
        </a:xfrm>
      </p:grpSpPr>
      <p:sp>
        <p:nvSpPr>
          <p:cNvPr id="84" name="Shape 84"/>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85" name="Shape 8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9" name="Shape 89"/>
        <p:cNvGrpSpPr/>
        <p:nvPr/>
      </p:nvGrpSpPr>
      <p:grpSpPr>
        <a:xfrm>
          <a:off y="0" x="0"/>
          <a:ext cy="0" cx="0"/>
          <a:chOff y="0" x="0"/>
          <a:chExt cy="0" cx="0"/>
        </a:xfrm>
      </p:grpSpPr>
      <p:sp>
        <p:nvSpPr>
          <p:cNvPr id="90" name="Shape 90"/>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91" name="Shape 9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7" name="Shape 7"/>
        <p:cNvGrpSpPr/>
        <p:nvPr/>
      </p:nvGrpSpPr>
      <p:grpSpPr>
        <a:xfrm>
          <a:off y="0" x="0"/>
          <a:ext cy="0" cx="0"/>
          <a:chOff y="0" x="0"/>
          <a:chExt cy="0" cx="0"/>
        </a:xfrm>
      </p:grpSpPr>
      <p:sp>
        <p:nvSpPr>
          <p:cNvPr id="8" name="Shape 8"/>
          <p:cNvSpPr/>
          <p:nvPr/>
        </p:nvSpPr>
        <p:spPr>
          <a:xfrm rot="10800000" flipH="1">
            <a:off y="3979800" x="0"/>
            <a:ext cy="2878199" cx="9144000"/>
          </a:xfrm>
          <a:prstGeom prst="rect">
            <a:avLst/>
          </a:prstGeom>
          <a:solidFill>
            <a:schemeClr val="lt1"/>
          </a:solidFill>
          <a:ln>
            <a:noFill/>
          </a:ln>
        </p:spPr>
        <p:txBody>
          <a:bodyPr bIns="45700" rIns="91425" lIns="91425" tIns="45700" anchor="ctr" anchorCtr="0">
            <a:noAutofit/>
          </a:bodyPr>
          <a:lstStyle/>
          <a:p/>
        </p:txBody>
      </p:sp>
      <p:sp>
        <p:nvSpPr>
          <p:cNvPr id="9" name="Shape 9"/>
          <p:cNvSpPr/>
          <p:nvPr/>
        </p:nvSpPr>
        <p:spPr>
          <a:xfrm>
            <a:off y="3190900" x="0"/>
            <a:ext cy="790108"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p:txBody>
      </p:sp>
      <p:sp>
        <p:nvSpPr>
          <p:cNvPr id="10" name="Shape 10"/>
          <p:cNvSpPr/>
          <p:nvPr/>
        </p:nvSpPr>
        <p:spPr>
          <a:xfrm rot="10800000" flipH="1">
            <a:off y="3980458" x="0"/>
            <a:ext cy="75961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p:txBody>
      </p:sp>
      <p:sp>
        <p:nvSpPr>
          <p:cNvPr id="11" name="Shape 11"/>
          <p:cNvSpPr txBox="1"/>
          <p:nvPr>
            <p:ph type="ctrTitle"/>
          </p:nvPr>
        </p:nvSpPr>
        <p:spPr>
          <a:xfrm>
            <a:off y="2329190" x="685800"/>
            <a:ext cy="1650599" cx="7772400"/>
          </a:xfrm>
          <a:prstGeom prst="rect">
            <a:avLst/>
          </a:prstGeom>
          <a:noFill/>
          <a:ln>
            <a:noFill/>
          </a:ln>
        </p:spPr>
        <p:txBody>
          <a:bodyPr bIns="91425" rIns="91425" lIns="91425" tIns="91425" anchor="b" anchorCtr="0"/>
          <a:lstStyle>
            <a:lvl1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1pPr>
            <a:lvl2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2pPr>
            <a:lvl3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3pPr>
            <a:lvl4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4pPr>
            <a:lvl5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5pPr>
            <a:lvl6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6pPr>
            <a:lvl7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7pPr>
            <a:lvl8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8pPr>
            <a:lvl9pPr algn="ctr"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9pPr>
          </a:lstStyle>
          <a:p/>
        </p:txBody>
      </p:sp>
      <p:sp>
        <p:nvSpPr>
          <p:cNvPr id="12" name="Shape 12"/>
          <p:cNvSpPr txBox="1"/>
          <p:nvPr>
            <p:ph idx="1" type="subTitle"/>
          </p:nvPr>
        </p:nvSpPr>
        <p:spPr>
          <a:xfrm>
            <a:off y="4124476" x="685800"/>
            <a:ext cy="888899" cx="7772400"/>
          </a:xfrm>
          <a:prstGeom prst="rect">
            <a:avLst/>
          </a:prstGeom>
          <a:noFill/>
          <a:ln>
            <a:noFill/>
          </a:ln>
        </p:spPr>
        <p:txBody>
          <a:bodyPr bIns="91425" rIns="91425" lIns="91425" tIns="91425" anchor="t" anchorCtr="0"/>
          <a:lstStyle>
            <a:lvl1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1pPr>
            <a:lvl2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2pPr>
            <a:lvl3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3pPr>
            <a:lvl4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4pPr>
            <a:lvl5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5pPr>
            <a:lvl6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6pPr>
            <a:lvl7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7pPr>
            <a:lvl8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8pPr>
            <a:lvl9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13" name="Shape 13"/>
        <p:cNvGrpSpPr/>
        <p:nvPr/>
      </p:nvGrpSpPr>
      <p:grpSpPr>
        <a:xfrm>
          <a:off y="0" x="0"/>
          <a:ext cy="0" cx="0"/>
          <a:chOff y="0" x="0"/>
          <a:chExt cy="0" cx="0"/>
        </a:xfrm>
      </p:grpSpPr>
      <p:sp>
        <p:nvSpPr>
          <p:cNvPr id="14" name="Shape 14"/>
          <p:cNvSpPr/>
          <p:nvPr/>
        </p:nvSpPr>
        <p:spPr>
          <a:xfrm rot="10800000" flipH="1">
            <a:off y="1550999" x="0"/>
            <a:ext cy="5307000" cx="9144000"/>
          </a:xfrm>
          <a:prstGeom prst="rect">
            <a:avLst/>
          </a:prstGeom>
          <a:solidFill>
            <a:schemeClr val="lt1"/>
          </a:solidFill>
          <a:ln>
            <a:noFill/>
          </a:ln>
        </p:spPr>
        <p:txBody>
          <a:bodyPr bIns="45700" rIns="91425" lIns="91425" tIns="45700" anchor="ctr" anchorCtr="0">
            <a:noAutofit/>
          </a:bodyPr>
          <a:lstStyle/>
          <a:p/>
        </p:txBody>
      </p:sp>
      <p:sp>
        <p:nvSpPr>
          <p:cNvPr id="15" name="Shape 15"/>
          <p:cNvSpPr/>
          <p:nvPr/>
        </p:nvSpPr>
        <p:spPr>
          <a:xfrm flipH="1">
            <a:off y="761799" x="4526627"/>
            <a:ext cy="790108"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p:txBody>
      </p:sp>
      <p:sp>
        <p:nvSpPr>
          <p:cNvPr id="16" name="Shape 16"/>
          <p:cNvSpPr/>
          <p:nvPr/>
        </p:nvSpPr>
        <p:spPr>
          <a:xfrm rot="10800000">
            <a:off y="1551358" x="4526627"/>
            <a:ext cy="75961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p:txBody>
      </p:sp>
      <p:sp>
        <p:nvSpPr>
          <p:cNvPr id="17" name="Shape 17"/>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a:spcBef>
                <a:spcPts val="0"/>
              </a:spcBef>
              <a:buSzPct val="100000"/>
              <a:buFont typeface="Georgia"/>
              <a:buNone/>
              <a:defRPr b="0" sz="4800">
                <a:solidFill>
                  <a:schemeClr val="lt1"/>
                </a:solidFill>
                <a:latin typeface="Georgia"/>
                <a:ea typeface="Georgia"/>
                <a:cs typeface="Georgia"/>
                <a:sym typeface="Georgia"/>
              </a:defRPr>
            </a:lvl1pPr>
            <a:lvl2pPr algn="l" rtl="0">
              <a:spcBef>
                <a:spcPts val="0"/>
              </a:spcBef>
              <a:buSzPct val="100000"/>
              <a:buFont typeface="Georgia"/>
              <a:buNone/>
              <a:defRPr b="0" sz="4800">
                <a:solidFill>
                  <a:schemeClr val="lt1"/>
                </a:solidFill>
                <a:latin typeface="Georgia"/>
                <a:ea typeface="Georgia"/>
                <a:cs typeface="Georgia"/>
                <a:sym typeface="Georgia"/>
              </a:defRPr>
            </a:lvl2pPr>
            <a:lvl3pPr algn="l" rtl="0">
              <a:spcBef>
                <a:spcPts val="0"/>
              </a:spcBef>
              <a:buSzPct val="100000"/>
              <a:buFont typeface="Georgia"/>
              <a:buNone/>
              <a:defRPr b="0" sz="4800">
                <a:solidFill>
                  <a:schemeClr val="lt1"/>
                </a:solidFill>
                <a:latin typeface="Georgia"/>
                <a:ea typeface="Georgia"/>
                <a:cs typeface="Georgia"/>
                <a:sym typeface="Georgia"/>
              </a:defRPr>
            </a:lvl3pPr>
            <a:lvl4pPr algn="l" rtl="0">
              <a:spcBef>
                <a:spcPts val="0"/>
              </a:spcBef>
              <a:buSzPct val="100000"/>
              <a:buFont typeface="Georgia"/>
              <a:buNone/>
              <a:defRPr b="0" sz="4800">
                <a:solidFill>
                  <a:schemeClr val="lt1"/>
                </a:solidFill>
                <a:latin typeface="Georgia"/>
                <a:ea typeface="Georgia"/>
                <a:cs typeface="Georgia"/>
                <a:sym typeface="Georgia"/>
              </a:defRPr>
            </a:lvl4pPr>
            <a:lvl5pPr algn="l" rtl="0">
              <a:spcBef>
                <a:spcPts val="0"/>
              </a:spcBef>
              <a:buSzPct val="100000"/>
              <a:buFont typeface="Georgia"/>
              <a:buNone/>
              <a:defRPr b="0" sz="4800">
                <a:solidFill>
                  <a:schemeClr val="lt1"/>
                </a:solidFill>
                <a:latin typeface="Georgia"/>
                <a:ea typeface="Georgia"/>
                <a:cs typeface="Georgia"/>
                <a:sym typeface="Georgia"/>
              </a:defRPr>
            </a:lvl5pPr>
            <a:lvl6pPr algn="l" rtl="0">
              <a:spcBef>
                <a:spcPts val="0"/>
              </a:spcBef>
              <a:buSzPct val="100000"/>
              <a:buFont typeface="Georgia"/>
              <a:buNone/>
              <a:defRPr b="0" sz="4800">
                <a:solidFill>
                  <a:schemeClr val="lt1"/>
                </a:solidFill>
                <a:latin typeface="Georgia"/>
                <a:ea typeface="Georgia"/>
                <a:cs typeface="Georgia"/>
                <a:sym typeface="Georgia"/>
              </a:defRPr>
            </a:lvl6pPr>
            <a:lvl7pPr algn="l" rtl="0">
              <a:spcBef>
                <a:spcPts val="0"/>
              </a:spcBef>
              <a:buSzPct val="100000"/>
              <a:buFont typeface="Georgia"/>
              <a:buNone/>
              <a:defRPr b="0" sz="4800">
                <a:solidFill>
                  <a:schemeClr val="lt1"/>
                </a:solidFill>
                <a:latin typeface="Georgia"/>
                <a:ea typeface="Georgia"/>
                <a:cs typeface="Georgia"/>
                <a:sym typeface="Georgia"/>
              </a:defRPr>
            </a:lvl7pPr>
            <a:lvl8pPr algn="l" rtl="0">
              <a:spcBef>
                <a:spcPts val="0"/>
              </a:spcBef>
              <a:buSzPct val="100000"/>
              <a:buFont typeface="Georgia"/>
              <a:buNone/>
              <a:defRPr b="0" sz="4800">
                <a:solidFill>
                  <a:schemeClr val="lt1"/>
                </a:solidFill>
                <a:latin typeface="Georgia"/>
                <a:ea typeface="Georgia"/>
                <a:cs typeface="Georgia"/>
                <a:sym typeface="Georgia"/>
              </a:defRPr>
            </a:lvl8pPr>
            <a:lvl9pPr algn="l" rtl="0">
              <a:spcBef>
                <a:spcPts val="0"/>
              </a:spcBef>
              <a:buSzPct val="100000"/>
              <a:buFont typeface="Georgia"/>
              <a:buNone/>
              <a:defRPr b="0" sz="4800">
                <a:solidFill>
                  <a:schemeClr val="lt1"/>
                </a:solidFill>
                <a:latin typeface="Georgia"/>
                <a:ea typeface="Georgia"/>
                <a:cs typeface="Georgia"/>
                <a:sym typeface="Georgia"/>
              </a:defRPr>
            </a:lvl9pPr>
          </a:lstStyle>
          <a:p/>
        </p:txBody>
      </p:sp>
      <p:sp>
        <p:nvSpPr>
          <p:cNvPr id="18" name="Shape 18"/>
          <p:cNvSpPr txBox="1"/>
          <p:nvPr>
            <p:ph idx="1" type="body"/>
          </p:nvPr>
        </p:nvSpPr>
        <p:spPr>
          <a:xfrm>
            <a:off y="1600200" x="457200"/>
            <a:ext cy="4967700" cx="82296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19" name="Shape 19"/>
        <p:cNvGrpSpPr/>
        <p:nvPr/>
      </p:nvGrpSpPr>
      <p:grpSpPr>
        <a:xfrm>
          <a:off y="0" x="0"/>
          <a:ext cy="0" cx="0"/>
          <a:chOff y="0" x="0"/>
          <a:chExt cy="0" cx="0"/>
        </a:xfrm>
      </p:grpSpPr>
      <p:sp>
        <p:nvSpPr>
          <p:cNvPr id="20" name="Shape 20"/>
          <p:cNvSpPr/>
          <p:nvPr/>
        </p:nvSpPr>
        <p:spPr>
          <a:xfrm rot="10800000" flipH="1">
            <a:off y="1550999" x="0"/>
            <a:ext cy="5307000" cx="9144000"/>
          </a:xfrm>
          <a:prstGeom prst="rect">
            <a:avLst/>
          </a:prstGeom>
          <a:solidFill>
            <a:schemeClr val="lt1"/>
          </a:solidFill>
          <a:ln>
            <a:noFill/>
          </a:ln>
        </p:spPr>
        <p:txBody>
          <a:bodyPr bIns="45700" rIns="91425" lIns="91425" tIns="45700" anchor="ctr" anchorCtr="0">
            <a:noAutofit/>
          </a:bodyPr>
          <a:lstStyle/>
          <a:p/>
        </p:txBody>
      </p:sp>
      <p:sp>
        <p:nvSpPr>
          <p:cNvPr id="21" name="Shape 21"/>
          <p:cNvSpPr/>
          <p:nvPr/>
        </p:nvSpPr>
        <p:spPr>
          <a:xfrm rot="10800000">
            <a:off y="1551358" x="4526627"/>
            <a:ext cy="75961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p:txBody>
      </p:sp>
      <p:sp>
        <p:nvSpPr>
          <p:cNvPr id="22" name="Shape 22"/>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a:spcBef>
                <a:spcPts val="0"/>
              </a:spcBef>
              <a:buSzPct val="100000"/>
              <a:buFont typeface="Georgia"/>
              <a:buNone/>
              <a:defRPr b="0" sz="4800">
                <a:solidFill>
                  <a:schemeClr val="lt1"/>
                </a:solidFill>
                <a:latin typeface="Georgia"/>
                <a:ea typeface="Georgia"/>
                <a:cs typeface="Georgia"/>
                <a:sym typeface="Georgia"/>
              </a:defRPr>
            </a:lvl1pPr>
            <a:lvl2pPr algn="l" rtl="0">
              <a:spcBef>
                <a:spcPts val="0"/>
              </a:spcBef>
              <a:buSzPct val="100000"/>
              <a:buFont typeface="Georgia"/>
              <a:buNone/>
              <a:defRPr b="0" sz="4800">
                <a:solidFill>
                  <a:schemeClr val="lt1"/>
                </a:solidFill>
                <a:latin typeface="Georgia"/>
                <a:ea typeface="Georgia"/>
                <a:cs typeface="Georgia"/>
                <a:sym typeface="Georgia"/>
              </a:defRPr>
            </a:lvl2pPr>
            <a:lvl3pPr algn="l" rtl="0">
              <a:spcBef>
                <a:spcPts val="0"/>
              </a:spcBef>
              <a:buSzPct val="100000"/>
              <a:buFont typeface="Georgia"/>
              <a:buNone/>
              <a:defRPr b="0" sz="4800">
                <a:solidFill>
                  <a:schemeClr val="lt1"/>
                </a:solidFill>
                <a:latin typeface="Georgia"/>
                <a:ea typeface="Georgia"/>
                <a:cs typeface="Georgia"/>
                <a:sym typeface="Georgia"/>
              </a:defRPr>
            </a:lvl3pPr>
            <a:lvl4pPr algn="l" rtl="0">
              <a:spcBef>
                <a:spcPts val="0"/>
              </a:spcBef>
              <a:buSzPct val="100000"/>
              <a:buFont typeface="Georgia"/>
              <a:buNone/>
              <a:defRPr b="0" sz="4800">
                <a:solidFill>
                  <a:schemeClr val="lt1"/>
                </a:solidFill>
                <a:latin typeface="Georgia"/>
                <a:ea typeface="Georgia"/>
                <a:cs typeface="Georgia"/>
                <a:sym typeface="Georgia"/>
              </a:defRPr>
            </a:lvl4pPr>
            <a:lvl5pPr algn="l" rtl="0">
              <a:spcBef>
                <a:spcPts val="0"/>
              </a:spcBef>
              <a:buSzPct val="100000"/>
              <a:buFont typeface="Georgia"/>
              <a:buNone/>
              <a:defRPr b="0" sz="4800">
                <a:solidFill>
                  <a:schemeClr val="lt1"/>
                </a:solidFill>
                <a:latin typeface="Georgia"/>
                <a:ea typeface="Georgia"/>
                <a:cs typeface="Georgia"/>
                <a:sym typeface="Georgia"/>
              </a:defRPr>
            </a:lvl5pPr>
            <a:lvl6pPr algn="l" rtl="0">
              <a:spcBef>
                <a:spcPts val="0"/>
              </a:spcBef>
              <a:buSzPct val="100000"/>
              <a:buFont typeface="Georgia"/>
              <a:buNone/>
              <a:defRPr b="0" sz="4800">
                <a:solidFill>
                  <a:schemeClr val="lt1"/>
                </a:solidFill>
                <a:latin typeface="Georgia"/>
                <a:ea typeface="Georgia"/>
                <a:cs typeface="Georgia"/>
                <a:sym typeface="Georgia"/>
              </a:defRPr>
            </a:lvl6pPr>
            <a:lvl7pPr algn="l" rtl="0">
              <a:spcBef>
                <a:spcPts val="0"/>
              </a:spcBef>
              <a:buSzPct val="100000"/>
              <a:buFont typeface="Georgia"/>
              <a:buNone/>
              <a:defRPr b="0" sz="4800">
                <a:solidFill>
                  <a:schemeClr val="lt1"/>
                </a:solidFill>
                <a:latin typeface="Georgia"/>
                <a:ea typeface="Georgia"/>
                <a:cs typeface="Georgia"/>
                <a:sym typeface="Georgia"/>
              </a:defRPr>
            </a:lvl7pPr>
            <a:lvl8pPr algn="l" rtl="0">
              <a:spcBef>
                <a:spcPts val="0"/>
              </a:spcBef>
              <a:buSzPct val="100000"/>
              <a:buFont typeface="Georgia"/>
              <a:buNone/>
              <a:defRPr b="0" sz="4800">
                <a:solidFill>
                  <a:schemeClr val="lt1"/>
                </a:solidFill>
                <a:latin typeface="Georgia"/>
                <a:ea typeface="Georgia"/>
                <a:cs typeface="Georgia"/>
                <a:sym typeface="Georgia"/>
              </a:defRPr>
            </a:lvl8pPr>
            <a:lvl9pPr algn="l" rtl="0">
              <a:spcBef>
                <a:spcPts val="0"/>
              </a:spcBef>
              <a:buSzPct val="100000"/>
              <a:buFont typeface="Georgia"/>
              <a:buNone/>
              <a:defRPr b="0" sz="4800">
                <a:solidFill>
                  <a:schemeClr val="lt1"/>
                </a:solidFill>
                <a:latin typeface="Georgia"/>
                <a:ea typeface="Georgia"/>
                <a:cs typeface="Georgia"/>
                <a:sym typeface="Georgia"/>
              </a:defRPr>
            </a:lvl9pPr>
          </a:lstStyle>
          <a:p/>
        </p:txBody>
      </p:sp>
      <p:sp>
        <p:nvSpPr>
          <p:cNvPr id="23" name="Shape 23"/>
          <p:cNvSpPr txBox="1"/>
          <p:nvPr>
            <p:ph idx="1" type="body"/>
          </p:nvPr>
        </p:nvSpPr>
        <p:spPr>
          <a:xfrm>
            <a:off y="1600200" x="457200"/>
            <a:ext cy="4967700" cx="39945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id="24" name="Shape 24"/>
          <p:cNvSpPr/>
          <p:nvPr/>
        </p:nvSpPr>
        <p:spPr>
          <a:xfrm flipH="1">
            <a:off y="761799" x="4526627"/>
            <a:ext cy="790108"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p:txBody>
      </p:sp>
      <p:sp>
        <p:nvSpPr>
          <p:cNvPr id="25" name="Shape 25"/>
          <p:cNvSpPr txBox="1"/>
          <p:nvPr>
            <p:ph idx="2" type="body"/>
          </p:nvPr>
        </p:nvSpPr>
        <p:spPr>
          <a:xfrm>
            <a:off y="1600200" x="4692273"/>
            <a:ext cy="4967700" cx="39945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26" name="Shape 26"/>
        <p:cNvGrpSpPr/>
        <p:nvPr/>
      </p:nvGrpSpPr>
      <p:grpSpPr>
        <a:xfrm>
          <a:off y="0" x="0"/>
          <a:ext cy="0" cx="0"/>
          <a:chOff y="0" x="0"/>
          <a:chExt cy="0" cx="0"/>
        </a:xfrm>
      </p:grpSpPr>
      <p:sp>
        <p:nvSpPr>
          <p:cNvPr id="27" name="Shape 27"/>
          <p:cNvSpPr/>
          <p:nvPr/>
        </p:nvSpPr>
        <p:spPr>
          <a:xfrm rot="10800000" flipH="1">
            <a:off y="1550999" x="0"/>
            <a:ext cy="5307000" cx="9144000"/>
          </a:xfrm>
          <a:prstGeom prst="rect">
            <a:avLst/>
          </a:prstGeom>
          <a:solidFill>
            <a:schemeClr val="lt1"/>
          </a:solidFill>
          <a:ln>
            <a:noFill/>
          </a:ln>
        </p:spPr>
        <p:txBody>
          <a:bodyPr bIns="45700" rIns="91425" lIns="91425" tIns="45700" anchor="ctr" anchorCtr="0">
            <a:noAutofit/>
          </a:bodyPr>
          <a:lstStyle/>
          <a:p/>
        </p:txBody>
      </p:sp>
      <p:sp>
        <p:nvSpPr>
          <p:cNvPr id="28" name="Shape 28"/>
          <p:cNvSpPr/>
          <p:nvPr/>
        </p:nvSpPr>
        <p:spPr>
          <a:xfrm flipH="1">
            <a:off y="761799" x="4526627"/>
            <a:ext cy="790108"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p:txBody>
      </p:sp>
      <p:sp>
        <p:nvSpPr>
          <p:cNvPr id="29" name="Shape 29"/>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a:spcBef>
                <a:spcPts val="0"/>
              </a:spcBef>
              <a:buSzPct val="100000"/>
              <a:buFont typeface="Georgia"/>
              <a:buNone/>
              <a:defRPr b="0" sz="4800">
                <a:solidFill>
                  <a:schemeClr val="lt1"/>
                </a:solidFill>
                <a:latin typeface="Georgia"/>
                <a:ea typeface="Georgia"/>
                <a:cs typeface="Georgia"/>
                <a:sym typeface="Georgia"/>
              </a:defRPr>
            </a:lvl1pPr>
            <a:lvl2pPr algn="l" rtl="0">
              <a:spcBef>
                <a:spcPts val="0"/>
              </a:spcBef>
              <a:buSzPct val="100000"/>
              <a:buFont typeface="Georgia"/>
              <a:buNone/>
              <a:defRPr b="0" sz="4800">
                <a:solidFill>
                  <a:schemeClr val="lt1"/>
                </a:solidFill>
                <a:latin typeface="Georgia"/>
                <a:ea typeface="Georgia"/>
                <a:cs typeface="Georgia"/>
                <a:sym typeface="Georgia"/>
              </a:defRPr>
            </a:lvl2pPr>
            <a:lvl3pPr algn="l" rtl="0">
              <a:spcBef>
                <a:spcPts val="0"/>
              </a:spcBef>
              <a:buSzPct val="100000"/>
              <a:buFont typeface="Georgia"/>
              <a:buNone/>
              <a:defRPr b="0" sz="4800">
                <a:solidFill>
                  <a:schemeClr val="lt1"/>
                </a:solidFill>
                <a:latin typeface="Georgia"/>
                <a:ea typeface="Georgia"/>
                <a:cs typeface="Georgia"/>
                <a:sym typeface="Georgia"/>
              </a:defRPr>
            </a:lvl3pPr>
            <a:lvl4pPr algn="l" rtl="0">
              <a:spcBef>
                <a:spcPts val="0"/>
              </a:spcBef>
              <a:buSzPct val="100000"/>
              <a:buFont typeface="Georgia"/>
              <a:buNone/>
              <a:defRPr b="0" sz="4800">
                <a:solidFill>
                  <a:schemeClr val="lt1"/>
                </a:solidFill>
                <a:latin typeface="Georgia"/>
                <a:ea typeface="Georgia"/>
                <a:cs typeface="Georgia"/>
                <a:sym typeface="Georgia"/>
              </a:defRPr>
            </a:lvl4pPr>
            <a:lvl5pPr algn="l" rtl="0">
              <a:spcBef>
                <a:spcPts val="0"/>
              </a:spcBef>
              <a:buSzPct val="100000"/>
              <a:buFont typeface="Georgia"/>
              <a:buNone/>
              <a:defRPr b="0" sz="4800">
                <a:solidFill>
                  <a:schemeClr val="lt1"/>
                </a:solidFill>
                <a:latin typeface="Georgia"/>
                <a:ea typeface="Georgia"/>
                <a:cs typeface="Georgia"/>
                <a:sym typeface="Georgia"/>
              </a:defRPr>
            </a:lvl5pPr>
            <a:lvl6pPr algn="l" rtl="0">
              <a:spcBef>
                <a:spcPts val="0"/>
              </a:spcBef>
              <a:buSzPct val="100000"/>
              <a:buFont typeface="Georgia"/>
              <a:buNone/>
              <a:defRPr b="0" sz="4800">
                <a:solidFill>
                  <a:schemeClr val="lt1"/>
                </a:solidFill>
                <a:latin typeface="Georgia"/>
                <a:ea typeface="Georgia"/>
                <a:cs typeface="Georgia"/>
                <a:sym typeface="Georgia"/>
              </a:defRPr>
            </a:lvl6pPr>
            <a:lvl7pPr algn="l" rtl="0">
              <a:spcBef>
                <a:spcPts val="0"/>
              </a:spcBef>
              <a:buSzPct val="100000"/>
              <a:buFont typeface="Georgia"/>
              <a:buNone/>
              <a:defRPr b="0" sz="4800">
                <a:solidFill>
                  <a:schemeClr val="lt1"/>
                </a:solidFill>
                <a:latin typeface="Georgia"/>
                <a:ea typeface="Georgia"/>
                <a:cs typeface="Georgia"/>
                <a:sym typeface="Georgia"/>
              </a:defRPr>
            </a:lvl7pPr>
            <a:lvl8pPr algn="l" rtl="0">
              <a:spcBef>
                <a:spcPts val="0"/>
              </a:spcBef>
              <a:buSzPct val="100000"/>
              <a:buFont typeface="Georgia"/>
              <a:buNone/>
              <a:defRPr b="0" sz="4800">
                <a:solidFill>
                  <a:schemeClr val="lt1"/>
                </a:solidFill>
                <a:latin typeface="Georgia"/>
                <a:ea typeface="Georgia"/>
                <a:cs typeface="Georgia"/>
                <a:sym typeface="Georgia"/>
              </a:defRPr>
            </a:lvl8pPr>
            <a:lvl9pPr algn="l" rtl="0">
              <a:spcBef>
                <a:spcPts val="0"/>
              </a:spcBef>
              <a:buSzPct val="100000"/>
              <a:buFont typeface="Georgia"/>
              <a:buNone/>
              <a:defRPr b="0" sz="4800">
                <a:solidFill>
                  <a:schemeClr val="lt1"/>
                </a:solidFill>
                <a:latin typeface="Georgia"/>
                <a:ea typeface="Georgia"/>
                <a:cs typeface="Georgia"/>
                <a:sym typeface="Georgia"/>
              </a:defRPr>
            </a:lvl9pPr>
          </a:lstStyle>
          <a:p/>
        </p:txBody>
      </p:sp>
      <p:sp>
        <p:nvSpPr>
          <p:cNvPr id="30" name="Shape 30"/>
          <p:cNvSpPr/>
          <p:nvPr/>
        </p:nvSpPr>
        <p:spPr>
          <a:xfrm rot="10800000">
            <a:off y="1551358" x="4526627"/>
            <a:ext cy="75961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31" name="Shape 31"/>
        <p:cNvGrpSpPr/>
        <p:nvPr/>
      </p:nvGrpSpPr>
      <p:grpSpPr>
        <a:xfrm>
          <a:off y="0" x="0"/>
          <a:ext cy="0" cx="0"/>
          <a:chOff y="0" x="0"/>
          <a:chExt cy="0" cx="0"/>
        </a:xfrm>
      </p:grpSpPr>
      <p:sp>
        <p:nvSpPr>
          <p:cNvPr id="32" name="Shape 32"/>
          <p:cNvSpPr/>
          <p:nvPr/>
        </p:nvSpPr>
        <p:spPr>
          <a:xfrm rot="10800000" flipH="1">
            <a:off y="5883599" x="0"/>
            <a:ext cy="974400" cx="9144000"/>
          </a:xfrm>
          <a:prstGeom prst="rect">
            <a:avLst/>
          </a:prstGeom>
          <a:solidFill>
            <a:schemeClr val="lt1"/>
          </a:solidFill>
          <a:ln>
            <a:noFill/>
          </a:ln>
        </p:spPr>
        <p:txBody>
          <a:bodyPr bIns="45700" rIns="91425" lIns="91425" tIns="45700" anchor="ctr" anchorCtr="0">
            <a:noAutofit/>
          </a:bodyPr>
          <a:lstStyle/>
          <a:p/>
        </p:txBody>
      </p:sp>
      <p:sp>
        <p:nvSpPr>
          <p:cNvPr id="33" name="Shape 33"/>
          <p:cNvSpPr/>
          <p:nvPr/>
        </p:nvSpPr>
        <p:spPr>
          <a:xfrm flipH="1">
            <a:off y="5094446" x="4526627"/>
            <a:ext cy="790108"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rgbClr val="FFFFFF">
              <a:alpha val="6666"/>
            </a:srgbClr>
          </a:solidFill>
          <a:ln>
            <a:noFill/>
          </a:ln>
        </p:spPr>
        <p:txBody>
          <a:bodyPr bIns="45700" rIns="91425" lIns="91425" tIns="45700" anchor="ctr" anchorCtr="0">
            <a:noAutofit/>
          </a:bodyPr>
          <a:lstStyle/>
          <a:p/>
        </p:txBody>
      </p:sp>
      <p:sp>
        <p:nvSpPr>
          <p:cNvPr id="34" name="Shape 34"/>
          <p:cNvSpPr/>
          <p:nvPr/>
        </p:nvSpPr>
        <p:spPr>
          <a:xfrm rot="10800000">
            <a:off y="5884005" x="4526627"/>
            <a:ext cy="759612" cx="4617372"/>
          </a:xfrm>
          <a:custGeom>
            <a:pathLst>
              <a:path w="4617373" extrusionOk="0" h="1108924">
                <a:moveTo>
                  <a:pt y="1108924" x="1199"/>
                </a:moveTo>
                <a:lnTo>
                  <a:pt y="1108924" x="4617373"/>
                </a:lnTo>
                <a:lnTo>
                  <a:pt y="0" x="0"/>
                </a:lnTo>
                <a:cubicBezTo>
                  <a:pt y="369641" x="400"/>
                  <a:pt y="739283" x="799"/>
                  <a:pt y="1108924" x="1199"/>
                </a:cubicBezTo>
                <a:close/>
              </a:path>
            </a:pathLst>
          </a:custGeom>
          <a:solidFill>
            <a:schemeClr val="dk1">
              <a:alpha val="7843"/>
            </a:schemeClr>
          </a:solidFill>
          <a:ln>
            <a:noFill/>
          </a:ln>
        </p:spPr>
        <p:txBody>
          <a:bodyPr bIns="45700" rIns="91425" lIns="91425" tIns="45700" anchor="ctr" anchorCtr="0">
            <a:noAutofit/>
          </a:bodyPr>
          <a:lstStyle/>
          <a:p/>
        </p:txBody>
      </p:sp>
      <p:sp>
        <p:nvSpPr>
          <p:cNvPr id="35" name="Shape 35"/>
          <p:cNvSpPr txBox="1"/>
          <p:nvPr>
            <p:ph idx="1" type="body"/>
          </p:nvPr>
        </p:nvSpPr>
        <p:spPr>
          <a:xfrm>
            <a:off y="5895635" x="457200"/>
            <a:ext cy="673800" cx="8229600"/>
          </a:xfrm>
          <a:prstGeom prst="rect">
            <a:avLst/>
          </a:prstGeom>
          <a:noFill/>
          <a:ln>
            <a:noFill/>
          </a:ln>
        </p:spPr>
        <p:txBody>
          <a:bodyPr bIns="91425" rIns="91425" lIns="91425" tIns="91425" anchor="ctr" anchorCtr="0"/>
          <a:lstStyle>
            <a:lvl1pPr algn="l" rtl="0" indent="-342900" marL="342900">
              <a:lnSpc>
                <a:spcPct val="100000"/>
              </a:lnSpc>
              <a:spcBef>
                <a:spcPts val="0"/>
              </a:spcBef>
              <a:spcAft>
                <a:spcPts val="0"/>
              </a:spcAft>
              <a:buClr>
                <a:schemeClr val="dk2"/>
              </a:buClr>
              <a:buSzPct val="166666"/>
              <a:buFont typeface="Arial"/>
              <a:buChar char="•"/>
              <a:defRPr sz="2400" i="1">
                <a:solidFill>
                  <a:schemeClr val="dk2"/>
                </a:solidFill>
              </a:defRPr>
            </a:lvl1pPr>
            <a:lvl2pPr algn="l" rtl="0" indent="-342900" marL="342900">
              <a:lnSpc>
                <a:spcPct val="100000"/>
              </a:lnSpc>
              <a:spcBef>
                <a:spcPts val="0"/>
              </a:spcBef>
              <a:spcAft>
                <a:spcPts val="0"/>
              </a:spcAft>
              <a:buClr>
                <a:schemeClr val="dk2"/>
              </a:buClr>
              <a:buSzPct val="100000"/>
              <a:buFont typeface="Courier New"/>
              <a:buChar char="o"/>
              <a:defRPr sz="2400" i="1">
                <a:solidFill>
                  <a:schemeClr val="dk2"/>
                </a:solidFill>
              </a:defRPr>
            </a:lvl2pPr>
            <a:lvl3pPr algn="l" rtl="0" indent="-342900" marL="342900">
              <a:lnSpc>
                <a:spcPct val="100000"/>
              </a:lnSpc>
              <a:spcBef>
                <a:spcPts val="0"/>
              </a:spcBef>
              <a:spcAft>
                <a:spcPts val="0"/>
              </a:spcAft>
              <a:buClr>
                <a:schemeClr val="dk2"/>
              </a:buClr>
              <a:buSzPct val="100000"/>
              <a:buFont typeface="Wingdings"/>
              <a:buChar char="§"/>
              <a:defRPr sz="2400" i="1">
                <a:solidFill>
                  <a:schemeClr val="dk2"/>
                </a:solidFill>
              </a:defRPr>
            </a:lvl3pPr>
            <a:lvl4pPr algn="l" rtl="0" indent="-342900" marL="342900">
              <a:lnSpc>
                <a:spcPct val="100000"/>
              </a:lnSpc>
              <a:spcBef>
                <a:spcPts val="0"/>
              </a:spcBef>
              <a:spcAft>
                <a:spcPts val="0"/>
              </a:spcAft>
              <a:buClr>
                <a:schemeClr val="dk2"/>
              </a:buClr>
              <a:buSzPct val="166666"/>
              <a:buFont typeface="Arial"/>
              <a:buChar char="•"/>
              <a:defRPr sz="2400" i="1">
                <a:solidFill>
                  <a:schemeClr val="dk2"/>
                </a:solidFill>
              </a:defRPr>
            </a:lvl4pPr>
            <a:lvl5pPr algn="l" rtl="0" indent="-342900" marL="342900">
              <a:lnSpc>
                <a:spcPct val="100000"/>
              </a:lnSpc>
              <a:spcBef>
                <a:spcPts val="0"/>
              </a:spcBef>
              <a:spcAft>
                <a:spcPts val="0"/>
              </a:spcAft>
              <a:buClr>
                <a:schemeClr val="dk2"/>
              </a:buClr>
              <a:buSzPct val="100000"/>
              <a:buFont typeface="Courier New"/>
              <a:buChar char="o"/>
              <a:defRPr sz="2400" i="1">
                <a:solidFill>
                  <a:schemeClr val="dk2"/>
                </a:solidFill>
              </a:defRPr>
            </a:lvl5pPr>
            <a:lvl6pPr algn="l" rtl="0" indent="-342900" marL="342900">
              <a:lnSpc>
                <a:spcPct val="100000"/>
              </a:lnSpc>
              <a:spcBef>
                <a:spcPts val="0"/>
              </a:spcBef>
              <a:spcAft>
                <a:spcPts val="0"/>
              </a:spcAft>
              <a:buClr>
                <a:schemeClr val="dk2"/>
              </a:buClr>
              <a:buSzPct val="100000"/>
              <a:buFont typeface="Wingdings"/>
              <a:buChar char="§"/>
              <a:defRPr sz="2400" i="1">
                <a:solidFill>
                  <a:schemeClr val="dk2"/>
                </a:solidFill>
              </a:defRPr>
            </a:lvl6pPr>
            <a:lvl7pPr algn="l" rtl="0" indent="-342900" marL="342900">
              <a:lnSpc>
                <a:spcPct val="100000"/>
              </a:lnSpc>
              <a:spcBef>
                <a:spcPts val="0"/>
              </a:spcBef>
              <a:spcAft>
                <a:spcPts val="0"/>
              </a:spcAft>
              <a:buClr>
                <a:schemeClr val="dk2"/>
              </a:buClr>
              <a:buSzPct val="166666"/>
              <a:buFont typeface="Arial"/>
              <a:buChar char="•"/>
              <a:defRPr sz="2400" i="1">
                <a:solidFill>
                  <a:schemeClr val="dk2"/>
                </a:solidFill>
              </a:defRPr>
            </a:lvl7pPr>
            <a:lvl8pPr algn="l" rtl="0" indent="-342900" marL="342900">
              <a:lnSpc>
                <a:spcPct val="100000"/>
              </a:lnSpc>
              <a:spcBef>
                <a:spcPts val="0"/>
              </a:spcBef>
              <a:spcAft>
                <a:spcPts val="0"/>
              </a:spcAft>
              <a:buClr>
                <a:schemeClr val="dk2"/>
              </a:buClr>
              <a:buSzPct val="100000"/>
              <a:buFont typeface="Courier New"/>
              <a:buChar char="o"/>
              <a:defRPr sz="2400" i="1">
                <a:solidFill>
                  <a:schemeClr val="dk2"/>
                </a:solidFill>
              </a:defRPr>
            </a:lvl8pPr>
            <a:lvl9pPr algn="l" rtl="0" indent="-342900" marL="342900">
              <a:lnSpc>
                <a:spcPct val="100000"/>
              </a:lnSpc>
              <a:spcBef>
                <a:spcPts val="0"/>
              </a:spcBef>
              <a:spcAft>
                <a:spcPts val="0"/>
              </a:spcAft>
              <a:buClr>
                <a:schemeClr val="dk2"/>
              </a:buClr>
              <a:buSzPct val="100000"/>
              <a:buFont typeface="Wingdings"/>
              <a:buChar char="§"/>
              <a:defRPr sz="2400" i="1">
                <a:solidFill>
                  <a:schemeClr val="dk2"/>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36" name="Shape 36"/>
        <p:cNvGrpSpPr/>
        <p:nvPr/>
      </p:nvGrpSpPr>
      <p:grpSpPr>
        <a:xfrm>
          <a:off y="0" x="0"/>
          <a:ext cy="0" cx="0"/>
          <a:chOff y="0" x="0"/>
          <a:chExt cy="0" cx="0"/>
        </a:xfrm>
      </p:grpSpPr>
      <p:sp>
        <p:nvSpPr>
          <p:cNvPr id="37" name="Shape 37"/>
          <p:cNvSpPr/>
          <p:nvPr/>
        </p:nvSpPr>
        <p:spPr>
          <a:xfrm>
            <a:off y="101675" x="6676"/>
            <a:ext cy="6739722" cx="9134130"/>
          </a:xfrm>
          <a:custGeom>
            <a:pathLst>
              <a:path w="9157023" extrusionOk="0" h="6739723">
                <a:moveTo>
                  <a:pt y="0" x="1629"/>
                </a:moveTo>
                <a:lnTo>
                  <a:pt y="4340980" x="9157023"/>
                </a:lnTo>
                <a:lnTo>
                  <a:pt y="6739723" x="1593"/>
                </a:lnTo>
                <a:cubicBezTo>
                  <a:pt y="5123960" x="-3941"/>
                  <a:pt y="1615763" x="7163"/>
                  <a:pt y="0" x="1629"/>
                </a:cubicBezTo>
                <a:close/>
              </a:path>
            </a:pathLst>
          </a:custGeom>
          <a:solidFill>
            <a:srgbClr val="FFFFFF">
              <a:alpha val="6666"/>
            </a:srgbClr>
          </a:solidFill>
          <a:ln>
            <a:noFill/>
          </a:ln>
        </p:spPr>
        <p:txBody>
          <a:bodyPr bIns="45700" rIns="91425" lIns="91425" tIns="45700" anchor="ctr" anchorCtr="0">
            <a:noAutofit/>
          </a:body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accent1"/>
            </a:gs>
            <a:gs pos="100000">
              <a:schemeClr val="dk2"/>
            </a:gs>
          </a:gsLst>
          <a:path path="circle">
            <a:fillToRect t="50%" b="50%" r="50%" l="50%"/>
          </a:path>
          <a:tileRect/>
        </a:gra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1pPr>
            <a:lvl2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2pPr>
            <a:lvl3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3pPr>
            <a:lvl4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4pPr>
            <a:lvl5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5pPr>
            <a:lvl6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6pPr>
            <a:lvl7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7pPr>
            <a:lvl8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8pPr>
            <a:lvl9pPr algn="l" rtl="0" indent="304800" marL="0">
              <a:spcBef>
                <a:spcPts val="0"/>
              </a:spcBef>
              <a:buClr>
                <a:schemeClr val="lt1"/>
              </a:buClr>
              <a:buSzPct val="100000"/>
              <a:buFont typeface="Georgia"/>
              <a:buNone/>
              <a:defRPr strike="noStrike" u="none" b="0" cap="none" baseline="0" sz="4800" i="0">
                <a:solidFill>
                  <a:schemeClr val="lt1"/>
                </a:solidFill>
                <a:latin typeface="Georgia"/>
                <a:ea typeface="Georgia"/>
                <a:cs typeface="Georgia"/>
                <a:sym typeface="Georgia"/>
              </a:defRPr>
            </a:lvl9pPr>
          </a:lstStyle>
          <a:p/>
        </p:txBody>
      </p:sp>
      <p:sp>
        <p:nvSpPr>
          <p:cNvPr id="6" name="Shape 6"/>
          <p:cNvSpPr txBox="1"/>
          <p:nvPr>
            <p:ph idx="1" type="body"/>
          </p:nvPr>
        </p:nvSpPr>
        <p:spPr>
          <a:xfrm>
            <a:off y="1600200" x="457200"/>
            <a:ext cy="4967700" cx="8229600"/>
          </a:xfrm>
          <a:prstGeom prst="rect">
            <a:avLst/>
          </a:prstGeom>
          <a:noFill/>
          <a:ln>
            <a:noFill/>
          </a:ln>
        </p:spPr>
        <p:txBody>
          <a:bodyPr bIns="91425" rIns="91425" lIns="91425" tIns="91425" anchor="t" anchorCtr="0"/>
          <a:lstStyle>
            <a:lvl1pPr algn="l" rtl="0" indent="-342900" marL="342900">
              <a:spcBef>
                <a:spcPts val="600"/>
              </a:spcBef>
              <a:buClr>
                <a:schemeClr val="dk1"/>
              </a:buClr>
              <a:buSzPct val="166666"/>
              <a:buFont typeface="Arial"/>
              <a:buChar char="•"/>
              <a:defRPr strike="noStrike" u="none" b="0" cap="none" baseline="0" sz="3000" i="0">
                <a:solidFill>
                  <a:schemeClr val="dk1"/>
                </a:solidFill>
                <a:latin typeface="Georgia"/>
                <a:ea typeface="Georgia"/>
                <a:cs typeface="Georgia"/>
                <a:sym typeface="Georgia"/>
              </a:defRPr>
            </a:lvl1pPr>
            <a:lvl2pPr algn="l" rtl="0" indent="-285750" marL="742950">
              <a:spcBef>
                <a:spcPts val="480"/>
              </a:spcBef>
              <a:buClr>
                <a:schemeClr val="dk1"/>
              </a:buClr>
              <a:buSzPct val="100000"/>
              <a:buFont typeface="Courier New"/>
              <a:buChar char="o"/>
              <a:defRPr strike="noStrike" u="none" b="0" cap="none" baseline="0" sz="2400" i="0">
                <a:solidFill>
                  <a:schemeClr val="dk1"/>
                </a:solidFill>
                <a:latin typeface="Georgia"/>
                <a:ea typeface="Georgia"/>
                <a:cs typeface="Georgia"/>
                <a:sym typeface="Georgia"/>
              </a:defRPr>
            </a:lvl2pPr>
            <a:lvl3pPr algn="l" rtl="0" indent="-228600" marL="1143000">
              <a:spcBef>
                <a:spcPts val="480"/>
              </a:spcBef>
              <a:buClr>
                <a:schemeClr val="dk1"/>
              </a:buClr>
              <a:buSzPct val="100000"/>
              <a:buFont typeface="Wingdings"/>
              <a:buChar char="§"/>
              <a:defRPr strike="noStrike" u="none" b="0" cap="none" baseline="0" sz="2400" i="0">
                <a:solidFill>
                  <a:schemeClr val="dk1"/>
                </a:solidFill>
                <a:latin typeface="Georgia"/>
                <a:ea typeface="Georgia"/>
                <a:cs typeface="Georgia"/>
                <a:sym typeface="Georgia"/>
              </a:defRPr>
            </a:lvl3pPr>
            <a:lvl4pPr algn="l" rtl="0" indent="-228600" marL="1600200">
              <a:spcBef>
                <a:spcPts val="360"/>
              </a:spcBef>
              <a:buClr>
                <a:schemeClr val="dk1"/>
              </a:buClr>
              <a:buSzPct val="166666"/>
              <a:buFont typeface="Arial"/>
              <a:buChar char="•"/>
              <a:defRPr strike="noStrike" u="none" b="0" cap="none" baseline="0" sz="1800" i="0">
                <a:solidFill>
                  <a:schemeClr val="dk1"/>
                </a:solidFill>
                <a:latin typeface="Georgia"/>
                <a:ea typeface="Georgia"/>
                <a:cs typeface="Georgia"/>
                <a:sym typeface="Georgia"/>
              </a:defRPr>
            </a:lvl4pPr>
            <a:lvl5pPr algn="l" rtl="0" indent="-228600" marL="2057400">
              <a:spcBef>
                <a:spcPts val="360"/>
              </a:spcBef>
              <a:buClr>
                <a:schemeClr val="dk1"/>
              </a:buClr>
              <a:buSzPct val="100000"/>
              <a:buFont typeface="Courier New"/>
              <a:buChar char="o"/>
              <a:defRPr strike="noStrike" u="none" b="0" cap="none" baseline="0" sz="1800" i="0">
                <a:solidFill>
                  <a:schemeClr val="dk1"/>
                </a:solidFill>
                <a:latin typeface="Georgia"/>
                <a:ea typeface="Georgia"/>
                <a:cs typeface="Georgia"/>
                <a:sym typeface="Georgia"/>
              </a:defRPr>
            </a:lvl5pPr>
            <a:lvl6pPr algn="l" rtl="0" indent="-228600" marL="2514600">
              <a:spcBef>
                <a:spcPts val="360"/>
              </a:spcBef>
              <a:buClr>
                <a:schemeClr val="dk1"/>
              </a:buClr>
              <a:buSzPct val="100000"/>
              <a:buFont typeface="Wingdings"/>
              <a:buChar char="§"/>
              <a:defRPr strike="noStrike" u="none" b="0" cap="none" baseline="0" sz="1800" i="0">
                <a:solidFill>
                  <a:schemeClr val="dk1"/>
                </a:solidFill>
                <a:latin typeface="Georgia"/>
                <a:ea typeface="Georgia"/>
                <a:cs typeface="Georgia"/>
                <a:sym typeface="Georgia"/>
              </a:defRPr>
            </a:lvl6pPr>
            <a:lvl7pPr algn="l" rtl="0" indent="-228600" marL="2971800">
              <a:spcBef>
                <a:spcPts val="360"/>
              </a:spcBef>
              <a:buClr>
                <a:schemeClr val="dk1"/>
              </a:buClr>
              <a:buSzPct val="166666"/>
              <a:buFont typeface="Arial"/>
              <a:buChar char="•"/>
              <a:defRPr strike="noStrike" u="none" b="0" cap="none" baseline="0" sz="1800" i="0">
                <a:solidFill>
                  <a:schemeClr val="dk1"/>
                </a:solidFill>
                <a:latin typeface="Georgia"/>
                <a:ea typeface="Georgia"/>
                <a:cs typeface="Georgia"/>
                <a:sym typeface="Georgia"/>
              </a:defRPr>
            </a:lvl7pPr>
            <a:lvl8pPr algn="l" rtl="0" indent="-228600" marL="3429000">
              <a:spcBef>
                <a:spcPts val="360"/>
              </a:spcBef>
              <a:buClr>
                <a:schemeClr val="dk1"/>
              </a:buClr>
              <a:buSzPct val="100000"/>
              <a:buFont typeface="Courier New"/>
              <a:buChar char="o"/>
              <a:defRPr strike="noStrike" u="none" b="0" cap="none" baseline="0" sz="1800" i="0">
                <a:solidFill>
                  <a:schemeClr val="dk1"/>
                </a:solidFill>
                <a:latin typeface="Georgia"/>
                <a:ea typeface="Georgia"/>
                <a:cs typeface="Georgia"/>
                <a:sym typeface="Georgia"/>
              </a:defRPr>
            </a:lvl8pPr>
            <a:lvl9pPr algn="l" rtl="0" indent="-228600" marL="3886200">
              <a:spcBef>
                <a:spcPts val="360"/>
              </a:spcBef>
              <a:buClr>
                <a:schemeClr val="dk1"/>
              </a:buClr>
              <a:buSzPct val="100000"/>
              <a:buFont typeface="Wingdings"/>
              <a:buChar char="§"/>
              <a:defRPr strike="noStrike" u="none" b="0" cap="none" baseline="0" sz="1800" i="0">
                <a:solidFill>
                  <a:schemeClr val="dk1"/>
                </a:solidFill>
                <a:latin typeface="Georgia"/>
                <a:ea typeface="Georgia"/>
                <a:cs typeface="Georgia"/>
                <a:sym typeface="Georgia"/>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03.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4"/><Relationship Target="../media/image02.png" Type="http://schemas.openxmlformats.org/officeDocument/2006/relationships/image" Id="rId3"/></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1.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 name="Shape 38"/>
        <p:cNvGrpSpPr/>
        <p:nvPr/>
      </p:nvGrpSpPr>
      <p:grpSpPr>
        <a:xfrm>
          <a:off y="0" x="0"/>
          <a:ext cy="0" cx="0"/>
          <a:chOff y="0" x="0"/>
          <a:chExt cy="0" cx="0"/>
        </a:xfrm>
      </p:grpSpPr>
      <p:sp>
        <p:nvSpPr>
          <p:cNvPr id="39" name="Shape 39"/>
          <p:cNvSpPr txBox="1"/>
          <p:nvPr>
            <p:ph type="ctrTitle"/>
          </p:nvPr>
        </p:nvSpPr>
        <p:spPr>
          <a:xfrm>
            <a:off y="2329190" x="685800"/>
            <a:ext cy="1650599" cx="7772400"/>
          </a:xfrm>
          <a:prstGeom prst="rect">
            <a:avLst/>
          </a:prstGeom>
        </p:spPr>
        <p:txBody>
          <a:bodyPr bIns="91425" rIns="91425" lIns="91425" tIns="91425" anchor="b" anchorCtr="0">
            <a:noAutofit/>
          </a:bodyPr>
          <a:lstStyle/>
          <a:p>
            <a:pPr rtl="0" lvl="0">
              <a:buNone/>
            </a:pPr>
            <a:r>
              <a:rPr lang="en"/>
              <a:t>Technical Issues</a:t>
            </a:r>
          </a:p>
        </p:txBody>
      </p:sp>
      <p:sp>
        <p:nvSpPr>
          <p:cNvPr id="40" name="Shape 40"/>
          <p:cNvSpPr txBox="1"/>
          <p:nvPr>
            <p:ph idx="1" type="subTitle"/>
          </p:nvPr>
        </p:nvSpPr>
        <p:spPr>
          <a:xfrm>
            <a:off y="4124476" x="685800"/>
            <a:ext cy="888899" cx="7772400"/>
          </a:xfrm>
          <a:prstGeom prst="rect">
            <a:avLst/>
          </a:prstGeom>
        </p:spPr>
        <p:txBody>
          <a:bodyPr bIns="91425" rIns="91425" lIns="91425" tIns="91425" anchor="t" anchorCtr="0">
            <a:noAutofit/>
          </a:bodyPr>
          <a:lstStyle/>
          <a:p>
            <a:pPr algn="r" rtl="0" lvl="0">
              <a:buNone/>
            </a:pPr>
            <a:r>
              <a:rPr lang="en"/>
              <a:t>Group 18</a:t>
            </a:r>
          </a:p>
          <a:p>
            <a:pPr algn="r" rtl="0" lvl="0">
              <a:buNone/>
            </a:pPr>
            <a:r>
              <a:rPr lang="en"/>
              <a:t>Ross Arena</a:t>
            </a:r>
          </a:p>
          <a:p>
            <a:pPr algn="r" rtl="0" lvl="0">
              <a:buNone/>
            </a:pPr>
            <a:r>
              <a:rPr lang="en"/>
              <a:t>Bertram Powell</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y="0" x="0"/>
          <a:ext cy="0" cx="0"/>
          <a:chOff y="0" x="0"/>
          <a:chExt cy="0" cx="0"/>
        </a:xfrm>
      </p:grpSpPr>
      <p:sp>
        <p:nvSpPr>
          <p:cNvPr id="93" name="Shape 93"/>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File Sharing Solution</a:t>
            </a:r>
          </a:p>
        </p:txBody>
      </p:sp>
      <p:sp>
        <p:nvSpPr>
          <p:cNvPr id="94" name="Shape 94"/>
          <p:cNvSpPr/>
          <p:nvPr/>
        </p:nvSpPr>
        <p:spPr>
          <a:xfrm>
            <a:off y="1934202" x="2118883"/>
            <a:ext cy="4544417" cx="4906232"/>
          </a:xfrm>
          <a:prstGeom prst="rect">
            <a:avLst/>
          </a:prstGeom>
          <a:blipFill>
            <a:blip r:embed="rId3"/>
            <a:stretch>
              <a:fillRect/>
            </a:stretch>
          </a:blipFill>
          <a:ln>
            <a:noFill/>
          </a:ln>
        </p:spPr>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y="0" x="0"/>
          <a:ext cy="0" cx="0"/>
          <a:chOff y="0" x="0"/>
          <a:chExt cy="0" cx="0"/>
        </a:xfrm>
      </p:grpSpPr>
      <p:sp>
        <p:nvSpPr>
          <p:cNvPr id="99" name="Shape 99"/>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Lock-Modify-Unlock Problem</a:t>
            </a:r>
          </a:p>
        </p:txBody>
      </p:sp>
      <p:sp>
        <p:nvSpPr>
          <p:cNvPr id="100" name="Shape 100"/>
          <p:cNvSpPr txBox="1"/>
          <p:nvPr>
            <p:ph idx="1" type="body"/>
          </p:nvPr>
        </p:nvSpPr>
        <p:spPr>
          <a:xfrm>
            <a:off y="1633250" x="457200"/>
            <a:ext cy="4967700" cx="8229600"/>
          </a:xfrm>
          <a:prstGeom prst="rect">
            <a:avLst/>
          </a:prstGeom>
        </p:spPr>
        <p:txBody>
          <a:bodyPr bIns="91425" rIns="91425" lIns="91425" tIns="91425" anchor="t" anchorCtr="0">
            <a:noAutofit/>
          </a:bodyPr>
          <a:lstStyle/>
          <a:p>
            <a:pPr rtl="0" lvl="0">
              <a:lnSpc>
                <a:spcPct val="115000"/>
              </a:lnSpc>
              <a:spcBef>
                <a:spcPts val="0"/>
              </a:spcBef>
              <a:buNone/>
            </a:pPr>
            <a:r>
              <a:rPr sz="2200" lang="en"/>
              <a:t>Many version control systems use a lock-modify-unlock model to address the problem of many authors collaborating each other's work. </a:t>
            </a:r>
          </a:p>
          <a:p>
            <a:pPr rtl="0" lvl="0" indent="-368300" marL="457200">
              <a:lnSpc>
                <a:spcPct val="115000"/>
              </a:lnSpc>
              <a:spcBef>
                <a:spcPts val="0"/>
              </a:spcBef>
              <a:buClr>
                <a:schemeClr val="dk1"/>
              </a:buClr>
              <a:buSzPct val="166666"/>
              <a:buFont typeface="Arial"/>
              <a:buChar char="•"/>
            </a:pPr>
            <a:r>
              <a:rPr sz="2200" lang="en">
                <a:solidFill>
                  <a:srgbClr val="000000"/>
                </a:solidFill>
              </a:rPr>
              <a:t>The problem with the lock-modify-unlock model is that it is a bit restrictive and often becomes a roadblock for user</a:t>
            </a:r>
          </a:p>
          <a:p>
            <a:pPr rtl="0" lvl="1" indent="-368300" marL="914400">
              <a:lnSpc>
                <a:spcPct val="115000"/>
              </a:lnSpc>
              <a:spcBef>
                <a:spcPts val="0"/>
              </a:spcBef>
              <a:buClr>
                <a:schemeClr val="dk1"/>
              </a:buClr>
              <a:buSzPct val="100000"/>
              <a:buFont typeface="Courier New"/>
              <a:buChar char="o"/>
            </a:pPr>
            <a:r>
              <a:rPr sz="2200" lang="en">
                <a:solidFill>
                  <a:srgbClr val="000000"/>
                </a:solidFill>
              </a:rPr>
              <a:t>Locking may cause administrative problems. </a:t>
            </a:r>
          </a:p>
          <a:p>
            <a:pPr rtl="0" lvl="1" indent="-368300" marL="914400">
              <a:lnSpc>
                <a:spcPct val="115000"/>
              </a:lnSpc>
              <a:spcBef>
                <a:spcPts val="0"/>
              </a:spcBef>
              <a:buClr>
                <a:schemeClr val="dk1"/>
              </a:buClr>
              <a:buSzPct val="100000"/>
              <a:buFont typeface="Courier New"/>
              <a:buChar char="o"/>
            </a:pPr>
            <a:r>
              <a:rPr sz="2200" lang="en">
                <a:solidFill>
                  <a:srgbClr val="000000"/>
                </a:solidFill>
              </a:rPr>
              <a:t>Locking may cause unnecessary serialization. </a:t>
            </a:r>
          </a:p>
          <a:p>
            <a:pPr rtl="0" lvl="1" indent="-368300" marL="914400">
              <a:lnSpc>
                <a:spcPct val="115000"/>
              </a:lnSpc>
              <a:spcBef>
                <a:spcPts val="0"/>
              </a:spcBef>
              <a:buClr>
                <a:schemeClr val="dk1"/>
              </a:buClr>
              <a:buSzPct val="100000"/>
              <a:buFont typeface="Courier New"/>
              <a:buChar char="o"/>
            </a:pPr>
            <a:r>
              <a:rPr sz="2200" lang="en">
                <a:solidFill>
                  <a:srgbClr val="000000"/>
                </a:solidFill>
              </a:rPr>
              <a:t>Locking may create a false sense of security. </a:t>
            </a:r>
          </a:p>
          <a:p>
            <a:r>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y="0" x="0"/>
          <a:ext cy="0" cx="0"/>
          <a:chOff y="0" x="0"/>
          <a:chExt cy="0" cx="0"/>
        </a:xfrm>
      </p:grpSpPr>
      <p:sp>
        <p:nvSpPr>
          <p:cNvPr id="105" name="Shape 105"/>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Lock-Modify-Unlock Solution</a:t>
            </a:r>
          </a:p>
        </p:txBody>
      </p:sp>
      <p:sp>
        <p:nvSpPr>
          <p:cNvPr id="106" name="Shape 106"/>
          <p:cNvSpPr/>
          <p:nvPr/>
        </p:nvSpPr>
        <p:spPr>
          <a:xfrm>
            <a:off y="1887812" x="2590275"/>
            <a:ext cy="4568798" cx="4189488"/>
          </a:xfrm>
          <a:prstGeom prst="rect">
            <a:avLst/>
          </a:prstGeom>
          <a:blipFill>
            <a:blip r:embed="rId3"/>
            <a:stretch>
              <a:fillRect/>
            </a:stretch>
          </a:blipFill>
          <a:ln>
            <a:noFill/>
          </a:ln>
        </p:spPr>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y="0" x="0"/>
          <a:ext cy="0" cx="0"/>
          <a:chOff y="0" x="0"/>
          <a:chExt cy="0" cx="0"/>
        </a:xfrm>
      </p:grpSpPr>
      <p:sp>
        <p:nvSpPr>
          <p:cNvPr id="111" name="Shape 111"/>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Copy-Modify-Merge Problem</a:t>
            </a:r>
          </a:p>
        </p:txBody>
      </p:sp>
      <p:sp>
        <p:nvSpPr>
          <p:cNvPr id="112" name="Shape 112"/>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lnSpc>
                <a:spcPct val="115000"/>
              </a:lnSpc>
              <a:spcBef>
                <a:spcPts val="0"/>
              </a:spcBef>
              <a:buClr>
                <a:schemeClr val="dk1"/>
              </a:buClr>
              <a:buSzPct val="227272"/>
              <a:buFont typeface="Arial"/>
              <a:buChar char="•"/>
            </a:pPr>
            <a:r>
              <a:rPr sz="2200" lang="en"/>
              <a:t>Subversion, CVS, and many other version control systems use a copy-modify-merge model as an alternative to locking. </a:t>
            </a:r>
          </a:p>
          <a:p>
            <a:pPr rtl="0" lvl="0" indent="-419100" marL="457200">
              <a:lnSpc>
                <a:spcPct val="115000"/>
              </a:lnSpc>
              <a:spcBef>
                <a:spcPts val="0"/>
              </a:spcBef>
              <a:buClr>
                <a:schemeClr val="dk1"/>
              </a:buClr>
              <a:buSzPct val="227272"/>
              <a:buFont typeface="Arial"/>
              <a:buChar char="•"/>
            </a:pPr>
            <a:r>
              <a:rPr sz="2200" lang="en"/>
              <a:t>In the following model, each user's client contacts the project repository and creates a personal working copy. </a:t>
            </a:r>
          </a:p>
          <a:p>
            <a:pPr rtl="0" lvl="1" indent="-381000" marL="914400">
              <a:lnSpc>
                <a:spcPct val="115000"/>
              </a:lnSpc>
              <a:spcBef>
                <a:spcPts val="0"/>
              </a:spcBef>
              <a:buClr>
                <a:schemeClr val="dk1"/>
              </a:buClr>
              <a:buSzPct val="109090"/>
              <a:buFont typeface="Georgia"/>
              <a:buAutoNum type="arabicPeriod"/>
            </a:pPr>
            <a:r>
              <a:rPr sz="2200" lang="en"/>
              <a:t>Users then work simultaneously and independently, modifying their private copies. </a:t>
            </a:r>
          </a:p>
          <a:p>
            <a:pPr rtl="0" lvl="1" indent="-381000" marL="914400">
              <a:lnSpc>
                <a:spcPct val="115000"/>
              </a:lnSpc>
              <a:spcBef>
                <a:spcPts val="0"/>
              </a:spcBef>
              <a:buClr>
                <a:schemeClr val="dk1"/>
              </a:buClr>
              <a:buSzPct val="109090"/>
              <a:buFont typeface="Georgia"/>
              <a:buAutoNum type="arabicPeriod"/>
            </a:pPr>
            <a:r>
              <a:rPr sz="2200" lang="en"/>
              <a:t>Finally, the private copies are merged together into a new, final version. </a:t>
            </a:r>
          </a:p>
          <a:p>
            <a:pPr rtl="0" lvl="0" indent="-419100" marL="457200">
              <a:lnSpc>
                <a:spcPct val="115000"/>
              </a:lnSpc>
              <a:spcBef>
                <a:spcPts val="0"/>
              </a:spcBef>
              <a:buClr>
                <a:schemeClr val="dk1"/>
              </a:buClr>
              <a:buSzPct val="227272"/>
              <a:buFont typeface="Arial"/>
              <a:buChar char="•"/>
            </a:pPr>
            <a:r>
              <a:rPr sz="2200" lang="en"/>
              <a:t>The version control system often assists with the merging, but ultimately, a human being is responsible for making it happen correctly.</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y="0" x="0"/>
          <a:ext cy="0" cx="0"/>
          <a:chOff y="0" x="0"/>
          <a:chExt cy="0" cx="0"/>
        </a:xfrm>
      </p:grpSpPr>
      <p:sp>
        <p:nvSpPr>
          <p:cNvPr id="117" name="Shape 117"/>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Copy-Modify-Merge Solution</a:t>
            </a:r>
          </a:p>
        </p:txBody>
      </p:sp>
      <p:sp>
        <p:nvSpPr>
          <p:cNvPr id="118" name="Shape 118"/>
          <p:cNvSpPr/>
          <p:nvPr/>
        </p:nvSpPr>
        <p:spPr>
          <a:xfrm>
            <a:off y="2221800" x="457200"/>
            <a:ext cy="3901600" cx="4017175"/>
          </a:xfrm>
          <a:prstGeom prst="rect">
            <a:avLst/>
          </a:prstGeom>
          <a:blipFill>
            <a:blip r:embed="rId3"/>
            <a:stretch>
              <a:fillRect/>
            </a:stretch>
          </a:blipFill>
          <a:ln>
            <a:noFill/>
          </a:ln>
        </p:spPr>
      </p:sp>
      <p:sp>
        <p:nvSpPr>
          <p:cNvPr id="119" name="Shape 119"/>
          <p:cNvSpPr/>
          <p:nvPr/>
        </p:nvSpPr>
        <p:spPr>
          <a:xfrm>
            <a:off y="2219740" x="4790450"/>
            <a:ext cy="3905719" cx="3788374"/>
          </a:xfrm>
          <a:prstGeom prst="rect">
            <a:avLst/>
          </a:prstGeom>
          <a:blipFill>
            <a:blip r:embed="rId4"/>
            <a:stretch>
              <a:fillRect/>
            </a:stretch>
          </a:blipFill>
          <a:ln>
            <a:noFill/>
          </a:ln>
        </p:spPr>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y="0" x="0"/>
          <a:ext cy="0" cx="0"/>
          <a:chOff y="0" x="0"/>
          <a:chExt cy="0" cx="0"/>
        </a:xfrm>
      </p:grpSpPr>
      <p:sp>
        <p:nvSpPr>
          <p:cNvPr id="124" name="Shape 124"/>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Conclusion</a:t>
            </a:r>
          </a:p>
        </p:txBody>
      </p:sp>
      <p:sp>
        <p:nvSpPr>
          <p:cNvPr id="125" name="Shape 125"/>
          <p:cNvSpPr txBox="1"/>
          <p:nvPr>
            <p:ph idx="1" type="body"/>
          </p:nvPr>
        </p:nvSpPr>
        <p:spPr>
          <a:xfrm>
            <a:off y="1600200" x="457200"/>
            <a:ext cy="4967700" cx="8229600"/>
          </a:xfrm>
          <a:prstGeom prst="rect">
            <a:avLst/>
          </a:prstGeom>
          <a:ln>
            <a:noFill/>
          </a:ln>
        </p:spPr>
        <p:txBody>
          <a:bodyPr bIns="91425" rIns="91425" lIns="91425" tIns="91425" anchor="t" anchorCtr="0">
            <a:noAutofit/>
          </a:bodyPr>
          <a:lstStyle/>
          <a:p>
            <a:pPr rtl="0" lvl="0" indent="-419100" marL="457200">
              <a:lnSpc>
                <a:spcPct val="115000"/>
              </a:lnSpc>
              <a:spcBef>
                <a:spcPts val="0"/>
              </a:spcBef>
              <a:buClr>
                <a:schemeClr val="dk1"/>
              </a:buClr>
              <a:buSzPct val="227272"/>
              <a:buFont typeface="Arial"/>
              <a:buChar char="•"/>
            </a:pPr>
            <a:r>
              <a:rPr sz="2200" lang="en">
                <a:solidFill>
                  <a:srgbClr val="000000"/>
                </a:solidFill>
              </a:rPr>
              <a:t>Proper maintenance will ensure that users have proper access to files and the integrity of files remains consistent </a:t>
            </a:r>
          </a:p>
          <a:p>
            <a:pPr rtl="0" lvl="0" indent="-419100" marL="457200">
              <a:lnSpc>
                <a:spcPct val="115000"/>
              </a:lnSpc>
              <a:spcBef>
                <a:spcPts val="0"/>
              </a:spcBef>
              <a:buClr>
                <a:schemeClr val="dk1"/>
              </a:buClr>
              <a:buSzPct val="227272"/>
              <a:buFont typeface="Arial"/>
              <a:buChar char="•"/>
            </a:pPr>
            <a:r>
              <a:rPr sz="2200" lang="en">
                <a:solidFill>
                  <a:srgbClr val="000000"/>
                </a:solidFill>
              </a:rPr>
              <a:t>Although Version Control Systems do a good job at maintaining file integrity and access control, the users must be aware of any issues that might crop up during development and be able to fix them accordingly.</a:t>
            </a:r>
          </a:p>
          <a:p>
            <a:r>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y="0" x="0"/>
          <a:ext cy="0" cx="0"/>
          <a:chOff y="0" x="0"/>
          <a:chExt cy="0" cx="0"/>
        </a:xfrm>
      </p:grpSpPr>
      <p:sp>
        <p:nvSpPr>
          <p:cNvPr id="130" name="Shape 130"/>
          <p:cNvSpPr txBox="1"/>
          <p:nvPr>
            <p:ph type="title"/>
          </p:nvPr>
        </p:nvSpPr>
        <p:spPr>
          <a:xfrm>
            <a:off y="274637" x="457200"/>
            <a:ext cy="1143000" cx="8229600"/>
          </a:xfrm>
          <a:prstGeom prst="rect">
            <a:avLst/>
          </a:prstGeom>
        </p:spPr>
        <p:txBody>
          <a:bodyPr bIns="91425" rIns="91425" lIns="91425" tIns="91425" anchor="ctr" anchorCtr="0">
            <a:noAutofit/>
          </a:bodyPr>
          <a:lstStyle/>
          <a:p>
            <a:pPr algn="ctr">
              <a:buNone/>
            </a:pPr>
            <a:r>
              <a:rPr lang="en"/>
              <a:t>References</a:t>
            </a:r>
          </a:p>
        </p:txBody>
      </p:sp>
      <p:sp>
        <p:nvSpPr>
          <p:cNvPr id="131" name="Shape 131"/>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419100" marL="457200">
              <a:lnSpc>
                <a:spcPct val="115000"/>
              </a:lnSpc>
              <a:spcBef>
                <a:spcPts val="0"/>
              </a:spcBef>
              <a:buClr>
                <a:srgbClr val="000000"/>
              </a:buClr>
              <a:buSzPct val="136363"/>
              <a:buFont typeface="Georgia"/>
              <a:buAutoNum type="arabicPeriod"/>
            </a:pPr>
            <a:r>
              <a:rPr sz="2200" lang="en">
                <a:solidFill>
                  <a:srgbClr val="000000"/>
                </a:solidFill>
              </a:rPr>
              <a:t>Nagel, W. (2006). </a:t>
            </a:r>
            <a:r>
              <a:rPr sz="2200" lang="en" i="1">
                <a:solidFill>
                  <a:srgbClr val="000000"/>
                </a:solidFill>
              </a:rPr>
              <a:t>Subversion version control: Using the subversion version control system in development projects</a:t>
            </a:r>
            <a:r>
              <a:rPr sz="2200" lang="en">
                <a:solidFill>
                  <a:srgbClr val="000000"/>
                </a:solidFill>
              </a:rPr>
              <a:t>. (1st ed., pg. 346)</a:t>
            </a:r>
          </a:p>
          <a:p>
            <a:pPr rtl="0" lvl="0" indent="-419100" marL="457200">
              <a:lnSpc>
                <a:spcPct val="115000"/>
              </a:lnSpc>
              <a:spcBef>
                <a:spcPts val="0"/>
              </a:spcBef>
              <a:buClr>
                <a:srgbClr val="000000"/>
              </a:buClr>
              <a:buSzPct val="136363"/>
              <a:buFont typeface="Georgia"/>
              <a:buAutoNum type="arabicPeriod"/>
            </a:pPr>
            <a:r>
              <a:rPr sz="2200" lang="en">
                <a:solidFill>
                  <a:srgbClr val="000000"/>
                </a:solidFill>
              </a:rPr>
              <a:t>Loeliger, J. (2009). </a:t>
            </a:r>
            <a:r>
              <a:rPr sz="2200" lang="en" i="1">
                <a:solidFill>
                  <a:srgbClr val="000000"/>
                </a:solidFill>
              </a:rPr>
              <a:t>Version control with git: Powerful tools and techniques for collaborative software development</a:t>
            </a:r>
            <a:r>
              <a:rPr sz="2200" lang="en">
                <a:solidFill>
                  <a:srgbClr val="000000"/>
                </a:solidFill>
              </a:rPr>
              <a:t>. (pp. 45-85).</a:t>
            </a:r>
          </a:p>
          <a:p>
            <a:pPr rtl="0" lvl="0" indent="-419100" marL="457200">
              <a:lnSpc>
                <a:spcPct val="115000"/>
              </a:lnSpc>
              <a:spcBef>
                <a:spcPts val="0"/>
              </a:spcBef>
              <a:buClr>
                <a:srgbClr val="000000"/>
              </a:buClr>
              <a:buSzPct val="136363"/>
              <a:buFont typeface="Georgia"/>
              <a:buAutoNum type="arabicPeriod"/>
            </a:pPr>
            <a:r>
              <a:rPr sz="2200" lang="en">
                <a:solidFill>
                  <a:srgbClr val="000000"/>
                </a:solidFill>
              </a:rPr>
              <a:t>Rochkind, Marc J. (1975, December). </a:t>
            </a:r>
            <a:r>
              <a:rPr sz="2200" lang="en" i="1">
                <a:solidFill>
                  <a:srgbClr val="000000"/>
                </a:solidFill>
              </a:rPr>
              <a:t>The Source Code Control System</a:t>
            </a:r>
            <a:r>
              <a:rPr sz="2200" lang="en">
                <a:solidFill>
                  <a:srgbClr val="000000"/>
                </a:solidFill>
              </a:rPr>
              <a:t>. (pp. 365-370).</a:t>
            </a:r>
          </a:p>
          <a:p>
            <a:pPr rtl="0" lvl="0" indent="-419100" marL="457200">
              <a:lnSpc>
                <a:spcPct val="115000"/>
              </a:lnSpc>
              <a:spcBef>
                <a:spcPts val="0"/>
              </a:spcBef>
              <a:buClr>
                <a:srgbClr val="000000"/>
              </a:buClr>
              <a:buSzPct val="136363"/>
              <a:buFont typeface="Georgia"/>
              <a:buAutoNum type="arabicPeriod"/>
            </a:pPr>
            <a:r>
              <a:rPr sz="2200" lang="en">
                <a:solidFill>
                  <a:srgbClr val="000000"/>
                </a:solidFill>
              </a:rPr>
              <a:t>Grune, Dick. (1986). </a:t>
            </a:r>
            <a:r>
              <a:rPr sz="2200" lang="en" i="1">
                <a:solidFill>
                  <a:srgbClr val="000000"/>
                </a:solidFill>
              </a:rPr>
              <a:t>Concurrent Versions System, A Method for Independent Cooperation</a:t>
            </a:r>
            <a:r>
              <a:rPr sz="2200" lang="en">
                <a:solidFill>
                  <a:srgbClr val="000000"/>
                </a:solidFill>
              </a:rPr>
              <a:t>. (pg. 5)</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y="0" x="0"/>
          <a:ext cy="0" cx="0"/>
          <a:chOff y="0" x="0"/>
          <a:chExt cy="0" cx="0"/>
        </a:xfrm>
      </p:grpSpPr>
      <p:sp>
        <p:nvSpPr>
          <p:cNvPr id="136" name="Shape 136"/>
          <p:cNvSpPr txBox="1"/>
          <p:nvPr>
            <p:ph type="ctrTitle"/>
          </p:nvPr>
        </p:nvSpPr>
        <p:spPr>
          <a:xfrm>
            <a:off y="2329190" x="685800"/>
            <a:ext cy="1650599" cx="7772400"/>
          </a:xfrm>
          <a:prstGeom prst="rect">
            <a:avLst/>
          </a:prstGeom>
        </p:spPr>
        <p:txBody>
          <a:bodyPr bIns="91425" rIns="91425" lIns="91425" tIns="91425" anchor="b" anchorCtr="0">
            <a:noAutofit/>
          </a:bodyPr>
          <a:lstStyle/>
          <a:p>
            <a:pPr>
              <a:buNone/>
            </a:pPr>
            <a:r>
              <a:rPr lang="en"/>
              <a:t>Technical Issues</a:t>
            </a:r>
          </a:p>
        </p:txBody>
      </p:sp>
      <p:sp>
        <p:nvSpPr>
          <p:cNvPr id="137" name="Shape 137"/>
          <p:cNvSpPr txBox="1"/>
          <p:nvPr>
            <p:ph idx="1" type="subTitle"/>
          </p:nvPr>
        </p:nvSpPr>
        <p:spPr>
          <a:xfrm>
            <a:off y="4124476" x="685800"/>
            <a:ext cy="888899" cx="7772400"/>
          </a:xfrm>
          <a:prstGeom prst="rect">
            <a:avLst/>
          </a:prstGeom>
        </p:spPr>
        <p:txBody>
          <a:bodyPr bIns="91425" rIns="91425" lIns="91425" tIns="91425" anchor="t" anchorCtr="0">
            <a:noAutofit/>
          </a:bodyPr>
          <a:lstStyle/>
          <a:p>
            <a:pPr algn="r" rtl="0" lvl="0">
              <a:buNone/>
            </a:pPr>
            <a:r>
              <a:rPr lang="en"/>
              <a:t>Group 18</a:t>
            </a:r>
          </a:p>
          <a:p>
            <a:pPr algn="r" rtl="0" lvl="0">
              <a:buNone/>
            </a:pPr>
            <a:r>
              <a:rPr lang="en"/>
              <a:t>Ross Arena</a:t>
            </a:r>
          </a:p>
          <a:p>
            <a:pPr algn="r">
              <a:buNone/>
            </a:pPr>
            <a:r>
              <a:rPr lang="en"/>
              <a:t>Bertram Powell</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 name="Shape 44"/>
        <p:cNvGrpSpPr/>
        <p:nvPr/>
      </p:nvGrpSpPr>
      <p:grpSpPr>
        <a:xfrm>
          <a:off y="0" x="0"/>
          <a:ext cy="0" cx="0"/>
          <a:chOff y="0" x="0"/>
          <a:chExt cy="0" cx="0"/>
        </a:xfrm>
      </p:grpSpPr>
      <p:sp>
        <p:nvSpPr>
          <p:cNvPr id="45" name="Shape 45"/>
          <p:cNvSpPr txBox="1"/>
          <p:nvPr>
            <p:ph type="title"/>
          </p:nvPr>
        </p:nvSpPr>
        <p:spPr>
          <a:xfrm>
            <a:off y="274637" x="457200"/>
            <a:ext cy="1143000" cx="8229600"/>
          </a:xfrm>
          <a:prstGeom prst="rect">
            <a:avLst/>
          </a:prstGeom>
        </p:spPr>
        <p:txBody>
          <a:bodyPr bIns="91425" rIns="91425" lIns="91425" tIns="91425" anchor="ctr" anchorCtr="0">
            <a:noAutofit/>
          </a:bodyPr>
          <a:lstStyle/>
          <a:p>
            <a:pPr algn="ctr">
              <a:buNone/>
            </a:pPr>
            <a:r>
              <a:rPr lang="en"/>
              <a:t>Table of Contents</a:t>
            </a:r>
          </a:p>
        </p:txBody>
      </p:sp>
      <p:sp>
        <p:nvSpPr>
          <p:cNvPr id="46" name="Shape 46"/>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68300" marL="457200">
              <a:lnSpc>
                <a:spcPct val="115000"/>
              </a:lnSpc>
              <a:buClr>
                <a:schemeClr val="dk1"/>
              </a:buClr>
              <a:buSzPct val="166666"/>
              <a:buFont typeface="Arial"/>
              <a:buChar char="•"/>
            </a:pPr>
            <a:r>
              <a:rPr sz="2200" lang="en"/>
              <a:t>Introduction</a:t>
            </a:r>
          </a:p>
          <a:p>
            <a:pPr rtl="0" lvl="0" indent="-368300" marL="457200">
              <a:lnSpc>
                <a:spcPct val="115000"/>
              </a:lnSpc>
              <a:buClr>
                <a:schemeClr val="dk1"/>
              </a:buClr>
              <a:buSzPct val="166666"/>
              <a:buFont typeface="Arial"/>
              <a:buChar char="•"/>
            </a:pPr>
            <a:r>
              <a:rPr sz="2200" lang="en"/>
              <a:t>Integrity</a:t>
            </a:r>
          </a:p>
          <a:p>
            <a:pPr rtl="0" lvl="1" indent="-368300" marL="914400">
              <a:lnSpc>
                <a:spcPct val="115000"/>
              </a:lnSpc>
              <a:buClr>
                <a:schemeClr val="dk1"/>
              </a:buClr>
              <a:buSzPct val="100000"/>
              <a:buFont typeface="Courier New"/>
              <a:buChar char="o"/>
            </a:pPr>
            <a:r>
              <a:rPr sz="2200" lang="en"/>
              <a:t>Merging / Branching</a:t>
            </a:r>
          </a:p>
          <a:p>
            <a:pPr rtl="0" lvl="1" indent="-368300" marL="914400">
              <a:lnSpc>
                <a:spcPct val="115000"/>
              </a:lnSpc>
              <a:buClr>
                <a:schemeClr val="dk1"/>
              </a:buClr>
              <a:buSzPct val="100000"/>
              <a:buFont typeface="Courier New"/>
              <a:buChar char="o"/>
            </a:pPr>
            <a:r>
              <a:rPr sz="2200" lang="en"/>
              <a:t>HEAD</a:t>
            </a:r>
          </a:p>
          <a:p>
            <a:pPr rtl="0" lvl="1" indent="-368300" marL="914400">
              <a:lnSpc>
                <a:spcPct val="115000"/>
              </a:lnSpc>
              <a:buClr>
                <a:schemeClr val="dk1"/>
              </a:buClr>
              <a:buSzPct val="100000"/>
              <a:buFont typeface="Courier New"/>
              <a:buChar char="o"/>
            </a:pPr>
            <a:r>
              <a:rPr sz="2200" lang="en"/>
              <a:t>Integrity Tools</a:t>
            </a:r>
          </a:p>
          <a:p>
            <a:pPr rtl="0" lvl="0" indent="-368300" marL="457200">
              <a:lnSpc>
                <a:spcPct val="115000"/>
              </a:lnSpc>
              <a:buClr>
                <a:schemeClr val="dk1"/>
              </a:buClr>
              <a:buSzPct val="166666"/>
              <a:buFont typeface="Arial"/>
              <a:buChar char="•"/>
            </a:pPr>
            <a:r>
              <a:rPr sz="2200" lang="en"/>
              <a:t>Access Control</a:t>
            </a:r>
          </a:p>
          <a:p>
            <a:pPr rtl="0" lvl="1" indent="-368300" marL="914400">
              <a:lnSpc>
                <a:spcPct val="115000"/>
              </a:lnSpc>
              <a:buClr>
                <a:schemeClr val="dk1"/>
              </a:buClr>
              <a:buSzPct val="100000"/>
              <a:buFont typeface="Courier New"/>
              <a:buChar char="o"/>
            </a:pPr>
            <a:r>
              <a:rPr sz="2200" lang="en"/>
              <a:t>User Permissions</a:t>
            </a:r>
          </a:p>
          <a:p>
            <a:pPr rtl="0" lvl="0" indent="-368300" marL="457200">
              <a:lnSpc>
                <a:spcPct val="115000"/>
              </a:lnSpc>
              <a:buClr>
                <a:schemeClr val="dk1"/>
              </a:buClr>
              <a:buSzPct val="166666"/>
              <a:buFont typeface="Arial"/>
              <a:buChar char="•"/>
            </a:pPr>
            <a:r>
              <a:rPr sz="2200" lang="en"/>
              <a:t>Revision Control</a:t>
            </a:r>
          </a:p>
          <a:p>
            <a:pPr rtl="0" lvl="1" indent="-368300" marL="914400">
              <a:lnSpc>
                <a:spcPct val="115000"/>
              </a:lnSpc>
              <a:buClr>
                <a:schemeClr val="dk1"/>
              </a:buClr>
              <a:buSzPct val="100000"/>
              <a:buFont typeface="Courier New"/>
              <a:buChar char="o"/>
            </a:pPr>
            <a:r>
              <a:rPr sz="2200" lang="en"/>
              <a:t>File Sharing</a:t>
            </a:r>
          </a:p>
          <a:p>
            <a:pPr rtl="0" lvl="1" indent="-368300" marL="914400">
              <a:lnSpc>
                <a:spcPct val="115000"/>
              </a:lnSpc>
              <a:buClr>
                <a:schemeClr val="dk1"/>
              </a:buClr>
              <a:buSzPct val="100000"/>
              <a:buFont typeface="Courier New"/>
              <a:buChar char="o"/>
            </a:pPr>
            <a:r>
              <a:rPr sz="2200" lang="en"/>
              <a:t>Lock-Modify-Unlock</a:t>
            </a:r>
          </a:p>
          <a:p>
            <a:pPr rtl="0" lvl="1" indent="-368300" marL="914400">
              <a:lnSpc>
                <a:spcPct val="115000"/>
              </a:lnSpc>
              <a:buClr>
                <a:schemeClr val="dk1"/>
              </a:buClr>
              <a:buSzPct val="100000"/>
              <a:buFont typeface="Courier New"/>
              <a:buChar char="o"/>
            </a:pPr>
            <a:r>
              <a:rPr sz="2200" lang="en"/>
              <a:t>Copy-Modify-Merge</a:t>
            </a:r>
          </a:p>
          <a:p>
            <a:pPr rtl="0" lvl="0" indent="-368300" marL="457200">
              <a:lnSpc>
                <a:spcPct val="115000"/>
              </a:lnSpc>
              <a:buClr>
                <a:schemeClr val="dk1"/>
              </a:buClr>
              <a:buSzPct val="166666"/>
              <a:buFont typeface="Arial"/>
              <a:buChar char="•"/>
            </a:pPr>
            <a:r>
              <a:rPr sz="2200" lang="en"/>
              <a:t>Conclusion </a:t>
            </a:r>
          </a:p>
          <a:p>
            <a:pPr rtl="0" lvl="0" indent="-368300" marL="457200">
              <a:lnSpc>
                <a:spcPct val="115000"/>
              </a:lnSpc>
              <a:buClr>
                <a:schemeClr val="dk1"/>
              </a:buClr>
              <a:buSzPct val="166666"/>
              <a:buFont typeface="Arial"/>
              <a:buChar char="•"/>
            </a:pPr>
            <a:r>
              <a:rPr sz="2200" lang="en"/>
              <a:t>References</a:t>
            </a:r>
          </a:p>
          <a:p>
            <a:r>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 name="Shape 50"/>
        <p:cNvGrpSpPr/>
        <p:nvPr/>
      </p:nvGrpSpPr>
      <p:grpSpPr>
        <a:xfrm>
          <a:off y="0" x="0"/>
          <a:ext cy="0" cx="0"/>
          <a:chOff y="0" x="0"/>
          <a:chExt cy="0" cx="0"/>
        </a:xfrm>
      </p:grpSpPr>
      <p:sp>
        <p:nvSpPr>
          <p:cNvPr id="51" name="Shape 51"/>
          <p:cNvSpPr txBox="1"/>
          <p:nvPr>
            <p:ph type="title"/>
          </p:nvPr>
        </p:nvSpPr>
        <p:spPr>
          <a:xfrm>
            <a:off y="274637" x="457200"/>
            <a:ext cy="1143000" cx="8229600"/>
          </a:xfrm>
          <a:prstGeom prst="rect">
            <a:avLst/>
          </a:prstGeom>
        </p:spPr>
        <p:txBody>
          <a:bodyPr bIns="91425" rIns="91425" lIns="91425" tIns="91425" anchor="ctr" anchorCtr="0">
            <a:noAutofit/>
          </a:bodyPr>
          <a:lstStyle/>
          <a:p>
            <a:pPr algn="ctr">
              <a:buNone/>
            </a:pPr>
            <a:r>
              <a:rPr lang="en"/>
              <a:t>Introduction</a:t>
            </a:r>
          </a:p>
        </p:txBody>
      </p:sp>
      <p:sp>
        <p:nvSpPr>
          <p:cNvPr id="52" name="Shape 52"/>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68300" marL="457200">
              <a:lnSpc>
                <a:spcPct val="115000"/>
              </a:lnSpc>
              <a:spcBef>
                <a:spcPts val="0"/>
              </a:spcBef>
              <a:buClr>
                <a:srgbClr val="000000"/>
              </a:buClr>
              <a:buSzPct val="166666"/>
              <a:buFont typeface="Arial"/>
              <a:buChar char="•"/>
            </a:pPr>
            <a:r>
              <a:rPr sz="2200" lang="en">
                <a:solidFill>
                  <a:srgbClr val="000000"/>
                </a:solidFill>
              </a:rPr>
              <a:t>A Version Control System (VCS) is an application, desktop or web-based system that lets developers keep their source code and binary and resource files stored away along with information about different versions.</a:t>
            </a:r>
          </a:p>
          <a:p>
            <a:pPr rtl="0" lvl="0" indent="-368300" marL="457200">
              <a:lnSpc>
                <a:spcPct val="115000"/>
              </a:lnSpc>
              <a:spcBef>
                <a:spcPts val="0"/>
              </a:spcBef>
              <a:buClr>
                <a:srgbClr val="000000"/>
              </a:buClr>
              <a:buSzPct val="166666"/>
              <a:buFont typeface="Arial"/>
              <a:buChar char="•"/>
            </a:pPr>
            <a:r>
              <a:rPr sz="2200" lang="en">
                <a:solidFill>
                  <a:srgbClr val="000000"/>
                </a:solidFill>
              </a:rPr>
              <a:t>Version Control Systems need to properly track revisions of files over time. Proper maintenance will ensure the integrity of files remain intact and access control permissions remain consistent.</a:t>
            </a:r>
          </a:p>
          <a:p>
            <a:pPr rtl="0" lvl="0" indent="-368300" marL="457200">
              <a:lnSpc>
                <a:spcPct val="115000"/>
              </a:lnSpc>
              <a:spcBef>
                <a:spcPts val="0"/>
              </a:spcBef>
              <a:buClr>
                <a:srgbClr val="000000"/>
              </a:buClr>
              <a:buSzPct val="166666"/>
              <a:buFont typeface="Arial"/>
              <a:buChar char="•"/>
            </a:pPr>
            <a:r>
              <a:rPr sz="2200" lang="en">
                <a:solidFill>
                  <a:srgbClr val="000000"/>
                </a:solidFill>
              </a:rPr>
              <a:t>However, technical issues will arise and when they do they must be handled with expertise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 name="Shape 56"/>
        <p:cNvGrpSpPr/>
        <p:nvPr/>
      </p:nvGrpSpPr>
      <p:grpSpPr>
        <a:xfrm>
          <a:off y="0" x="0"/>
          <a:ext cy="0" cx="0"/>
          <a:chOff y="0" x="0"/>
          <a:chExt cy="0" cx="0"/>
        </a:xfrm>
      </p:grpSpPr>
      <p:sp>
        <p:nvSpPr>
          <p:cNvPr id="57" name="Shape 57"/>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Integrity - Merge/Branch</a:t>
            </a:r>
          </a:p>
        </p:txBody>
      </p:sp>
      <p:sp>
        <p:nvSpPr>
          <p:cNvPr id="58" name="Shape 58"/>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68300" marL="457200">
              <a:lnSpc>
                <a:spcPct val="115000"/>
              </a:lnSpc>
              <a:buClr>
                <a:schemeClr val="dk1"/>
              </a:buClr>
              <a:buSzPct val="166666"/>
              <a:buFont typeface="Arial"/>
              <a:buChar char="•"/>
            </a:pPr>
            <a:r>
              <a:rPr b="1" sz="2200" lang="en">
                <a:solidFill>
                  <a:srgbClr val="000000"/>
                </a:solidFill>
              </a:rPr>
              <a:t>Merging and branching</a:t>
            </a:r>
            <a:r>
              <a:rPr sz="2200" lang="en">
                <a:solidFill>
                  <a:srgbClr val="000000"/>
                </a:solidFill>
              </a:rPr>
              <a:t>. One of the most important feature sets in a good VCS is the ability to create branches and merge files. </a:t>
            </a:r>
          </a:p>
          <a:p>
            <a:pPr rtl="0" lvl="0" indent="-368300" marL="457200">
              <a:lnSpc>
                <a:spcPct val="115000"/>
              </a:lnSpc>
              <a:buClr>
                <a:schemeClr val="dk1"/>
              </a:buClr>
              <a:buSzPct val="166666"/>
              <a:buFont typeface="Arial"/>
              <a:buChar char="•"/>
            </a:pPr>
            <a:r>
              <a:rPr sz="2200" lang="en"/>
              <a:t>Merging failures</a:t>
            </a:r>
          </a:p>
          <a:p>
            <a:pPr rtl="0" lvl="1" indent="-368300" marL="914400">
              <a:lnSpc>
                <a:spcPct val="115000"/>
              </a:lnSpc>
              <a:buClr>
                <a:schemeClr val="dk1"/>
              </a:buClr>
              <a:buSzPct val="100000"/>
              <a:buFont typeface="Courier New"/>
              <a:buChar char="o"/>
            </a:pPr>
            <a:r>
              <a:rPr sz="2200" lang="en"/>
              <a:t>One or more conflicts during merge</a:t>
            </a:r>
          </a:p>
          <a:p>
            <a:pPr rtl="0" lvl="0" indent="-368300" marL="457200">
              <a:lnSpc>
                <a:spcPct val="115000"/>
              </a:lnSpc>
              <a:buClr>
                <a:schemeClr val="dk1"/>
              </a:buClr>
              <a:buSzPct val="166666"/>
              <a:buFont typeface="Arial"/>
              <a:buChar char="•"/>
            </a:pPr>
            <a:r>
              <a:rPr sz="2200" lang="en"/>
              <a:t>Old branches</a:t>
            </a:r>
          </a:p>
          <a:p>
            <a:pPr rtl="0" lvl="1" indent="-368300" marL="914400">
              <a:lnSpc>
                <a:spcPct val="115000"/>
              </a:lnSpc>
              <a:buClr>
                <a:schemeClr val="dk1"/>
              </a:buClr>
              <a:buSzPct val="100000"/>
              <a:buFont typeface="Courier New"/>
              <a:buChar char="o"/>
            </a:pPr>
            <a:r>
              <a:rPr sz="2200" lang="en"/>
              <a:t>Branches with outdated files and/or files that were deleted from the trunk</a:t>
            </a:r>
          </a:p>
          <a:p>
            <a:pPr rtl="0" lvl="1" indent="-368300" marL="914400">
              <a:lnSpc>
                <a:spcPct val="115000"/>
              </a:lnSpc>
              <a:buClr>
                <a:schemeClr val="dk1"/>
              </a:buClr>
              <a:buSzPct val="100000"/>
              <a:buFont typeface="Courier New"/>
              <a:buChar char="o"/>
            </a:pPr>
            <a:r>
              <a:rPr sz="2200" lang="en"/>
              <a:t>Can be fixed by updating current branch or deleting old branches and making new branches.</a:t>
            </a:r>
          </a:p>
          <a:p>
            <a:pPr rtl="0" lvl="0" indent="-368300" marL="457200">
              <a:lnSpc>
                <a:spcPct val="115000"/>
              </a:lnSpc>
              <a:buClr>
                <a:schemeClr val="dk1"/>
              </a:buClr>
              <a:buSzPct val="166666"/>
              <a:buFont typeface="Arial"/>
              <a:buChar char="•"/>
            </a:pPr>
            <a:r>
              <a:rPr sz="2200" lang="en"/>
              <a:t>Corruption to files</a:t>
            </a:r>
          </a:p>
          <a:p>
            <a:pPr rtl="0" lvl="1" indent="-368300" marL="914400">
              <a:lnSpc>
                <a:spcPct val="115000"/>
              </a:lnSpc>
              <a:buClr>
                <a:schemeClr val="dk1"/>
              </a:buClr>
              <a:buSzPct val="100000"/>
              <a:buFont typeface="Courier New"/>
              <a:buChar char="o"/>
            </a:pPr>
            <a:r>
              <a:rPr sz="2200" lang="en"/>
              <a:t>Incorrect file extensions or files incorrectly overwritten by user or the system</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y="0" x="0"/>
          <a:ext cy="0" cx="0"/>
          <a:chOff y="0" x="0"/>
          <a:chExt cy="0" cx="0"/>
        </a:xfrm>
      </p:grpSpPr>
      <p:sp>
        <p:nvSpPr>
          <p:cNvPr id="63" name="Shape 63"/>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Integrity - HEAD</a:t>
            </a:r>
          </a:p>
        </p:txBody>
      </p:sp>
      <p:sp>
        <p:nvSpPr>
          <p:cNvPr id="64" name="Shape 64"/>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68300" marL="457200">
              <a:lnSpc>
                <a:spcPct val="115000"/>
              </a:lnSpc>
              <a:buClr>
                <a:schemeClr val="dk1"/>
              </a:buClr>
              <a:buSzPct val="166666"/>
              <a:buFont typeface="Arial"/>
              <a:buChar char="•"/>
            </a:pPr>
            <a:r>
              <a:rPr b="1" sz="2200" lang="en">
                <a:solidFill>
                  <a:srgbClr val="000000"/>
                </a:solidFill>
              </a:rPr>
              <a:t>Maintaining the HEAD of the repostority</a:t>
            </a:r>
          </a:p>
          <a:p>
            <a:pPr rtl="0" lvl="0" indent="-368300" marL="457200">
              <a:lnSpc>
                <a:spcPct val="115000"/>
              </a:lnSpc>
              <a:buClr>
                <a:schemeClr val="dk1"/>
              </a:buClr>
              <a:buSzPct val="166666"/>
              <a:buFont typeface="Arial"/>
              <a:buChar char="•"/>
            </a:pPr>
            <a:r>
              <a:rPr sz="2200" lang="en"/>
              <a:t>Corruption to the HEAD of a repository can ruin the repository and prevent backups or rollbacks</a:t>
            </a:r>
          </a:p>
          <a:p>
            <a:pPr rtl="0" lvl="1" indent="-368300" marL="914400">
              <a:lnSpc>
                <a:spcPct val="115000"/>
              </a:lnSpc>
              <a:buClr>
                <a:schemeClr val="dk1"/>
              </a:buClr>
              <a:buSzPct val="100000"/>
              <a:buFont typeface="Courier New"/>
              <a:buChar char="o"/>
            </a:pPr>
            <a:r>
              <a:rPr sz="2200" lang="en"/>
              <a:t>Revision history can become completely lost or corrupted</a:t>
            </a:r>
          </a:p>
          <a:p>
            <a:pPr rtl="0" lvl="1" indent="-368300" marL="914400">
              <a:lnSpc>
                <a:spcPct val="115000"/>
              </a:lnSpc>
              <a:buClr>
                <a:schemeClr val="dk1"/>
              </a:buClr>
              <a:buSzPct val="100000"/>
              <a:buFont typeface="Courier New"/>
              <a:buChar char="o"/>
            </a:pPr>
            <a:r>
              <a:rPr sz="2200" lang="en"/>
              <a:t>Any modification to files after corruption of the HEAD will be saved to a permanently bad HEAD</a:t>
            </a:r>
          </a:p>
          <a:p>
            <a:pPr rtl="0" lvl="0" indent="-368300" marL="457200">
              <a:lnSpc>
                <a:spcPct val="115000"/>
              </a:lnSpc>
              <a:buClr>
                <a:schemeClr val="dk1"/>
              </a:buClr>
              <a:buSzPct val="166666"/>
              <a:buFont typeface="Arial"/>
              <a:buChar char="•"/>
            </a:pPr>
            <a:r>
              <a:rPr sz="2200" lang="en"/>
              <a:t>Issues arise in trying to fix the bad HEAD</a:t>
            </a:r>
          </a:p>
          <a:p>
            <a:pPr rtl="0" lvl="1" indent="-368300" marL="914400">
              <a:lnSpc>
                <a:spcPct val="115000"/>
              </a:lnSpc>
              <a:buClr>
                <a:schemeClr val="dk1"/>
              </a:buClr>
              <a:buSzPct val="100000"/>
              <a:buFont typeface="Courier New"/>
              <a:buChar char="o"/>
            </a:pPr>
            <a:r>
              <a:rPr sz="2200" lang="en"/>
              <a:t>Usually very difficult and time consuming to fix</a:t>
            </a:r>
          </a:p>
          <a:p>
            <a:pPr rtl="0" lvl="1" indent="-368300" marL="914400">
              <a:lnSpc>
                <a:spcPct val="115000"/>
              </a:lnSpc>
              <a:buClr>
                <a:schemeClr val="dk1"/>
              </a:buClr>
              <a:buSzPct val="100000"/>
              <a:buFont typeface="Courier New"/>
              <a:buChar char="o"/>
            </a:pPr>
            <a:r>
              <a:rPr sz="2200" lang="en"/>
              <a:t>Files and/or history may become lost</a:t>
            </a:r>
          </a:p>
          <a:p>
            <a:pPr rtl="0" lvl="1" indent="-368300" marL="914400">
              <a:lnSpc>
                <a:spcPct val="115000"/>
              </a:lnSpc>
              <a:buClr>
                <a:schemeClr val="dk1"/>
              </a:buClr>
              <a:buSzPct val="100000"/>
              <a:buFont typeface="Courier New"/>
              <a:buChar char="o"/>
            </a:pPr>
            <a:r>
              <a:rPr sz="2200" lang="en"/>
              <a:t>Sometimes better to just cut your losses and use an older copy of the repostority when the HEAD was still good</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y="0" x="0"/>
          <a:ext cy="0" cx="0"/>
          <a:chOff y="0" x="0"/>
          <a:chExt cy="0" cx="0"/>
        </a:xfrm>
      </p:grpSpPr>
      <p:sp>
        <p:nvSpPr>
          <p:cNvPr id="69" name="Shape 69"/>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Integrity Tools</a:t>
            </a:r>
          </a:p>
        </p:txBody>
      </p:sp>
      <p:sp>
        <p:nvSpPr>
          <p:cNvPr id="70" name="Shape 70"/>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68300" marL="457200">
              <a:lnSpc>
                <a:spcPct val="115000"/>
              </a:lnSpc>
              <a:buClr>
                <a:schemeClr val="dk1"/>
              </a:buClr>
              <a:buSzPct val="166666"/>
              <a:buFont typeface="Arial"/>
              <a:buChar char="•"/>
            </a:pPr>
            <a:r>
              <a:rPr sz="2200" lang="en"/>
              <a:t>Integrity tools like SiberSafe CMS and Perforce perform </a:t>
            </a:r>
            <a:r>
              <a:rPr sz="2200" lang="en">
                <a:solidFill>
                  <a:srgbClr val="000000"/>
                </a:solidFill>
              </a:rPr>
              <a:t>licensing management and manage file integrity</a:t>
            </a:r>
          </a:p>
          <a:p>
            <a:pPr rtl="0" lvl="1" indent="-368300" marL="914400">
              <a:lnSpc>
                <a:spcPct val="115000"/>
              </a:lnSpc>
              <a:buClr>
                <a:schemeClr val="dk1"/>
              </a:buClr>
              <a:buSzPct val="100000"/>
              <a:buFont typeface="Courier New"/>
              <a:buChar char="o"/>
            </a:pPr>
            <a:r>
              <a:rPr sz="2200" lang="en"/>
              <a:t>SiberSafe </a:t>
            </a:r>
          </a:p>
          <a:p>
            <a:pPr rtl="0" lvl="2" indent="-368300" marL="1371600">
              <a:lnSpc>
                <a:spcPct val="115000"/>
              </a:lnSpc>
              <a:buClr>
                <a:schemeClr val="dk1"/>
              </a:buClr>
              <a:buSzPct val="100000"/>
              <a:buFont typeface="Wingdings"/>
              <a:buChar char="§"/>
            </a:pPr>
            <a:r>
              <a:rPr sz="2200" lang="en"/>
              <a:t>Supports any JDBC-compliant database (Oracle, SQL, etc.)</a:t>
            </a:r>
          </a:p>
          <a:p>
            <a:pPr rtl="0" lvl="2" indent="-368300" marL="1371600">
              <a:lnSpc>
                <a:spcPct val="115000"/>
              </a:lnSpc>
              <a:buClr>
                <a:schemeClr val="dk1"/>
              </a:buClr>
              <a:buSzPct val="100000"/>
              <a:buFont typeface="Wingdings"/>
              <a:buChar char="§"/>
            </a:pPr>
            <a:r>
              <a:rPr sz="2200" lang="en"/>
              <a:t>Enables single source publishing to multiple outputs (PDF, HTML, etc.)</a:t>
            </a:r>
          </a:p>
          <a:p>
            <a:pPr rtl="0" lvl="2" indent="-368300" marL="1371600">
              <a:lnSpc>
                <a:spcPct val="115000"/>
              </a:lnSpc>
              <a:buClr>
                <a:schemeClr val="dk1"/>
              </a:buClr>
              <a:buSzPct val="100000"/>
              <a:buFont typeface="Wingdings"/>
              <a:buChar char="§"/>
            </a:pPr>
            <a:r>
              <a:rPr sz="2200" lang="en"/>
              <a:t>Conflict-free multi-author collaboration</a:t>
            </a:r>
          </a:p>
          <a:p>
            <a:pPr rtl="0" lvl="1" indent="-368300" marL="914400">
              <a:lnSpc>
                <a:spcPct val="115000"/>
              </a:lnSpc>
              <a:buClr>
                <a:schemeClr val="dk1"/>
              </a:buClr>
              <a:buSzPct val="100000"/>
              <a:buFont typeface="Courier New"/>
              <a:buChar char="o"/>
            </a:pPr>
            <a:r>
              <a:rPr sz="2200" lang="en"/>
              <a:t>Perforce</a:t>
            </a:r>
          </a:p>
          <a:p>
            <a:pPr rtl="0" lvl="2" indent="-368300" marL="1371600">
              <a:lnSpc>
                <a:spcPct val="115000"/>
              </a:lnSpc>
              <a:buClr>
                <a:schemeClr val="dk1"/>
              </a:buClr>
              <a:buSzPct val="100000"/>
              <a:buFont typeface="Wingdings"/>
              <a:buChar char="§"/>
            </a:pPr>
            <a:r>
              <a:rPr sz="2200" lang="en"/>
              <a:t>Huge version control company that manages many different types files</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y="0" x="0"/>
          <a:ext cy="0" cx="0"/>
          <a:chOff y="0" x="0"/>
          <a:chExt cy="0" cx="0"/>
        </a:xfrm>
      </p:grpSpPr>
      <p:sp>
        <p:nvSpPr>
          <p:cNvPr id="75" name="Shape 75"/>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Access Control</a:t>
            </a:r>
          </a:p>
        </p:txBody>
      </p:sp>
      <p:sp>
        <p:nvSpPr>
          <p:cNvPr id="76" name="Shape 76"/>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68300" marL="457200">
              <a:lnSpc>
                <a:spcPct val="115000"/>
              </a:lnSpc>
              <a:spcBef>
                <a:spcPts val="0"/>
              </a:spcBef>
              <a:buClr>
                <a:schemeClr val="dk1"/>
              </a:buClr>
              <a:buSzPct val="166666"/>
              <a:buFont typeface="Arial"/>
              <a:buChar char="•"/>
            </a:pPr>
            <a:r>
              <a:rPr b="1" sz="2200" lang="en">
                <a:solidFill>
                  <a:srgbClr val="000000"/>
                </a:solidFill>
              </a:rPr>
              <a:t>Access Control</a:t>
            </a:r>
            <a:r>
              <a:rPr sz="2200" lang="en">
                <a:solidFill>
                  <a:srgbClr val="000000"/>
                </a:solidFill>
              </a:rPr>
              <a:t> determines who has access to which files and who can edit them. It is the ability to define not only who can update files but also who can label, promote or demote files throughout the development life cycle</a:t>
            </a:r>
          </a:p>
          <a:p>
            <a:pPr rtl="0" lvl="0" indent="-368300" marL="457200">
              <a:lnSpc>
                <a:spcPct val="115000"/>
              </a:lnSpc>
              <a:spcBef>
                <a:spcPts val="0"/>
              </a:spcBef>
              <a:buClr>
                <a:schemeClr val="dk1"/>
              </a:buClr>
              <a:buSzPct val="166666"/>
              <a:buFont typeface="Arial"/>
              <a:buChar char="•"/>
            </a:pPr>
            <a:r>
              <a:rPr sz="2200" lang="en">
                <a:solidFill>
                  <a:srgbClr val="000000"/>
                </a:solidFill>
              </a:rPr>
              <a:t>Many companies use centralized repository with access control to make it easy to use commits but hard to do anything else</a:t>
            </a:r>
          </a:p>
          <a:p>
            <a:pPr rtl="0" lvl="0" indent="-368300" marL="457200">
              <a:lnSpc>
                <a:spcPct val="115000"/>
              </a:lnSpc>
              <a:spcBef>
                <a:spcPts val="0"/>
              </a:spcBef>
              <a:buClr>
                <a:schemeClr val="dk1"/>
              </a:buClr>
              <a:buSzPct val="166666"/>
              <a:buFont typeface="Arial"/>
              <a:buChar char="•"/>
            </a:pPr>
            <a:r>
              <a:rPr sz="2200" lang="en">
                <a:solidFill>
                  <a:srgbClr val="000000"/>
                </a:solidFill>
              </a:rPr>
              <a:t>Decentralized </a:t>
            </a:r>
            <a:r>
              <a:rPr b="1" sz="2200" lang="en">
                <a:solidFill>
                  <a:srgbClr val="000000"/>
                </a:solidFill>
              </a:rPr>
              <a:t>version control</a:t>
            </a:r>
            <a:r>
              <a:rPr sz="2200" lang="en">
                <a:solidFill>
                  <a:srgbClr val="000000"/>
                </a:solidFill>
              </a:rPr>
              <a:t> tools do not provide a viable way to control access to specific files or directories within the repository tree.</a:t>
            </a:r>
          </a:p>
          <a:p>
            <a:pPr rtl="0" lvl="0" indent="-368300" marL="457200">
              <a:lnSpc>
                <a:spcPct val="115000"/>
              </a:lnSpc>
              <a:spcBef>
                <a:spcPts val="0"/>
              </a:spcBef>
              <a:buClr>
                <a:schemeClr val="dk1"/>
              </a:buClr>
              <a:buSzPct val="166666"/>
              <a:buFont typeface="Arial"/>
              <a:buChar char="•"/>
            </a:pPr>
            <a:r>
              <a:rPr sz="2200" lang="en">
                <a:solidFill>
                  <a:srgbClr val="000000"/>
                </a:solidFill>
              </a:rPr>
              <a:t>Some Distribution of Version control don't even use Access Control. Ex. CVS and Git</a:t>
            </a:r>
          </a:p>
          <a:p>
            <a:r>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y="0" x="0"/>
          <a:ext cy="0" cx="0"/>
          <a:chOff y="0" x="0"/>
          <a:chExt cy="0" cx="0"/>
        </a:xfrm>
      </p:grpSpPr>
      <p:sp>
        <p:nvSpPr>
          <p:cNvPr id="81" name="Shape 81"/>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User Permissions</a:t>
            </a:r>
          </a:p>
        </p:txBody>
      </p:sp>
      <p:sp>
        <p:nvSpPr>
          <p:cNvPr id="82" name="Shape 82"/>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indent="-355600" marL="457200">
              <a:lnSpc>
                <a:spcPct val="115000"/>
              </a:lnSpc>
              <a:spcBef>
                <a:spcPts val="0"/>
              </a:spcBef>
              <a:buClr>
                <a:schemeClr val="dk1"/>
              </a:buClr>
              <a:buSzPct val="151515"/>
              <a:buFont typeface="Arial"/>
              <a:buChar char="•"/>
            </a:pPr>
            <a:r>
              <a:rPr sz="2200" lang="en">
                <a:solidFill>
                  <a:srgbClr val="000000"/>
                </a:solidFill>
              </a:rPr>
              <a:t>Maintaining and setting user permissions correctly ensures that files do not become accidentally modified or overwritten during development</a:t>
            </a:r>
          </a:p>
          <a:p>
            <a:pPr rtl="0" lvl="0" indent="-355600" marL="457200">
              <a:lnSpc>
                <a:spcPct val="115000"/>
              </a:lnSpc>
              <a:spcBef>
                <a:spcPts val="0"/>
              </a:spcBef>
              <a:buClr>
                <a:schemeClr val="dk1"/>
              </a:buClr>
              <a:buSzPct val="151515"/>
              <a:buFont typeface="Arial"/>
              <a:buChar char="•"/>
            </a:pPr>
            <a:r>
              <a:rPr sz="2200" lang="en">
                <a:solidFill>
                  <a:srgbClr val="000000"/>
                </a:solidFill>
              </a:rPr>
              <a:t>DVCS's such as Git, Hg, Bzr, etc. do not let you set read permissions finer than at the whole-repository level.</a:t>
            </a:r>
          </a:p>
          <a:p>
            <a:pPr rtl="0" lvl="1" indent="-355600" marL="914400">
              <a:lnSpc>
                <a:spcPct val="115000"/>
              </a:lnSpc>
              <a:spcBef>
                <a:spcPts val="0"/>
              </a:spcBef>
              <a:buClr>
                <a:schemeClr val="dk1"/>
              </a:buClr>
              <a:buSzPct val="90909"/>
              <a:buFont typeface="Courier New"/>
              <a:buChar char="o"/>
            </a:pPr>
            <a:r>
              <a:rPr sz="2200" lang="en">
                <a:solidFill>
                  <a:srgbClr val="000000"/>
                </a:solidFill>
              </a:rPr>
              <a:t>This can be solved by using SVN which allows for you to set fine/grain permissions. </a:t>
            </a:r>
          </a:p>
          <a:p>
            <a:pPr rtl="0" lvl="1" indent="-355600" marL="914400">
              <a:lnSpc>
                <a:spcPct val="115000"/>
              </a:lnSpc>
              <a:spcBef>
                <a:spcPts val="0"/>
              </a:spcBef>
              <a:buClr>
                <a:schemeClr val="dk1"/>
              </a:buClr>
              <a:buSzPct val="90909"/>
              <a:buFont typeface="Courier New"/>
              <a:buChar char="o"/>
            </a:pPr>
            <a:r>
              <a:rPr sz="2200" lang="en">
                <a:solidFill>
                  <a:srgbClr val="000000"/>
                </a:solidFill>
              </a:rPr>
              <a:t>Splitting the project into separate (mostly self-contained) modules and granting or denying access to each module as a whole.</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y="0" x="0"/>
          <a:ext cy="0" cx="0"/>
          <a:chOff y="0" x="0"/>
          <a:chExt cy="0" cx="0"/>
        </a:xfrm>
      </p:grpSpPr>
      <p:sp>
        <p:nvSpPr>
          <p:cNvPr id="87" name="Shape 87"/>
          <p:cNvSpPr txBox="1"/>
          <p:nvPr>
            <p:ph type="title"/>
          </p:nvPr>
        </p:nvSpPr>
        <p:spPr>
          <a:xfrm>
            <a:off y="274637" x="457200"/>
            <a:ext cy="1143000" cx="8229600"/>
          </a:xfrm>
          <a:prstGeom prst="rect">
            <a:avLst/>
          </a:prstGeom>
        </p:spPr>
        <p:txBody>
          <a:bodyPr bIns="91425" rIns="91425" lIns="91425" tIns="91425" anchor="ctr" anchorCtr="0">
            <a:noAutofit/>
          </a:bodyPr>
          <a:lstStyle/>
          <a:p>
            <a:pPr rtl="0" lvl="0">
              <a:buNone/>
            </a:pPr>
            <a:r>
              <a:rPr lang="en"/>
              <a:t>File Sharing Problem</a:t>
            </a:r>
          </a:p>
        </p:txBody>
      </p:sp>
      <p:sp>
        <p:nvSpPr>
          <p:cNvPr id="88" name="Shape 88"/>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lnSpc>
                <a:spcPct val="115000"/>
              </a:lnSpc>
              <a:spcBef>
                <a:spcPts val="0"/>
              </a:spcBef>
              <a:buNone/>
            </a:pPr>
            <a:r>
              <a:rPr sz="2200" lang="en">
                <a:solidFill>
                  <a:srgbClr val="000000"/>
                </a:solidFill>
              </a:rPr>
              <a:t>All version control systems have to solve the same fundamental problem:</a:t>
            </a:r>
          </a:p>
          <a:p>
            <a:r>
              <a:t/>
            </a:r>
          </a:p>
          <a:p>
            <a:pPr rtl="0" lvl="0">
              <a:lnSpc>
                <a:spcPct val="115000"/>
              </a:lnSpc>
              <a:spcBef>
                <a:spcPts val="0"/>
              </a:spcBef>
              <a:buNone/>
            </a:pPr>
            <a:r>
              <a:rPr sz="2200" lang="en">
                <a:solidFill>
                  <a:srgbClr val="000000"/>
                </a:solidFill>
              </a:rPr>
              <a:t>How will the system allow users to share information but prevent them from accidentally stepping on each other's feet?</a:t>
            </a:r>
          </a:p>
          <a:p>
            <a:r>
              <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