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Wireless Power Transmission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By: </a:t>
            </a:r>
          </a:p>
          <a:p>
            <a:pPr rtl="0" lvl="0">
              <a:buNone/>
            </a:pPr>
            <a:r>
              <a:rPr lang="en"/>
              <a:t>Jonathan Baliwag </a:t>
            </a:r>
          </a:p>
          <a:p>
            <a:pPr rtl="0" lvl="0">
              <a:buNone/>
            </a:pPr>
            <a:r>
              <a:rPr lang="en"/>
              <a:t>James Negron Rodriguez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Management Plan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0" name="Shape 90"/>
          <p:cNvSpPr/>
          <p:nvPr/>
        </p:nvSpPr>
        <p:spPr>
          <a:xfrm>
            <a:off y="1597025" x="469900"/>
            <a:ext cy="4959350" cx="82823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 conclusion we aim to inform you what is wireless energy and some of its technical issues. 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We also plan to touch on some of the technical, ethical, and marketing issues, along with the potential social impact of this technology.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Ferguson, Will. "Wireless Power May Cut the Cord for Plug-In Devices, Including Cars." </a:t>
            </a:r>
            <a:r>
              <a:rPr sz="1800" lang="en" i="1"/>
              <a:t>National Geographic. </a:t>
            </a:r>
            <a:r>
              <a:rPr sz="1800" lang="en"/>
              <a:t>National Geographic Society, 28 Dec. 2012. 08 Feb. 2013.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Hadley, Franklin. "Goodbye Wires!" </a:t>
            </a:r>
            <a:r>
              <a:rPr sz="1800" lang="en" i="1"/>
              <a:t>MIT Tech Talk</a:t>
            </a:r>
            <a:r>
              <a:rPr sz="1800" lang="en"/>
              <a:t> 13 June 2007. </a:t>
            </a:r>
            <a:r>
              <a:rPr sz="1800" lang="en" i="1"/>
              <a:t>MIT's News Office. </a:t>
            </a:r>
            <a:r>
              <a:rPr sz="1800" lang="en"/>
              <a:t>08 Feb. 2013.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Wilson, Tracy V.. "How Wireless Power Works" 12 January 2007. HowStuffWorks.com. &lt;http://electronics.howstuffworks.com/everyday-tech/wireless-power.htm&gt; 08 February 2013.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Wireless Power Transfer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By: </a:t>
            </a:r>
          </a:p>
          <a:p>
            <a:pPr rtl="0" lvl="0">
              <a:buNone/>
            </a:pPr>
            <a:r>
              <a:rPr lang="en"/>
              <a:t>Jonathan Baliwag </a:t>
            </a:r>
          </a:p>
          <a:p>
            <a:pPr rtl="0" lvl="0">
              <a:buNone/>
            </a:pPr>
            <a:r>
              <a:rPr lang="en"/>
              <a:t>James Negron Rodriguez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Table of Contents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Introduction</a:t>
            </a:r>
          </a:p>
          <a:p>
            <a:pPr rtl="0" lvl="0">
              <a:buNone/>
            </a:pPr>
            <a:r>
              <a:rPr lang="en"/>
              <a:t>Background and Key Words</a:t>
            </a:r>
          </a:p>
          <a:p>
            <a:pPr rtl="0" lvl="0">
              <a:buNone/>
            </a:pPr>
            <a:r>
              <a:rPr lang="en"/>
              <a:t>Technical Issues</a:t>
            </a:r>
          </a:p>
          <a:p>
            <a:pPr rtl="0" lvl="0">
              <a:buNone/>
            </a:pPr>
            <a:r>
              <a:rPr lang="en"/>
              <a:t>Social Impact</a:t>
            </a:r>
          </a:p>
          <a:p>
            <a:pPr rtl="0" lvl="0">
              <a:buNone/>
            </a:pPr>
            <a:r>
              <a:rPr lang="en"/>
              <a:t>Ethical Issues and Marketing</a:t>
            </a:r>
          </a:p>
          <a:p>
            <a:pPr rtl="0" lvl="0">
              <a:buNone/>
            </a:pPr>
            <a:r>
              <a:rPr lang="en"/>
              <a:t>Management Plan</a:t>
            </a:r>
          </a:p>
          <a:p>
            <a:pPr rtl="0" lvl="0">
              <a:buNone/>
            </a:pPr>
            <a:r>
              <a:rPr lang="en"/>
              <a:t>Conclusion</a:t>
            </a:r>
          </a:p>
          <a:p>
            <a:pPr>
              <a:buNone/>
            </a:pPr>
            <a:r>
              <a:rPr lang="en"/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Electromagnetic induction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New methods for long range wireless power transmission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Electromagnetic Radiation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Electrical Conduction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First shown at the 1893 World's Columbian Exposition in Chicago.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 1899 moved research to Colorado Springs to continue research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1902- Wardenclyffe Tower facility was created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Key Words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Resonance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Resonant Frequency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Resonant Inductive Coupling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Technical Issues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Conversion efficiency for laser method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Direct line of sight needed for laser and microwave methods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Atmospheric interference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to meter wireless consumption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  <a:r>
              <a:rPr lang="en"/>
              <a:t>Social Impact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Less wiring/more cost effective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Wireless charging of multiple mobile devices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Wireless charging of electric vehicles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Ethical Issues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Radiation concerns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Electromagnetic field exposure concerns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E-waste </a:t>
            </a:r>
          </a:p>
          <a:p>
            <a:r>
              <a:t/>
            </a:r>
          </a:p>
        </p:txBody>
      </p:sp>
      <p:sp>
        <p:nvSpPr>
          <p:cNvPr id="77" name="Shape 77"/>
          <p:cNvSpPr/>
          <p:nvPr/>
        </p:nvSpPr>
        <p:spPr>
          <a:xfrm>
            <a:off y="3437164" x="3985331"/>
            <a:ext cy="2696760" cx="33349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Marketing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to advertise products to society who are concerned about health issues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to sell the construction of wireless towers throughout cities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