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slideLayouts/slideLayout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12.xml" ContentType="application/vnd.openxmlformats-officedocument.presentationml.notesSlide+xml"/>
  <Override PartName="/ppt/notesMasters/notesMaster1.xml" ContentType="application/vnd.openxmlformats-officedocument.presentationml.notesMaster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heme/theme3.xml" ContentType="application/vnd.openxmlformats-officedocument.theme+xml"/>
  <Override PartName="/ppt/theme/theme2.xml" ContentType="application/vnd.openxmlformats-officedocument.theme+xml"/>
  <Override PartName="/ppt/theme/theme1.xml" ContentType="application/vnd.openxmlformats-officedocument.theme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2.xml" ContentType="application/vnd.openxmlformats-officedocument.presentationml.slide+xml"/>
  <Override PartName="/ppt/slides/slide9.xml" ContentType="application/vnd.openxmlformats-officedocument.presentationml.slide+xml"/>
  <Override PartName="/ppt/slides/slide3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4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5.xml" ContentType="application/vnd.openxmlformats-officedocument.presentationml.slide+xml"/>
  <Override PartName="/ppt/tableStyles.xml" ContentType="application/vnd.openxmlformats-officedocument.presentationml.tableStyles+xml"/>
</Types>
</file>

<file path=_rels/.rels><?xml version="1.0" encoding="UTF-8" standalone="yes"?><Relationships xmlns="http://schemas.openxmlformats.org/package/2006/relationships"><Relationship Target="ppt/presentation.xml" Type="http://schemas.openxmlformats.org/officeDocument/2006/relationships/officeDocument" Id="rId1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aveSubsetFonts="1" autoCompressPictures="0" mc:PreserveAttributes="mv:*" mc:Ignorable="mv">
  <p:sldMasterIdLst>
    <p:sldMasterId id="2147483654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</p:sldIdLst>
  <p:sldSz cy="6858000" cx="9144000"/>
  <p:notesSz cy="9144000" cx="6858000"/>
  <p:defaultTextStyle>
    <a:defPPr algn="l" rtl="0" marR="0">
      <a:lnSpc>
        <a:spcPct val="100000"/>
      </a:lnSpc>
      <a:spcBef>
        <a:spcPts val="0"/>
      </a:spcBef>
      <a:spcAft>
        <a:spcPts val="0"/>
      </a:spcAft>
    </a:defPPr>
    <a:lvl1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/>
</file>

<file path=ppt/tableStyles.xml><?xml version="1.0" encoding="utf-8"?>
<a:tblStyleLst xmlns:a="http://schemas.openxmlformats.org/drawingml/2006/main" xmlns:r="http://schemas.openxmlformats.org/officeDocument/2006/relationships" def="{90651C3A-4460-11DB-9652-00E08161165F}"/>
</file>

<file path=ppt/_rels/presentation.xml.rels><?xml version="1.0" encoding="UTF-8" standalone="yes"?><Relationships xmlns="http://schemas.openxmlformats.org/package/2006/relationships"><Relationship Target="slides/slide13.xml" Type="http://schemas.openxmlformats.org/officeDocument/2006/relationships/slide" Id="rId18"/><Relationship Target="slides/slide12.xml" Type="http://schemas.openxmlformats.org/officeDocument/2006/relationships/slide" Id="rId17"/><Relationship Target="slides/slide11.xml" Type="http://schemas.openxmlformats.org/officeDocument/2006/relationships/slide" Id="rId16"/><Relationship Target="slides/slide10.xml" Type="http://schemas.openxmlformats.org/officeDocument/2006/relationships/slide" Id="rId15"/><Relationship Target="slides/slide9.xml" Type="http://schemas.openxmlformats.org/officeDocument/2006/relationships/slide" Id="rId14"/><Relationship Target="presProps.xml" Type="http://schemas.openxmlformats.org/officeDocument/2006/relationships/presProps" Id="rId2"/><Relationship Target="slides/slide7.xml" Type="http://schemas.openxmlformats.org/officeDocument/2006/relationships/slide" Id="rId12"/><Relationship Target="theme/theme3.xml" Type="http://schemas.openxmlformats.org/officeDocument/2006/relationships/theme" Id="rId1"/><Relationship Target="slides/slide8.xml" Type="http://schemas.openxmlformats.org/officeDocument/2006/relationships/slide" Id="rId13"/><Relationship Target="slideMasters/slideMaster1.xml" Type="http://schemas.openxmlformats.org/officeDocument/2006/relationships/slideMaster" Id="rId4"/><Relationship Target="slides/slide5.xml" Type="http://schemas.openxmlformats.org/officeDocument/2006/relationships/slide" Id="rId10"/><Relationship Target="tableStyles.xml" Type="http://schemas.openxmlformats.org/officeDocument/2006/relationships/tableStyles" Id="rId3"/><Relationship Target="slides/slide6.xml" Type="http://schemas.openxmlformats.org/officeDocument/2006/relationships/slide" Id="rId11"/><Relationship Target="slides/slide4.xml" Type="http://schemas.openxmlformats.org/officeDocument/2006/relationships/slide" Id="rId9"/><Relationship Target="slides/slide1.xml" Type="http://schemas.openxmlformats.org/officeDocument/2006/relationships/slide" Id="rId6"/><Relationship Target="notesMasters/notesMaster1.xml" Type="http://schemas.openxmlformats.org/officeDocument/2006/relationships/notesMaster" Id="rId5"/><Relationship Target="slides/slide3.xml" Type="http://schemas.openxmlformats.org/officeDocument/2006/relationships/slide" Id="rId8"/><Relationship Target="slides/slide2.xml" Type="http://schemas.openxmlformats.org/officeDocument/2006/relationships/slide" Id="rId7"/></Relationships>
</file>

<file path=ppt/notesMasters/_rels/notesMaster1.xml.rels><?xml version="1.0" encoding="UTF-8" standalone="yes"?><Relationships xmlns="http://schemas.openxmlformats.org/package/2006/relationships"><Relationship Target="../theme/theme1.xml" Type="http://schemas.openxmlformats.org/officeDocument/2006/relationships/theme" Id="rId1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" name="Shape 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" name="Shape 2"/>
          <p:cNvSpPr/>
          <p:nvPr>
            <p:ph idx="2" type="sldImg"/>
          </p:nvPr>
        </p:nvSpPr>
        <p:spPr>
          <a:xfrm>
            <a:off y="685800" x="1143225"/>
            <a:ext cy="3429000" cx="4572225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3" name="Shape 3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/>
          <a:lstStyle>
            <a:lvl1pPr>
              <a:defRPr sz="1100"/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/>
        </p:txBody>
      </p:sp>
    </p:spTree>
  </p:cSld>
  <p:clrMap accent2="accent2" accent3="accent3" accent4="accent4" accent5="accent5" accent6="accent6" hlink="hlink" tx2="lt2" tx1="dk1" bg2="dk2" bg1="lt1" folHlink="folHlink" accent1="accent1"/>
</p:notesMaster>
</file>

<file path=ppt/notesSlides/_rels/notesSlide1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0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1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2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3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2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3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4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5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6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7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8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9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35" name="Shape 3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36" name="Shape 36"/>
          <p:cNvSpPr/>
          <p:nvPr>
            <p:ph idx="2" type="sldImg"/>
          </p:nvPr>
        </p:nvSpPr>
        <p:spPr>
          <a:xfrm>
            <a:off y="685800" x="1143225"/>
            <a:ext cy="3429000" cx="4572225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37" name="Shape 37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91" name="Shape 9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92" name="Shape 92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93" name="Shape 93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97" name="Shape 9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98" name="Shape 98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99" name="Shape 99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03" name="Shape 10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04" name="Shape 104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105" name="Shape 105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09" name="Shape 10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10" name="Shape 110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111" name="Shape 111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41" name="Shape 4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42" name="Shape 42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43" name="Shape 43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47" name="Shape 4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48" name="Shape 48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49" name="Shape 49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53" name="Shape 5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54" name="Shape 54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55" name="Shape 55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59" name="Shape 5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60" name="Shape 60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61" name="Shape 61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65" name="Shape 6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66" name="Shape 66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67" name="Shape 67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71" name="Shape 7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72" name="Shape 72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73" name="Shape 73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78" name="Shape 7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79" name="Shape 79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80" name="Shape 80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84" name="Shape 8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85" name="Shape 85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86" name="Shape 86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2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3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4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5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6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matchingName="title" type="title">
  <p:cSld name="title">
    <p:spTree>
      <p:nvGrpSpPr>
        <p:cNvPr id="7" name="Shape 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8" name="Shape 8"/>
          <p:cNvSpPr/>
          <p:nvPr/>
        </p:nvSpPr>
        <p:spPr>
          <a:xfrm>
            <a:off y="3886198" x="0"/>
            <a:ext cy="2971799" cx="91440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/>
        </p:txBody>
      </p:sp>
      <p:cxnSp>
        <p:nvCxnSpPr>
          <p:cNvPr id="9" name="Shape 9"/>
          <p:cNvCxnSpPr/>
          <p:nvPr/>
        </p:nvCxnSpPr>
        <p:spPr>
          <a:xfrm>
            <a:off y="3886198" x="0"/>
            <a:ext cy="0" cx="9144000"/>
          </a:xfrm>
          <a:prstGeom prst="straightConnector1">
            <a:avLst/>
          </a:prstGeom>
          <a:noFill/>
          <a:ln w="28575" cap="flat">
            <a:solidFill>
              <a:schemeClr val="dk1"/>
            </a:solidFill>
            <a:prstDash val="solid"/>
            <a:round/>
            <a:headEnd w="med" len="med" type="none"/>
            <a:tailEnd w="med" len="med" type="none"/>
          </a:ln>
        </p:spPr>
      </p:cxnSp>
      <p:sp>
        <p:nvSpPr>
          <p:cNvPr id="10" name="Shape 10"/>
          <p:cNvSpPr txBox="1"/>
          <p:nvPr>
            <p:ph type="ctrTitle"/>
          </p:nvPr>
        </p:nvSpPr>
        <p:spPr>
          <a:xfrm>
            <a:off y="2157750" x="685800"/>
            <a:ext cy="1650599" cx="77724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b" anchorCtr="0"/>
          <a:lstStyle>
            <a:lvl1pPr algn="l" rtl="0" indent="304800" marL="0">
              <a:spcBef>
                <a:spcPts val="0"/>
              </a:spcBef>
              <a:buClr>
                <a:schemeClr val="dk2"/>
              </a:buClr>
              <a:buSzPct val="100000"/>
              <a:buFont typeface="Trebuchet MS"/>
              <a:buNone/>
              <a:defRPr strike="noStrike" u="none" b="1" cap="none" baseline="0" sz="4800" i="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algn="l" rtl="0" indent="304800" marL="0">
              <a:spcBef>
                <a:spcPts val="0"/>
              </a:spcBef>
              <a:buClr>
                <a:schemeClr val="dk2"/>
              </a:buClr>
              <a:buSzPct val="100000"/>
              <a:buFont typeface="Trebuchet MS"/>
              <a:buNone/>
              <a:defRPr strike="noStrike" u="none" b="1" cap="none" baseline="0" sz="4800" i="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algn="l" rtl="0" indent="304800" marL="0">
              <a:spcBef>
                <a:spcPts val="0"/>
              </a:spcBef>
              <a:buClr>
                <a:schemeClr val="dk2"/>
              </a:buClr>
              <a:buSzPct val="100000"/>
              <a:buFont typeface="Trebuchet MS"/>
              <a:buNone/>
              <a:defRPr strike="noStrike" u="none" b="1" cap="none" baseline="0" sz="4800" i="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algn="l" rtl="0" indent="304800" marL="0">
              <a:spcBef>
                <a:spcPts val="0"/>
              </a:spcBef>
              <a:buClr>
                <a:schemeClr val="dk2"/>
              </a:buClr>
              <a:buSzPct val="100000"/>
              <a:buFont typeface="Trebuchet MS"/>
              <a:buNone/>
              <a:defRPr strike="noStrike" u="none" b="1" cap="none" baseline="0" sz="4800" i="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algn="l" rtl="0" indent="304800" marL="0">
              <a:spcBef>
                <a:spcPts val="0"/>
              </a:spcBef>
              <a:buClr>
                <a:schemeClr val="dk2"/>
              </a:buClr>
              <a:buSzPct val="100000"/>
              <a:buFont typeface="Trebuchet MS"/>
              <a:buNone/>
              <a:defRPr strike="noStrike" u="none" b="1" cap="none" baseline="0" sz="4800" i="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algn="l" rtl="0" indent="304800" marL="0">
              <a:spcBef>
                <a:spcPts val="0"/>
              </a:spcBef>
              <a:buClr>
                <a:schemeClr val="dk2"/>
              </a:buClr>
              <a:buSzPct val="100000"/>
              <a:buFont typeface="Trebuchet MS"/>
              <a:buNone/>
              <a:defRPr strike="noStrike" u="none" b="1" cap="none" baseline="0" sz="4800" i="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algn="l" rtl="0" indent="304800" marL="0">
              <a:spcBef>
                <a:spcPts val="0"/>
              </a:spcBef>
              <a:buClr>
                <a:schemeClr val="dk2"/>
              </a:buClr>
              <a:buSzPct val="100000"/>
              <a:buFont typeface="Trebuchet MS"/>
              <a:buNone/>
              <a:defRPr strike="noStrike" u="none" b="1" cap="none" baseline="0" sz="4800" i="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algn="l" rtl="0" indent="304800" marL="0">
              <a:spcBef>
                <a:spcPts val="0"/>
              </a:spcBef>
              <a:buClr>
                <a:schemeClr val="dk2"/>
              </a:buClr>
              <a:buSzPct val="100000"/>
              <a:buFont typeface="Trebuchet MS"/>
              <a:buNone/>
              <a:defRPr strike="noStrike" u="none" b="1" cap="none" baseline="0" sz="4800" i="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algn="l" rtl="0" indent="304800" marL="0">
              <a:spcBef>
                <a:spcPts val="0"/>
              </a:spcBef>
              <a:buClr>
                <a:schemeClr val="dk2"/>
              </a:buClr>
              <a:buSzPct val="100000"/>
              <a:buFont typeface="Trebuchet MS"/>
              <a:buNone/>
              <a:defRPr strike="noStrike" u="none" b="1" cap="none" baseline="0" sz="4800" i="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11" name="Shape 11"/>
          <p:cNvSpPr txBox="1"/>
          <p:nvPr>
            <p:ph idx="1" type="subTitle"/>
          </p:nvPr>
        </p:nvSpPr>
        <p:spPr>
          <a:xfrm>
            <a:off y="3953037" x="685800"/>
            <a:ext cy="1259400" cx="77724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l" rtl="0" indent="228600" marL="0">
              <a:spcBef>
                <a:spcPts val="0"/>
              </a:spcBef>
              <a:buClr>
                <a:schemeClr val="lt2"/>
              </a:buClr>
              <a:buSzPct val="100000"/>
              <a:buFont typeface="Trebuchet MS"/>
              <a:buNone/>
              <a:defRPr strike="noStrike" u="none" b="0" cap="none" baseline="0" sz="3600" i="0">
                <a:solidFill>
                  <a:schemeClr val="lt2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algn="l" rtl="0" indent="228600" marL="0">
              <a:spcBef>
                <a:spcPts val="0"/>
              </a:spcBef>
              <a:buClr>
                <a:schemeClr val="lt2"/>
              </a:buClr>
              <a:buSzPct val="100000"/>
              <a:buFont typeface="Trebuchet MS"/>
              <a:buNone/>
              <a:defRPr strike="noStrike" u="none" b="0" cap="none" baseline="0" sz="3600" i="0">
                <a:solidFill>
                  <a:schemeClr val="lt2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algn="l" rtl="0" indent="228600" marL="0">
              <a:spcBef>
                <a:spcPts val="0"/>
              </a:spcBef>
              <a:buClr>
                <a:schemeClr val="lt2"/>
              </a:buClr>
              <a:buSzPct val="100000"/>
              <a:buFont typeface="Trebuchet MS"/>
              <a:buNone/>
              <a:defRPr strike="noStrike" u="none" b="0" cap="none" baseline="0" sz="3600" i="0">
                <a:solidFill>
                  <a:schemeClr val="lt2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algn="l" rtl="0" indent="228600" marL="0">
              <a:spcBef>
                <a:spcPts val="0"/>
              </a:spcBef>
              <a:buClr>
                <a:schemeClr val="lt2"/>
              </a:buClr>
              <a:buSzPct val="100000"/>
              <a:buFont typeface="Trebuchet MS"/>
              <a:buNone/>
              <a:defRPr strike="noStrike" u="none" b="0" cap="none" baseline="0" sz="3600" i="0">
                <a:solidFill>
                  <a:schemeClr val="lt2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algn="l" rtl="0" indent="228600" marL="0">
              <a:spcBef>
                <a:spcPts val="0"/>
              </a:spcBef>
              <a:buClr>
                <a:schemeClr val="lt2"/>
              </a:buClr>
              <a:buSzPct val="100000"/>
              <a:buFont typeface="Trebuchet MS"/>
              <a:buNone/>
              <a:defRPr strike="noStrike" u="none" b="0" cap="none" baseline="0" sz="3600" i="0">
                <a:solidFill>
                  <a:schemeClr val="lt2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algn="l" rtl="0" indent="228600" marL="0">
              <a:spcBef>
                <a:spcPts val="0"/>
              </a:spcBef>
              <a:buClr>
                <a:schemeClr val="lt2"/>
              </a:buClr>
              <a:buSzPct val="100000"/>
              <a:buFont typeface="Trebuchet MS"/>
              <a:buNone/>
              <a:defRPr strike="noStrike" u="none" b="0" cap="none" baseline="0" sz="3600" i="0">
                <a:solidFill>
                  <a:schemeClr val="lt2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algn="l" rtl="0" indent="228600" marL="0">
              <a:spcBef>
                <a:spcPts val="0"/>
              </a:spcBef>
              <a:buClr>
                <a:schemeClr val="lt2"/>
              </a:buClr>
              <a:buSzPct val="100000"/>
              <a:buFont typeface="Trebuchet MS"/>
              <a:buNone/>
              <a:defRPr strike="noStrike" u="none" b="0" cap="none" baseline="0" sz="3600" i="0">
                <a:solidFill>
                  <a:schemeClr val="lt2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algn="l" rtl="0" indent="228600" marL="0">
              <a:spcBef>
                <a:spcPts val="0"/>
              </a:spcBef>
              <a:buClr>
                <a:schemeClr val="lt2"/>
              </a:buClr>
              <a:buSzPct val="100000"/>
              <a:buFont typeface="Trebuchet MS"/>
              <a:buNone/>
              <a:defRPr strike="noStrike" u="none" b="0" cap="none" baseline="0" sz="3600" i="0">
                <a:solidFill>
                  <a:schemeClr val="lt2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algn="l" rtl="0" indent="228600" marL="0">
              <a:spcBef>
                <a:spcPts val="0"/>
              </a:spcBef>
              <a:buClr>
                <a:schemeClr val="lt2"/>
              </a:buClr>
              <a:buSzPct val="100000"/>
              <a:buFont typeface="Trebuchet MS"/>
              <a:buNone/>
              <a:defRPr strike="noStrike" u="none" b="0" cap="none" baseline="0" sz="3600" i="0">
                <a:solidFill>
                  <a:schemeClr val="lt2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matchingName="tx" type="tx">
  <p:cSld name="tx">
    <p:spTree>
      <p:nvGrpSpPr>
        <p:cNvPr id="12" name="Shape 1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3" name="Shape 13"/>
          <p:cNvSpPr/>
          <p:nvPr/>
        </p:nvSpPr>
        <p:spPr>
          <a:xfrm>
            <a:off y="0" x="0"/>
            <a:ext cy="1503600" cx="91440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/>
        </p:txBody>
      </p:sp>
      <p:cxnSp>
        <p:nvCxnSpPr>
          <p:cNvPr id="14" name="Shape 14"/>
          <p:cNvCxnSpPr/>
          <p:nvPr/>
        </p:nvCxnSpPr>
        <p:spPr>
          <a:xfrm>
            <a:off y="1503571" x="0"/>
            <a:ext cy="0" cx="9144000"/>
          </a:xfrm>
          <a:prstGeom prst="straightConnector1">
            <a:avLst/>
          </a:prstGeom>
          <a:noFill/>
          <a:ln w="28575" cap="flat">
            <a:solidFill>
              <a:schemeClr val="dk1"/>
            </a:solidFill>
            <a:prstDash val="solid"/>
            <a:round/>
            <a:headEnd w="med" len="med" type="none"/>
            <a:tailEnd w="med" len="med" type="none"/>
          </a:ln>
        </p:spPr>
      </p:cxnSp>
      <p:sp>
        <p:nvSpPr>
          <p:cNvPr id="15" name="Shape 15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b" anchorCtr="0"/>
          <a:lstStyle>
            <a:lvl1pPr algn="l" rtl="0">
              <a:spcBef>
                <a:spcPts val="0"/>
              </a:spcBef>
              <a:buSzPct val="100000"/>
              <a:buFont typeface="Trebuchet MS"/>
              <a:buNone/>
              <a:defRPr b="1" sz="360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algn="l" rtl="0">
              <a:spcBef>
                <a:spcPts val="0"/>
              </a:spcBef>
              <a:buSzPct val="100000"/>
              <a:buFont typeface="Trebuchet MS"/>
              <a:buNone/>
              <a:defRPr b="1" sz="360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algn="l" rtl="0">
              <a:spcBef>
                <a:spcPts val="0"/>
              </a:spcBef>
              <a:buSzPct val="100000"/>
              <a:buFont typeface="Trebuchet MS"/>
              <a:buNone/>
              <a:defRPr b="1" sz="360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algn="l" rtl="0">
              <a:spcBef>
                <a:spcPts val="0"/>
              </a:spcBef>
              <a:buSzPct val="100000"/>
              <a:buFont typeface="Trebuchet MS"/>
              <a:buNone/>
              <a:defRPr b="1" sz="360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algn="l" rtl="0">
              <a:spcBef>
                <a:spcPts val="0"/>
              </a:spcBef>
              <a:buSzPct val="100000"/>
              <a:buFont typeface="Trebuchet MS"/>
              <a:buNone/>
              <a:defRPr b="1" sz="360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algn="l" rtl="0">
              <a:spcBef>
                <a:spcPts val="0"/>
              </a:spcBef>
              <a:buSzPct val="100000"/>
              <a:buFont typeface="Trebuchet MS"/>
              <a:buNone/>
              <a:defRPr b="1" sz="360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algn="l" rtl="0">
              <a:spcBef>
                <a:spcPts val="0"/>
              </a:spcBef>
              <a:buSzPct val="100000"/>
              <a:buFont typeface="Trebuchet MS"/>
              <a:buNone/>
              <a:defRPr b="1" sz="360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algn="l" rtl="0">
              <a:spcBef>
                <a:spcPts val="0"/>
              </a:spcBef>
              <a:buSzPct val="100000"/>
              <a:buFont typeface="Trebuchet MS"/>
              <a:buNone/>
              <a:defRPr b="1" sz="360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algn="l" rtl="0">
              <a:spcBef>
                <a:spcPts val="0"/>
              </a:spcBef>
              <a:buSzPct val="100000"/>
              <a:buFont typeface="Trebuchet MS"/>
              <a:buNone/>
              <a:defRPr b="1" sz="360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16" name="Shape 16"/>
          <p:cNvSpPr txBox="1"/>
          <p:nvPr>
            <p:ph idx="1" type="body"/>
          </p:nvPr>
        </p:nvSpPr>
        <p:spPr>
          <a:xfrm>
            <a:off y="1600200" x="457200"/>
            <a:ext cy="4967700" cx="8229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rtl="0">
              <a:defRPr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 sz="1800"/>
            </a:lvl5pPr>
            <a:lvl6pPr rtl="0">
              <a:defRPr sz="1800"/>
            </a:lvl6pPr>
            <a:lvl7pPr rtl="0">
              <a:defRPr sz="1800"/>
            </a:lvl7pPr>
            <a:lvl8pPr rtl="0">
              <a:defRPr sz="1800"/>
            </a:lvl8pPr>
            <a:lvl9pPr rtl="0">
              <a:defRPr sz="1800"/>
            </a:lvl9pPr>
          </a:lstStyle>
          <a:p/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matchingName="twoColTx" type="twoColTx">
  <p:cSld name="twoColTx">
    <p:spTree>
      <p:nvGrpSpPr>
        <p:cNvPr id="17" name="Shape 1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8" name="Shape 18"/>
          <p:cNvSpPr/>
          <p:nvPr/>
        </p:nvSpPr>
        <p:spPr>
          <a:xfrm>
            <a:off y="0" x="0"/>
            <a:ext cy="1503600" cx="91440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/>
        </p:txBody>
      </p:sp>
      <p:cxnSp>
        <p:nvCxnSpPr>
          <p:cNvPr id="19" name="Shape 19"/>
          <p:cNvCxnSpPr/>
          <p:nvPr/>
        </p:nvCxnSpPr>
        <p:spPr>
          <a:xfrm>
            <a:off y="1503571" x="0"/>
            <a:ext cy="0" cx="9144000"/>
          </a:xfrm>
          <a:prstGeom prst="straightConnector1">
            <a:avLst/>
          </a:prstGeom>
          <a:noFill/>
          <a:ln w="28575" cap="flat">
            <a:solidFill>
              <a:schemeClr val="dk1"/>
            </a:solidFill>
            <a:prstDash val="solid"/>
            <a:round/>
            <a:headEnd w="med" len="med" type="none"/>
            <a:tailEnd w="med" len="med" type="none"/>
          </a:ln>
        </p:spPr>
      </p:cxnSp>
      <p:sp>
        <p:nvSpPr>
          <p:cNvPr id="20" name="Shape 20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b" anchorCtr="0"/>
          <a:lstStyle>
            <a:lvl1pPr algn="l" rtl="0">
              <a:spcBef>
                <a:spcPts val="0"/>
              </a:spcBef>
              <a:buSzPct val="100000"/>
              <a:buFont typeface="Trebuchet MS"/>
              <a:buNone/>
              <a:defRPr b="1" sz="360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algn="l" rtl="0">
              <a:spcBef>
                <a:spcPts val="0"/>
              </a:spcBef>
              <a:buSzPct val="100000"/>
              <a:buFont typeface="Trebuchet MS"/>
              <a:buNone/>
              <a:defRPr b="1" sz="360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algn="l" rtl="0">
              <a:spcBef>
                <a:spcPts val="0"/>
              </a:spcBef>
              <a:buSzPct val="100000"/>
              <a:buFont typeface="Trebuchet MS"/>
              <a:buNone/>
              <a:defRPr b="1" sz="360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algn="l" rtl="0">
              <a:spcBef>
                <a:spcPts val="0"/>
              </a:spcBef>
              <a:buSzPct val="100000"/>
              <a:buFont typeface="Trebuchet MS"/>
              <a:buNone/>
              <a:defRPr b="1" sz="360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algn="l" rtl="0">
              <a:spcBef>
                <a:spcPts val="0"/>
              </a:spcBef>
              <a:buSzPct val="100000"/>
              <a:buFont typeface="Trebuchet MS"/>
              <a:buNone/>
              <a:defRPr b="1" sz="360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algn="l" rtl="0">
              <a:spcBef>
                <a:spcPts val="0"/>
              </a:spcBef>
              <a:buSzPct val="100000"/>
              <a:buFont typeface="Trebuchet MS"/>
              <a:buNone/>
              <a:defRPr b="1" sz="360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algn="l" rtl="0">
              <a:spcBef>
                <a:spcPts val="0"/>
              </a:spcBef>
              <a:buSzPct val="100000"/>
              <a:buFont typeface="Trebuchet MS"/>
              <a:buNone/>
              <a:defRPr b="1" sz="360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algn="l" rtl="0">
              <a:spcBef>
                <a:spcPts val="0"/>
              </a:spcBef>
              <a:buSzPct val="100000"/>
              <a:buFont typeface="Trebuchet MS"/>
              <a:buNone/>
              <a:defRPr b="1" sz="360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algn="l" rtl="0">
              <a:spcBef>
                <a:spcPts val="0"/>
              </a:spcBef>
              <a:buSzPct val="100000"/>
              <a:buFont typeface="Trebuchet MS"/>
              <a:buNone/>
              <a:defRPr b="1" sz="360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21" name="Shape 21"/>
          <p:cNvSpPr txBox="1"/>
          <p:nvPr>
            <p:ph idx="1" type="body"/>
          </p:nvPr>
        </p:nvSpPr>
        <p:spPr>
          <a:xfrm>
            <a:off y="1600200" x="457200"/>
            <a:ext cy="4967700" cx="39945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rtl="0">
              <a:defRPr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 sz="1800"/>
            </a:lvl5pPr>
            <a:lvl6pPr rtl="0">
              <a:defRPr sz="1800"/>
            </a:lvl6pPr>
            <a:lvl7pPr rtl="0">
              <a:defRPr sz="1800"/>
            </a:lvl7pPr>
            <a:lvl8pPr rtl="0">
              <a:defRPr sz="1800"/>
            </a:lvl8pPr>
            <a:lvl9pPr rtl="0">
              <a:defRPr sz="1800"/>
            </a:lvl9pPr>
          </a:lstStyle>
          <a:p/>
        </p:txBody>
      </p:sp>
      <p:sp>
        <p:nvSpPr>
          <p:cNvPr id="22" name="Shape 22"/>
          <p:cNvSpPr txBox="1"/>
          <p:nvPr>
            <p:ph idx="2" type="body"/>
          </p:nvPr>
        </p:nvSpPr>
        <p:spPr>
          <a:xfrm>
            <a:off y="1600200" x="4692273"/>
            <a:ext cy="4967700" cx="39945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rtl="0">
              <a:defRPr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 sz="1800"/>
            </a:lvl5pPr>
            <a:lvl6pPr rtl="0">
              <a:defRPr sz="1800"/>
            </a:lvl6pPr>
            <a:lvl7pPr rtl="0">
              <a:defRPr sz="1800"/>
            </a:lvl7pPr>
            <a:lvl8pPr rtl="0">
              <a:defRPr sz="1800"/>
            </a:lvl8pPr>
            <a:lvl9pPr rtl="0">
              <a:defRPr sz="1800"/>
            </a:lvl9pPr>
          </a:lstStyle>
          <a:p/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matchingName="titleOnly" type="titleOnly">
  <p:cSld name="titleOnly">
    <p:spTree>
      <p:nvGrpSpPr>
        <p:cNvPr id="23" name="Shape 2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4" name="Shape 24"/>
          <p:cNvSpPr/>
          <p:nvPr/>
        </p:nvSpPr>
        <p:spPr>
          <a:xfrm>
            <a:off y="0" x="0"/>
            <a:ext cy="1503600" cx="91440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/>
        </p:txBody>
      </p:sp>
      <p:cxnSp>
        <p:nvCxnSpPr>
          <p:cNvPr id="25" name="Shape 25"/>
          <p:cNvCxnSpPr/>
          <p:nvPr/>
        </p:nvCxnSpPr>
        <p:spPr>
          <a:xfrm>
            <a:off y="1503571" x="0"/>
            <a:ext cy="0" cx="9144000"/>
          </a:xfrm>
          <a:prstGeom prst="straightConnector1">
            <a:avLst/>
          </a:prstGeom>
          <a:noFill/>
          <a:ln w="28575" cap="flat">
            <a:solidFill>
              <a:schemeClr val="dk1"/>
            </a:solidFill>
            <a:prstDash val="solid"/>
            <a:round/>
            <a:headEnd w="med" len="med" type="none"/>
            <a:tailEnd w="med" len="med" type="none"/>
          </a:ln>
        </p:spPr>
      </p:cxnSp>
      <p:sp>
        <p:nvSpPr>
          <p:cNvPr id="26" name="Shape 26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b" anchorCtr="0"/>
          <a:lstStyle>
            <a:lvl1pPr algn="l" rtl="0">
              <a:spcBef>
                <a:spcPts val="0"/>
              </a:spcBef>
              <a:buSzPct val="100000"/>
              <a:buFont typeface="Trebuchet MS"/>
              <a:buNone/>
              <a:defRPr b="1" sz="360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algn="l" rtl="0">
              <a:spcBef>
                <a:spcPts val="0"/>
              </a:spcBef>
              <a:buSzPct val="100000"/>
              <a:buFont typeface="Trebuchet MS"/>
              <a:buNone/>
              <a:defRPr b="1" sz="360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algn="l" rtl="0">
              <a:spcBef>
                <a:spcPts val="0"/>
              </a:spcBef>
              <a:buSzPct val="100000"/>
              <a:buFont typeface="Trebuchet MS"/>
              <a:buNone/>
              <a:defRPr b="1" sz="360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algn="l" rtl="0">
              <a:spcBef>
                <a:spcPts val="0"/>
              </a:spcBef>
              <a:buSzPct val="100000"/>
              <a:buFont typeface="Trebuchet MS"/>
              <a:buNone/>
              <a:defRPr b="1" sz="360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algn="l" rtl="0">
              <a:spcBef>
                <a:spcPts val="0"/>
              </a:spcBef>
              <a:buSzPct val="100000"/>
              <a:buFont typeface="Trebuchet MS"/>
              <a:buNone/>
              <a:defRPr b="1" sz="360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algn="l" rtl="0">
              <a:spcBef>
                <a:spcPts val="0"/>
              </a:spcBef>
              <a:buSzPct val="100000"/>
              <a:buFont typeface="Trebuchet MS"/>
              <a:buNone/>
              <a:defRPr b="1" sz="360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algn="l" rtl="0">
              <a:spcBef>
                <a:spcPts val="0"/>
              </a:spcBef>
              <a:buSzPct val="100000"/>
              <a:buFont typeface="Trebuchet MS"/>
              <a:buNone/>
              <a:defRPr b="1" sz="360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algn="l" rtl="0">
              <a:spcBef>
                <a:spcPts val="0"/>
              </a:spcBef>
              <a:buSzPct val="100000"/>
              <a:buFont typeface="Trebuchet MS"/>
              <a:buNone/>
              <a:defRPr b="1" sz="360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algn="l" rtl="0">
              <a:spcBef>
                <a:spcPts val="0"/>
              </a:spcBef>
              <a:buSzPct val="100000"/>
              <a:buFont typeface="Trebuchet MS"/>
              <a:buNone/>
              <a:defRPr b="1" sz="360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matchingName="CAPTION_ONLY">
  <p:cSld name="CAPTION_ONLY">
    <p:spTree>
      <p:nvGrpSpPr>
        <p:cNvPr id="27" name="Shape 2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8" name="Shape 28"/>
          <p:cNvSpPr/>
          <p:nvPr/>
        </p:nvSpPr>
        <p:spPr>
          <a:xfrm>
            <a:off y="5633442" x="0"/>
            <a:ext cy="1224599" cx="91440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/>
        </p:txBody>
      </p:sp>
      <p:cxnSp>
        <p:nvCxnSpPr>
          <p:cNvPr id="29" name="Shape 29"/>
          <p:cNvCxnSpPr/>
          <p:nvPr/>
        </p:nvCxnSpPr>
        <p:spPr>
          <a:xfrm>
            <a:off y="5633442" x="0"/>
            <a:ext cy="0" cx="9144000"/>
          </a:xfrm>
          <a:prstGeom prst="straightConnector1">
            <a:avLst/>
          </a:prstGeom>
          <a:noFill/>
          <a:ln w="28575" cap="flat">
            <a:solidFill>
              <a:schemeClr val="dk1"/>
            </a:solidFill>
            <a:prstDash val="solid"/>
            <a:round/>
            <a:headEnd w="med" len="med" type="none"/>
            <a:tailEnd w="med" len="med" type="none"/>
          </a:ln>
        </p:spPr>
      </p:cxnSp>
      <p:sp>
        <p:nvSpPr>
          <p:cNvPr id="30" name="Shape 30"/>
          <p:cNvSpPr txBox="1"/>
          <p:nvPr>
            <p:ph idx="1" type="body"/>
          </p:nvPr>
        </p:nvSpPr>
        <p:spPr>
          <a:xfrm>
            <a:off y="5875078" x="457200"/>
            <a:ext cy="692700" cx="8229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ctr" rtl="0" indent="-285750" marL="2857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66666"/>
              <a:buFont typeface="Arial"/>
              <a:buChar char="•"/>
              <a:defRPr sz="1800">
                <a:solidFill>
                  <a:schemeClr val="lt1"/>
                </a:solidFill>
              </a:defRPr>
            </a:lvl1pPr>
            <a:lvl2pPr algn="ctr" rtl="0" indent="-285750" marL="2857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ourier New"/>
              <a:buChar char="o"/>
              <a:defRPr sz="1800">
                <a:solidFill>
                  <a:schemeClr val="lt1"/>
                </a:solidFill>
              </a:defRPr>
            </a:lvl2pPr>
            <a:lvl3pPr algn="ctr" rtl="0" indent="-285750" marL="2857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Wingdings"/>
              <a:buChar char="§"/>
              <a:defRPr sz="1800">
                <a:solidFill>
                  <a:schemeClr val="lt1"/>
                </a:solidFill>
              </a:defRPr>
            </a:lvl3pPr>
            <a:lvl4pPr algn="ctr" rtl="0" indent="-285750" marL="2857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66666"/>
              <a:buFont typeface="Arial"/>
              <a:buChar char="•"/>
              <a:defRPr sz="1800">
                <a:solidFill>
                  <a:schemeClr val="lt1"/>
                </a:solidFill>
              </a:defRPr>
            </a:lvl4pPr>
            <a:lvl5pPr algn="ctr" rtl="0" indent="-285750" marL="2857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ourier New"/>
              <a:buChar char="o"/>
              <a:defRPr sz="1800">
                <a:solidFill>
                  <a:schemeClr val="lt1"/>
                </a:solidFill>
              </a:defRPr>
            </a:lvl5pPr>
            <a:lvl6pPr algn="ctr" rtl="0" indent="-285750" marL="2857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Wingdings"/>
              <a:buChar char="§"/>
              <a:defRPr sz="1800">
                <a:solidFill>
                  <a:schemeClr val="lt1"/>
                </a:solidFill>
              </a:defRPr>
            </a:lvl6pPr>
            <a:lvl7pPr algn="ctr" rtl="0" indent="-285750" marL="2857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66666"/>
              <a:buFont typeface="Arial"/>
              <a:buChar char="•"/>
              <a:defRPr sz="1800">
                <a:solidFill>
                  <a:schemeClr val="lt1"/>
                </a:solidFill>
              </a:defRPr>
            </a:lvl7pPr>
            <a:lvl8pPr algn="ctr" rtl="0" indent="-285750" marL="2857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ourier New"/>
              <a:buChar char="o"/>
              <a:defRPr sz="1800">
                <a:solidFill>
                  <a:schemeClr val="lt1"/>
                </a:solidFill>
              </a:defRPr>
            </a:lvl8pPr>
            <a:lvl9pPr algn="ctr" rtl="0" indent="-285750" marL="2857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Wingdings"/>
              <a:buChar char="§"/>
              <a:defRPr sz="1800">
                <a:solidFill>
                  <a:schemeClr val="lt1"/>
                </a:solidFill>
              </a:defRPr>
            </a:lvl9pPr>
          </a:lstStyle>
          <a:p/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matchingName="blank" type="blank">
  <p:cSld name="blank">
    <p:spTree>
      <p:nvGrpSpPr>
        <p:cNvPr id="31" name="Shape 31"/>
        <p:cNvGrpSpPr/>
        <p:nvPr/>
      </p:nvGrpSpPr>
      <p:grpSpPr>
        <a:xfrm>
          <a:off y="0" x="0"/>
          <a:ext cy="0" cx="0"/>
          <a:chOff y="0" x="0"/>
          <a:chExt cy="0" cx="0"/>
        </a:xfrm>
      </p:grpSpPr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Target="../slideLayouts/slideLayout2.xml" Type="http://schemas.openxmlformats.org/officeDocument/2006/relationships/slideLayout" Id="rId2"/><Relationship Target="../slideLayouts/slideLayout1.xml" Type="http://schemas.openxmlformats.org/officeDocument/2006/relationships/slideLayout" Id="rId1"/><Relationship Target="../slideLayouts/slideLayout4.xml" Type="http://schemas.openxmlformats.org/officeDocument/2006/relationships/slideLayout" Id="rId4"/><Relationship Target="../slideLayouts/slideLayout3.xml" Type="http://schemas.openxmlformats.org/officeDocument/2006/relationships/slideLayout" Id="rId3"/><Relationship Target="../slideLayouts/slideLayout6.xml" Type="http://schemas.openxmlformats.org/officeDocument/2006/relationships/slideLayout" Id="rId6"/><Relationship Target="../slideLayouts/slideLayout5.xml" Type="http://schemas.openxmlformats.org/officeDocument/2006/relationships/slideLayout" Id="rId5"/><Relationship Target="../theme/theme2.xml" Type="http://schemas.openxmlformats.org/officeDocument/2006/relationships/theme" Id="rId7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id="4" name="Shape 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5" name="Shape 5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b" anchorCtr="0"/>
          <a:lstStyle>
            <a:lvl1pPr algn="l" rtl="0" indent="228600" mar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strike="noStrike" u="none" b="1" cap="none" baseline="0" sz="3600" i="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algn="l" rtl="0" indent="228600" mar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strike="noStrike" u="none" b="1" cap="none" baseline="0" sz="3600" i="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algn="l" rtl="0" indent="228600" mar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strike="noStrike" u="none" b="1" cap="none" baseline="0" sz="3600" i="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algn="l" rtl="0" indent="228600" mar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strike="noStrike" u="none" b="1" cap="none" baseline="0" sz="3600" i="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algn="l" rtl="0" indent="228600" mar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strike="noStrike" u="none" b="1" cap="none" baseline="0" sz="3600" i="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algn="l" rtl="0" indent="228600" mar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strike="noStrike" u="none" b="1" cap="none" baseline="0" sz="3600" i="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algn="l" rtl="0" indent="228600" mar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strike="noStrike" u="none" b="1" cap="none" baseline="0" sz="3600" i="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algn="l" rtl="0" indent="228600" mar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strike="noStrike" u="none" b="1" cap="none" baseline="0" sz="3600" i="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algn="l" rtl="0" indent="228600" mar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strike="noStrike" u="none" b="1" cap="none" baseline="0" sz="3600" i="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6" name="Shape 6"/>
          <p:cNvSpPr txBox="1"/>
          <p:nvPr>
            <p:ph idx="1" type="body"/>
          </p:nvPr>
        </p:nvSpPr>
        <p:spPr>
          <a:xfrm>
            <a:off y="1600200" x="457200"/>
            <a:ext cy="4967700" cx="8229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l" rtl="0" indent="-342900" marL="342900">
              <a:spcBef>
                <a:spcPts val="600"/>
              </a:spcBef>
              <a:buClr>
                <a:schemeClr val="dk2"/>
              </a:buClr>
              <a:buSzPct val="166666"/>
              <a:buFont typeface="Arial"/>
              <a:buChar char="•"/>
              <a:defRPr strike="noStrike" u="none" b="0" cap="none" baseline="0" sz="3000" i="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algn="l" rtl="0" indent="-285750" marL="742950">
              <a:spcBef>
                <a:spcPts val="480"/>
              </a:spcBef>
              <a:buClr>
                <a:schemeClr val="dk2"/>
              </a:buClr>
              <a:buSzPct val="100000"/>
              <a:buFont typeface="Courier New"/>
              <a:buChar char="o"/>
              <a:defRPr strike="noStrike" u="none" b="0" cap="none" baseline="0" sz="2400" i="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algn="l" rtl="0" indent="-228600" marL="1143000">
              <a:spcBef>
                <a:spcPts val="480"/>
              </a:spcBef>
              <a:buClr>
                <a:schemeClr val="dk2"/>
              </a:buClr>
              <a:buSzPct val="100000"/>
              <a:buFont typeface="Wingdings"/>
              <a:buChar char="§"/>
              <a:defRPr strike="noStrike" u="none" b="0" cap="none" baseline="0" sz="2400" i="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algn="l" rtl="0" indent="-228600" marL="1600200">
              <a:spcBef>
                <a:spcPts val="360"/>
              </a:spcBef>
              <a:buClr>
                <a:schemeClr val="dk2"/>
              </a:buClr>
              <a:buSzPct val="166666"/>
              <a:buFont typeface="Arial"/>
              <a:buChar char="•"/>
              <a:defRPr strike="noStrike" u="none" b="0" cap="none" baseline="0" sz="1800" i="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algn="l" rtl="0" indent="-228600" marL="2057400">
              <a:spcBef>
                <a:spcPts val="360"/>
              </a:spcBef>
              <a:buClr>
                <a:schemeClr val="dk2"/>
              </a:buClr>
              <a:buSzPct val="100000"/>
              <a:buFont typeface="Courier New"/>
              <a:buChar char="o"/>
              <a:defRPr strike="noStrike" u="none" b="0" cap="none" baseline="0" sz="1800" i="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algn="l" rtl="0" indent="-228600" marL="2514600">
              <a:spcBef>
                <a:spcPts val="360"/>
              </a:spcBef>
              <a:buClr>
                <a:schemeClr val="dk2"/>
              </a:buClr>
              <a:buSzPct val="100000"/>
              <a:buFont typeface="Wingdings"/>
              <a:buChar char="§"/>
              <a:defRPr strike="noStrike" u="none" b="0" cap="none" baseline="0" sz="1800" i="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algn="l" rtl="0" indent="-228600" marL="2971800">
              <a:spcBef>
                <a:spcPts val="360"/>
              </a:spcBef>
              <a:buClr>
                <a:schemeClr val="dk2"/>
              </a:buClr>
              <a:buSzPct val="166666"/>
              <a:buFont typeface="Arial"/>
              <a:buChar char="•"/>
              <a:defRPr strike="noStrike" u="none" b="0" cap="none" baseline="0" sz="1800" i="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algn="l" rtl="0" indent="-228600" marL="3429000">
              <a:spcBef>
                <a:spcPts val="360"/>
              </a:spcBef>
              <a:buClr>
                <a:schemeClr val="dk2"/>
              </a:buClr>
              <a:buSzPct val="100000"/>
              <a:buFont typeface="Courier New"/>
              <a:buChar char="o"/>
              <a:defRPr strike="noStrike" u="none" b="0" cap="none" baseline="0" sz="1800" i="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algn="l" rtl="0" indent="-228600" marL="3886200">
              <a:spcBef>
                <a:spcPts val="360"/>
              </a:spcBef>
              <a:buClr>
                <a:schemeClr val="dk2"/>
              </a:buClr>
              <a:buSzPct val="100000"/>
              <a:buFont typeface="Wingdings"/>
              <a:buChar char="§"/>
              <a:defRPr strike="noStrike" u="none" b="0" cap="none" baseline="0" sz="1800" i="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</p:spTree>
  </p:cSld>
  <p:clrMap accent2="accent2" accent3="accent3" accent4="accent4" accent5="accent5" accent6="accent6" hlink="hlink" tx2="lt2" tx1="dk1" bg2="dk2" bg1="lt1" folHlink="folHlink" accent1="accent1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</p:sldLayoutIdLst>
  <p:txStyles>
    <p:titleStyle>
      <a:defPPr algn="l" rtl="0" marR="0">
        <a:lnSpc>
          <a:spcPct val="100000"/>
        </a:lnSpc>
        <a:spcBef>
          <a:spcPts val="0"/>
        </a:spcBef>
        <a:spcAft>
          <a:spcPts val="0"/>
        </a:spcAft>
      </a:defPPr>
      <a:lvl1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algn="l" rtl="0" marR="0">
        <a:lnSpc>
          <a:spcPct val="100000"/>
        </a:lnSpc>
        <a:spcBef>
          <a:spcPts val="0"/>
        </a:spcBef>
        <a:spcAft>
          <a:spcPts val="0"/>
        </a:spcAft>
      </a:defPPr>
      <a:lvl1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algn="l" rtl="0" marR="0">
        <a:lnSpc>
          <a:spcPct val="100000"/>
        </a:lnSpc>
        <a:spcBef>
          <a:spcPts val="0"/>
        </a:spcBef>
        <a:spcAft>
          <a:spcPts val="0"/>
        </a:spcAft>
      </a:defPPr>
      <a:lvl1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Target="../notesSlides/notesSlide1.xml" Type="http://schemas.openxmlformats.org/officeDocument/2006/relationships/notesSlide" Id="rId2"/><Relationship Target="../slideLayouts/slideLayout1.xml" Type="http://schemas.openxmlformats.org/officeDocument/2006/relationships/slideLayout" Id="rId1"/></Relationships>
</file>

<file path=ppt/slides/_rels/slide10.xml.rels><?xml version="1.0" encoding="UTF-8" standalone="yes"?><Relationships xmlns="http://schemas.openxmlformats.org/package/2006/relationships"><Relationship Target="../notesSlides/notesSlide10.xml" Type="http://schemas.openxmlformats.org/officeDocument/2006/relationships/notesSlide" Id="rId2"/><Relationship Target="../slideLayouts/slideLayout2.xml" Type="http://schemas.openxmlformats.org/officeDocument/2006/relationships/slideLayout" Id="rId1"/><Relationship Target="../media/image00.jpg" Type="http://schemas.openxmlformats.org/officeDocument/2006/relationships/image" Id="rId3"/></Relationships>
</file>

<file path=ppt/slides/_rels/slide11.xml.rels><?xml version="1.0" encoding="UTF-8" standalone="yes"?><Relationships xmlns="http://schemas.openxmlformats.org/package/2006/relationships"><Relationship Target="../notesSlides/notesSlide11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12.xml.rels><?xml version="1.0" encoding="UTF-8" standalone="yes"?><Relationships xmlns="http://schemas.openxmlformats.org/package/2006/relationships"><Relationship Target="../notesSlides/notesSlide12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13.xml.rels><?xml version="1.0" encoding="UTF-8" standalone="yes"?><Relationships xmlns="http://schemas.openxmlformats.org/package/2006/relationships"><Relationship Target="../notesSlides/notesSlide13.xml" Type="http://schemas.openxmlformats.org/officeDocument/2006/relationships/notesSlide" Id="rId2"/><Relationship Target="../slideLayouts/slideLayout1.xml" Type="http://schemas.openxmlformats.org/officeDocument/2006/relationships/slideLayout" Id="rId1"/></Relationships>
</file>

<file path=ppt/slides/_rels/slide2.xml.rels><?xml version="1.0" encoding="UTF-8" standalone="yes"?><Relationships xmlns="http://schemas.openxmlformats.org/package/2006/relationships"><Relationship Target="../notesSlides/notesSlide2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3.xml.rels><?xml version="1.0" encoding="UTF-8" standalone="yes"?><Relationships xmlns="http://schemas.openxmlformats.org/package/2006/relationships"><Relationship Target="../notesSlides/notesSlide3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4.xml.rels><?xml version="1.0" encoding="UTF-8" standalone="yes"?><Relationships xmlns="http://schemas.openxmlformats.org/package/2006/relationships"><Relationship Target="../notesSlides/notesSlide4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5.xml.rels><?xml version="1.0" encoding="UTF-8" standalone="yes"?><Relationships xmlns="http://schemas.openxmlformats.org/package/2006/relationships"><Relationship Target="../notesSlides/notesSlide5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6.xml.rels><?xml version="1.0" encoding="UTF-8" standalone="yes"?><Relationships xmlns="http://schemas.openxmlformats.org/package/2006/relationships"><Relationship Target="../notesSlides/notesSlide6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7.xml.rels><?xml version="1.0" encoding="UTF-8" standalone="yes"?><Relationships xmlns="http://schemas.openxmlformats.org/package/2006/relationships"><Relationship Target="../notesSlides/notesSlide7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8.xml.rels><?xml version="1.0" encoding="UTF-8" standalone="yes"?><Relationships xmlns="http://schemas.openxmlformats.org/package/2006/relationships"><Relationship Target="../notesSlides/notesSlide8.xml" Type="http://schemas.openxmlformats.org/officeDocument/2006/relationships/notesSlide" Id="rId2"/><Relationship Target="../slideLayouts/slideLayout2.xml" Type="http://schemas.openxmlformats.org/officeDocument/2006/relationships/slideLayout" Id="rId1"/><Relationship Target="../media/image01.jpg" Type="http://schemas.openxmlformats.org/officeDocument/2006/relationships/image" Id="rId3"/></Relationships>
</file>

<file path=ppt/slides/_rels/slide9.xml.rels><?xml version="1.0" encoding="UTF-8" standalone="yes"?><Relationships xmlns="http://schemas.openxmlformats.org/package/2006/relationships"><Relationship Target="../notesSlides/notesSlide9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32" name="Shape 3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33" name="Shape 33"/>
          <p:cNvSpPr txBox="1"/>
          <p:nvPr>
            <p:ph type="ctrTitle"/>
          </p:nvPr>
        </p:nvSpPr>
        <p:spPr>
          <a:xfrm>
            <a:off y="2157750" x="685800"/>
            <a:ext cy="1650599" cx="77724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 rtl="0" lvl="0">
              <a:buNone/>
            </a:pPr>
            <a:r>
              <a:rPr lang="en"/>
              <a:t>Wireless Power Transmission</a:t>
            </a:r>
          </a:p>
        </p:txBody>
      </p:sp>
      <p:sp>
        <p:nvSpPr>
          <p:cNvPr id="34" name="Shape 34"/>
          <p:cNvSpPr txBox="1"/>
          <p:nvPr>
            <p:ph idx="1" type="subTitle"/>
          </p:nvPr>
        </p:nvSpPr>
        <p:spPr>
          <a:xfrm>
            <a:off y="3953037" x="685800"/>
            <a:ext cy="1259400" cx="77724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>
              <a:buNone/>
            </a:pPr>
            <a:r>
              <a:rPr lang="en"/>
              <a:t>By: </a:t>
            </a:r>
          </a:p>
          <a:p>
            <a:pPr rtl="0" lvl="0">
              <a:buNone/>
            </a:pPr>
            <a:r>
              <a:rPr lang="en"/>
              <a:t>Jonathan Baliwag </a:t>
            </a:r>
          </a:p>
          <a:p>
            <a:pPr rtl="0" lvl="0">
              <a:buNone/>
            </a:pPr>
            <a:r>
              <a:rPr lang="en"/>
              <a:t>James Negron Rodriguez</a:t>
            </a:r>
          </a:p>
        </p:txBody>
      </p:sp>
    </p:spTree>
  </p:cSld>
  <p:clrMapOvr>
    <a:masterClrMapping/>
  </p:clrMapOvr>
  <p:transition spd="slow">
    <p:cut/>
  </p:transition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87" name="Shape 8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88" name="Shape 88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buNone/>
            </a:pPr>
            <a:r>
              <a:rPr lang="en"/>
              <a:t>Management Plan</a:t>
            </a:r>
          </a:p>
        </p:txBody>
      </p:sp>
      <p:sp>
        <p:nvSpPr>
          <p:cNvPr id="89" name="Shape 89"/>
          <p:cNvSpPr txBox="1"/>
          <p:nvPr>
            <p:ph idx="1" type="body"/>
          </p:nvPr>
        </p:nvSpPr>
        <p:spPr>
          <a:xfrm>
            <a:off y="1600200" x="457200"/>
            <a:ext cy="4967700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  <p:sp>
        <p:nvSpPr>
          <p:cNvPr id="90" name="Shape 90"/>
          <p:cNvSpPr/>
          <p:nvPr/>
        </p:nvSpPr>
        <p:spPr>
          <a:xfrm>
            <a:off y="1597025" x="469900"/>
            <a:ext cy="4959350" cx="8282350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</p:sp>
    </p:spTree>
  </p:cSld>
  <p:clrMapOvr>
    <a:masterClrMapping/>
  </p:clrMapOvr>
  <p:transition spd="slow">
    <p:cut/>
  </p:transition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94" name="Shape 9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95" name="Shape 95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buNone/>
            </a:pPr>
            <a:r>
              <a:rPr lang="en"/>
              <a:t>Conclusion</a:t>
            </a:r>
          </a:p>
        </p:txBody>
      </p:sp>
      <p:sp>
        <p:nvSpPr>
          <p:cNvPr id="96" name="Shape 96"/>
          <p:cNvSpPr txBox="1"/>
          <p:nvPr>
            <p:ph idx="1" type="body"/>
          </p:nvPr>
        </p:nvSpPr>
        <p:spPr>
          <a:xfrm>
            <a:off y="1600200" x="457200"/>
            <a:ext cy="4967700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 indent="-419100" marL="457200">
              <a:buClr>
                <a:schemeClr val="dk2"/>
              </a:buClr>
              <a:buSzPct val="166666"/>
              <a:buFont typeface="Arial"/>
              <a:buChar char="•"/>
            </a:pPr>
            <a:r>
              <a:rPr lang="en"/>
              <a:t>In conclusion we aim to inform you what is wireless energy and some of its technical issues. </a:t>
            </a:r>
          </a:p>
          <a:p>
            <a:r>
              <a:t/>
            </a:r>
          </a:p>
          <a:p>
            <a:pPr lvl="0" indent="-419100" marL="457200">
              <a:buClr>
                <a:schemeClr val="dk2"/>
              </a:buClr>
              <a:buSzPct val="166666"/>
              <a:buFont typeface="Arial"/>
              <a:buChar char="•"/>
            </a:pPr>
            <a:r>
              <a:rPr lang="en"/>
              <a:t>We also plan to touch on some of the technical, ethical, and marketing issues, along with the potential social impact of this technology.</a:t>
            </a:r>
          </a:p>
        </p:txBody>
      </p:sp>
    </p:spTree>
  </p:cSld>
  <p:clrMapOvr>
    <a:masterClrMapping/>
  </p:clrMapOvr>
  <p:transition spd="slow">
    <p:cut/>
  </p:transition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00" name="Shape 10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01" name="Shape 101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buNone/>
            </a:pPr>
            <a:r>
              <a:rPr lang="en"/>
              <a:t>References</a:t>
            </a:r>
          </a:p>
        </p:txBody>
      </p:sp>
      <p:sp>
        <p:nvSpPr>
          <p:cNvPr id="102" name="Shape 102"/>
          <p:cNvSpPr txBox="1"/>
          <p:nvPr>
            <p:ph idx="1" type="body"/>
          </p:nvPr>
        </p:nvSpPr>
        <p:spPr>
          <a:xfrm>
            <a:off y="1600200" x="457200"/>
            <a:ext cy="4967700" cx="8229600"/>
          </a:xfrm>
          <a:prstGeom prst="rect">
            <a:avLst/>
          </a:prstGeom>
          <a:noFill/>
        </p:spPr>
        <p:txBody>
          <a:bodyPr bIns="91425" rIns="91425" lIns="91425" tIns="91425" anchor="t" anchorCtr="0">
            <a:noAutofit/>
          </a:bodyPr>
          <a:lstStyle/>
          <a:p>
            <a:pPr rtl="0" lvl="0">
              <a:buNone/>
            </a:pPr>
            <a:r>
              <a:rPr sz="1800" lang="en"/>
              <a:t>Ferguson, Will. "Wireless Power May Cut the Cord for Plug-In Devices, Including Cars." </a:t>
            </a:r>
            <a:r>
              <a:rPr sz="1800" lang="en" i="1"/>
              <a:t>National Geographic. </a:t>
            </a:r>
            <a:r>
              <a:rPr sz="1800" lang="en"/>
              <a:t>National Geographic Society, 28 Dec. 2012. 08 Feb. 2013.</a:t>
            </a:r>
          </a:p>
          <a:p>
            <a:r>
              <a:t/>
            </a:r>
          </a:p>
          <a:p>
            <a:pPr rtl="0" lvl="0">
              <a:buNone/>
            </a:pPr>
            <a:r>
              <a:rPr sz="1800" lang="en"/>
              <a:t>Hadley, Franklin. "Goodbye Wires!" </a:t>
            </a:r>
            <a:r>
              <a:rPr sz="1800" lang="en" i="1"/>
              <a:t>MIT Tech Talk</a:t>
            </a:r>
            <a:r>
              <a:rPr sz="1800" lang="en"/>
              <a:t> 13 June 2007. </a:t>
            </a:r>
            <a:r>
              <a:rPr sz="1800" lang="en" i="1"/>
              <a:t>MIT's News Office. </a:t>
            </a:r>
            <a:r>
              <a:rPr sz="1800" lang="en"/>
              <a:t>08 Feb. 2013.</a:t>
            </a:r>
          </a:p>
          <a:p>
            <a:r>
              <a:t/>
            </a:r>
          </a:p>
          <a:p>
            <a:pPr rtl="0" lvl="0">
              <a:buNone/>
            </a:pPr>
            <a:r>
              <a:rPr sz="1800" lang="en"/>
              <a:t>Wilson, Tracy V.. "How Wireless Power Works" 12 January 2007. HowStuffWorks.com. &lt;http://electronics.howstuffworks.com/everyday-tech/wireless-power.htm&gt; 08 February 2013.</a:t>
            </a:r>
          </a:p>
          <a:p>
            <a:r>
              <a:t/>
            </a:r>
          </a:p>
          <a:p>
            <a:r>
              <a:t/>
            </a:r>
          </a:p>
        </p:txBody>
      </p:sp>
    </p:spTree>
  </p:cSld>
  <p:clrMapOvr>
    <a:masterClrMapping/>
  </p:clrMapOvr>
  <p:transition spd="slow">
    <p:cut/>
  </p:transition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06" name="Shape 106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07" name="Shape 107"/>
          <p:cNvSpPr txBox="1"/>
          <p:nvPr>
            <p:ph type="ctrTitle"/>
          </p:nvPr>
        </p:nvSpPr>
        <p:spPr>
          <a:xfrm>
            <a:off y="2157750" x="685800"/>
            <a:ext cy="1650599" cx="77724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 rtl="0" lvl="0">
              <a:buNone/>
            </a:pPr>
            <a:r>
              <a:rPr lang="en"/>
              <a:t>Wireless Power Transfer</a:t>
            </a:r>
          </a:p>
        </p:txBody>
      </p:sp>
      <p:sp>
        <p:nvSpPr>
          <p:cNvPr id="108" name="Shape 108"/>
          <p:cNvSpPr txBox="1"/>
          <p:nvPr>
            <p:ph idx="1" type="subTitle"/>
          </p:nvPr>
        </p:nvSpPr>
        <p:spPr>
          <a:xfrm>
            <a:off y="3953037" x="685800"/>
            <a:ext cy="1259400" cx="77724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>
              <a:buNone/>
            </a:pPr>
            <a:r>
              <a:rPr lang="en"/>
              <a:t>By: </a:t>
            </a:r>
          </a:p>
          <a:p>
            <a:pPr rtl="0" lvl="0">
              <a:buNone/>
            </a:pPr>
            <a:r>
              <a:rPr lang="en"/>
              <a:t>Jonathan Baliwag </a:t>
            </a:r>
          </a:p>
          <a:p>
            <a:pPr rtl="0" lvl="0">
              <a:buNone/>
            </a:pPr>
            <a:r>
              <a:rPr lang="en"/>
              <a:t>James Negron Rodriguez</a:t>
            </a:r>
          </a:p>
        </p:txBody>
      </p:sp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38" name="Shape 3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39" name="Shape 39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 rtl="0" lvl="0">
              <a:buNone/>
            </a:pPr>
            <a:r>
              <a:rPr lang="en"/>
              <a:t>Table of Contents</a:t>
            </a:r>
          </a:p>
        </p:txBody>
      </p:sp>
      <p:sp>
        <p:nvSpPr>
          <p:cNvPr id="40" name="Shape 40"/>
          <p:cNvSpPr txBox="1"/>
          <p:nvPr>
            <p:ph idx="1" type="body"/>
          </p:nvPr>
        </p:nvSpPr>
        <p:spPr>
          <a:xfrm>
            <a:off y="1600200" x="457200"/>
            <a:ext cy="4967700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>
              <a:buNone/>
            </a:pPr>
            <a:r>
              <a:rPr lang="en"/>
              <a:t>Introduction</a:t>
            </a:r>
          </a:p>
          <a:p>
            <a:pPr rtl="0" lvl="0">
              <a:buNone/>
            </a:pPr>
            <a:r>
              <a:rPr lang="en"/>
              <a:t>Background and Key Words</a:t>
            </a:r>
          </a:p>
          <a:p>
            <a:pPr rtl="0" lvl="0">
              <a:buNone/>
            </a:pPr>
            <a:r>
              <a:rPr lang="en"/>
              <a:t>Technical Issues</a:t>
            </a:r>
          </a:p>
          <a:p>
            <a:pPr rtl="0" lvl="0">
              <a:buNone/>
            </a:pPr>
            <a:r>
              <a:rPr lang="en"/>
              <a:t>Social Impact</a:t>
            </a:r>
          </a:p>
          <a:p>
            <a:pPr rtl="0" lvl="0">
              <a:buNone/>
            </a:pPr>
            <a:r>
              <a:rPr lang="en"/>
              <a:t>Ethical Issues and Marketing</a:t>
            </a:r>
          </a:p>
          <a:p>
            <a:pPr rtl="0" lvl="0">
              <a:buNone/>
            </a:pPr>
            <a:r>
              <a:rPr lang="en"/>
              <a:t>Management Plan</a:t>
            </a:r>
          </a:p>
          <a:p>
            <a:pPr rtl="0" lvl="0">
              <a:buNone/>
            </a:pPr>
            <a:r>
              <a:rPr lang="en"/>
              <a:t>Conclusion</a:t>
            </a:r>
          </a:p>
          <a:p>
            <a:pPr>
              <a:buNone/>
            </a:pPr>
            <a:r>
              <a:rPr lang="en"/>
              <a:t>References</a:t>
            </a:r>
          </a:p>
        </p:txBody>
      </p:sp>
    </p:spTree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44" name="Shape 4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45" name="Shape 45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buNone/>
            </a:pPr>
            <a:r>
              <a:rPr lang="en"/>
              <a:t>Introduction</a:t>
            </a:r>
          </a:p>
        </p:txBody>
      </p:sp>
      <p:sp>
        <p:nvSpPr>
          <p:cNvPr id="46" name="Shape 46"/>
          <p:cNvSpPr txBox="1"/>
          <p:nvPr>
            <p:ph idx="1" type="body"/>
          </p:nvPr>
        </p:nvSpPr>
        <p:spPr>
          <a:xfrm>
            <a:off y="1600200" x="457200"/>
            <a:ext cy="4967700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 indent="-419100" marL="457200">
              <a:buClr>
                <a:schemeClr val="dk2"/>
              </a:buClr>
              <a:buSzPct val="166666"/>
              <a:buFont typeface="Arial"/>
              <a:buChar char="•"/>
            </a:pPr>
            <a:r>
              <a:rPr lang="en"/>
              <a:t>Electromagnetic induction</a:t>
            </a:r>
          </a:p>
          <a:p>
            <a:r>
              <a:t/>
            </a:r>
          </a:p>
          <a:p>
            <a:pPr rtl="0" lvl="0" indent="-419100" marL="457200">
              <a:buClr>
                <a:schemeClr val="dk2"/>
              </a:buClr>
              <a:buSzPct val="166666"/>
              <a:buFont typeface="Arial"/>
              <a:buChar char="•"/>
            </a:pPr>
            <a:r>
              <a:rPr lang="en"/>
              <a:t>New methods for long range wireless power transmission</a:t>
            </a:r>
          </a:p>
          <a:p>
            <a:pPr rtl="0" lvl="1" indent="-381000" marL="914400">
              <a:buClr>
                <a:schemeClr val="dk2"/>
              </a:buClr>
              <a:buSzPct val="80000"/>
              <a:buFont typeface="Courier New"/>
              <a:buChar char="o"/>
            </a:pPr>
            <a:r>
              <a:rPr lang="en"/>
              <a:t>Electromagnetic Radiation</a:t>
            </a:r>
          </a:p>
          <a:p>
            <a:pPr lvl="1" indent="-381000" marL="914400">
              <a:buClr>
                <a:schemeClr val="dk2"/>
              </a:buClr>
              <a:buSzPct val="80000"/>
              <a:buFont typeface="Courier New"/>
              <a:buChar char="o"/>
            </a:pPr>
            <a:r>
              <a:rPr lang="en"/>
              <a:t>Electrical Conduction</a:t>
            </a:r>
          </a:p>
        </p:txBody>
      </p:sp>
    </p:spTree>
  </p:cSld>
  <p:clrMapOvr>
    <a:masterClrMapping/>
  </p:clrMapOvr>
  <p:transition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50" name="Shape 5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51" name="Shape 51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buNone/>
            </a:pPr>
            <a:r>
              <a:rPr lang="en"/>
              <a:t>Background</a:t>
            </a:r>
          </a:p>
        </p:txBody>
      </p:sp>
      <p:sp>
        <p:nvSpPr>
          <p:cNvPr id="52" name="Shape 52"/>
          <p:cNvSpPr txBox="1"/>
          <p:nvPr>
            <p:ph idx="1" type="body"/>
          </p:nvPr>
        </p:nvSpPr>
        <p:spPr>
          <a:xfrm>
            <a:off y="1600200" x="457200"/>
            <a:ext cy="4967700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 indent="-419100" marL="457200">
              <a:buClr>
                <a:schemeClr val="dk2"/>
              </a:buClr>
              <a:buSzPct val="166666"/>
              <a:buFont typeface="Arial"/>
              <a:buChar char="•"/>
            </a:pPr>
            <a:r>
              <a:rPr lang="en"/>
              <a:t>First shown at the 1893 World's Columbian Exposition in Chicago.</a:t>
            </a:r>
          </a:p>
          <a:p>
            <a:r>
              <a:t/>
            </a:r>
          </a:p>
          <a:p>
            <a:pPr rtl="0" lvl="0" indent="-419100" marL="457200">
              <a:buClr>
                <a:schemeClr val="dk2"/>
              </a:buClr>
              <a:buSzPct val="166666"/>
              <a:buFont typeface="Arial"/>
              <a:buChar char="•"/>
            </a:pPr>
            <a:r>
              <a:rPr lang="en"/>
              <a:t>In 1899 moved research to Colorado Springs to continue research</a:t>
            </a:r>
          </a:p>
          <a:p>
            <a:r>
              <a:t/>
            </a:r>
          </a:p>
          <a:p>
            <a:pPr lvl="0" indent="-419100" marL="457200">
              <a:buClr>
                <a:schemeClr val="dk2"/>
              </a:buClr>
              <a:buSzPct val="166666"/>
              <a:buFont typeface="Arial"/>
              <a:buChar char="•"/>
            </a:pPr>
            <a:r>
              <a:rPr lang="en"/>
              <a:t>1902- Wardenclyffe Tower facility was created</a:t>
            </a:r>
          </a:p>
        </p:txBody>
      </p:sp>
    </p:spTree>
  </p:cSld>
  <p:clrMapOvr>
    <a:masterClrMapping/>
  </p:clrMapOvr>
  <p:transition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56" name="Shape 56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57" name="Shape 57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buNone/>
            </a:pPr>
            <a:r>
              <a:rPr lang="en"/>
              <a:t>Key Words</a:t>
            </a:r>
          </a:p>
        </p:txBody>
      </p:sp>
      <p:sp>
        <p:nvSpPr>
          <p:cNvPr id="58" name="Shape 58"/>
          <p:cNvSpPr txBox="1"/>
          <p:nvPr>
            <p:ph idx="1" type="body"/>
          </p:nvPr>
        </p:nvSpPr>
        <p:spPr>
          <a:xfrm>
            <a:off y="1600200" x="457200"/>
            <a:ext cy="4967700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 indent="-419100" marL="457200">
              <a:buClr>
                <a:schemeClr val="dk2"/>
              </a:buClr>
              <a:buSzPct val="166666"/>
              <a:buFont typeface="Arial"/>
              <a:buChar char="•"/>
            </a:pPr>
            <a:r>
              <a:rPr lang="en"/>
              <a:t>Resonance</a:t>
            </a:r>
          </a:p>
          <a:p>
            <a:r>
              <a:t/>
            </a:r>
          </a:p>
          <a:p>
            <a:pPr rtl="0" lvl="0" indent="-419100" marL="457200">
              <a:buClr>
                <a:schemeClr val="dk2"/>
              </a:buClr>
              <a:buSzPct val="166666"/>
              <a:buFont typeface="Arial"/>
              <a:buChar char="•"/>
            </a:pPr>
            <a:r>
              <a:rPr lang="en"/>
              <a:t>Resonant Frequency</a:t>
            </a:r>
          </a:p>
          <a:p>
            <a:r>
              <a:t/>
            </a:r>
          </a:p>
          <a:p>
            <a:pPr lvl="0" indent="-419100" marL="457200">
              <a:buClr>
                <a:schemeClr val="dk2"/>
              </a:buClr>
              <a:buSzPct val="166666"/>
              <a:buFont typeface="Arial"/>
              <a:buChar char="•"/>
            </a:pPr>
            <a:r>
              <a:rPr lang="en"/>
              <a:t>Resonant Inductive Coupling</a:t>
            </a:r>
          </a:p>
        </p:txBody>
      </p:sp>
    </p:spTree>
  </p:cSld>
  <p:clrMapOvr>
    <a:masterClrMapping/>
  </p:clrMapOvr>
  <p:transition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62" name="Shape 6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63" name="Shape 63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buNone/>
            </a:pPr>
            <a:r>
              <a:rPr lang="en"/>
              <a:t>Technical Issues</a:t>
            </a:r>
          </a:p>
        </p:txBody>
      </p:sp>
      <p:sp>
        <p:nvSpPr>
          <p:cNvPr id="64" name="Shape 64"/>
          <p:cNvSpPr txBox="1"/>
          <p:nvPr>
            <p:ph idx="1" type="body"/>
          </p:nvPr>
        </p:nvSpPr>
        <p:spPr>
          <a:xfrm>
            <a:off y="1600200" x="457200"/>
            <a:ext cy="4967700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 indent="-419100" marL="457200">
              <a:buClr>
                <a:schemeClr val="dk2"/>
              </a:buClr>
              <a:buSzPct val="166666"/>
              <a:buFont typeface="Arial"/>
              <a:buChar char="•"/>
            </a:pPr>
            <a:r>
              <a:rPr lang="en"/>
              <a:t>Conversion efficiency for laser method</a:t>
            </a:r>
          </a:p>
          <a:p>
            <a:r>
              <a:t/>
            </a:r>
          </a:p>
          <a:p>
            <a:pPr rtl="0" lvl="0" indent="-419100" marL="457200">
              <a:buClr>
                <a:schemeClr val="dk2"/>
              </a:buClr>
              <a:buSzPct val="166666"/>
              <a:buFont typeface="Arial"/>
              <a:buChar char="•"/>
            </a:pPr>
            <a:r>
              <a:rPr lang="en"/>
              <a:t>Direct line of sight needed for laser and microwave methods</a:t>
            </a:r>
          </a:p>
          <a:p>
            <a:r>
              <a:t/>
            </a:r>
          </a:p>
          <a:p>
            <a:pPr rtl="0" lvl="0" indent="-419100" marL="457200">
              <a:buClr>
                <a:schemeClr val="dk2"/>
              </a:buClr>
              <a:buSzPct val="166666"/>
              <a:buFont typeface="Arial"/>
              <a:buChar char="•"/>
            </a:pPr>
            <a:r>
              <a:rPr lang="en"/>
              <a:t>Atmospheric interference</a:t>
            </a:r>
          </a:p>
          <a:p>
            <a:r>
              <a:t/>
            </a:r>
          </a:p>
          <a:p>
            <a:pPr rtl="0" lvl="0" indent="-419100" marL="457200">
              <a:buClr>
                <a:schemeClr val="dk2"/>
              </a:buClr>
              <a:buSzPct val="166666"/>
              <a:buFont typeface="Arial"/>
              <a:buChar char="•"/>
            </a:pPr>
            <a:r>
              <a:rPr lang="en"/>
              <a:t>How to meter wireless consumption</a:t>
            </a:r>
          </a:p>
          <a:p>
            <a:r>
              <a:t/>
            </a:r>
          </a:p>
        </p:txBody>
      </p:sp>
    </p:spTree>
  </p:cSld>
  <p:clrMapOvr>
    <a:masterClrMapping/>
  </p:clrMapOvr>
  <p:transition spd="slow">
    <p:cut/>
  </p:transition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68" name="Shape 6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69" name="Shape 69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buNone/>
            </a:pPr>
            <a:r>
              <a:rPr lang="en"/>
              <a:t>
</a:t>
            </a:r>
            <a:r>
              <a:rPr lang="en"/>
              <a:t>Social Impact</a:t>
            </a:r>
          </a:p>
        </p:txBody>
      </p:sp>
      <p:sp>
        <p:nvSpPr>
          <p:cNvPr id="70" name="Shape 70"/>
          <p:cNvSpPr txBox="1"/>
          <p:nvPr>
            <p:ph idx="1" type="body"/>
          </p:nvPr>
        </p:nvSpPr>
        <p:spPr>
          <a:xfrm>
            <a:off y="1600200" x="457200"/>
            <a:ext cy="4967700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 indent="-419100" marL="457200">
              <a:buClr>
                <a:schemeClr val="dk2"/>
              </a:buClr>
              <a:buSzPct val="166666"/>
              <a:buFont typeface="Arial"/>
              <a:buChar char="•"/>
            </a:pPr>
            <a:r>
              <a:rPr lang="en"/>
              <a:t>Less wiring/more cost effective</a:t>
            </a:r>
          </a:p>
          <a:p>
            <a:r>
              <a:t/>
            </a:r>
          </a:p>
          <a:p>
            <a:pPr rtl="0" lvl="0" indent="-419100" marL="457200">
              <a:buClr>
                <a:schemeClr val="dk2"/>
              </a:buClr>
              <a:buSzPct val="166666"/>
              <a:buFont typeface="Arial"/>
              <a:buChar char="•"/>
            </a:pPr>
            <a:r>
              <a:rPr lang="en"/>
              <a:t>Wireless charging of multiple mobile devices</a:t>
            </a:r>
          </a:p>
          <a:p>
            <a:r>
              <a:t/>
            </a:r>
          </a:p>
          <a:p>
            <a:pPr lvl="0" indent="-419100" marL="457200">
              <a:buClr>
                <a:schemeClr val="dk2"/>
              </a:buClr>
              <a:buSzPct val="166666"/>
              <a:buFont typeface="Arial"/>
              <a:buChar char="•"/>
            </a:pPr>
            <a:r>
              <a:rPr lang="en"/>
              <a:t>Wireless charging of electric vehicles</a:t>
            </a:r>
          </a:p>
        </p:txBody>
      </p:sp>
    </p:spTree>
  </p:cSld>
  <p:clrMapOvr>
    <a:masterClrMapping/>
  </p:clrMapOvr>
  <p:transition spd="slow">
    <p:cut/>
  </p:transition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74" name="Shape 7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75" name="Shape 75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buNone/>
            </a:pPr>
            <a:r>
              <a:rPr lang="en"/>
              <a:t>Ethical Issues</a:t>
            </a:r>
          </a:p>
        </p:txBody>
      </p:sp>
      <p:sp>
        <p:nvSpPr>
          <p:cNvPr id="76" name="Shape 76"/>
          <p:cNvSpPr txBox="1"/>
          <p:nvPr>
            <p:ph idx="1" type="body"/>
          </p:nvPr>
        </p:nvSpPr>
        <p:spPr>
          <a:xfrm>
            <a:off y="1600200" x="457200"/>
            <a:ext cy="4967700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 indent="-419100" marL="457200">
              <a:buClr>
                <a:schemeClr val="dk2"/>
              </a:buClr>
              <a:buSzPct val="166666"/>
              <a:buFont typeface="Arial"/>
              <a:buChar char="•"/>
            </a:pPr>
            <a:r>
              <a:rPr lang="en"/>
              <a:t>Radiation concerns</a:t>
            </a:r>
          </a:p>
          <a:p>
            <a:r>
              <a:t/>
            </a:r>
          </a:p>
          <a:p>
            <a:pPr rtl="0" lvl="0" indent="-419100" marL="457200">
              <a:buClr>
                <a:schemeClr val="dk2"/>
              </a:buClr>
              <a:buSzPct val="166666"/>
              <a:buFont typeface="Arial"/>
              <a:buChar char="•"/>
            </a:pPr>
            <a:r>
              <a:rPr lang="en"/>
              <a:t>Electromagnetic field exposure concerns</a:t>
            </a:r>
          </a:p>
          <a:p>
            <a:r>
              <a:t/>
            </a:r>
          </a:p>
          <a:p>
            <a:pPr rtl="0" lvl="0" indent="-419100" marL="457200">
              <a:buClr>
                <a:schemeClr val="dk2"/>
              </a:buClr>
              <a:buSzPct val="166666"/>
              <a:buFont typeface="Arial"/>
              <a:buChar char="•"/>
            </a:pPr>
            <a:r>
              <a:rPr lang="en"/>
              <a:t>E-waste </a:t>
            </a:r>
          </a:p>
          <a:p>
            <a:r>
              <a:t/>
            </a:r>
          </a:p>
        </p:txBody>
      </p:sp>
      <p:sp>
        <p:nvSpPr>
          <p:cNvPr id="77" name="Shape 77"/>
          <p:cNvSpPr/>
          <p:nvPr/>
        </p:nvSpPr>
        <p:spPr>
          <a:xfrm>
            <a:off y="3437164" x="3985331"/>
            <a:ext cy="2696760" cx="3334935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>
            <a:noFill/>
          </a:ln>
        </p:spPr>
      </p:sp>
    </p:spTree>
  </p:cSld>
  <p:clrMapOvr>
    <a:masterClrMapping/>
  </p:clrMapOvr>
  <p:transition spd="slow">
    <p:cut/>
  </p:transition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81" name="Shape 8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82" name="Shape 82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buNone/>
            </a:pPr>
            <a:r>
              <a:rPr lang="en"/>
              <a:t>Marketing</a:t>
            </a:r>
          </a:p>
        </p:txBody>
      </p:sp>
      <p:sp>
        <p:nvSpPr>
          <p:cNvPr id="83" name="Shape 83"/>
          <p:cNvSpPr txBox="1"/>
          <p:nvPr>
            <p:ph idx="1" type="body"/>
          </p:nvPr>
        </p:nvSpPr>
        <p:spPr>
          <a:xfrm>
            <a:off y="1600200" x="457200"/>
            <a:ext cy="4967700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 indent="-419100" marL="457200">
              <a:buClr>
                <a:schemeClr val="dk2"/>
              </a:buClr>
              <a:buSzPct val="166666"/>
              <a:buFont typeface="Arial"/>
              <a:buChar char="•"/>
            </a:pPr>
            <a:r>
              <a:rPr lang="en"/>
              <a:t>How to advertise products to society who are concerned about health issues</a:t>
            </a:r>
          </a:p>
          <a:p>
            <a:r>
              <a:t/>
            </a:r>
          </a:p>
          <a:p>
            <a:pPr lvl="0" indent="-419100" marL="457200">
              <a:buClr>
                <a:schemeClr val="dk2"/>
              </a:buClr>
              <a:buSzPct val="166666"/>
              <a:buFont typeface="Arial"/>
              <a:buChar char="•"/>
            </a:pPr>
            <a:r>
              <a:rPr lang="en"/>
              <a:t>How to sell the construction of wireless towers throughout cities</a:t>
            </a:r>
          </a:p>
        </p:txBody>
      </p:sp>
    </p:spTree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ajorFont>
      <a:min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Arial" script="Arab"/>
        <a:font typeface="Arial" script="Hebr"/>
        <a:font typeface="Cordia New" script="Thai"/>
        <a:font typeface="Nyala" script="Ethi"/>
        <a:font typeface="Vrinda" script="Beng"/>
        <a:font typeface="Shruti" script="Gujr"/>
        <a:font typeface="DaunPenh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Arial" script="Viet"/>
        <a:font typeface="Microsoft Uighur" script="Uigh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algn="ctr" cap="flat" cmpd="sng">
          <a:solidFill>
            <a:schemeClr val="phClr">
              <a:shade val="95000"/>
              <a:satMod val="105000"/>
            </a:schemeClr>
          </a:solidFill>
          <a:prstDash val="solid"/>
        </a:ln>
        <a:ln w="25400" algn="ctr" cap="flat" cmpd="sng">
          <a:solidFill>
            <a:schemeClr val="phClr"/>
          </a:solidFill>
          <a:prstDash val="solid"/>
        </a:ln>
        <a:ln w="38100" algn="ctr" cap="flat" cmpd="sng">
          <a:solidFill>
            <a:schemeClr val="phClr"/>
          </a:solidFill>
          <a:prstDash val="solid"/>
        </a:ln>
      </a:lnStyleLst>
      <a:effectStyleLst>
        <a:effectStyle>
          <a:effectLst>
            <a:outerShdw rotWithShape="0" dir="5400000" blurRad="40000" dist="20000">
              <a:srgbClr val="000000">
                <a:alpha val="38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  <a:scene3d>
            <a:camera prst="orthographicFront">
              <a:rot rev="0" lon="0" lat="0"/>
            </a:camera>
            <a:lightRig dir="t" rig="threePt">
              <a:rot rev="1200000" lon="0" lat="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t="-80000" b="180000" r="50000" l="5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t="50000" b="50000" r="50000" l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Custom 349">
      <a:dk1>
        <a:srgbClr val="262626"/>
      </a:dk1>
      <a:lt1>
        <a:srgbClr val="E6D6BD"/>
      </a:lt1>
      <a:dk2>
        <a:srgbClr val="535353"/>
      </a:dk2>
      <a:lt2>
        <a:srgbClr val="B4AD9E"/>
      </a:lt2>
      <a:accent1>
        <a:srgbClr val="ADB48E"/>
      </a:accent1>
      <a:accent2>
        <a:srgbClr val="867961"/>
      </a:accent2>
      <a:accent3>
        <a:srgbClr val="CBB680"/>
      </a:accent3>
      <a:accent4>
        <a:srgbClr val="78A3C0"/>
      </a:accent4>
      <a:accent5>
        <a:srgbClr val="C0AE91"/>
      </a:accent5>
      <a:accent6>
        <a:srgbClr val="668874"/>
      </a:accent6>
      <a:hlink>
        <a:srgbClr val="4B94B3"/>
      </a:hlink>
      <a:folHlink>
        <a:srgbClr val="414141"/>
      </a:folHlink>
    </a:clrScheme>
    <a:fontScheme name="Office">
      <a:maj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ajorFont>
      <a:min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Arial" script="Arab"/>
        <a:font typeface="Arial" script="Hebr"/>
        <a:font typeface="Cordia New" script="Thai"/>
        <a:font typeface="Nyala" script="Ethi"/>
        <a:font typeface="Vrinda" script="Beng"/>
        <a:font typeface="Shruti" script="Gujr"/>
        <a:font typeface="DaunPenh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Arial" script="Viet"/>
        <a:font typeface="Microsoft Uighur" script="Uigh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algn="ctr" cap="flat" cmpd="sng">
          <a:solidFill>
            <a:schemeClr val="phClr">
              <a:shade val="95000"/>
              <a:satMod val="105000"/>
            </a:schemeClr>
          </a:solidFill>
          <a:prstDash val="solid"/>
        </a:ln>
        <a:ln w="25400" algn="ctr" cap="flat" cmpd="sng">
          <a:solidFill>
            <a:schemeClr val="phClr"/>
          </a:solidFill>
          <a:prstDash val="solid"/>
        </a:ln>
        <a:ln w="38100" algn="ctr" cap="flat" cmpd="sng">
          <a:solidFill>
            <a:schemeClr val="phClr"/>
          </a:solidFill>
          <a:prstDash val="solid"/>
        </a:ln>
      </a:lnStyleLst>
      <a:effectStyleLst>
        <a:effectStyle>
          <a:effectLst>
            <a:outerShdw rotWithShape="0" dir="5400000" blurRad="40000" dist="20000">
              <a:srgbClr val="000000">
                <a:alpha val="38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  <a:scene3d>
            <a:camera prst="orthographicFront">
              <a:rot rev="0" lon="0" lat="0"/>
            </a:camera>
            <a:lightRig dir="t" rig="threePt">
              <a:rot rev="1200000" lon="0" lat="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t="-80000" b="180000" r="50000" l="5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t="50000" b="50000" r="50000" l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ajorFont>
      <a:min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Arial" script="Arab"/>
        <a:font typeface="Arial" script="Hebr"/>
        <a:font typeface="Cordia New" script="Thai"/>
        <a:font typeface="Nyala" script="Ethi"/>
        <a:font typeface="Vrinda" script="Beng"/>
        <a:font typeface="Shruti" script="Gujr"/>
        <a:font typeface="DaunPenh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Arial" script="Viet"/>
        <a:font typeface="Microsoft Uighur" script="Uigh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algn="ctr" cap="flat" cmpd="sng">
          <a:solidFill>
            <a:schemeClr val="phClr">
              <a:shade val="95000"/>
              <a:satMod val="105000"/>
            </a:schemeClr>
          </a:solidFill>
          <a:prstDash val="solid"/>
        </a:ln>
        <a:ln w="25400" algn="ctr" cap="flat" cmpd="sng">
          <a:solidFill>
            <a:schemeClr val="phClr"/>
          </a:solidFill>
          <a:prstDash val="solid"/>
        </a:ln>
        <a:ln w="38100" algn="ctr" cap="flat" cmpd="sng">
          <a:solidFill>
            <a:schemeClr val="phClr"/>
          </a:solidFill>
          <a:prstDash val="solid"/>
        </a:ln>
      </a:lnStyleLst>
      <a:effectStyleLst>
        <a:effectStyle>
          <a:effectLst>
            <a:outerShdw rotWithShape="0" dir="5400000" blurRad="40000" dist="20000">
              <a:srgbClr val="000000">
                <a:alpha val="38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  <a:scene3d>
            <a:camera prst="orthographicFront">
              <a:rot rev="0" lon="0" lat="0"/>
            </a:camera>
            <a:lightRig dir="t" rig="threePt">
              <a:rot rev="1200000" lon="0" lat="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t="-80000" b="180000" r="50000" l="5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t="50000" b="50000" r="50000" l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