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7" r:id="rId1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06" y="-450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09583" y="359898"/>
            <a:ext cx="9872948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09583" y="1850064"/>
            <a:ext cx="9872948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257" y="1413802"/>
            <a:ext cx="280343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499" y="1345016"/>
            <a:ext cx="8532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1619" y="274640"/>
            <a:ext cx="2437765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3603" y="274641"/>
            <a:ext cx="7414869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061" y="-54"/>
            <a:ext cx="9141619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6960" y="2600325"/>
            <a:ext cx="8532178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6960" y="1066800"/>
            <a:ext cx="8532178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7206" y="0"/>
            <a:ext cx="10157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5674" y="2814656"/>
            <a:ext cx="280343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09916" y="2745870"/>
            <a:ext cx="8532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645" y="274320"/>
            <a:ext cx="9994837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646" y="1524000"/>
            <a:ext cx="487553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2952" y="1524000"/>
            <a:ext cx="487553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5160336"/>
            <a:ext cx="10969943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328278"/>
            <a:ext cx="5363083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6301" y="328278"/>
            <a:ext cx="5363083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441" y="969336"/>
            <a:ext cx="5363083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301" y="969336"/>
            <a:ext cx="5363083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645" y="274320"/>
            <a:ext cx="9994837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2960" y="0"/>
            <a:ext cx="1083586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2959" y="-54"/>
            <a:ext cx="9751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16778"/>
            <a:ext cx="5078677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441" y="1406964"/>
            <a:ext cx="5078677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441" y="2133601"/>
            <a:ext cx="10868369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7150" y="1066800"/>
            <a:ext cx="3656648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5735" y="1066800"/>
            <a:ext cx="6094413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309" y="1143004"/>
            <a:ext cx="5891265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829" y="954341"/>
            <a:ext cx="91416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69818" y="936786"/>
            <a:ext cx="865407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309" y="4800600"/>
            <a:ext cx="5891265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619" y="-815922"/>
            <a:ext cx="2184614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30" y="21103"/>
            <a:ext cx="2268997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779" y="1055077"/>
            <a:ext cx="1500565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146" y="-54"/>
            <a:ext cx="10838679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3645" y="274638"/>
            <a:ext cx="9994837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3645" y="1447800"/>
            <a:ext cx="9994837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3957" y="6305550"/>
            <a:ext cx="2844059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CF38A8-AEB6-410F-AE5F-508F8D27EE72}" type="datetimeFigureOut">
              <a:rPr lang="en-US" smtClean="0"/>
              <a:pPr/>
              <a:t>2/7/2013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18015" y="6305550"/>
            <a:ext cx="3859795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1873" y="6305550"/>
            <a:ext cx="609441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6C13053-DEED-458C-B38F-598A0F8B68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2959" y="-54"/>
            <a:ext cx="9751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030" y="1752600"/>
            <a:ext cx="10563648" cy="1849902"/>
          </a:xfrm>
        </p:spPr>
        <p:txBody>
          <a:bodyPr>
            <a:normAutofit/>
          </a:bodyPr>
          <a:lstStyle/>
          <a:p>
            <a:pPr algn="ctr"/>
            <a:r>
              <a:rPr lang="en-US" sz="5200" dirty="0" smtClean="0"/>
              <a:t>Near Field Communication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9589" y="5562600"/>
            <a:ext cx="4469236" cy="1295400"/>
          </a:xfrm>
        </p:spPr>
        <p:txBody>
          <a:bodyPr/>
          <a:lstStyle/>
          <a:p>
            <a:pPr algn="r"/>
            <a:r>
              <a:rPr lang="en-US" dirty="0" smtClean="0"/>
              <a:t>Group 16</a:t>
            </a:r>
            <a:br>
              <a:rPr lang="en-US" dirty="0" smtClean="0"/>
            </a:br>
            <a:r>
              <a:rPr lang="en-US" dirty="0" smtClean="0"/>
              <a:t>Tyler </a:t>
            </a:r>
            <a:r>
              <a:rPr lang="en-US" dirty="0" err="1" smtClean="0"/>
              <a:t>Swofford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Matthew Kotan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700" dirty="0" smtClean="0"/>
              <a:t>Conclusion</a:t>
            </a:r>
            <a:endParaRPr lang="en-US" sz="47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NFC is finally seeing devices that can utilize this technology and has the potential for mass adoption in the upcoming years</a:t>
            </a:r>
          </a:p>
          <a:p>
            <a:endParaRPr lang="en-US" sz="2800" dirty="0" smtClean="0"/>
          </a:p>
          <a:p>
            <a:r>
              <a:rPr lang="en-US" sz="2800" dirty="0" smtClean="0"/>
              <a:t>It has the ability to change advertising and marketing strategies</a:t>
            </a:r>
          </a:p>
          <a:p>
            <a:endParaRPr lang="en-US" sz="2800" dirty="0" smtClean="0"/>
          </a:p>
          <a:p>
            <a:r>
              <a:rPr lang="en-US" sz="2800" dirty="0" smtClean="0"/>
              <a:t>Security is still a major concern for many aspects of NFC</a:t>
            </a:r>
          </a:p>
          <a:p>
            <a:pPr lvl="1"/>
            <a:r>
              <a:rPr lang="en-US" sz="2400" dirty="0" smtClean="0"/>
              <a:t>Financial</a:t>
            </a:r>
          </a:p>
          <a:p>
            <a:pPr lvl="1"/>
            <a:r>
              <a:rPr lang="en-US" sz="2400" dirty="0" smtClean="0"/>
              <a:t>Privacy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700" dirty="0" smtClean="0"/>
              <a:t>References</a:t>
            </a:r>
            <a:endParaRPr lang="en-US" sz="47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Ok, K., </a:t>
            </a:r>
            <a:r>
              <a:rPr lang="en-US" sz="2800" dirty="0" err="1" smtClean="0"/>
              <a:t>Coskun</a:t>
            </a:r>
            <a:r>
              <a:rPr lang="en-US" sz="2800" dirty="0" smtClean="0"/>
              <a:t>, V., </a:t>
            </a:r>
            <a:r>
              <a:rPr lang="en-US" sz="2800" dirty="0" err="1" smtClean="0"/>
              <a:t>Aydin</a:t>
            </a:r>
            <a:r>
              <a:rPr lang="en-US" sz="2800" dirty="0" smtClean="0"/>
              <a:t>, M., &amp; </a:t>
            </a:r>
            <a:r>
              <a:rPr lang="en-US" sz="2800" dirty="0" err="1" smtClean="0"/>
              <a:t>Ozdenizci</a:t>
            </a:r>
            <a:r>
              <a:rPr lang="en-US" sz="2800" dirty="0" smtClean="0"/>
              <a:t>, B. (2010, November). </a:t>
            </a:r>
            <a:r>
              <a:rPr lang="en-US" sz="2800" i="1" dirty="0" smtClean="0"/>
              <a:t>Current benefits and future directions of </a:t>
            </a:r>
            <a:r>
              <a:rPr lang="en-US" sz="2800" i="1" dirty="0" err="1" smtClean="0"/>
              <a:t>nfc</a:t>
            </a:r>
            <a:r>
              <a:rPr lang="en-US" sz="2800" i="1" dirty="0" smtClean="0"/>
              <a:t> services</a:t>
            </a:r>
            <a:r>
              <a:rPr lang="en-US" sz="2800" dirty="0" smtClean="0"/>
              <a:t>. 2010 </a:t>
            </a:r>
            <a:r>
              <a:rPr lang="en-US" sz="2800" dirty="0" smtClean="0"/>
              <a:t>International </a:t>
            </a:r>
            <a:r>
              <a:rPr lang="en-US" sz="2800" dirty="0" smtClean="0"/>
              <a:t>conference on education and management technology, Cairo, Egypt. </a:t>
            </a:r>
          </a:p>
          <a:p>
            <a:r>
              <a:rPr lang="en-US" sz="2800" dirty="0" smtClean="0"/>
              <a:t>E. </a:t>
            </a:r>
            <a:r>
              <a:rPr lang="en-US" sz="2800" dirty="0" err="1" smtClean="0"/>
              <a:t>Haselsteiner</a:t>
            </a:r>
            <a:r>
              <a:rPr lang="en-US" sz="2800" dirty="0" smtClean="0"/>
              <a:t>, K. </a:t>
            </a:r>
            <a:r>
              <a:rPr lang="en-US" sz="2800" dirty="0" err="1" smtClean="0"/>
              <a:t>Breitfub</a:t>
            </a:r>
            <a:r>
              <a:rPr lang="en-US" sz="2800" dirty="0" smtClean="0"/>
              <a:t>, "Security in Near Field Communication: Strengths and Weaknesses", Apr. 2006, http://events.iaik.tugraz.at/RFIDSec06/Program/papers/002%20-%20Security%20in%20NFC.pdf. </a:t>
            </a:r>
          </a:p>
          <a:p>
            <a:r>
              <a:rPr lang="en-US" sz="2800" dirty="0" err="1" smtClean="0"/>
              <a:t>Molen</a:t>
            </a:r>
            <a:r>
              <a:rPr lang="en-US" sz="2800" dirty="0" smtClean="0"/>
              <a:t>, B. (2011, June 10). </a:t>
            </a:r>
            <a:r>
              <a:rPr lang="en-US" sz="2800" i="1" dirty="0" smtClean="0"/>
              <a:t>What is </a:t>
            </a:r>
            <a:r>
              <a:rPr lang="en-US" sz="2800" i="1" dirty="0" err="1" smtClean="0"/>
              <a:t>nfc</a:t>
            </a:r>
            <a:r>
              <a:rPr lang="en-US" sz="2800" i="1" dirty="0" smtClean="0"/>
              <a:t> and why do we care</a:t>
            </a:r>
            <a:r>
              <a:rPr lang="en-US" sz="2800" dirty="0" smtClean="0"/>
              <a:t>. Retrieved from http://www.engadget.com/2011/06/10/engadget-primed-what-is-nfc-and-why-do-we-care/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700" dirty="0" smtClean="0"/>
              <a:t>References Continued</a:t>
            </a:r>
            <a:endParaRPr lang="en-US" sz="47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dirty="0" smtClean="0"/>
              <a:t>Ok, K., </a:t>
            </a:r>
            <a:r>
              <a:rPr lang="en-US" dirty="0" err="1" smtClean="0"/>
              <a:t>Coskun</a:t>
            </a:r>
            <a:r>
              <a:rPr lang="en-US" dirty="0" smtClean="0"/>
              <a:t>, V., &amp; </a:t>
            </a:r>
            <a:r>
              <a:rPr lang="en-US" dirty="0" err="1" smtClean="0"/>
              <a:t>Ozdenizci</a:t>
            </a:r>
            <a:r>
              <a:rPr lang="en-US" dirty="0" smtClean="0"/>
              <a:t>, B. (2012). </a:t>
            </a:r>
            <a:r>
              <a:rPr lang="en-US" i="1" dirty="0" smtClean="0"/>
              <a:t>Near field communication from theory to practice</a:t>
            </a:r>
            <a:r>
              <a:rPr lang="en-US" dirty="0" smtClean="0"/>
              <a:t>. (pp. 22-56). West Sussex, United Kingdom: John Wiley and Sons.</a:t>
            </a:r>
          </a:p>
          <a:p>
            <a:r>
              <a:rPr lang="en-US" dirty="0" err="1" smtClean="0"/>
              <a:t>Rieback</a:t>
            </a:r>
            <a:r>
              <a:rPr lang="en-US" dirty="0" smtClean="0"/>
              <a:t>, M., </a:t>
            </a:r>
            <a:r>
              <a:rPr lang="en-US" dirty="0" err="1" smtClean="0"/>
              <a:t>Crispo</a:t>
            </a:r>
            <a:r>
              <a:rPr lang="en-US" dirty="0" smtClean="0"/>
              <a:t>, B. &amp; </a:t>
            </a:r>
            <a:r>
              <a:rPr lang="en-US" dirty="0" err="1" smtClean="0"/>
              <a:t>Tanenbaum</a:t>
            </a:r>
            <a:r>
              <a:rPr lang="en-US" dirty="0" smtClean="0"/>
              <a:t>, A. (2006, January). The evolution of </a:t>
            </a:r>
            <a:r>
              <a:rPr lang="en-US" dirty="0" err="1" smtClean="0"/>
              <a:t>rfid</a:t>
            </a:r>
            <a:r>
              <a:rPr lang="en-US" dirty="0" smtClean="0"/>
              <a:t> security. </a:t>
            </a:r>
            <a:r>
              <a:rPr lang="en-US" i="1" dirty="0" smtClean="0"/>
              <a:t>Pervasive Computing</a:t>
            </a:r>
            <a:r>
              <a:rPr lang="en-US" dirty="0" smtClean="0"/>
              <a:t>, 62-69. </a:t>
            </a:r>
          </a:p>
          <a:p>
            <a:r>
              <a:rPr lang="en-US" dirty="0" smtClean="0"/>
              <a:t>Strickland, J. (2012, February 10). </a:t>
            </a:r>
            <a:r>
              <a:rPr lang="en-US" i="1" dirty="0" smtClean="0"/>
              <a:t>How near field communication works</a:t>
            </a:r>
            <a:r>
              <a:rPr lang="en-US" dirty="0" smtClean="0"/>
              <a:t>. Retrieved from http://electronics.howstuffworks.com/near-field-communication.htm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2030" y="1752600"/>
            <a:ext cx="10563648" cy="1849902"/>
          </a:xfrm>
        </p:spPr>
        <p:txBody>
          <a:bodyPr>
            <a:normAutofit/>
          </a:bodyPr>
          <a:lstStyle/>
          <a:p>
            <a:pPr algn="ctr"/>
            <a:r>
              <a:rPr lang="en-US" sz="5200" dirty="0" smtClean="0"/>
              <a:t>Near Field Communication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9589" y="5562600"/>
            <a:ext cx="4469236" cy="1295400"/>
          </a:xfrm>
        </p:spPr>
        <p:txBody>
          <a:bodyPr/>
          <a:lstStyle/>
          <a:p>
            <a:pPr algn="r"/>
            <a:r>
              <a:rPr lang="en-US" dirty="0" smtClean="0"/>
              <a:t>Group 16</a:t>
            </a:r>
            <a:br>
              <a:rPr lang="en-US" dirty="0" smtClean="0"/>
            </a:br>
            <a:r>
              <a:rPr lang="en-US" dirty="0" smtClean="0"/>
              <a:t>Tyler </a:t>
            </a:r>
            <a:r>
              <a:rPr lang="en-US" dirty="0" err="1" smtClean="0"/>
              <a:t>Swofford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Matthew Kotan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700" dirty="0" smtClean="0"/>
              <a:t>Outline</a:t>
            </a:r>
            <a:endParaRPr lang="en-US" sz="4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9897" y="1447800"/>
            <a:ext cx="9994837" cy="5105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is NFC</a:t>
            </a:r>
          </a:p>
          <a:p>
            <a:r>
              <a:rPr lang="en-US" sz="2800" dirty="0" smtClean="0"/>
              <a:t>History</a:t>
            </a:r>
          </a:p>
          <a:p>
            <a:r>
              <a:rPr lang="en-US" sz="2800" dirty="0" smtClean="0"/>
              <a:t>Usage</a:t>
            </a:r>
          </a:p>
          <a:p>
            <a:r>
              <a:rPr lang="en-US" sz="2800" dirty="0" smtClean="0"/>
              <a:t>Timeline</a:t>
            </a:r>
          </a:p>
          <a:p>
            <a:r>
              <a:rPr lang="en-US" sz="2800" dirty="0" smtClean="0"/>
              <a:t>Issues related to NFC</a:t>
            </a:r>
          </a:p>
          <a:p>
            <a:pPr lvl="1"/>
            <a:r>
              <a:rPr lang="en-US" dirty="0" smtClean="0"/>
              <a:t>Technical</a:t>
            </a:r>
          </a:p>
          <a:p>
            <a:pPr lvl="1"/>
            <a:r>
              <a:rPr lang="en-US" dirty="0" smtClean="0"/>
              <a:t>Social</a:t>
            </a:r>
          </a:p>
          <a:p>
            <a:pPr lvl="1"/>
            <a:r>
              <a:rPr lang="en-US" dirty="0" smtClean="0"/>
              <a:t>Ethical and Marketing</a:t>
            </a:r>
          </a:p>
          <a:p>
            <a:r>
              <a:rPr lang="en-US" sz="2800" dirty="0" smtClean="0"/>
              <a:t>Conclusion</a:t>
            </a:r>
          </a:p>
          <a:p>
            <a:r>
              <a:rPr lang="en-US" sz="2800" dirty="0" smtClean="0"/>
              <a:t>References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Near Field </a:t>
            </a:r>
            <a:r>
              <a:rPr lang="en-US" sz="4700" dirty="0" smtClean="0"/>
              <a:t>Communication(NFC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324" y="1828800"/>
            <a:ext cx="9994837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NFC is a transmission protocol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Designed for short range communication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Communication is limited to being between two devices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Half duplex communication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Based off of Radio Frequency Identification(RFID)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700" dirty="0" smtClean="0"/>
              <a:t>History</a:t>
            </a:r>
            <a:endParaRPr lang="en-US" sz="4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324" y="1828800"/>
            <a:ext cx="9994837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RFID was developed </a:t>
            </a:r>
            <a:br>
              <a:rPr lang="en-US" sz="2800" dirty="0" smtClean="0"/>
            </a:br>
            <a:r>
              <a:rPr lang="en-US" sz="2800" dirty="0" smtClean="0"/>
              <a:t>in 1940 for the </a:t>
            </a:r>
            <a:br>
              <a:rPr lang="en-US" sz="2800" dirty="0" smtClean="0"/>
            </a:br>
            <a:r>
              <a:rPr lang="en-US" sz="2800" dirty="0" smtClean="0"/>
              <a:t>purpose of Identification</a:t>
            </a:r>
            <a:br>
              <a:rPr lang="en-US" sz="2800" dirty="0" smtClean="0"/>
            </a:br>
            <a:r>
              <a:rPr lang="en-US" sz="2800" dirty="0" smtClean="0"/>
              <a:t>Friend or Foe(IFF)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IFF was developed by the Allied Forces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Used in conjunction with radar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Led to the development of NFC</a:t>
            </a:r>
          </a:p>
          <a:p>
            <a:endParaRPr lang="en-US" sz="2800" dirty="0" smtClean="0"/>
          </a:p>
        </p:txBody>
      </p:sp>
      <p:pic>
        <p:nvPicPr>
          <p:cNvPr id="4" name="Picture 3" descr="imgname--rfid_and_its_history---50226711--369355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6412" y="920441"/>
            <a:ext cx="4926119" cy="28414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700" dirty="0" smtClean="0"/>
              <a:t>Usage</a:t>
            </a:r>
            <a:endParaRPr lang="en-US" sz="4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324" y="1828800"/>
            <a:ext cx="9994837" cy="480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Uses of RFID</a:t>
            </a:r>
          </a:p>
          <a:p>
            <a:pPr lvl="1"/>
            <a:r>
              <a:rPr lang="en-US" dirty="0" err="1" smtClean="0"/>
              <a:t>SunPass</a:t>
            </a:r>
            <a:endParaRPr lang="en-US" dirty="0" smtClean="0"/>
          </a:p>
          <a:p>
            <a:pPr lvl="1"/>
            <a:r>
              <a:rPr lang="en-US" dirty="0" smtClean="0"/>
              <a:t>Inventory Management</a:t>
            </a:r>
          </a:p>
          <a:p>
            <a:r>
              <a:rPr lang="en-US" sz="2800" dirty="0" smtClean="0"/>
              <a:t>Uses of NFC</a:t>
            </a:r>
          </a:p>
          <a:p>
            <a:pPr lvl="1"/>
            <a:r>
              <a:rPr lang="en-US" dirty="0" err="1" smtClean="0"/>
              <a:t>TecTiles</a:t>
            </a:r>
            <a:endParaRPr lang="en-US" dirty="0" smtClean="0"/>
          </a:p>
          <a:p>
            <a:pPr lvl="1"/>
            <a:r>
              <a:rPr lang="en-US" dirty="0" smtClean="0"/>
              <a:t>Marketing and advertising</a:t>
            </a:r>
          </a:p>
          <a:p>
            <a:pPr lvl="1"/>
            <a:r>
              <a:rPr lang="en-US" dirty="0" smtClean="0"/>
              <a:t>Peer-to-peer data transfer</a:t>
            </a:r>
          </a:p>
          <a:p>
            <a:pPr lvl="1"/>
            <a:r>
              <a:rPr lang="en-US" dirty="0" smtClean="0"/>
              <a:t>Google Wallet</a:t>
            </a:r>
          </a:p>
          <a:p>
            <a:r>
              <a:rPr lang="en-US" sz="2800" dirty="0" smtClean="0"/>
              <a:t>RFID is used in situations where range is necessary whereas NFC is for shorter range consumer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700" dirty="0" smtClean="0"/>
              <a:t>Timeline</a:t>
            </a:r>
            <a:endParaRPr lang="en-US" sz="4700" dirty="0"/>
          </a:p>
        </p:txBody>
      </p:sp>
      <p:pic>
        <p:nvPicPr>
          <p:cNvPr id="5" name="Content Placeholder 4" descr="gantt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4812" y="1229965"/>
            <a:ext cx="10098737" cy="56280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700" dirty="0" smtClean="0"/>
              <a:t>Technical</a:t>
            </a:r>
            <a:r>
              <a:rPr lang="en-US" dirty="0" smtClean="0"/>
              <a:t> Issues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Lacked mobile devices that were NFC compliant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Developers refused to create applications without adequate demand due to lack of devices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In 2010 mobile phones began to have NFC technology incorporated into them, the first one being the Nexus 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Issues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Risk of people becoming more dependent on technology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Limits social interaction</a:t>
            </a:r>
          </a:p>
          <a:p>
            <a:pPr lvl="1"/>
            <a:r>
              <a:rPr lang="en-US" dirty="0" smtClean="0"/>
              <a:t>Has the potential to downsize point of sale employees</a:t>
            </a:r>
            <a:br>
              <a:rPr lang="en-US" dirty="0" smtClean="0"/>
            </a:br>
            <a:endParaRPr lang="en-US" dirty="0" smtClean="0"/>
          </a:p>
          <a:p>
            <a:r>
              <a:rPr lang="en-US" sz="2800" dirty="0" smtClean="0"/>
              <a:t>Concerns about tracking information such as consumer behavior and purchasing patterns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Ethical and </a:t>
            </a:r>
            <a:r>
              <a:rPr lang="en-US" sz="4700" dirty="0" smtClean="0"/>
              <a:t>Marketing</a:t>
            </a:r>
            <a:r>
              <a:rPr lang="en-US" dirty="0" smtClean="0"/>
              <a:t> Issues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People still need to carry a wallet for a drivers license and any spare money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Google Wallet is currently not any faster than paying with a physical credit card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Developers need to uphold data integrity due to the storage of sensitive data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Security issues with wireless transmissions using NFC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218</TotalTime>
  <Words>354</Words>
  <Application>Microsoft Office PowerPoint</Application>
  <PresentationFormat>Custom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Near Field Communication </vt:lpstr>
      <vt:lpstr>Outline</vt:lpstr>
      <vt:lpstr>What is Near Field Communication(NFC)</vt:lpstr>
      <vt:lpstr>History</vt:lpstr>
      <vt:lpstr>Usage</vt:lpstr>
      <vt:lpstr>Timeline</vt:lpstr>
      <vt:lpstr>Technical Issues</vt:lpstr>
      <vt:lpstr>Social Issues</vt:lpstr>
      <vt:lpstr>Ethical and Marketing Issues</vt:lpstr>
      <vt:lpstr>Conclusion</vt:lpstr>
      <vt:lpstr>References</vt:lpstr>
      <vt:lpstr>References Continued</vt:lpstr>
      <vt:lpstr>Near Field Communication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Near Field Communication</dc:title>
  <dc:creator>Matt Kotan</dc:creator>
  <cp:lastModifiedBy>Jaron</cp:lastModifiedBy>
  <cp:revision>35</cp:revision>
  <dcterms:created xsi:type="dcterms:W3CDTF">2013-02-06T19:21:18Z</dcterms:created>
  <dcterms:modified xsi:type="dcterms:W3CDTF">2013-02-08T03:56:37Z</dcterms:modified>
</cp:coreProperties>
</file>