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4"/>
  </p:notesMasterIdLst>
  <p:sldIdLst>
    <p:sldId id="256" r:id="rId2"/>
    <p:sldId id="257" r:id="rId3"/>
    <p:sldId id="271" r:id="rId4"/>
    <p:sldId id="259" r:id="rId5"/>
    <p:sldId id="260" r:id="rId6"/>
    <p:sldId id="262" r:id="rId7"/>
    <p:sldId id="261" r:id="rId8"/>
    <p:sldId id="263" r:id="rId9"/>
    <p:sldId id="268" r:id="rId10"/>
    <p:sldId id="267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667" autoAdjust="0"/>
  </p:normalViewPr>
  <p:slideViewPr>
    <p:cSldViewPr snapToGrid="0" snapToObjects="1">
      <p:cViewPr varScale="1">
        <p:scale>
          <a:sx n="63" d="100"/>
          <a:sy n="63" d="100"/>
        </p:scale>
        <p:origin x="53" y="3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ED265-1662-45D0-9805-67363EBC68B4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BC6E1-801F-49FD-8F96-6FA7F2989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1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BC6E1-801F-49FD-8F96-6FA7F29896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11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February 5,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February 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February 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February 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February 5, 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February 5,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February 5,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February 5,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February 5,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February 5,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February 5,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February 5,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deas.time.com/2013/01/14/will-self-driving-cars-change-the-rules-of-the-road/" TargetMode="External"/><Relationship Id="rId2" Type="http://schemas.openxmlformats.org/officeDocument/2006/relationships/hyperlink" Target="http://driverlessworld.com/2011/06/a-brief-history-of-driverless-vehicles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smtClean="0"/>
              <a:t>Autonomous cars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Alan </a:t>
            </a:r>
            <a:r>
              <a:rPr lang="en-US" dirty="0" err="1" smtClean="0"/>
              <a:t>reichner</a:t>
            </a:r>
            <a:endParaRPr lang="en-US" dirty="0" smtClean="0"/>
          </a:p>
          <a:p>
            <a:r>
              <a:rPr lang="en-US" dirty="0" smtClean="0"/>
              <a:t>Steven </a:t>
            </a:r>
            <a:r>
              <a:rPr lang="en-US" dirty="0" err="1" smtClean="0"/>
              <a:t>jenzen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75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Gantt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828"/>
            <a:ext cx="7305866" cy="5821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899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b="0" dirty="0" err="1"/>
              <a:t>Tientrakool</a:t>
            </a:r>
            <a:r>
              <a:rPr lang="en-US" b="0" dirty="0"/>
              <a:t>, P. (2011, Sept.). </a:t>
            </a:r>
            <a:r>
              <a:rPr lang="en-US" b="0" i="1" dirty="0"/>
              <a:t>Highway capacity benefits from using vehicle-to-vehicle communication and sensors for collision avoidance</a:t>
            </a:r>
            <a:r>
              <a:rPr lang="en-US" b="0" dirty="0"/>
              <a:t>. Vehicular technology conference, 2011 </a:t>
            </a:r>
            <a:r>
              <a:rPr lang="en-US" b="0" dirty="0" err="1"/>
              <a:t>ieee</a:t>
            </a:r>
            <a:r>
              <a:rPr lang="en-US" b="0" dirty="0" smtClean="0"/>
              <a:t>.</a:t>
            </a:r>
          </a:p>
          <a:p>
            <a:r>
              <a:rPr lang="en-US" b="0" dirty="0" err="1"/>
              <a:t>Patz</a:t>
            </a:r>
            <a:r>
              <a:rPr lang="en-US" b="0" dirty="0"/>
              <a:t>, B. (2007). </a:t>
            </a:r>
            <a:r>
              <a:rPr lang="en-US" b="0" i="1" dirty="0" err="1"/>
              <a:t>Teamucf</a:t>
            </a:r>
            <a:r>
              <a:rPr lang="en-US" b="0" i="1" dirty="0"/>
              <a:t> </a:t>
            </a:r>
            <a:r>
              <a:rPr lang="en-US" b="0" i="1" dirty="0" err="1"/>
              <a:t>darpa</a:t>
            </a:r>
            <a:r>
              <a:rPr lang="en-US" b="0" i="1" dirty="0"/>
              <a:t> technical report</a:t>
            </a:r>
            <a:r>
              <a:rPr lang="en-US" b="0" dirty="0"/>
              <a:t>. Unpublished raw data, Electrical Engineering and Computer Science, University of Central Florida, </a:t>
            </a:r>
            <a:r>
              <a:rPr lang="en-US" b="0" dirty="0" smtClean="0"/>
              <a:t>.</a:t>
            </a:r>
          </a:p>
          <a:p>
            <a:r>
              <a:rPr lang="en-US" b="0" dirty="0"/>
              <a:t>Keyes, B. (</a:t>
            </a:r>
            <a:r>
              <a:rPr lang="en-US" b="0" dirty="0" err="1"/>
              <a:t>n.d.</a:t>
            </a:r>
            <a:r>
              <a:rPr lang="en-US" b="0" dirty="0"/>
              <a:t>). </a:t>
            </a:r>
            <a:r>
              <a:rPr lang="en-US" b="0" i="1" dirty="0"/>
              <a:t>Driverless world</a:t>
            </a:r>
            <a:r>
              <a:rPr lang="en-US" b="0" dirty="0"/>
              <a:t>. Retrieved from </a:t>
            </a:r>
            <a:r>
              <a:rPr lang="en-US" b="0" dirty="0">
                <a:hlinkClick r:id="rId2"/>
              </a:rPr>
              <a:t>http://driverlessworld.com/2011/06/a-brief-history-of-driverless-vehicles</a:t>
            </a:r>
            <a:r>
              <a:rPr lang="en-US" b="0" dirty="0" smtClean="0">
                <a:hlinkClick r:id="rId2"/>
              </a:rPr>
              <a:t>/</a:t>
            </a:r>
            <a:endParaRPr lang="en-US" b="0" dirty="0" smtClean="0"/>
          </a:p>
          <a:p>
            <a:r>
              <a:rPr lang="en-US" b="0" dirty="0"/>
              <a:t>Cohen, A. (2013, January 14). Will self driving cars change the rules of the road. Retrieved from </a:t>
            </a:r>
            <a:r>
              <a:rPr lang="en-US" b="0" dirty="0">
                <a:hlinkClick r:id="rId3"/>
              </a:rPr>
              <a:t>http://ideas.time.com/2013/01/14/will-self-driving-cars-change-the-rules-of-the-road</a:t>
            </a:r>
            <a:r>
              <a:rPr lang="en-US" b="0" dirty="0" smtClean="0">
                <a:hlinkClick r:id="rId3"/>
              </a:rPr>
              <a:t>/</a:t>
            </a:r>
            <a:endParaRPr lang="en-US" b="0" dirty="0" smtClean="0"/>
          </a:p>
          <a:p>
            <a:r>
              <a:rPr lang="en-US" b="0" dirty="0"/>
              <a:t>DARPA. (2007). </a:t>
            </a:r>
            <a:r>
              <a:rPr lang="en-US" b="0" dirty="0" smtClean="0"/>
              <a:t>Urban Challenge: </a:t>
            </a:r>
            <a:br>
              <a:rPr lang="en-US" b="0" dirty="0" smtClean="0"/>
            </a:br>
            <a:r>
              <a:rPr lang="en-US" b="0" dirty="0" smtClean="0"/>
              <a:t>http</a:t>
            </a:r>
            <a:r>
              <a:rPr lang="en-US" b="0" dirty="0"/>
              <a:t>://archive.darpa.mil/grandchallenge/</a:t>
            </a:r>
            <a:endParaRPr lang="en-US" b="0" dirty="0" smtClean="0"/>
          </a:p>
          <a:p>
            <a:endParaRPr lang="en-US" dirty="0" smtClean="0"/>
          </a:p>
          <a:p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3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smtClean="0"/>
              <a:t>Autonomous cars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Alan </a:t>
            </a:r>
            <a:r>
              <a:rPr lang="en-US" dirty="0" err="1" smtClean="0"/>
              <a:t>reichner</a:t>
            </a:r>
            <a:endParaRPr lang="en-US" dirty="0" smtClean="0"/>
          </a:p>
          <a:p>
            <a:r>
              <a:rPr lang="en-US" dirty="0" smtClean="0"/>
              <a:t>Steven </a:t>
            </a:r>
            <a:r>
              <a:rPr lang="en-US" dirty="0" err="1" smtClean="0"/>
              <a:t>jenzen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9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History</a:t>
            </a:r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Common Components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Safety and Efficiency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Technical Issues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Ethical issues and marketing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Project Plan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Schedule breakdown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Gantt Chart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44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Eureka Prometheus Project (1987-1995)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ISTEA Transportation Authorization Bill (1991)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Carnegie Mellon </a:t>
            </a:r>
            <a:r>
              <a:rPr lang="en-US" dirty="0" err="1" smtClean="0"/>
              <a:t>Navlab</a:t>
            </a:r>
            <a:r>
              <a:rPr lang="en-US" dirty="0" smtClean="0"/>
              <a:t> Project (1995)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DARPA Grand Challenge (2004-2007)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DARPA Urban Challenge (2007)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Google Cars (2010-Current)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438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UCF’s Knight rider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UCF competed in the 2007 DARPA Urban Challenge with a 1996 Subaru Outback Legacy named Knight Rider.</a:t>
            </a:r>
          </a:p>
          <a:p>
            <a:endParaRPr lang="en-US" dirty="0" smtClean="0"/>
          </a:p>
          <a:p>
            <a:r>
              <a:rPr lang="en-US" dirty="0" smtClean="0"/>
              <a:t>Made it to the finals</a:t>
            </a:r>
          </a:p>
          <a:p>
            <a:endParaRPr lang="en-US" dirty="0"/>
          </a:p>
          <a:p>
            <a:r>
              <a:rPr lang="en-US" dirty="0" smtClean="0"/>
              <a:t>Went off course - Did not finish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6198" y="3411787"/>
            <a:ext cx="4086947" cy="3065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75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Components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Lidar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Video Camera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Position </a:t>
            </a:r>
            <a:br>
              <a:rPr lang="en-US" dirty="0" smtClean="0"/>
            </a:br>
            <a:r>
              <a:rPr lang="en-US" dirty="0" smtClean="0"/>
              <a:t>Estimator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Radar</a:t>
            </a:r>
            <a:endParaRPr lang="en-US" dirty="0"/>
          </a:p>
        </p:txBody>
      </p:sp>
      <p:pic>
        <p:nvPicPr>
          <p:cNvPr id="4100" name="Picture 4" descr="10googleGrfxA-popu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053" y="1752601"/>
            <a:ext cx="5871078" cy="488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62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565392" cy="1371600"/>
          </a:xfrm>
        </p:spPr>
        <p:txBody>
          <a:bodyPr/>
          <a:lstStyle/>
          <a:p>
            <a:r>
              <a:rPr lang="en-US" dirty="0" smtClean="0"/>
              <a:t>Safety and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Fewer Accidents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Boost Highway Capacity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Greener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61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Smarter Recognition of Obstacles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Bugs in Software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Computer Security Issues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10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&amp; Marketing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/>
              <a:t> S</a:t>
            </a:r>
            <a:r>
              <a:rPr lang="en-US" dirty="0" smtClean="0"/>
              <a:t>tigmas associated with Artificial intelligence and robots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It wouldn’t take much to frighten consumers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Expensive due to cost </a:t>
            </a:r>
            <a:r>
              <a:rPr lang="en-US" dirty="0"/>
              <a:t>of </a:t>
            </a:r>
            <a:r>
              <a:rPr lang="en-US" dirty="0" smtClean="0"/>
              <a:t>sensors and </a:t>
            </a:r>
            <a:r>
              <a:rPr lang="en-US" dirty="0" smtClean="0"/>
              <a:t>computers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Liability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91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Plan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45682"/>
            <a:ext cx="4251842" cy="3604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352" y="2545682"/>
            <a:ext cx="4589334" cy="3619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2125921" y="6278880"/>
            <a:ext cx="0" cy="256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125921" y="6534912"/>
            <a:ext cx="21259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251842" y="1889760"/>
            <a:ext cx="0" cy="4645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51842" y="1889760"/>
            <a:ext cx="21733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425184" y="1889760"/>
            <a:ext cx="0" cy="451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49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598</TotalTime>
  <Words>174</Words>
  <Application>Microsoft Office PowerPoint</Application>
  <PresentationFormat>On-screen Show (4:3)</PresentationFormat>
  <Paragraphs>71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Arial Black</vt:lpstr>
      <vt:lpstr>Calibri</vt:lpstr>
      <vt:lpstr>Essential</vt:lpstr>
      <vt:lpstr>Autonomous cars</vt:lpstr>
      <vt:lpstr>Key points</vt:lpstr>
      <vt:lpstr>History</vt:lpstr>
      <vt:lpstr>UCF’s Knight rider</vt:lpstr>
      <vt:lpstr>Common Components</vt:lpstr>
      <vt:lpstr>Safety and efficiency</vt:lpstr>
      <vt:lpstr>Technical issues</vt:lpstr>
      <vt:lpstr>Ethical &amp; Marketing issues</vt:lpstr>
      <vt:lpstr>Project Plan</vt:lpstr>
      <vt:lpstr>Gantt Chart </vt:lpstr>
      <vt:lpstr>Sources</vt:lpstr>
      <vt:lpstr>Autonomous cars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Autonomous cars</dc:title>
  <dc:creator>Steven Jenzen</dc:creator>
  <cp:lastModifiedBy>Alan Reichner</cp:lastModifiedBy>
  <cp:revision>24</cp:revision>
  <dcterms:created xsi:type="dcterms:W3CDTF">2013-02-04T23:08:05Z</dcterms:created>
  <dcterms:modified xsi:type="dcterms:W3CDTF">2013-02-06T04:50:15Z</dcterms:modified>
</cp:coreProperties>
</file>