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71" r:id="rId4"/>
    <p:sldId id="270" r:id="rId5"/>
    <p:sldId id="264" r:id="rId6"/>
    <p:sldId id="266" r:id="rId7"/>
    <p:sldId id="273" r:id="rId8"/>
    <p:sldId id="257" r:id="rId9"/>
    <p:sldId id="265" r:id="rId10"/>
    <p:sldId id="275" r:id="rId11"/>
    <p:sldId id="274" r:id="rId12"/>
    <p:sldId id="272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0646D52-13B3-455A-8CFE-2B35A04184DC}" type="datetimeFigureOut">
              <a:rPr lang="en-US" smtClean="0"/>
              <a:pPr/>
              <a:t>2/4/2013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7043165-B9B6-4984-9F4E-7322EC9E22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9540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USB 3.0</a:t>
            </a:r>
            <a:br>
              <a:rPr lang="en-US" b="1" dirty="0" smtClean="0"/>
            </a:br>
            <a:r>
              <a:rPr lang="en-US" b="1" dirty="0" smtClean="0"/>
              <a:t>(Universal </a:t>
            </a:r>
            <a:r>
              <a:rPr lang="en-US" b="1" dirty="0"/>
              <a:t>Serial Bus)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Cory Koby</a:t>
            </a:r>
          </a:p>
          <a:p>
            <a:r>
              <a:rPr lang="en-US" dirty="0" smtClean="0"/>
              <a:t>Fred Smith Jr.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3146751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971550"/>
            <a:ext cx="691515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Intent for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Offers 900mA of Power </a:t>
            </a:r>
          </a:p>
          <a:p>
            <a:pPr marL="6858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(4.5 Watts constant power)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possibility of a universal charger for various platforms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Laptops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Printers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Scanners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Cellphones</a:t>
            </a:r>
          </a:p>
        </p:txBody>
      </p:sp>
    </p:spTree>
    <p:extLst>
      <p:ext uri="{BB962C8B-B14F-4D97-AF65-F5344CB8AC3E}">
        <p14:creationId xmlns:p14="http://schemas.microsoft.com/office/powerpoint/2010/main" xmlns="" val="330713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024744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9530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Unknown.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"Universal Serial Bus (USB *) Specifications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.“ Intel.com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Intel,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N.D.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Web. 21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 2013. 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://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www.intel.com/technology/usb/spec.htm?iid=Tech_usb+spec2. </a:t>
            </a:r>
          </a:p>
          <a:p>
            <a:pPr>
              <a:spcAft>
                <a:spcPts val="1200"/>
              </a:spcAft>
            </a:pP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Allyn-Feuer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Ari. “Super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speed: a brief history of USB 3.0,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2007-2018.” </a:t>
            </a: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ARSTechnica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Web. 1 Feb 2013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http://arstechnica.com/gadgets/2009/08/super-speed-a-brief-history-of-usb-30/2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/.</a:t>
            </a:r>
          </a:p>
          <a:p>
            <a:pPr>
              <a:spcAft>
                <a:spcPts val="1200"/>
              </a:spcAft>
            </a:pP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Viswanath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Somnath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2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SuperSpeed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USB 3.0: Ubiquitous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Interconnect for Next Generation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Consumer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Applications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Arasan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Chip Systems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Inc., Web. 2 Feb 2013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arasan.com/wp-content/media/Arasan_USB_3_0_Enables_New_Usage.pdf.</a:t>
            </a:r>
          </a:p>
          <a:p>
            <a:pPr>
              <a:spcAft>
                <a:spcPts val="1200"/>
              </a:spcAft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White Paper. “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USB 3.0* Radio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Frequency Interference Impact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2.4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GHz Wireless Devices” Intel, N.D. Web. </a:t>
            </a: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Feb 2013</a:t>
            </a:r>
            <a:r>
              <a:rPr lang="en-US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http://www.usb.org/developers/whitepapers/327216.pdf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680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93972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USB 3.0</a:t>
            </a:r>
            <a:br>
              <a:rPr lang="en-US" b="1" dirty="0"/>
            </a:br>
            <a:r>
              <a:rPr lang="en-US" b="1" dirty="0"/>
              <a:t>(Universal Serial Bus)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Cory Koby</a:t>
            </a:r>
          </a:p>
          <a:p>
            <a:r>
              <a:rPr lang="en-US" dirty="0" smtClean="0"/>
              <a:t>Fred Smith Jr.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700" y="2667000"/>
            <a:ext cx="3146751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2846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Review of USB 1.0/1.1 – 2.0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What is USB 3.0?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USB 3.0 competition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Capability and what it can offer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516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USB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Developed </a:t>
            </a:r>
            <a:r>
              <a:rPr lang="en-US" dirty="0">
                <a:solidFill>
                  <a:schemeClr val="tx1"/>
                </a:solidFill>
              </a:rPr>
              <a:t>due to problems and complications caused by having so many connections for peripheral devices on computer systems.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Too many different types of ports with limited uses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Serial, Parallel, PS/2,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USB solved this limitation by limiting the number of different types of ports needed to connect to a computer. USB is specifically designed to allow easy connection of a wide variety of devices. It is intended to be user friendly. 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11633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1.0/1.1 &amp;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Increased Speed over 1.0/1.1</a:t>
            </a:r>
          </a:p>
          <a:p>
            <a:r>
              <a:rPr lang="en-US" dirty="0">
                <a:solidFill>
                  <a:schemeClr val="tx1"/>
                </a:solidFill>
              </a:rPr>
              <a:t>USB 1.0/1.1 Max Speed was </a:t>
            </a:r>
            <a:r>
              <a:rPr lang="en-US" dirty="0" smtClean="0">
                <a:solidFill>
                  <a:schemeClr val="tx1"/>
                </a:solidFill>
              </a:rPr>
              <a:t>12Mbits/s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USB </a:t>
            </a:r>
            <a:r>
              <a:rPr lang="en-US" dirty="0">
                <a:solidFill>
                  <a:schemeClr val="tx1"/>
                </a:solidFill>
              </a:rPr>
              <a:t>2.0 Max Speed is 480 Mbit/s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40x Faster than </a:t>
            </a:r>
            <a:r>
              <a:rPr lang="en-US" dirty="0" smtClean="0">
                <a:solidFill>
                  <a:schemeClr val="tx1"/>
                </a:solidFill>
              </a:rPr>
              <a:t>1.1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Decreases </a:t>
            </a:r>
            <a:r>
              <a:rPr lang="en-US" dirty="0">
                <a:solidFill>
                  <a:schemeClr val="tx1"/>
                </a:solidFill>
              </a:rPr>
              <a:t>number of connectors needed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714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3.0: Superspeed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Certified under the name ‘SuperSpeed’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New Theoretical Max = 5 Gbits/s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Upgraded from Half-Duplex (1.0/1.1/2.0) to Full-Duplex communication with Peripherals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 longer uses Polling, technology upgraded to packet-routing.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Lower Power Consumption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Reduced by 85%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Backwards Compatible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USB 3 and 2.0 are backwards compatible, though the speed is automatically scaled down to the lower technology.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USB cables are all the same format for connectors.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However, for extra power, USB 3.0 cables are specially hard-wired for printers and scanners, etc.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New connectors for USB 3.0 are blue.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400" y="4876800"/>
            <a:ext cx="6424107" cy="1438275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/>
              <a:t>	2.0				3.0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4900" y="2895600"/>
            <a:ext cx="230981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76525"/>
            <a:ext cx="27908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815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Lines  of USB and FireWire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800" dirty="0" smtClean="0"/>
              <a:t>FireWire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400               800                          s3200</a:t>
            </a:r>
            <a:endParaRPr lang="en-US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1995               2001                     	 2010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1.0/1.1          	 2.0                      	    3.0</a:t>
            </a:r>
          </a:p>
          <a:p>
            <a:pPr algn="ctr">
              <a:buNone/>
            </a:pPr>
            <a:r>
              <a:rPr lang="en-US" sz="5400" dirty="0" smtClean="0"/>
              <a:t>USB</a:t>
            </a:r>
            <a:endParaRPr lang="en-US" sz="5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733800"/>
            <a:ext cx="7086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Up Arrow 9"/>
          <p:cNvSpPr/>
          <p:nvPr/>
        </p:nvSpPr>
        <p:spPr>
          <a:xfrm>
            <a:off x="1524000" y="3810000"/>
            <a:ext cx="1524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Up Arrow 10"/>
          <p:cNvSpPr/>
          <p:nvPr/>
        </p:nvSpPr>
        <p:spPr>
          <a:xfrm>
            <a:off x="3352800" y="3810000"/>
            <a:ext cx="1524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>
            <a:off x="6324600" y="3810000"/>
            <a:ext cx="1524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1524000" y="3200400"/>
            <a:ext cx="152400" cy="521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3352800" y="3200400"/>
            <a:ext cx="152400" cy="521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6324600" y="3276600"/>
            <a:ext cx="152400" cy="445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Competitors/Comparison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Competitors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Firewire S3200 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Firewire runs at 3.2 Gbits/s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Full duplex communication (bi-directional)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eSATA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Used for External Hard Drives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Runs at 3.2 Gbits/s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USB 3.0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Speed – 4.8 (Actual)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5 Gbits/s (Theoretical)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Full-Duplex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Bi-Directional Communication with Peripherals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Packet Routing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Allows for power saving and faster data transfer.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All devices can transfer at the same time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0000"/>
      </a:accent2>
      <a:accent3>
        <a:srgbClr val="0BD0D9"/>
      </a:accent3>
      <a:accent4>
        <a:srgbClr val="10CF9B"/>
      </a:accent4>
      <a:accent5>
        <a:srgbClr val="5DF0F6"/>
      </a:accent5>
      <a:accent6>
        <a:srgbClr val="21B2C8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463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 USB 3.0 (Universal Serial Bus) </vt:lpstr>
      <vt:lpstr>Table of Contents</vt:lpstr>
      <vt:lpstr>Why USB ?</vt:lpstr>
      <vt:lpstr>USB 1.0/1.1 &amp; 2.0</vt:lpstr>
      <vt:lpstr>USB 3.0: Superspeed</vt:lpstr>
      <vt:lpstr>Backwards Compatible</vt:lpstr>
      <vt:lpstr>The New Format</vt:lpstr>
      <vt:lpstr>Time Lines  of USB and FireWire</vt:lpstr>
      <vt:lpstr>Competitors/Comparison</vt:lpstr>
      <vt:lpstr>Slide 10</vt:lpstr>
      <vt:lpstr>Potential Intent for 3.0</vt:lpstr>
      <vt:lpstr>References</vt:lpstr>
      <vt:lpstr> USB 3.0 (Universal Serial Bus)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Serial Bus (USB)</dc:title>
  <dc:creator>Fred Smith Jr</dc:creator>
  <cp:lastModifiedBy>Fred Smith Jr</cp:lastModifiedBy>
  <cp:revision>35</cp:revision>
  <dcterms:created xsi:type="dcterms:W3CDTF">2010-07-24T13:40:42Z</dcterms:created>
  <dcterms:modified xsi:type="dcterms:W3CDTF">2013-02-04T13:16:18Z</dcterms:modified>
</cp:coreProperties>
</file>