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9207" autoAdjust="0"/>
  </p:normalViewPr>
  <p:slideViewPr>
    <p:cSldViewPr snapToGrid="0">
      <p:cViewPr varScale="1">
        <p:scale>
          <a:sx n="90" d="100"/>
          <a:sy n="90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B83D8-D05E-42D6-8311-8266486806EA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EC7B-F515-4F97-B92F-4D2642ADB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8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http://www.pocket-lint.com/news/49245/netflix-4k-uhd-video-pictures-hands-on</a:t>
            </a:r>
          </a:p>
          <a:p>
            <a:endParaRPr lang="en-US" dirty="0" smtClean="0"/>
          </a:p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EC7B-F515-4F97-B92F-4D2642ADB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7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7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9DB45D-1AD1-4802-9236-2BA29B7646B6}" type="datetimeFigureOut">
              <a:rPr lang="en-US" smtClean="0"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3333D-9F67-45FE-956B-44B9E5767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2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mag.com/article2/0,2817,2412174,00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dependent.co.uk/arts-entertainment/tv/news/hd-3d-no-the-future-of-television-is-4k--and-its-brought-to-you-by-some-very-sharp-meerkats-8467820.html" TargetMode="External"/><Relationship Id="rId4" Type="http://schemas.openxmlformats.org/officeDocument/2006/relationships/hyperlink" Target="http://www.digitaltrends.com/home-theater/4k-hd-explainers-sony-lg-content-delivery-availabilit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Resolution</a:t>
            </a:r>
            <a:br>
              <a:rPr lang="en-US" dirty="0" smtClean="0"/>
            </a:br>
            <a:r>
              <a:rPr lang="en-US" sz="2400" dirty="0"/>
              <a:t>The future of resolutions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Adrian Kostic</a:t>
            </a:r>
          </a:p>
          <a:p>
            <a:r>
              <a:rPr lang="en-US" dirty="0" smtClean="0"/>
              <a:t>Ron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3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Lenidino</a:t>
            </a:r>
            <a:r>
              <a:rPr lang="en-US" dirty="0"/>
              <a:t>, J. (2012, November 16). What is ultra </a:t>
            </a:r>
            <a:r>
              <a:rPr lang="en-US" dirty="0" err="1"/>
              <a:t>hd</a:t>
            </a:r>
            <a:r>
              <a:rPr lang="en-US" dirty="0"/>
              <a:t> (4k)?. Retrieved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www.pcmag.com/article2/0,2817,2412174,00.asp</a:t>
            </a:r>
            <a:endParaRPr lang="en-US" dirty="0" smtClean="0"/>
          </a:p>
          <a:p>
            <a:r>
              <a:rPr lang="en-US" dirty="0"/>
              <a:t>Duncan, G. (2012, September 2012). </a:t>
            </a:r>
            <a:r>
              <a:rPr lang="en-US" i="1" dirty="0"/>
              <a:t>Does your living room need 4k </a:t>
            </a:r>
            <a:r>
              <a:rPr lang="en-US" i="1" dirty="0" err="1"/>
              <a:t>tv</a:t>
            </a:r>
            <a:r>
              <a:rPr lang="en-US" i="1" dirty="0"/>
              <a:t>?</a:t>
            </a:r>
            <a:r>
              <a:rPr lang="en-US" dirty="0"/>
              <a:t>. Retrieved from </a:t>
            </a:r>
            <a:r>
              <a:rPr lang="en-US" dirty="0">
                <a:hlinkClick r:id="rId4"/>
              </a:rPr>
              <a:t>http://www.digitaltrends.com/home-theater/4k-hd-explainers-sony-lg-content-delivery-availability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/>
              <a:t>Burnell</a:t>
            </a:r>
            <a:r>
              <a:rPr lang="en-US" dirty="0"/>
              <a:t>, I. (2013, January 25). </a:t>
            </a:r>
            <a:r>
              <a:rPr lang="en-US" dirty="0" err="1"/>
              <a:t>Hd</a:t>
            </a:r>
            <a:r>
              <a:rPr lang="en-US" dirty="0"/>
              <a:t>? 3d? no, the future of television is 4k – and it’s brought to you by some very sharp </a:t>
            </a:r>
            <a:r>
              <a:rPr lang="en-US" dirty="0" err="1"/>
              <a:t>meerkats</a:t>
            </a:r>
            <a:r>
              <a:rPr lang="en-US" dirty="0"/>
              <a:t>. Retrieved from </a:t>
            </a:r>
            <a:r>
              <a:rPr lang="en-US" dirty="0">
                <a:hlinkClick r:id="rId5"/>
              </a:rPr>
              <a:t>http://www.independent.co.uk/arts-entertainment/tv/news/hd-3d-no-the-future-of-television-is-4k--</a:t>
            </a:r>
            <a:r>
              <a:rPr lang="en-US" dirty="0" smtClean="0">
                <a:hlinkClick r:id="rId5"/>
              </a:rPr>
              <a:t>and-its-brought-to-you-by-some-very-sharp-meerkats-8467820.html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3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4K Resolution</a:t>
            </a:r>
            <a:br>
              <a:rPr lang="en-US" dirty="0" smtClean="0"/>
            </a:br>
            <a:r>
              <a:rPr lang="en-US" sz="2400" dirty="0"/>
              <a:t>The future of resolutions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Adrian Kostic</a:t>
            </a:r>
          </a:p>
          <a:p>
            <a:r>
              <a:rPr lang="en-US" dirty="0" smtClean="0"/>
              <a:t>Ron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resolution?</a:t>
            </a:r>
          </a:p>
          <a:p>
            <a:r>
              <a:rPr lang="en-US" dirty="0" smtClean="0"/>
              <a:t>2. Common Terms</a:t>
            </a:r>
          </a:p>
          <a:p>
            <a:r>
              <a:rPr lang="en-US" dirty="0" smtClean="0"/>
              <a:t>3. Background &amp; Current Technologies</a:t>
            </a:r>
          </a:p>
          <a:p>
            <a:r>
              <a:rPr lang="en-US" dirty="0" smtClean="0"/>
              <a:t>4. 4K resolution</a:t>
            </a:r>
          </a:p>
          <a:p>
            <a:r>
              <a:rPr lang="en-US" dirty="0" smtClean="0"/>
              <a:t>5. How we are going to research</a:t>
            </a:r>
          </a:p>
          <a:p>
            <a:r>
              <a:rPr lang="en-US" dirty="0" smtClean="0"/>
              <a:t>6. Project Scope</a:t>
            </a:r>
          </a:p>
          <a:p>
            <a:r>
              <a:rPr lang="en-US" dirty="0" smtClean="0"/>
              <a:t>7. Conclusion</a:t>
            </a:r>
          </a:p>
          <a:p>
            <a:r>
              <a:rPr lang="en-US" dirty="0" smtClean="0"/>
              <a:t>8. References</a:t>
            </a:r>
          </a:p>
        </p:txBody>
      </p:sp>
    </p:spTree>
    <p:extLst>
      <p:ext uri="{BB962C8B-B14F-4D97-AF65-F5344CB8AC3E}">
        <p14:creationId xmlns:p14="http://schemas.microsoft.com/office/powerpoint/2010/main" val="40140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resolution?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8421"/>
            <a:ext cx="3973186" cy="4773551"/>
          </a:xfrm>
        </p:spPr>
        <p:txBody>
          <a:bodyPr>
            <a:normAutofit/>
          </a:bodyPr>
          <a:lstStyle/>
          <a:p>
            <a:r>
              <a:rPr lang="en-US" dirty="0"/>
              <a:t>Resolution is slightly ambiguous term.	 </a:t>
            </a:r>
          </a:p>
          <a:p>
            <a:pPr lvl="1"/>
            <a:r>
              <a:rPr lang="en-US" dirty="0"/>
              <a:t>Context for this project is Digital Resolution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Digital Image resolution is usually defined as the pixel count. (Width x Height)</a:t>
            </a:r>
          </a:p>
          <a:p>
            <a:pPr lvl="1"/>
            <a:r>
              <a:rPr lang="en-US" dirty="0" smtClean="0"/>
              <a:t>TV: Standard Definition: 486X440 – 640x480 to 852x480</a:t>
            </a:r>
          </a:p>
          <a:p>
            <a:pPr lvl="1"/>
            <a:r>
              <a:rPr lang="en-US" dirty="0" smtClean="0"/>
              <a:t>TV: Hi Definition: 1366x768 – 1920x1200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13" y="1106740"/>
            <a:ext cx="7189075" cy="57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487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Refresh Rate</a:t>
            </a:r>
          </a:p>
          <a:p>
            <a:pPr lvl="1"/>
            <a:r>
              <a:rPr lang="en-US" dirty="0"/>
              <a:t>The times per second a display draws the information on screen.</a:t>
            </a:r>
          </a:p>
          <a:p>
            <a:pPr lvl="1"/>
            <a:r>
              <a:rPr lang="en-US" dirty="0"/>
              <a:t>Horizontal vs. Vertical</a:t>
            </a:r>
          </a:p>
          <a:p>
            <a:pPr lvl="1"/>
            <a:r>
              <a:rPr lang="en-US" dirty="0"/>
              <a:t>Common refresh rates on LCDs &amp; TVs – 60Hz to 120Hz</a:t>
            </a:r>
          </a:p>
          <a:p>
            <a:r>
              <a:rPr lang="en-US" dirty="0"/>
              <a:t>Frames Per Second</a:t>
            </a:r>
          </a:p>
          <a:p>
            <a:pPr lvl="1"/>
            <a:r>
              <a:rPr lang="en-US" dirty="0"/>
              <a:t>Context of Video, the number of Frame changes per second. </a:t>
            </a:r>
            <a:endParaRPr lang="en-US" dirty="0" smtClean="0"/>
          </a:p>
          <a:p>
            <a:pPr lvl="1"/>
            <a:r>
              <a:rPr lang="en-US" dirty="0" smtClean="0"/>
              <a:t>24p – Standard Motion Picture (48p in testing)</a:t>
            </a:r>
          </a:p>
          <a:p>
            <a:pPr lvl="1"/>
            <a:r>
              <a:rPr lang="en-US" dirty="0" smtClean="0"/>
              <a:t>~30p – Video Game Consoles (PS3, Xbox, Wii,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60p+ - PC Gaming</a:t>
            </a:r>
          </a:p>
          <a:p>
            <a:r>
              <a:rPr lang="en-US" dirty="0" smtClean="0"/>
              <a:t>Aspect Ratio</a:t>
            </a:r>
          </a:p>
          <a:p>
            <a:pPr lvl="1"/>
            <a:r>
              <a:rPr lang="en-US" dirty="0" smtClean="0"/>
              <a:t>Ratio between vertical and horizontal pixels</a:t>
            </a:r>
          </a:p>
          <a:p>
            <a:pPr lvl="1"/>
            <a:r>
              <a:rPr lang="en-US" dirty="0" smtClean="0"/>
              <a:t>4:3 (1.33:1), 16:9(~1.77:1), 16:10</a:t>
            </a:r>
          </a:p>
          <a:p>
            <a:r>
              <a:rPr lang="en-US" dirty="0" smtClean="0"/>
              <a:t>Response Time</a:t>
            </a:r>
          </a:p>
          <a:p>
            <a:r>
              <a:rPr lang="en-US" dirty="0" smtClean="0"/>
              <a:t>Brightness</a:t>
            </a:r>
          </a:p>
          <a:p>
            <a:r>
              <a:rPr lang="en-US" dirty="0" smtClean="0"/>
              <a:t>Contrast Ratio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 Televisions</a:t>
            </a:r>
          </a:p>
          <a:p>
            <a:pPr lvl="1"/>
            <a:r>
              <a:rPr lang="en-US" dirty="0" smtClean="0"/>
              <a:t>1336x768 to 1920x1200 @ 60Hz – 240Hz</a:t>
            </a:r>
          </a:p>
          <a:p>
            <a:pPr lvl="1"/>
            <a:r>
              <a:rPr lang="en-US" dirty="0" smtClean="0"/>
              <a:t>DVD @ 720x480 @ 24 – 30 FPS</a:t>
            </a:r>
          </a:p>
          <a:p>
            <a:pPr lvl="1"/>
            <a:r>
              <a:rPr lang="en-US" dirty="0" smtClean="0"/>
              <a:t>Blu-Ray @ 720x576 – 1920x1080 @ 24-29.97 FPS</a:t>
            </a:r>
          </a:p>
          <a:p>
            <a:r>
              <a:rPr lang="en-US" dirty="0" smtClean="0"/>
              <a:t>Computer &amp; Laptop Monitors</a:t>
            </a:r>
          </a:p>
          <a:p>
            <a:pPr lvl="1"/>
            <a:r>
              <a:rPr lang="en-US" dirty="0" smtClean="0"/>
              <a:t>1024x768-2560x1600 @59Hz -120Hz</a:t>
            </a:r>
          </a:p>
          <a:p>
            <a:r>
              <a:rPr lang="en-US" dirty="0" smtClean="0"/>
              <a:t>Connections: HDMI, DVI, VGA, Display Port, Thunderbolt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0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</a:t>
            </a:r>
            <a:r>
              <a:rPr lang="en-US" dirty="0" smtClean="0"/>
              <a:t>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227967" cy="4195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Defined as Ultra High Definition Television (Ultra HD, UHD, UHDTV)</a:t>
            </a:r>
          </a:p>
          <a:p>
            <a:pPr lvl="1"/>
            <a:r>
              <a:rPr lang="en-US" dirty="0" smtClean="0"/>
              <a:t>Standard Has been approved for 4K (3840x2160) &amp; 8K (7680x4320) resolutions</a:t>
            </a:r>
          </a:p>
          <a:p>
            <a:pPr lvl="1"/>
            <a:r>
              <a:rPr lang="en-US" dirty="0" smtClean="0"/>
              <a:t>4 and 8 times as many pixels as standard HD.</a:t>
            </a:r>
          </a:p>
          <a:p>
            <a:pPr lvl="1"/>
            <a:r>
              <a:rPr lang="en-US" dirty="0" smtClean="0"/>
              <a:t>Better color representation &amp; higher frame rate support (120fps)</a:t>
            </a:r>
          </a:p>
          <a:p>
            <a:pPr lvl="1"/>
            <a:r>
              <a:rPr lang="en-US" dirty="0" err="1" smtClean="0"/>
              <a:t>Upscaling</a:t>
            </a:r>
            <a:r>
              <a:rPr lang="en-US" dirty="0" smtClean="0"/>
              <a:t> from lower sources is easier.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79" y="1385207"/>
            <a:ext cx="6826652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6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are going to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</a:t>
            </a:r>
          </a:p>
          <a:p>
            <a:pPr lvl="1"/>
            <a:r>
              <a:rPr lang="en-US" dirty="0" smtClean="0"/>
              <a:t>Research on transmission, bandwidth limitations &amp; compression</a:t>
            </a:r>
          </a:p>
          <a:p>
            <a:pPr lvl="1"/>
            <a:r>
              <a:rPr lang="en-US" dirty="0" smtClean="0"/>
              <a:t>Possible new media formats (H.265)</a:t>
            </a:r>
          </a:p>
          <a:p>
            <a:pPr lvl="1"/>
            <a:r>
              <a:rPr lang="en-US" dirty="0" smtClean="0"/>
              <a:t>Applications of 4K resolution media</a:t>
            </a:r>
          </a:p>
          <a:p>
            <a:r>
              <a:rPr lang="en-US" dirty="0" smtClean="0"/>
              <a:t>Consumer Products already Available</a:t>
            </a:r>
          </a:p>
          <a:p>
            <a:pPr lvl="1"/>
            <a:r>
              <a:rPr lang="en-US" dirty="0" smtClean="0"/>
              <a:t>Sony, LG currently have 4K televisions available (Very Expensive, Limited Content)</a:t>
            </a:r>
          </a:p>
          <a:p>
            <a:pPr lvl="1"/>
            <a:r>
              <a:rPr lang="en-US" dirty="0" smtClean="0"/>
              <a:t>Netflix demo at CES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6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8"/>
          <a:stretch/>
        </p:blipFill>
        <p:spPr>
          <a:xfrm>
            <a:off x="292754" y="1317851"/>
            <a:ext cx="11592885" cy="2870427"/>
          </a:xfrm>
        </p:spPr>
      </p:pic>
      <p:sp>
        <p:nvSpPr>
          <p:cNvPr id="5" name="TextBox 4"/>
          <p:cNvSpPr txBox="1"/>
          <p:nvPr/>
        </p:nvSpPr>
        <p:spPr>
          <a:xfrm>
            <a:off x="498021" y="4384221"/>
            <a:ext cx="1061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Research, Rough Draft &amp; Final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the same time scale for each phase, with some room for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4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will be a defining year for the scope of the technology</a:t>
            </a:r>
          </a:p>
          <a:p>
            <a:pPr lvl="1"/>
            <a:r>
              <a:rPr lang="en-US" dirty="0" smtClean="0"/>
              <a:t>The standard is finalized but the production and methods are not.</a:t>
            </a:r>
          </a:p>
          <a:p>
            <a:r>
              <a:rPr lang="en-US" dirty="0" smtClean="0"/>
              <a:t>We are eager to see the bandwidth that will be needed as well as the possible new media formats that will accompany.</a:t>
            </a:r>
          </a:p>
          <a:p>
            <a:r>
              <a:rPr lang="en-US" dirty="0" smtClean="0"/>
              <a:t>Ultra High Def. Movies should look Awesome!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38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383838"/>
      </a:dk1>
      <a:lt1>
        <a:sysClr val="window" lastClr="F9F9F9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383838"/>
      </a:dk1>
      <a:lt1>
        <a:sysClr val="window" lastClr="F9F9F9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458</Words>
  <Application>Microsoft Office PowerPoint</Application>
  <PresentationFormat>Widescreen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4K Resolution The future of resolutions </vt:lpstr>
      <vt:lpstr>Table of Contents</vt:lpstr>
      <vt:lpstr>What is resolution? </vt:lpstr>
      <vt:lpstr>Common Terms</vt:lpstr>
      <vt:lpstr>Current Technology</vt:lpstr>
      <vt:lpstr>4K Resolution </vt:lpstr>
      <vt:lpstr>How we are going to research</vt:lpstr>
      <vt:lpstr>Project Scope</vt:lpstr>
      <vt:lpstr>Final Thoughts</vt:lpstr>
      <vt:lpstr>References</vt:lpstr>
      <vt:lpstr>4K Resolution The future of resolutions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Kostic</dc:creator>
  <cp:lastModifiedBy>Adrian Kostic</cp:lastModifiedBy>
  <cp:revision>15</cp:revision>
  <dcterms:created xsi:type="dcterms:W3CDTF">2013-02-03T16:51:35Z</dcterms:created>
  <dcterms:modified xsi:type="dcterms:W3CDTF">2013-02-03T20:48:38Z</dcterms:modified>
</cp:coreProperties>
</file>