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3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9F3215-B7F0-4CD1-8BD7-BCAABE89FC0C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9B1B1FE-D8D1-4381-B37B-499875E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1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0252" y="731520"/>
            <a:ext cx="7766936" cy="24479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Online Health Monitoring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678" y="3884409"/>
            <a:ext cx="4606757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Chris McCue</a:t>
            </a:r>
          </a:p>
          <a:p>
            <a:r>
              <a:rPr lang="en-US" dirty="0" smtClean="0"/>
              <a:t>James Luke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Gundler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80431" y="3884409"/>
            <a:ext cx="4606757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Jon </a:t>
            </a:r>
            <a:r>
              <a:rPr lang="en-US" dirty="0" err="1" smtClean="0"/>
              <a:t>Carelli</a:t>
            </a:r>
            <a:endParaRPr lang="en-US" dirty="0" smtClean="0"/>
          </a:p>
          <a:p>
            <a:r>
              <a:rPr lang="en-US" dirty="0" smtClean="0"/>
              <a:t>Ethan Pitts</a:t>
            </a:r>
          </a:p>
          <a:p>
            <a:r>
              <a:rPr lang="en-US" dirty="0" smtClean="0"/>
              <a:t>Chris Chaffin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83533" y="3324695"/>
            <a:ext cx="4606757" cy="414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TEAM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77957"/>
              </p:ext>
            </p:extLst>
          </p:nvPr>
        </p:nvGraphicFramePr>
        <p:xfrm>
          <a:off x="1840671" y="473339"/>
          <a:ext cx="8153193" cy="589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488"/>
                <a:gridCol w="3063535"/>
                <a:gridCol w="4568170"/>
              </a:tblGrid>
              <a:tr h="576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aseline="0" dirty="0" smtClean="0">
                          <a:solidFill>
                            <a:schemeClr val="bg1"/>
                          </a:solidFill>
                          <a:effectLst/>
                        </a:rPr>
                        <a:t>Requirements Met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1"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Doctor</a:t>
                      </a:r>
                      <a:endParaRPr lang="en-US" sz="2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944880" algn="ctr"/>
                        </a:tabLst>
                      </a:pPr>
                      <a:r>
                        <a:rPr lang="en-US" sz="2200" baseline="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endParaRPr lang="en-US" sz="2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Create pill schedules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Create appointments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SMS pill reminders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SMS appointment reminders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Doctor-patient chat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Patient-doctor chat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View pill schedules on calendar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78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aseline="0" dirty="0">
                          <a:solidFill>
                            <a:schemeClr val="accent1"/>
                          </a:solidFill>
                          <a:effectLst/>
                          <a:sym typeface="Wingdings 2" panose="05020102010507070707" pitchFamily="18" charset="2"/>
                        </a:rPr>
                        <a:t></a:t>
                      </a:r>
                      <a:endParaRPr lang="en-US" sz="22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View appointments on calendar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8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19</TotalTime>
  <Words>53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Wingdings 2</vt:lpstr>
      <vt:lpstr>Mesh</vt:lpstr>
      <vt:lpstr>Online Health Monitoring System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Monitoring System</dc:title>
  <dc:creator>Christopher Mccue</dc:creator>
  <cp:lastModifiedBy>Christopher Mccue</cp:lastModifiedBy>
  <cp:revision>3</cp:revision>
  <cp:lastPrinted>2014-11-21T13:55:30Z</cp:lastPrinted>
  <dcterms:created xsi:type="dcterms:W3CDTF">2014-11-21T13:36:53Z</dcterms:created>
  <dcterms:modified xsi:type="dcterms:W3CDTF">2014-11-21T13:56:37Z</dcterms:modified>
</cp:coreProperties>
</file>