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Ross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Ross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Ross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462167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2D Action Shooter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512400" y="1892278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Tyler Harbin-Giuntoli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Horica Ionescu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Ross Pape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Michael Paulsen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Remo Gutierrez</a:t>
            </a:r>
          </a:p>
          <a:p>
            <a:pPr marL="457200" lvl="0" indent="-4191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Adam Stack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Specific Requirements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Character leveling 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Player inventory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Merchant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Character selection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Game levels</a:t>
            </a:r>
          </a:p>
          <a:p>
            <a:pPr marL="4572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lang="en"/>
              <a:t>Scoring system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Specific Requirements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Interface Requirements</a:t>
            </a:r>
          </a:p>
          <a:p>
            <a:pPr marL="9144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Touchscreen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Physical Requirements</a:t>
            </a:r>
          </a:p>
          <a:p>
            <a:pPr marL="9144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Android platform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Documentation Requirements</a:t>
            </a:r>
          </a:p>
          <a:p>
            <a:pPr marL="9144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Tutorial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Test Plan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Overview</a:t>
            </a:r>
          </a:p>
          <a:p>
            <a:pPr marL="9144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Test for fatal, mechanical, and cosmetic errors</a:t>
            </a:r>
          </a:p>
          <a:p>
            <a:pPr marL="9144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Test at various points during development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Test Environment</a:t>
            </a:r>
          </a:p>
          <a:p>
            <a:pPr marL="9144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Android emulator and actual Android devices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Test Plan - Stopping Criteria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Test each feature alone for errors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Test related features together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Test whole game</a:t>
            </a:r>
          </a:p>
          <a:p>
            <a:pPr marL="4572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Once each step can pass tests 4 times w/o any fatal or mechanical errors, testing can stop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Test Plan - Example Test Cases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Character Leveling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Combat System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Saving</a:t>
            </a:r>
          </a:p>
          <a:p>
            <a:pPr marL="4572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Character selection and customization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Design Details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world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Multiple levels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Merchants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Scoring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Player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Character Select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Weapons &amp; Equipment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Experience Progression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1752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Unity Demo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1175" y="1409850"/>
            <a:ext cx="6716723" cy="3204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Speakers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Intro - Tyler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Project Management Plan - Remo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Requirements - Horica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Testing and Risk - Ross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Design - Mike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Unity and Prototype Demo - Adam</a:t>
            </a:r>
          </a:p>
          <a:p>
            <a:pPr rtl="0">
              <a:spcBef>
                <a:spcPts val="0"/>
              </a:spcBef>
              <a:buNone/>
            </a:pPr>
            <a:endParaRPr sz="1000"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148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85902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Simple top-down action shooter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Retro themed </a:t>
            </a:r>
          </a:p>
          <a:p>
            <a:pPr marL="4572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Currently runs on PC, will run on android mobile devices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14305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Remo’s Project Management Plan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Project Overview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goal of our project is to create a 2D top down shooting game for Android platforms. 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Consists of player with the ability to level up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Feature multiple levels populated with enemies</a:t>
            </a:r>
          </a:p>
          <a:p>
            <a:pPr marL="914400" lvl="1" indent="-381000" rtl="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Scoring system to score player performance</a:t>
            </a:r>
          </a:p>
          <a:p>
            <a:pPr marL="914400" lvl="1" indent="-3810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Merchant system for the player to purchase items and upgrades.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Team Organization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Team consists of …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Tyler Harbin-Giuntoli : General Manager/ Dev assistant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/>
              <a:t>In charge of general group organization, has final say in group disputes and assists lead developer.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Remo Gutierrez : Lead Developer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/>
              <a:t>In charge of program organization and standards. Has final say in game design decisions. 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Adam Stack : Document manager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/>
              <a:t>Making sure documents are ready and turned in by deadlines.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Team Organization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Team consists of …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Horica Ionescu : Testing and Documentation Assistant 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/>
              <a:t>Will assist Document Manager and Testing Lead as well as managing communications and team meetings.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Ross Pape : Developer Assistant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/>
              <a:t>Directly assists lead developer and streamlines code. Responsible for keeping object input/output consistent.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2000"/>
              <a:t>Michael Paulsen : Testing Lead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" sz="2000"/>
              <a:t>In charge of of testing and bug reports, has final say on enforcing necessary changes to the code.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Software Development Model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V-Model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2362" y="1500120"/>
            <a:ext cx="3979275" cy="312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High-Level Activities Table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200"/>
              <a:t>Step 1: Setting up work environment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2: Basic team software Training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3: Game Prototype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4: Core Game Development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5: Internal Testing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6: Game Polish I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7: Internal/External Testing</a:t>
            </a:r>
          </a:p>
          <a:p>
            <a:pPr rtl="0">
              <a:spcBef>
                <a:spcPts val="0"/>
              </a:spcBef>
              <a:buNone/>
            </a:pPr>
            <a:r>
              <a:rPr lang="en" sz="2200"/>
              <a:t>Step 8: Game Polish II</a:t>
            </a:r>
          </a:p>
          <a:p>
            <a:pPr>
              <a:spcBef>
                <a:spcPts val="0"/>
              </a:spcBef>
              <a:buNone/>
            </a:pPr>
            <a:r>
              <a:rPr lang="en" sz="2200"/>
              <a:t>Step 9: Launch</a:t>
            </a:r>
            <a:r>
              <a:rPr lang="en" sz="2400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On-screen Show (16:9)</PresentationFormat>
  <Paragraphs>97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light-gradient</vt:lpstr>
      <vt:lpstr>2D Action Shooter</vt:lpstr>
      <vt:lpstr>Speakers</vt:lpstr>
      <vt:lpstr>Introduction</vt:lpstr>
      <vt:lpstr>Remo’s Project Management Plan</vt:lpstr>
      <vt:lpstr>Project Overview</vt:lpstr>
      <vt:lpstr>Team Organization</vt:lpstr>
      <vt:lpstr>Team Organization</vt:lpstr>
      <vt:lpstr>Software Development Model</vt:lpstr>
      <vt:lpstr>High-Level Activities Table</vt:lpstr>
      <vt:lpstr>Specific Requirements</vt:lpstr>
      <vt:lpstr>Specific Requirements</vt:lpstr>
      <vt:lpstr>Test Plan</vt:lpstr>
      <vt:lpstr>Test Plan - Stopping Criteria</vt:lpstr>
      <vt:lpstr>Test Plan - Example Test Cases</vt:lpstr>
      <vt:lpstr>Design Details</vt:lpstr>
      <vt:lpstr>Unity 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Action Shooter</dc:title>
  <dc:creator>Adam Stack</dc:creator>
  <cp:lastModifiedBy>Adam Stack</cp:lastModifiedBy>
  <cp:revision>1</cp:revision>
  <dcterms:modified xsi:type="dcterms:W3CDTF">2014-11-06T14:05:45Z</dcterms:modified>
</cp:coreProperties>
</file>