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80" r:id="rId10"/>
    <p:sldId id="281" r:id="rId11"/>
    <p:sldId id="262" r:id="rId12"/>
    <p:sldId id="263" r:id="rId13"/>
    <p:sldId id="274" r:id="rId14"/>
    <p:sldId id="275" r:id="rId15"/>
    <p:sldId id="276" r:id="rId16"/>
    <p:sldId id="282" r:id="rId17"/>
    <p:sldId id="264" r:id="rId18"/>
    <p:sldId id="266" r:id="rId19"/>
    <p:sldId id="265" r:id="rId20"/>
    <p:sldId id="277" r:id="rId21"/>
    <p:sldId id="268" r:id="rId22"/>
    <p:sldId id="269" r:id="rId23"/>
    <p:sldId id="272" r:id="rId24"/>
    <p:sldId id="273" r:id="rId25"/>
    <p:sldId id="270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69458610798441"/>
          <c:y val="0"/>
          <c:w val="0.77326433398650019"/>
          <c:h val="0.690435750230928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 times smaller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Windows XP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times smaller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Windows XP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Full length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Windows XP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7524016"/>
        <c:axId val="237524576"/>
      </c:barChart>
      <c:catAx>
        <c:axId val="23752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24576"/>
        <c:crosses val="autoZero"/>
        <c:auto val="1"/>
        <c:lblAlgn val="ctr"/>
        <c:lblOffset val="100"/>
        <c:noMultiLvlLbl val="0"/>
      </c:catAx>
      <c:valAx>
        <c:axId val="237524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2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9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5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0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5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44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6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4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3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6A5886-BDDB-4CD3-9F81-8EF65FDDF8F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D5B6-3B39-48DF-946B-04A6E10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3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kent.ac.uk/people/staff/dat/miranda/Overview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Miranda Programming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54877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Sean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Kauffman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A. Turner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 Overview of Miranda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SIGPLAN Notices 21(12):158-166, December 1986.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[139K]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dirty="0" smtClean="0"/>
              <a:t>Features:</a:t>
            </a:r>
            <a:br>
              <a:rPr lang="en-US" sz="4400" dirty="0" smtClean="0"/>
            </a:br>
            <a:r>
              <a:rPr lang="en-US" sz="4400" dirty="0" smtClean="0"/>
              <a:t>Abstract </a:t>
            </a:r>
            <a:r>
              <a:rPr lang="en-US" sz="4400" dirty="0"/>
              <a:t>Data Types and Modules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6111" y="1943659"/>
            <a:ext cx="1043482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/>
              <a:t>Miranda permits the definition of abstract types, </a:t>
            </a:r>
            <a:r>
              <a:rPr lang="en-US" sz="2800" dirty="0" smtClean="0"/>
              <a:t>whose implementation </a:t>
            </a:r>
            <a:r>
              <a:rPr lang="en-US" sz="2800" dirty="0"/>
              <a:t>is "hidden" </a:t>
            </a:r>
            <a:r>
              <a:rPr lang="en-US" sz="2800" dirty="0" smtClean="0"/>
              <a:t>from </a:t>
            </a:r>
            <a:r>
              <a:rPr lang="en-US" sz="2800" dirty="0"/>
              <a:t>the rest of the program.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show how this works we give the standard example of defining stack as an abstract data type :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abstype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stack *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empty :: stack *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isempty :: stack * -&gt; bool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push :: * -&gt; stack * -&gt; stack *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 :: stack * -&gt; stack *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 :: stack * -&gt; *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58050" y="3749457"/>
            <a:ext cx="493395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stack * == [*]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empty = []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isempty x = (x=[])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push a x = (a:x)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 (a:x) = 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 (a:x) = 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1 : Primes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0765600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Primes = Sieve [2..]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Sieve (</a:t>
            </a:r>
            <a:r>
              <a:rPr lang="en-US" sz="3600" dirty="0" err="1" smtClean="0"/>
              <a:t>p:x</a:t>
            </a:r>
            <a:r>
              <a:rPr lang="en-US" sz="3600" dirty="0" smtClean="0"/>
              <a:t>) = p : Sieve [n | n &lt;- x; n mod p ~= 0]</a:t>
            </a:r>
          </a:p>
        </p:txBody>
      </p:sp>
      <p:pic>
        <p:nvPicPr>
          <p:cNvPr id="3076" name="Picture 4" descr="http://i.imgur.com/JsD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24" y="3785616"/>
            <a:ext cx="2832558" cy="28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: Fibonacci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54" y="3272118"/>
            <a:ext cx="8946541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Fibs = map fib [0..]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 0 = 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 1 =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 (n + 2) = Fibs! (n + 1) + Fibs! 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= layn (map shownum Fibs)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http://www.shaeqkhan.com/wp-content/uploads/2010/03/Fibonac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24" y="1536135"/>
            <a:ext cx="5033137" cy="31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Basics :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Week_days = [“Mon”, “Tue”, “Wed”, “Thur”, “Fri”]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 = Week_days ++ [“Sat”, “Sun”]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[“Mon”, “Tue”, “Wed”, “Thur”, “Fri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”]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[“Mon”, “Wed”]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[“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“Thur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“Fri”] </a:t>
            </a:r>
          </a:p>
        </p:txBody>
      </p:sp>
    </p:spTree>
    <p:extLst>
      <p:ext uri="{BB962C8B-B14F-4D97-AF65-F5344CB8AC3E}">
        <p14:creationId xmlns:p14="http://schemas.microsoft.com/office/powerpoint/2010/main" val="8174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Basics: 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Gcd</a:t>
            </a:r>
            <a:r>
              <a:rPr lang="en-US" sz="2800" dirty="0" smtClean="0"/>
              <a:t> a b = </a:t>
            </a:r>
            <a:r>
              <a:rPr lang="en-US" sz="2800" dirty="0" err="1" smtClean="0"/>
              <a:t>gcd</a:t>
            </a:r>
            <a:r>
              <a:rPr lang="en-US" sz="2800" dirty="0" smtClean="0"/>
              <a:t> (a-b) b, </a:t>
            </a:r>
            <a:r>
              <a:rPr lang="en-US" sz="2800" u="sng" dirty="0" smtClean="0"/>
              <a:t>if</a:t>
            </a:r>
            <a:r>
              <a:rPr lang="en-US" sz="2800" dirty="0" smtClean="0"/>
              <a:t> a &gt; b</a:t>
            </a:r>
          </a:p>
          <a:p>
            <a:pPr marL="1371600" lvl="3" indent="0">
              <a:buNone/>
            </a:pPr>
            <a:r>
              <a:rPr lang="en-US" sz="2800" dirty="0" smtClean="0"/>
              <a:t>     = </a:t>
            </a:r>
            <a:r>
              <a:rPr lang="en-US" sz="2800" dirty="0" err="1" smtClean="0"/>
              <a:t>gcd</a:t>
            </a:r>
            <a:r>
              <a:rPr lang="en-US" sz="2800" dirty="0" smtClean="0"/>
              <a:t> a (b-a), </a:t>
            </a:r>
            <a:r>
              <a:rPr lang="en-US" sz="2800" u="sng" dirty="0" smtClean="0"/>
              <a:t>if</a:t>
            </a:r>
            <a:r>
              <a:rPr lang="en-US" sz="2800" dirty="0" smtClean="0"/>
              <a:t> a &lt; b</a:t>
            </a:r>
          </a:p>
          <a:p>
            <a:pPr marL="1371600" lvl="3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= a,        </a:t>
            </a:r>
            <a:r>
              <a:rPr lang="en-US" sz="2800" dirty="0" smtClean="0"/>
              <a:t>		   </a:t>
            </a:r>
            <a:r>
              <a:rPr lang="en-US" sz="2800" u="sng" dirty="0" smtClean="0"/>
              <a:t>if</a:t>
            </a:r>
            <a:r>
              <a:rPr lang="en-US" sz="2800" dirty="0" smtClean="0"/>
              <a:t> a = b</a:t>
            </a:r>
          </a:p>
          <a:p>
            <a:pPr marL="1371600" lvl="3" indent="0">
              <a:buNone/>
            </a:pPr>
            <a:endParaRPr lang="en-US" sz="2800" dirty="0"/>
          </a:p>
          <a:p>
            <a:pPr marL="1371600" lvl="3" indent="0">
              <a:buNone/>
            </a:pPr>
            <a:r>
              <a:rPr lang="en-US" sz="2800" dirty="0"/>
              <a:t>The last guard in such a series of alternatives can be written "</a:t>
            </a:r>
            <a:r>
              <a:rPr lang="en-US" sz="2800" b="1" dirty="0"/>
              <a:t>otherwise</a:t>
            </a:r>
            <a:r>
              <a:rPr lang="en-US" sz="2800" dirty="0"/>
              <a:t>", instead of "</a:t>
            </a:r>
            <a:r>
              <a:rPr lang="en-US" sz="2800" b="1" dirty="0"/>
              <a:t>if</a:t>
            </a:r>
            <a:r>
              <a:rPr lang="en-US" sz="2800" dirty="0"/>
              <a:t> condition", to indicate a default case(*).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35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Basics: Currying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8552" y="2194393"/>
            <a:ext cx="104198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 = twice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twice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twice f x = f (f 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= x + 1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8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Basics: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sequence of elements of mixed type is called a Tuple.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= (“Starbucks”, False, True, 20)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= (“Timmy”, True, True, 40)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Accessing the elements of a tuple is also done by pattern matching. You can create definitions such as…</a:t>
            </a:r>
          </a:p>
          <a:p>
            <a:pPr lvl="1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(a, b) = a</a:t>
            </a:r>
          </a:p>
          <a:p>
            <a:pPr lvl="1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(a. b) = b</a:t>
            </a:r>
          </a:p>
        </p:txBody>
      </p:sp>
    </p:spTree>
    <p:extLst>
      <p:ext uri="{BB962C8B-B14F-4D97-AF65-F5344CB8AC3E}">
        <p14:creationId xmlns:p14="http://schemas.microsoft.com/office/powerpoint/2010/main" val="14907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Part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11011069" cy="36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098"/>
            <a:ext cx="9404723" cy="1400530"/>
          </a:xfrm>
        </p:spPr>
        <p:txBody>
          <a:bodyPr/>
          <a:lstStyle/>
          <a:p>
            <a:r>
              <a:rPr lang="en-US" dirty="0" smtClean="0"/>
              <a:t>Compiler </a:t>
            </a:r>
            <a:br>
              <a:rPr lang="en-US" dirty="0" smtClean="0"/>
            </a:br>
            <a:r>
              <a:rPr lang="en-US" dirty="0" smtClean="0"/>
              <a:t>Part </a:t>
            </a:r>
            <a:br>
              <a:rPr lang="en-US" dirty="0" smtClean="0"/>
            </a:br>
            <a:r>
              <a:rPr lang="en-US" dirty="0"/>
              <a:t>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72" y="402692"/>
            <a:ext cx="5679192" cy="6314365"/>
          </a:xfrm>
        </p:spPr>
      </p:pic>
    </p:spTree>
    <p:extLst>
      <p:ext uri="{BB962C8B-B14F-4D97-AF65-F5344CB8AC3E}">
        <p14:creationId xmlns:p14="http://schemas.microsoft.com/office/powerpoint/2010/main" val="6678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Part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68" y="1853248"/>
            <a:ext cx="8067866" cy="4467107"/>
          </a:xfrm>
        </p:spPr>
      </p:pic>
    </p:spTree>
    <p:extLst>
      <p:ext uri="{BB962C8B-B14F-4D97-AF65-F5344CB8AC3E}">
        <p14:creationId xmlns:p14="http://schemas.microsoft.com/office/powerpoint/2010/main" val="11968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0" y="2052918"/>
            <a:ext cx="7505345" cy="4195481"/>
          </a:xfrm>
        </p:spPr>
        <p:txBody>
          <a:bodyPr>
            <a:noAutofit/>
          </a:bodyPr>
          <a:lstStyle/>
          <a:p>
            <a:r>
              <a:rPr lang="en-US" sz="2800" dirty="0" smtClean="0"/>
              <a:t>Developed in 1985 by David Turner</a:t>
            </a:r>
          </a:p>
          <a:p>
            <a:endParaRPr lang="en-US" sz="2800" dirty="0"/>
          </a:p>
          <a:p>
            <a:r>
              <a:rPr lang="en-US" sz="2800" dirty="0" smtClean="0"/>
              <a:t>Professor in the School of Computer Science and Engineering at California State University</a:t>
            </a:r>
          </a:p>
          <a:p>
            <a:endParaRPr lang="en-US" sz="2800" dirty="0"/>
          </a:p>
          <a:p>
            <a:r>
              <a:rPr lang="en-US" sz="2800" dirty="0" smtClean="0"/>
              <a:t>Currently teaching Game Programming CSE 441</a:t>
            </a:r>
            <a:endParaRPr lang="en-US" sz="2800" dirty="0"/>
          </a:p>
        </p:txBody>
      </p:sp>
      <p:pic>
        <p:nvPicPr>
          <p:cNvPr id="1026" name="Picture 2" descr="http://www.csci.csusb.edu/facultyStaff/full_time/photos/David_Tu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052918"/>
            <a:ext cx="2914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Part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Fibs = map fib [0..]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 0 = 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 1 =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 (n + 2) = Fibs! (n + 1) + Fibs! 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= layn (map shownum Fibs)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35" y="452718"/>
            <a:ext cx="9404723" cy="1400530"/>
          </a:xfrm>
        </p:spPr>
        <p:txBody>
          <a:bodyPr/>
          <a:lstStyle/>
          <a:p>
            <a:r>
              <a:rPr lang="en-US" dirty="0" smtClean="0"/>
              <a:t>Compiler </a:t>
            </a:r>
            <a:br>
              <a:rPr lang="en-US" dirty="0" smtClean="0"/>
            </a:br>
            <a:r>
              <a:rPr lang="en-US" dirty="0" smtClean="0"/>
              <a:t>Part </a:t>
            </a:r>
            <a:br>
              <a:rPr lang="en-US" dirty="0" smtClean="0"/>
            </a:b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37" y="0"/>
            <a:ext cx="4787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35" y="452718"/>
            <a:ext cx="9404723" cy="1400530"/>
          </a:xfrm>
        </p:spPr>
        <p:txBody>
          <a:bodyPr/>
          <a:lstStyle/>
          <a:p>
            <a:r>
              <a:rPr lang="en-US" dirty="0" smtClean="0"/>
              <a:t>Compiler </a:t>
            </a:r>
            <a:br>
              <a:rPr lang="en-US" dirty="0" smtClean="0"/>
            </a:br>
            <a:r>
              <a:rPr lang="en-US" dirty="0" smtClean="0"/>
              <a:t>Part </a:t>
            </a:r>
            <a:br>
              <a:rPr lang="en-US" dirty="0" smtClean="0"/>
            </a:br>
            <a:r>
              <a:rPr lang="en-US" dirty="0" smtClean="0"/>
              <a:t>6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1332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92" y="0"/>
            <a:ext cx="474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</a:t>
            </a:r>
            <a:br>
              <a:rPr lang="en-US" dirty="0" smtClean="0"/>
            </a:br>
            <a:r>
              <a:rPr lang="en-US" dirty="0" smtClean="0"/>
              <a:t>Part </a:t>
            </a:r>
            <a:br>
              <a:rPr lang="en-US" dirty="0" smtClean="0"/>
            </a:b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0" y="2786062"/>
            <a:ext cx="11152489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</a:t>
            </a:r>
            <a:br>
              <a:rPr lang="en-US" dirty="0" smtClean="0"/>
            </a:br>
            <a:r>
              <a:rPr lang="en-US" dirty="0" smtClean="0"/>
              <a:t>Part </a:t>
            </a:r>
            <a:br>
              <a:rPr lang="en-US" dirty="0" smtClean="0"/>
            </a:br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415098"/>
            <a:ext cx="7581900" cy="48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Last update: 22 December </a:t>
            </a:r>
            <a:r>
              <a:rPr lang="en-US" sz="4000" i="1" dirty="0" smtClean="0"/>
              <a:t>2010</a:t>
            </a:r>
          </a:p>
          <a:p>
            <a:endParaRPr lang="en-US" sz="4000" i="1" dirty="0"/>
          </a:p>
          <a:p>
            <a:r>
              <a:rPr lang="en-US" sz="4000" i="1" dirty="0" smtClean="0"/>
              <a:t>Last release in 2008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49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81114"/>
            <a:ext cx="8946541" cy="419548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and excels at fast prototyping.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interested in working with tuples I would recommend that you take a look at this language on a curiosity standpoint.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mainly implemented on Unix systems.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was produced by Research Software Ltd. of England </a:t>
            </a:r>
            <a:r>
              <a:rPr lang="en-US" sz="2800" dirty="0" smtClean="0"/>
              <a:t>and </a:t>
            </a:r>
            <a:r>
              <a:rPr lang="en-US" sz="2800" dirty="0"/>
              <a:t>was the first purely functional language to be commercially supported. Miranda was first released in 1985, as a fast interpreter in C for </a:t>
            </a:r>
            <a:r>
              <a:rPr lang="en-US" sz="2800" dirty="0" smtClean="0"/>
              <a:t>Unix</a:t>
            </a:r>
            <a:r>
              <a:rPr lang="en-US" sz="2800" dirty="0"/>
              <a:t>-</a:t>
            </a:r>
            <a:r>
              <a:rPr lang="en-US" sz="2800" dirty="0" smtClean="0"/>
              <a:t>flavor </a:t>
            </a:r>
            <a:r>
              <a:rPr lang="en-US" sz="2800" dirty="0"/>
              <a:t>operating systems, with subsequent releases in 1987 and 1989.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later Haskell programming language is similar in many ways to Miranda.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upload.wikimedia.org/wikipedia/en/c/c4/Miranda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78" y="253048"/>
            <a:ext cx="28860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393624"/>
            <a:ext cx="9404723" cy="1400530"/>
          </a:xfrm>
        </p:spPr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2259746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Miranda is a modern functional programming language </a:t>
            </a:r>
            <a:r>
              <a:rPr lang="en-US" sz="3200" dirty="0" smtClean="0"/>
              <a:t>designed           by </a:t>
            </a:r>
            <a:r>
              <a:rPr lang="en-US" sz="3200" dirty="0"/>
              <a:t>David Turner of the University of Kent, with lazy evaluation, polymorphic strong typing, and a powerful module system. </a:t>
            </a:r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dirty="0"/>
              <a:t>program written in Miranda is typically 5 to 15 times shorter than the corresponding program in C or Java. 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685984192"/>
              </p:ext>
            </p:extLst>
          </p:nvPr>
        </p:nvGraphicFramePr>
        <p:xfrm>
          <a:off x="6847113" y="1041199"/>
          <a:ext cx="5214257" cy="240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8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39686"/>
            <a:ext cx="10710737" cy="4933098"/>
          </a:xfrm>
        </p:spPr>
        <p:txBody>
          <a:bodyPr>
            <a:noAutofit/>
          </a:bodyPr>
          <a:lstStyle/>
          <a:p>
            <a:r>
              <a:rPr lang="en-US" sz="2800" dirty="0" smtClean="0"/>
              <a:t>Non-Strict functional Language : Program works under the concept of lazy evaluation. (pass equation till need it the do “work”)</a:t>
            </a:r>
          </a:p>
          <a:p>
            <a:pPr lvl="1"/>
            <a:r>
              <a:rPr lang="en-US" sz="2400" dirty="0"/>
              <a:t>Advantage?  Can pass large data structures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Purely Functional : Excludes destructive modifications.</a:t>
            </a:r>
          </a:p>
          <a:p>
            <a:pPr lvl="1"/>
            <a:r>
              <a:rPr lang="en-US" sz="2400" dirty="0" smtClean="0"/>
              <a:t>Why is this desired?	Think Space saving</a:t>
            </a:r>
          </a:p>
          <a:p>
            <a:pPr lvl="2"/>
            <a:r>
              <a:rPr lang="en-US" sz="2000" dirty="0" smtClean="0"/>
              <a:t>Thesaurus: instead of copy for every person you can make a custom sub list for each person on their own modifications and still have them access the main thesaurus.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05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/>
              <a:t>P</a:t>
            </a:r>
            <a:r>
              <a:rPr lang="en-US" sz="3200" dirty="0" smtClean="0"/>
              <a:t>urely </a:t>
            </a:r>
            <a:r>
              <a:rPr lang="en-US" sz="3200" dirty="0"/>
              <a:t>F</a:t>
            </a:r>
            <a:r>
              <a:rPr lang="en-US" sz="3200" dirty="0" smtClean="0"/>
              <a:t>unctional </a:t>
            </a:r>
            <a:r>
              <a:rPr lang="en-US" sz="3200" dirty="0"/>
              <a:t>- no side effects</a:t>
            </a:r>
          </a:p>
          <a:p>
            <a:pPr lvl="0"/>
            <a:r>
              <a:rPr lang="en-US" sz="3200" dirty="0"/>
              <a:t>H</a:t>
            </a:r>
            <a:r>
              <a:rPr lang="en-US" sz="3200" dirty="0" smtClean="0"/>
              <a:t>igher Order </a:t>
            </a:r>
            <a:r>
              <a:rPr lang="en-US" sz="3200" dirty="0"/>
              <a:t>- supports functional data</a:t>
            </a:r>
          </a:p>
          <a:p>
            <a:pPr lvl="0"/>
            <a:r>
              <a:rPr lang="en-US" sz="3200" dirty="0"/>
              <a:t>L</a:t>
            </a:r>
            <a:r>
              <a:rPr lang="en-US" sz="3200" dirty="0" smtClean="0"/>
              <a:t>azy </a:t>
            </a:r>
            <a:r>
              <a:rPr lang="en-US" sz="3200" dirty="0"/>
              <a:t>- supports non strict functions and infinite data objects</a:t>
            </a:r>
          </a:p>
          <a:p>
            <a:pPr lvl="0"/>
            <a:r>
              <a:rPr lang="en-US" sz="3200" dirty="0"/>
              <a:t>L</a:t>
            </a:r>
            <a:r>
              <a:rPr lang="en-US" sz="3200" dirty="0" smtClean="0"/>
              <a:t>ist </a:t>
            </a:r>
            <a:r>
              <a:rPr lang="en-US" sz="3200" dirty="0"/>
              <a:t>C</a:t>
            </a:r>
            <a:r>
              <a:rPr lang="en-US" sz="3200" dirty="0" smtClean="0"/>
              <a:t>omprehensions</a:t>
            </a:r>
            <a:endParaRPr lang="en-US" sz="3200" dirty="0"/>
          </a:p>
          <a:p>
            <a:pPr lvl="0"/>
            <a:r>
              <a:rPr lang="en-US" sz="3200" dirty="0"/>
              <a:t>P</a:t>
            </a:r>
            <a:r>
              <a:rPr lang="en-US" sz="3200" dirty="0" smtClean="0"/>
              <a:t>olymorphic </a:t>
            </a:r>
            <a:r>
              <a:rPr lang="en-US" sz="3200" dirty="0"/>
              <a:t>S</a:t>
            </a:r>
            <a:r>
              <a:rPr lang="en-US" sz="3200" dirty="0" smtClean="0"/>
              <a:t>trong </a:t>
            </a:r>
            <a:r>
              <a:rPr lang="en-US" sz="3200" dirty="0"/>
              <a:t>T</a:t>
            </a:r>
            <a:r>
              <a:rPr lang="en-US" sz="3200" dirty="0" smtClean="0"/>
              <a:t>yping</a:t>
            </a:r>
            <a:endParaRPr lang="en-US" sz="3200" dirty="0"/>
          </a:p>
          <a:p>
            <a:pPr lvl="0"/>
            <a:r>
              <a:rPr lang="en-US" sz="3200" dirty="0"/>
              <a:t>A</a:t>
            </a:r>
            <a:r>
              <a:rPr lang="en-US" sz="3200" dirty="0" smtClean="0"/>
              <a:t>bstract </a:t>
            </a:r>
            <a:r>
              <a:rPr lang="en-US" sz="3200" dirty="0"/>
              <a:t>D</a:t>
            </a:r>
            <a:r>
              <a:rPr lang="en-US" sz="3200" dirty="0" smtClean="0"/>
              <a:t>ata </a:t>
            </a:r>
            <a:r>
              <a:rPr lang="en-US" sz="3200" dirty="0"/>
              <a:t>T</a:t>
            </a:r>
            <a:r>
              <a:rPr lang="en-US" sz="3200" dirty="0" smtClean="0"/>
              <a:t>ypes </a:t>
            </a:r>
            <a:r>
              <a:rPr lang="en-US" sz="3200" dirty="0"/>
              <a:t>and M</a:t>
            </a:r>
            <a:r>
              <a:rPr lang="en-US" sz="3200" dirty="0" smtClean="0"/>
              <a:t>odules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18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Features: </a:t>
            </a:r>
            <a:r>
              <a:rPr lang="en-US" sz="4400" dirty="0" smtClean="0"/>
              <a:t>Higher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Ability for it’s functions to do one of the following.</a:t>
            </a:r>
          </a:p>
          <a:p>
            <a:pPr lvl="1"/>
            <a:r>
              <a:rPr lang="en-US" sz="3200" dirty="0"/>
              <a:t>Take 1 or more functions as input</a:t>
            </a:r>
          </a:p>
          <a:p>
            <a:pPr lvl="1"/>
            <a:r>
              <a:rPr lang="en-US" sz="3200" dirty="0"/>
              <a:t>Output a </a:t>
            </a:r>
            <a:r>
              <a:rPr lang="en-US" sz="3200" dirty="0" smtClean="0"/>
              <a:t>function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78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Features: List Comprehensions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Syntactic construct available for creating a list based on existing lists.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[n * n | n &lt;- [1..100] ]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dirty="0"/>
              <a:t>Features</a:t>
            </a:r>
            <a:r>
              <a:rPr lang="en-US" sz="4400" dirty="0" smtClean="0"/>
              <a:t>: </a:t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            Polymorphic </a:t>
            </a:r>
            <a:r>
              <a:rPr lang="en-US" sz="4400" dirty="0"/>
              <a:t>Strong Typing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That is, every expression and every </a:t>
            </a:r>
            <a:r>
              <a:rPr lang="en-US" sz="2800" dirty="0" smtClean="0"/>
              <a:t>sub expression </a:t>
            </a:r>
            <a:r>
              <a:rPr lang="en-US" sz="2800" dirty="0"/>
              <a:t>has a type, which can be deduced at compile time, and any inconsistency in the type structure of a script results in a compile time error </a:t>
            </a:r>
            <a:r>
              <a:rPr lang="en-US" sz="2800" dirty="0" smtClean="0"/>
              <a:t>message.</a:t>
            </a:r>
          </a:p>
          <a:p>
            <a:endParaRPr lang="en-US" sz="2800" dirty="0" smtClean="0"/>
          </a:p>
          <a:p>
            <a:r>
              <a:rPr lang="en-US" sz="2800" dirty="0" smtClean="0"/>
              <a:t>Primitive types - Number, Boolean, and Char.</a:t>
            </a:r>
          </a:p>
        </p:txBody>
      </p:sp>
    </p:spTree>
    <p:extLst>
      <p:ext uri="{BB962C8B-B14F-4D97-AF65-F5344CB8AC3E}">
        <p14:creationId xmlns:p14="http://schemas.microsoft.com/office/powerpoint/2010/main" val="4417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1065</TotalTime>
  <Words>772</Words>
  <Application>Microsoft Office PowerPoint</Application>
  <PresentationFormat>Widescreen</PresentationFormat>
  <Paragraphs>113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 3</vt:lpstr>
      <vt:lpstr>Ion</vt:lpstr>
      <vt:lpstr>The Miranda Programming Language</vt:lpstr>
      <vt:lpstr>Designer</vt:lpstr>
      <vt:lpstr>Language Developed</vt:lpstr>
      <vt:lpstr>Historical Background</vt:lpstr>
      <vt:lpstr>Types of Applications </vt:lpstr>
      <vt:lpstr>Features</vt:lpstr>
      <vt:lpstr>Features: Higher Order</vt:lpstr>
      <vt:lpstr>Features: List Comprehensions </vt:lpstr>
      <vt:lpstr>Features:               Polymorphic Strong Typing </vt:lpstr>
      <vt:lpstr>Features: Abstract Data Types and Modules </vt:lpstr>
      <vt:lpstr>Examples 1 : Primes</vt:lpstr>
      <vt:lpstr>Example 2 : Fibonacci</vt:lpstr>
      <vt:lpstr>Language Basics : List</vt:lpstr>
      <vt:lpstr>Language Basics: Guard</vt:lpstr>
      <vt:lpstr>Language Basics: Currying</vt:lpstr>
      <vt:lpstr>Language Basics: Tuples</vt:lpstr>
      <vt:lpstr>Compiler Part 1</vt:lpstr>
      <vt:lpstr>Compiler  Part  2</vt:lpstr>
      <vt:lpstr>Compiler Part 3</vt:lpstr>
      <vt:lpstr>Compiler Part 4</vt:lpstr>
      <vt:lpstr>Compiler  Part  5</vt:lpstr>
      <vt:lpstr>Compiler  Part  6     1332</vt:lpstr>
      <vt:lpstr>Compiler Part  7</vt:lpstr>
      <vt:lpstr>Compiler  Part  8</vt:lpstr>
      <vt:lpstr>Current State</vt:lpstr>
      <vt:lpstr>Summery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Miranda Programming Language</dc:title>
  <dc:creator>Sokar</dc:creator>
  <cp:lastModifiedBy>Sokar</cp:lastModifiedBy>
  <cp:revision>27</cp:revision>
  <dcterms:created xsi:type="dcterms:W3CDTF">2013-07-05T22:55:35Z</dcterms:created>
  <dcterms:modified xsi:type="dcterms:W3CDTF">2013-07-08T14:19:47Z</dcterms:modified>
</cp:coreProperties>
</file>