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731" autoAdjust="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17136-4722-2B49-B66D-7842A83A1B9B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A417-2EE1-3143-9C75-7EED21F558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COP3503H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</a:p>
          <a:p>
            <a:r>
              <a:rPr lang="en-US" dirty="0" smtClean="0"/>
              <a:t>Fall 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Lindenmayer</a:t>
            </a:r>
            <a:r>
              <a:rPr lang="en-US" dirty="0" smtClean="0"/>
              <a:t> Systems</a:t>
            </a:r>
            <a:br>
              <a:rPr lang="en-US" dirty="0" smtClean="0"/>
            </a:br>
            <a:r>
              <a:rPr lang="en-US" dirty="0" smtClean="0"/>
              <a:t>11:30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Skyler</a:t>
            </a:r>
            <a:r>
              <a:rPr lang="en-US" dirty="0" smtClean="0"/>
              <a:t> </a:t>
            </a:r>
            <a:r>
              <a:rPr lang="en-US" dirty="0" err="1" smtClean="0"/>
              <a:t>Goodell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TJ </a:t>
            </a:r>
            <a:r>
              <a:rPr lang="en-US" dirty="0" err="1" smtClean="0"/>
              <a:t>Horwath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Daniel Wasserman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1" y="3130974"/>
            <a:ext cx="1223818" cy="13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4594859"/>
            <a:ext cx="1223818" cy="134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643" y="1711976"/>
            <a:ext cx="1229976" cy="13529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Pathfinders</a:t>
            </a:r>
            <a:br>
              <a:rPr lang="en-US" dirty="0" smtClean="0"/>
            </a:br>
            <a:r>
              <a:rPr lang="en-US" dirty="0" smtClean="0"/>
              <a:t>11:39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Jennifer Graham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Kevin </a:t>
            </a:r>
            <a:r>
              <a:rPr lang="en-US" dirty="0" err="1" smtClean="0"/>
              <a:t>Joslyn</a:t>
            </a:r>
            <a:r>
              <a:rPr lang="en-US" dirty="0" smtClean="0"/>
              <a:t/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Andre </a:t>
            </a:r>
            <a:r>
              <a:rPr lang="en-US" dirty="0" err="1" smtClean="0"/>
              <a:t>Miereles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1" y="1657771"/>
            <a:ext cx="1223816" cy="1346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3130973"/>
            <a:ext cx="1223817" cy="1346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08801" y="4631267"/>
            <a:ext cx="1223816" cy="1346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Textcraft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11:48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</a:t>
            </a:r>
            <a:r>
              <a:rPr lang="en-US" dirty="0" err="1" smtClean="0"/>
              <a:t>Ellett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Nick Phillips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51" y="1562118"/>
            <a:ext cx="1227666" cy="135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951" y="3632179"/>
            <a:ext cx="1227666" cy="1350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of Life</a:t>
            </a:r>
            <a:br>
              <a:rPr lang="en-US" dirty="0" smtClean="0"/>
            </a:br>
            <a:r>
              <a:rPr lang="en-US" dirty="0" smtClean="0"/>
              <a:t>11:56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Ang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Toby </a:t>
            </a:r>
            <a:r>
              <a:rPr lang="en-US" dirty="0" err="1" smtClean="0"/>
              <a:t>Tobkin</a:t>
            </a:r>
            <a:r>
              <a:rPr lang="en-US" dirty="0" smtClean="0"/>
              <a:t/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51" y="1600200"/>
            <a:ext cx="1227666" cy="1350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949" y="3581381"/>
            <a:ext cx="1227667" cy="13504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CSIRO Facial Recognition</a:t>
            </a:r>
            <a:br>
              <a:rPr lang="en-US" dirty="0" smtClean="0"/>
            </a:br>
            <a:r>
              <a:rPr lang="en-US" dirty="0" smtClean="0"/>
              <a:t>12:04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Tony Aguilar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 </a:t>
            </a:r>
            <a:r>
              <a:rPr lang="en-US" dirty="0" err="1" smtClean="0"/>
              <a:t>Unrue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1600200"/>
            <a:ext cx="1223818" cy="134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648" y="3623719"/>
            <a:ext cx="1219969" cy="1341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Networks</a:t>
            </a:r>
            <a:br>
              <a:rPr lang="en-US" dirty="0" smtClean="0"/>
            </a:br>
            <a:r>
              <a:rPr lang="en-US" dirty="0" smtClean="0"/>
              <a:t>12:12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Bradley Maier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Kyle Burnett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799" y="1600200"/>
            <a:ext cx="1223818" cy="134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253" y="3623712"/>
            <a:ext cx="1235364" cy="1358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74</Words>
  <Application>Microsoft Macintosh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COP3503H</vt:lpstr>
      <vt:lpstr>Lindenmayer Systems 11:30</vt:lpstr>
      <vt:lpstr>Pathfinders 11:39_x0013_</vt:lpstr>
      <vt:lpstr>Textcraft 11:48_x0013_</vt:lpstr>
      <vt:lpstr>Tree of Life 11:56_x0013_</vt:lpstr>
      <vt:lpstr>CSIRO Facial Recognition 12:04</vt:lpstr>
      <vt:lpstr>Neural Networks 12:12</vt:lpstr>
    </vt:vector>
  </TitlesOfParts>
  <Company>University of Central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COP3503H</dc:title>
  <dc:creator>Charles Hughes</dc:creator>
  <cp:lastModifiedBy>Charles Hughes</cp:lastModifiedBy>
  <cp:revision>5</cp:revision>
  <dcterms:created xsi:type="dcterms:W3CDTF">2011-12-02T14:55:40Z</dcterms:created>
  <dcterms:modified xsi:type="dcterms:W3CDTF">2011-12-02T15:20:17Z</dcterms:modified>
</cp:coreProperties>
</file>