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0452" autoAdjust="0"/>
  </p:normalViewPr>
  <p:slideViewPr>
    <p:cSldViewPr>
      <p:cViewPr>
        <p:scale>
          <a:sx n="60" d="100"/>
          <a:sy n="60" d="100"/>
        </p:scale>
        <p:origin x="-54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93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smtClean="0">
                <a:latin typeface="Stencil" pitchFamily="82" charset="0"/>
              </a:rPr>
              <a:t>Merge Sort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Earlier we </a:t>
            </a:r>
            <a:r>
              <a:rPr lang="en-US" dirty="0" smtClean="0"/>
              <a:t>covered Insertion Sort, Bubble Sort, and Selection Sort.</a:t>
            </a:r>
          </a:p>
          <a:p>
            <a:pPr lvl="1"/>
            <a:r>
              <a:rPr lang="en-US" dirty="0" smtClean="0"/>
              <a:t>In these algorithms we end up making a significant number of possible comparisons and swaps between elements.</a:t>
            </a:r>
          </a:p>
          <a:p>
            <a:pPr lvl="1"/>
            <a:r>
              <a:rPr lang="en-US" dirty="0" smtClean="0"/>
              <a:t>All of these have a worst and average case performance of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Is there a more clever, quicker way to sort numbers that does not require looking at most possible pairs of numbers?</a:t>
            </a:r>
          </a:p>
          <a:p>
            <a:r>
              <a:rPr lang="en-US" dirty="0" smtClean="0"/>
              <a:t>Today we will talk about </a:t>
            </a:r>
            <a:r>
              <a:rPr lang="en-US" dirty="0" err="1" smtClean="0"/>
              <a:t>MergeSort</a:t>
            </a:r>
            <a:r>
              <a:rPr lang="en-US" dirty="0" smtClean="0"/>
              <a:t> that uses recursion and a clever idea in sorting two separately sorted arrays.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merging of two sorted lists is a tool we can use in Merge Sort.</a:t>
            </a:r>
          </a:p>
          <a:p>
            <a:r>
              <a:rPr lang="en-US" dirty="0" smtClean="0"/>
              <a:t>Say you are given 2 arrays, each of which is already sorted.</a:t>
            </a:r>
          </a:p>
          <a:p>
            <a:pPr lvl="1"/>
            <a:r>
              <a:rPr lang="en-US" dirty="0" smtClean="0"/>
              <a:t>Now your job is to efficiently combine the 2 arrays into 1 larger one which contains all of the values of the 2 smaller arrays in sorted order.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essential idea is this:</a:t>
            </a:r>
          </a:p>
          <a:p>
            <a:pPr>
              <a:buNone/>
            </a:pPr>
            <a:r>
              <a:rPr lang="en-US" dirty="0" smtClean="0"/>
              <a:t>Array 1: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Array 2: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Merged:</a:t>
            </a:r>
          </a:p>
          <a:p>
            <a:pPr>
              <a:buNone/>
            </a:pPr>
            <a:endParaRPr lang="en-US" dirty="0" smtClean="0"/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Keep track of the smallest value in each array that hasn’t been placed in order in the larger array yet.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Compare these two smallest values from each array.  Place the smallest of the two values in the next location in the larger array.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Adjust the smallest value for the appropriate array.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Continue this process until all values have been placed in the large array.</a:t>
            </a:r>
          </a:p>
          <a:p>
            <a:pPr marL="571500" indent="-514350"/>
            <a:r>
              <a:rPr lang="en-US" dirty="0" smtClean="0"/>
              <a:t>What does this remind you of?  We talked about an algorithm that combines 2 sorted lists of names…</a:t>
            </a:r>
          </a:p>
          <a:p>
            <a:pPr marL="971550" lvl="1" indent="-514350"/>
            <a:r>
              <a:rPr lang="en-US" dirty="0" smtClean="0"/>
              <a:t>Sorted List Matching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1447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minA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2286000"/>
          <a:ext cx="6096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1805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291548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minB</a:t>
                      </a:r>
                      <a:endParaRPr lang="en-US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124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3124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2286000"/>
          <a:ext cx="6096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180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1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trike="sngStrike" dirty="0" err="1" smtClean="0"/>
                        <a:t>minB</a:t>
                      </a:r>
                      <a:endParaRPr lang="en-US" sz="1600" strike="sngStrike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minB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last example of merge on the board.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use the Merge function to sort an entire array, since we we’re merging special arrays where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halves were already sorted?</a:t>
            </a:r>
          </a:p>
          <a:p>
            <a:endParaRPr lang="en-US" dirty="0"/>
          </a:p>
          <a:p>
            <a:r>
              <a:rPr lang="en-US" dirty="0" smtClean="0"/>
              <a:t>The main idea: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Sort the first half of the array, using merge sort.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Sort the second half of the array, using merge sort.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Now, we do have a situation to use the Merge algorithm.  Simply merge the first half of the array with the second half.</a:t>
            </a:r>
          </a:p>
          <a:p>
            <a:pPr marL="571500" indent="-514350"/>
            <a:r>
              <a:rPr lang="en-US" dirty="0" smtClean="0"/>
              <a:t>So all of the actual sorting gets done in the Merge method.</a:t>
            </a:r>
          </a:p>
          <a:p>
            <a:pPr marL="571500" indent="-514350"/>
            <a:r>
              <a:rPr lang="en-US" dirty="0" smtClean="0"/>
              <a:t>Let’s do an example to demonstrate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3429000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values[],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end) {   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(start &lt; end) { 	// Check if more than 1 element      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mid =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start+end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)/2;           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(values, start, mid);  // Sort 1</a:t>
            </a:r>
            <a:r>
              <a:rPr lang="en-US" sz="2000" b="1" baseline="30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half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(values, mid+1, end);  // Sort 2</a:t>
            </a:r>
            <a:r>
              <a:rPr lang="en-US" sz="2000" b="1" baseline="30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half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Merge(values, start, mid+1, end);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819400"/>
          <a:ext cx="3483428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38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09800" y="3581400"/>
          <a:ext cx="174171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38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343400"/>
          <a:ext cx="870857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38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11486" y="3581400"/>
          <a:ext cx="174171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76600" y="4343400"/>
          <a:ext cx="870857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39343" y="4343400"/>
          <a:ext cx="870857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910943" y="4343400"/>
          <a:ext cx="870857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 rot="5400000">
            <a:off x="2476500" y="46101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Merge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057400" y="5334000"/>
          <a:ext cx="174171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38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800600" y="5334000"/>
          <a:ext cx="174171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>
          <a:xfrm rot="5400000">
            <a:off x="5219700" y="46101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Merge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3848100" y="56007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Merge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90800" y="6334760"/>
          <a:ext cx="3483428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38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Shown on the board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667000"/>
          <a:ext cx="7295513" cy="3027204"/>
        </p:xfrm>
        <a:graphic>
          <a:graphicData uri="http://schemas.openxmlformats.org/drawingml/2006/table">
            <a:tbl>
              <a:tblPr/>
              <a:tblGrid>
                <a:gridCol w="861763"/>
                <a:gridCol w="802820"/>
                <a:gridCol w="802820"/>
                <a:gridCol w="802820"/>
                <a:gridCol w="805058"/>
                <a:gridCol w="805058"/>
                <a:gridCol w="805058"/>
                <a:gridCol w="805058"/>
                <a:gridCol w="805058"/>
              </a:tblGrid>
              <a:tr h="3602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Sorted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524000"/>
            <a:ext cx="7114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Show contents of the array after each merge occurs in </a:t>
            </a:r>
          </a:p>
          <a:p>
            <a:r>
              <a:rPr lang="en-US" sz="2400" b="1" dirty="0" smtClean="0"/>
              <a:t>the process of Merge-Sorting the array below: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15464</TotalTime>
  <Words>489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ucf_STRIPES_yellow</vt:lpstr>
      <vt:lpstr>Merge Sort</vt:lpstr>
      <vt:lpstr>Introduction</vt:lpstr>
      <vt:lpstr>The Merge</vt:lpstr>
      <vt:lpstr>The Merge</vt:lpstr>
      <vt:lpstr>Example on the Board</vt:lpstr>
      <vt:lpstr>Merge Sort</vt:lpstr>
      <vt:lpstr>Merge Sort</vt:lpstr>
      <vt:lpstr>Merge Sort Analysis</vt:lpstr>
      <vt:lpstr>Practice Problem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366</cp:revision>
  <dcterms:created xsi:type="dcterms:W3CDTF">2011-06-06T20:26:19Z</dcterms:created>
  <dcterms:modified xsi:type="dcterms:W3CDTF">2012-03-20T15:20:53Z</dcterms:modified>
</cp:coreProperties>
</file>