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media/image44.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8" r:id="rId3"/>
    <p:sldId id="288" r:id="rId4"/>
    <p:sldId id="291" r:id="rId5"/>
    <p:sldId id="293" r:id="rId6"/>
    <p:sldId id="300" r:id="rId7"/>
    <p:sldId id="259" r:id="rId8"/>
    <p:sldId id="260" r:id="rId9"/>
    <p:sldId id="261" r:id="rId10"/>
    <p:sldId id="262" r:id="rId11"/>
    <p:sldId id="263" r:id="rId12"/>
    <p:sldId id="264" r:id="rId13"/>
    <p:sldId id="265" r:id="rId14"/>
    <p:sldId id="266" r:id="rId15"/>
    <p:sldId id="267" r:id="rId16"/>
    <p:sldId id="305" r:id="rId17"/>
    <p:sldId id="268" r:id="rId18"/>
    <p:sldId id="269" r:id="rId19"/>
    <p:sldId id="270" r:id="rId20"/>
    <p:sldId id="301" r:id="rId21"/>
    <p:sldId id="271" r:id="rId22"/>
    <p:sldId id="302" r:id="rId23"/>
    <p:sldId id="272" r:id="rId24"/>
    <p:sldId id="273" r:id="rId25"/>
    <p:sldId id="274" r:id="rId26"/>
    <p:sldId id="275" r:id="rId27"/>
    <p:sldId id="276" r:id="rId28"/>
    <p:sldId id="277" r:id="rId29"/>
    <p:sldId id="278" r:id="rId30"/>
    <p:sldId id="279" r:id="rId31"/>
    <p:sldId id="303" r:id="rId32"/>
    <p:sldId id="280" r:id="rId33"/>
    <p:sldId id="281" r:id="rId34"/>
    <p:sldId id="282" r:id="rId35"/>
    <p:sldId id="283" r:id="rId36"/>
    <p:sldId id="284" r:id="rId37"/>
    <p:sldId id="297" r:id="rId38"/>
    <p:sldId id="296" r:id="rId39"/>
    <p:sldId id="295" r:id="rId40"/>
    <p:sldId id="298" r:id="rId41"/>
    <p:sldId id="292" r:id="rId42"/>
    <p:sldId id="304" r:id="rId43"/>
    <p:sldId id="299"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5:57:26.664"/>
    </inkml:context>
    <inkml:brush xml:id="br0">
      <inkml:brushProperty name="width" value="0.05" units="cm"/>
      <inkml:brushProperty name="height" value="0.05" units="cm"/>
      <inkml:brushProperty name="color" value="#E71224"/>
      <inkml:brushProperty name="ignorePressure" value="1"/>
    </inkml:brush>
  </inkml:definitions>
  <inkml:trace contextRef="#ctx0" brushRef="#br0">169 1581,'0'-1517,"0"1512,0 0,0 0,-1 1,-1-10,1 13,1 0,-1-1,1 1,-1-1,0 1,1 0,-1-1,0 1,0 0,0 0,0 0,0 0,0 0,0 0,-1 0,1 0,0 0,0 1,-1-1,-1-1,-5 0,0 1,-1-1,1 2,-1-1,0 1,-14 1,6 0,-10 0,1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5:58:05.590"/>
    </inkml:context>
    <inkml:brush xml:id="br0">
      <inkml:brushProperty name="width" value="0.05" units="cm"/>
      <inkml:brushProperty name="height" value="0.05" units="cm"/>
      <inkml:brushProperty name="color" value="#E71224"/>
      <inkml:brushProperty name="ignorePressure" value="1"/>
    </inkml:brush>
  </inkml:definitions>
  <inkml:trace contextRef="#ctx0" brushRef="#br0">63 163,'-1'0,"0"0,0 0,1 0,-1 1,0-1,0 1,0-1,0 0,0 1,0-1,0 1,0 0,1-1,-1 1,0 0,1 0,-1-1,0 1,1 0,-1 0,1 0,-1 0,1 0,-1-1,1 1,0 0,0 0,-1 2,0 4,-1-1,1 1,0 7,1-11,0-1,-1 4,1 1,0-1,1 9,-1-13,0-1,1 1,-1-1,0 1,1 0,-1-1,1 0,0 1,0-1,-1 1,1-1,0 0,0 0,0 1,0-1,0 0,1 0,-1 0,3 1,-2 0,1-1,0 0,0 0,0-1,-1 1,1 0,0-1,0 0,0 0,0 0,0 0,0 0,0 0,0-1,0 0,0 1,0-1,-1 0,1 0,0-1,-1 1,1-1,-1 1,1-1,-1 0,1 0,-1 0,0 0,0 0,0 0,3-6,1-5,0-1,-1 1,-1-2,0 1,-1 0,0-1,1-21,-4 28,0 0,0 0,-1-12,0 18,1-1,-1 0,0 1,1 0,-1-1,0 1,0 0,-1-1,1 1,0 0,-1 0,0 0,1 0,-5-3,1 1,0 1,0 0,0 0,0 1,-11-4,-30-7,40 12,-4-2,0 2,-17-2,10 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5:58:08.044"/>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1,'0'1,"0"0,0 0,0 0,0 1,1-1,-1 0,0 0,1 0,-1 0,1 0,-1 1,1-1,-1 0,1 0,0 0,0-1,1 3,0-2,-1 0,1 1,0-1,0 0,0 0,1 0,-1 0,3 1,5 0,-1 0,1-1,14 0,-21-1,101-1,-181 1,57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5:58:10.542"/>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1,'4'0,"7"0,2 0,4 0,0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5:58:12.671"/>
    </inkml:context>
    <inkml:brush xml:id="br0">
      <inkml:brushProperty name="width" value="0.05" units="cm"/>
      <inkml:brushProperty name="height" value="0.05" units="cm"/>
      <inkml:brushProperty name="color" value="#E71224"/>
      <inkml:brushProperty name="ignorePressure" value="1"/>
    </inkml:brush>
  </inkml:definitions>
  <inkml:trace contextRef="#ctx0" brushRef="#br0">130 53,'0'-4,"0"-6,-4-2,-6 2,-4 3,-3 2,-3 2,-3 1,0 2,4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5:58:14.785"/>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1,'0'2,"5"1,5-1,3 0,4 0,4-2,-3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5:58:17.025"/>
    </inkml:context>
    <inkml:brush xml:id="br0">
      <inkml:brushProperty name="width" value="0.05" units="cm"/>
      <inkml:brushProperty name="height" value="0.05" units="cm"/>
      <inkml:brushProperty name="color" value="#E71224"/>
      <inkml:brushProperty name="ignorePressure" value="1"/>
    </inkml:brush>
  </inkml:definitions>
  <inkml:trace contextRef="#ctx0" brushRef="#br0">16 11,'0'2,"0"5,2 1,1-2,0-7,-1-6,-3-1,-3 1,-5 1,-2 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5:58:20.274"/>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5:58:20.620"/>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5:58:18.694"/>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5:58:19.038"/>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5:57:31.478"/>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0,'0'1123,"0"-1114,1 0,2 19,-2-25,-1 0,1 0,0 0,1 0,-1 0,0 0,1 0,0-1,0 1,0 0,0-1,3 3,1 0,0 0,0-1,0 0,9 3,-8-3,1 0,-1 1,9 6,55 60,-30-27,-29-32,-1 1,0 0,-1 0,0 1,8 18,-8-14,0-4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5:58:23.173"/>
    </inkml:context>
    <inkml:brush xml:id="br0">
      <inkml:brushProperty name="width" value="0.05" units="cm"/>
      <inkml:brushProperty name="height" value="0.05" units="cm"/>
      <inkml:brushProperty name="color" value="#E71224"/>
      <inkml:brushProperty name="ignorePressure" value="1"/>
    </inkml:brush>
  </inkml:definitions>
  <inkml:trace contextRef="#ctx0" brushRef="#br0">196 0,'3'0,"-3"0,-2 0,-5 0,-11 0,-4 0,-3 0,-1 2,-1 1,4 4,6 6,4 0,4 0,4 2,2 4,2-3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6:12:54.766"/>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6:18:20.71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1,'1'0</inkml:trace>
  <inkml:trace contextRef="#ctx0" brushRef="#br0" timeOffset="1">436 1,'982'0,"-904"7,-49-4,-12-1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6:17:50.924"/>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6:17:56.024"/>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6:18:27.823"/>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0,'522'0,"-503"0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6:16:03.849"/>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0,'11'237,"1"-123,3 60,-14 97,-2-135,1-112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6:16:06.448"/>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0,'322'11,"-198"2,42 1,147-13,-152-2,382 1,-520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6:16:14.217"/>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1,'0'4,"0"6,0 4,0 3,0 3,0 3,0 0,0 0,0 5,0-2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6:16:15.579"/>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1,'0'2,"0"5,0 6,0 3,0 3,0 2,0 1,0-1,0 2,0-3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5:57:48.793"/>
    </inkml:context>
    <inkml:brush xml:id="br0">
      <inkml:brushProperty name="width" value="0.05" units="cm"/>
      <inkml:brushProperty name="height" value="0.05" units="cm"/>
      <inkml:brushProperty name="color" value="#E71224"/>
      <inkml:brushProperty name="ignorePressure" value="1"/>
    </inkml:brush>
  </inkml:definitions>
  <inkml:trace contextRef="#ctx0" brushRef="#br0">926 1813,'0'1,"-4"3,0 0,-1 0,1 0,-1-1,-5 4,-75 36,72-39,1 1,-1-1,0-1,0-1,-15 2,-119-4,71-1,71 1,0 0,-1 0,0-1,-11-1,16 1,-1 1,0-1,1 0,-1 1,0-1,1 0,-1 0,1 0,-1 0,1 0,0 0,0-1,-1 1,1 0,0-1,0 1,-1-3,-1-2,0-1,0 1,1-1,0 0,1 0,-1 0,0-13,2-53,1 45,0 8,0-13,-1 30,0 0,-1-1,1 1,-1 0,0 0,0 0,-1-4,1 5,0 0,-1 1,1-1,0 0,0 1,-1 0,1-1,-1 1,0 0,1 0,-1 0,0 0,1 0,-1 0,0 0,0 0,0 1,0-1,0 1,0 0,-4-1,-3 1,-1 0,1 0,-12 2,14-1,-58 11,44-7,-1-1,-23 1,44-5,-22 1,-25-2,45 0,0 1,0-1,0 1,0-1,0 0,1 0,-1-1,0 1,1 0,-1-1,1 1,-4-4,2 1,1 1,0-1,0 0,0 0,0 0,1 0,-3-5,1-1,0-1,1 1,0-1,0 0,1 0,0-11,2-109,2 63,-3-2,2-52,-1 118,0 1,1 0,-1 0,1 0,0 0,2-6,-3 8,1 0,0-1,0 1,-1 0,1 0,0 0,0-1,0 1,1 0,-1 0,0 1,0-1,0 0,1 0,-1 1,2-2,2 1,0 0,0 0,0 0,0 0,0 1,8 0,-9 0,1 0,-1 0,1-1,-1 1,1-1,-1 0,0 0,6-2,-9 2,1 0,-1 0,0 0,1 0,-1 1,0-2,0 1,0 0,0 0,0 0,0 0,0-1,0 1,0 0,-1-1,1 1,0-1,-1 1,1-1,-1 1,0-1,0 1,1-1,-1 0,0 1,0-1,0 1,-1-1,1 1,-1-3,-1-5,0 1,-1-1,0 1,-6-10,2 3,2 4,-8-19,1-1,-10-37,14 34,2 10,0-1,-3-41,10-87,-1 148,1-1,0 1,0 0,0 0,0 0,1 0,0 0,0 0,0 0,1 1,4-8,-4 9,-1-1,1 1,0 1,0-1,0 0,1 1,-1-1,1 1,-1 0,1 0,0 1,0-1,-1 1,1-1,7 0,-5 1,45-9,-44 8,1-1,-1 1,0-1,12-8,2-1,-1 0,30-11,-36 17,0 2,0 0,1 0,-1 1,15-1,52 4,-19 0,-57-1,-1 1,1-1,0 0,0 0,-1-1,1 1,-1-1,1 0,-1 0,0 0,0-1,0 0,0 1,0-1,-1-1,1 1,-1 0,4-5,-1-1,0 0,0-1,-1 1,0-1,-1 0,6-20,-3 8,9-38,-15 55,0-1,1 1,0 0,3-8,-4 11,1 0,-1 0,0 0,1 1,-1-1,1 0,0 1,0-1,-1 1,1 0,0-1,0 1,0 0,3-1,4-1,1 0,0 0,0 1,0 1,10-1,54 0,-66 3,210 11,-158-8,-35-4,47 9,-69-8,0-1,-1 1,0 0,1 0,-1 0,1 0,-1 1,0-1,0 1,0-1,0 1,0 0,0-1,0 1,-1 0,1 0,0 0,-1 1,0-1,0 0,1 1,-1-1,-1 0,1 1,1 3,0 5,-1 1,0-1,-1 1,-1 17,0-3,1-22,0 0,1 0,-1 0,1-1,-1 1,1 0,3 7,-3-10,-1 1,1 0,0-1,0 1,1-1,-1 1,0-1,1 0,-1 0,0 1,1-1,-1 0,1 0,0 0,-1 0,1-1,0 1,2 0,8 2,-1-2,1 0,-1 0,1-1,-1 0,13-2,5 0,1 1,-15 2,-1-2,0 0,0 0,15-4,-25 3,1 0,-1 0,1 0,-1-1,0 1,8-7,8-6,-8 8,8-4,-1-1,31-25,-42 29,1 0,0 1,0 0,1 1,0 0,12-6,-11 7,-1 1,1 0,-1 0,22-4,13 4,-1 2,47 3,-24 0,-27-1,39 1,-76-1,0 0,-1 0,1 1,0-1,-1 1,1 0,-1 0,1 0,-1 0,4 2,-5-2,0 0,1 0,-1 0,0 0,1 1,-1-1,0 0,0 1,0-1,0 1,-1 0,1-1,0 1,-1 0,1-1,0 3,3 21,-1-1,-1 32,2 13,-4-67,0 1,1 0,-1-1,1 1,0-1,0 1,0-1,0 1,1-1,-1 0,1 0,-1 0,1 1,0-1,-1-1,1 1,0 0,1 0,-1-1,5 3,2 1,0-1,1 0,0-1,12 2,15 6,71 31,-99-39,1 0,-1-1,13 2,14 4,-22-4,1 0,22 9,-33-10,1-1,0 1,-1-1,0 1,0 0,0 1,0-1,5 7,-3-3,-1 0,0 1,-1 0,1 0,-1 0,3 10,-2 1,7 34,-1-6,-6-26,3 27,-5 126,-4-101,1-65,0 0,-1 0,0 0,0 0,0 0,-1 0,0 0,-1 0,0-1,0 0,-1 1,0-1,0 0,0-1,-8 9,8-9,-1-1,0 0,1 0,0 1,-6 12,4-6,1 0,0 0,-14 21,9-18,-13 16,20-27,0-1,0 1,0-1,0 1,1 0,-3 7,4-9,1 0,-1-1,1 1,0 0,-1 0,1 0,0 0,1-1,-1 1,0 0,0 0,1 0,-1-1,1 1,-1 0,1 0,0-1,0 1,0-1,1 3,3 3,1 1,0-1,0 0,1-1,0 0,0 0,15 10,4-1,32 13,-32-16,-22-10,1 1,-1-1,0 1,0 0,0 0,-1 0,1 1,-1-1,0 1,5 6,-4-3,-1-1,1 1,-1 0,-1 0,1 0,1 10,0 6,-2 1,0 0,-3 31,1-50,0 6,0 1,0 0,-1 0,-3 14,3-23,1 0,-1 0,0 0,0-1,-1 1,1 0,0 0,-1-1,0 1,0-1,1 1,-2-1,1 0,0 0,0 0,0 0,-6 3,2-2,0-1,-1 0,1 0,-1 0,1-1,-1 1,-9-1,-51-1,46-1,-335-2,244 4,107-1,-1 0,1 0,0 1,0 0,-1 0,1 0,0 1,0-1,0 1,0 1,0-1,0 1,1 0,-1 0,1 0,0 0,0 1,0 0,0-1,1 1,0 1,0-1,0 1,0-1,0 1,1 0,0 0,-2 7,-4 26,6-26,-6 17,7-24,-1-1,1 0,-1 0,-1 0,1 0,0 0,-6 5,5-6,-1 1,1-1,-1 0,0 0,0 0,0-1,0 1,-1-1,-8 3,5-2,-1-1,1-1,-1 1,-14-1,4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6:16:16.198"/>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6:16:18.646"/>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1,'0'2,"0"5,0 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6:16:23.646"/>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0 158,'3'0,"-1"0,1-1,0 1,-1-1,1 0,-1 0,0 0,4-1,4-3,40-12,0 2,68-11,108-5,-144 20,-30 3,58-1,-73 9,65-4,72-5,-166 9,0 0,-1-1,1 0,-1-1,14-4,-6 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6:16:11.15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6:16:12.667"/>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0,'0'3,"0"2,0 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6:16:26.484"/>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0 227,'4'0,"-1"0,0-1,0 0,0 1,0-1,3-2,6-1,11-1,2 1,45-3,51 7,-58 1,-44-1,-1-1,1 0,27-7,-15 2,-16 3,0 0,-1-1,25-9,-12 0,6-3,0 2,54-16,-61 23,31-12,-31 10,-16 6,19-8,-19 6,53-24,-43 23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6:16:29.549"/>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0,'0'0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6:16:31.11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0,'0'768,"0"-758,1 0,0 0,2 10,3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6:18:55.615"/>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0 554,'0'-9,"1"0,0-1,0 1,1 0,0-1,0 1,1 0,0 0,1 1,0-1,0 1,1 0,0 0,1 0,-1 1,1-1,12-10,23-23,-33 31,0 1,1 0,1 0,-1 1,20-12,61-24,-78 39,-1 2,15-4,13-3,11-3,-33 9,16-5,-27 7,-1 0,0-1,0 1,0-1,0 0,0 0,4-5,58-52,-57 53,0 0,1 1,0 0,0 1,0 1,16-5,-25 8,14-4,1 1,-1 1,1 0,23-1,69 5,-49 1,-29-2,0-1,0-2,0-1,41-10,-47 8,1 1,-1 1,28 0,79 4,-55 2,518-2,-577 0,-1 1,1 0,17 5,-29-5,0 0,0 1,0 0,0 0,-1 1,1 0,-1 0,0 0,0 0,0 1,0 0,5 5,5 9,12 21,2 2,-20-29,1-1,1 0,0 0,0-1,1 0,0-1,18 10,78 47,-102-63,-1 1,1 0,-1 0,8 8,0 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6:19:08.100"/>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5:57:52.078"/>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0 281,'0'1,"0"1,1 0,-1-1,0 1,1-1,-1 1,1-1,-1 1,1-1,-1 1,1-1,0 1,0-1,0 0,0 0,0 1,0-1,0 0,0 0,1 0,-1 0,0 0,1 0,-1-1,0 1,1 0,-1-1,1 1,-1-1,4 1,4 1,0-1,1 0,-1 0,11-1,-10 0,4 0,-4 1,1-1,0-1,17-2,-25 2,-1 1,1-1,-1 0,0 0,1 1,-1-1,0-1,0 1,0 0,0-1,0 1,0-1,0 1,0-1,-1 0,1 0,-1 0,1 0,-1 0,0 0,2-4,-1-2,0 0,0 0,-1 0,-1-1,1 1,-2-15,1-13,1 16,1-12,0 1,10-40,-6 49</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6:19:14.50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6:19:15.650"/>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6:19:16.947"/>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6:19:22.299"/>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6:19:22.63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6:19:22.964"/>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6:19:23.447"/>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6:19:24.627"/>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6:19:28.099"/>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6:19:28.443"/>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5:57:53.860"/>
    </inkml:context>
    <inkml:brush xml:id="br0">
      <inkml:brushProperty name="width" value="0.05" units="cm"/>
      <inkml:brushProperty name="height" value="0.05" units="cm"/>
      <inkml:brushProperty name="color" value="#E71224"/>
      <inkml:brushProperty name="ignorePressure" value="1"/>
    </inkml:brush>
  </inkml:definitions>
  <inkml:trace contextRef="#ctx0" brushRef="#br0">2 93,'0'16,"-1"-9,1 1,0-1,0 0,1 0,2 9,-2-14,-1 0,1 0,0-1,0 1,0 0,0-1,0 1,0 0,0-1,1 1,-1-1,1 0,-1 1,1-1,-1 0,1 0,0 0,-1 0,1 0,0 0,0-1,0 1,3 0,7 2,1-2,-1 1,15-2,38-3,-62 3,1 0,0-1,-1 1,1-1,0 0,-1 0,1-1,-1 1,1-1,-1 1,0-1,1 0,-1-1,3-2,-4 3,1-1,-1 0,0 0,0 0,0-1,0 1,0 0,-1-1,0 1,0-1,0 1,0-1,0 0,0-3,-1 2,1 1,-1 0,0-1,0 1,0-1,-1 1,0 0,1 0,-2-1,1 1,0 0,-1 0,0 0,0 0,0 0,0 1,-1-1,1 1,-1-1,0 1,0 0,0 0,0 0,-1 0,1 1,-1-1,0 1,-7-3,-14-2,0 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6:19:28.80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1,'0'0</inkml:trace>
  <inkml:trace contextRef="#ctx0" brushRef="#br0" timeOffset="1">0 1,'0'0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6:19:33.14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5:57:56.475"/>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0,'4'0,"6"0,6 0,2 0,2 0,3 0,-1 0,5 0,1 0,-1 0,-5 2,-2 6,-5 5,-5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5:57:58.487"/>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0,'0'2,"0"6,0 2,0 5,0 4,0 1,0 1,0 2,0 3,0 2,0 0,0-2,0-6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5:58:00.875"/>
    </inkml:context>
    <inkml:brush xml:id="br0">
      <inkml:brushProperty name="width" value="0.05" units="cm"/>
      <inkml:brushProperty name="height" value="0.05" units="cm"/>
      <inkml:brushProperty name="color" value="#E71224"/>
      <inkml:brushProperty name="ignorePressure" value="1"/>
    </inkml:brush>
  </inkml:definitions>
  <inkml:trace contextRef="#ctx0" brushRef="#br0">66 205,'1'0,"0"0,0 0,0 1,0-1,0 0,0 1,0-1,0 1,0-1,0 1,-1-1,1 1,0 0,0-1,-1 1,1 0,0 0,-1-1,1 1,0 0,-1 0,0 0,1 0,-1 0,1 0,-1 0,0 0,0 0,1 1,0 4,0 0,0 0,-1 10,0-13,0 0,-1 0,1 0,-1 0,0 0,0-1,0 1,0 0,0 0,-1-1,1 1,-1 0,-3 3,4-5,0 1,0-1,-1 0,1 0,-1 1,1-1,-1 0,1 0,-1 0,0-1,1 1,-1 0,0-1,1 1,-1-1,0 1,0-1,0 0,0 0,0 0,1 0,-1 0,-2 0,2-1,1 1,-1-1,1 0,0 1,-1-1,1 0,0 0,-1 0,1 0,0 0,0 0,0-1,0 1,0 0,0 0,0-1,1 1,-1-1,0 1,1 0,-1-1,0-1,-1-5,1 1,-1-1,0-9,2-97,2 63,-2 47,0-6,3-21,-3 29,1-1,-1 1,1 0,0-1,0 1,0 0,0-1,0 1,0 0,0 0,1 0,-1 0,4-3,5-2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9T15:58:03.270"/>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1,'2'0,"5"0,4 0,4 0,4 0,3 0,0 0,0 0,6 0,-2 1,-8 2,-6 2,-11 4,-5 10,-1 4,-6 2,1-3</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31525FB0-5DD8-430E-B782-559F7EDB4F4D}" type="datetimeFigureOut">
              <a:rPr lang="en-US" smtClean="0"/>
              <a:t>9/8/2020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2422B5-EB64-46B0-AC65-5629F5B0A86A}" type="slidenum">
              <a:rPr lang="en-US" smtClean="0"/>
              <a:t>‹#›</a:t>
            </a:fld>
            <a:endParaRPr lang="en-US"/>
          </a:p>
        </p:txBody>
      </p:sp>
    </p:spTree>
    <p:extLst>
      <p:ext uri="{BB962C8B-B14F-4D97-AF65-F5344CB8AC3E}">
        <p14:creationId xmlns:p14="http://schemas.microsoft.com/office/powerpoint/2010/main" val="90597358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525FB0-5DD8-430E-B782-559F7EDB4F4D}"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422B5-EB64-46B0-AC65-5629F5B0A86A}" type="slidenum">
              <a:rPr lang="en-US" smtClean="0"/>
              <a:t>‹#›</a:t>
            </a:fld>
            <a:endParaRPr lang="en-US"/>
          </a:p>
        </p:txBody>
      </p:sp>
    </p:spTree>
    <p:extLst>
      <p:ext uri="{BB962C8B-B14F-4D97-AF65-F5344CB8AC3E}">
        <p14:creationId xmlns:p14="http://schemas.microsoft.com/office/powerpoint/2010/main" val="3840434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525FB0-5DD8-430E-B782-559F7EDB4F4D}"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422B5-EB64-46B0-AC65-5629F5B0A86A}" type="slidenum">
              <a:rPr lang="en-US" smtClean="0"/>
              <a:t>‹#›</a:t>
            </a:fld>
            <a:endParaRPr lang="en-US"/>
          </a:p>
        </p:txBody>
      </p:sp>
    </p:spTree>
    <p:extLst>
      <p:ext uri="{BB962C8B-B14F-4D97-AF65-F5344CB8AC3E}">
        <p14:creationId xmlns:p14="http://schemas.microsoft.com/office/powerpoint/2010/main" val="3617525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525FB0-5DD8-430E-B782-559F7EDB4F4D}" type="datetimeFigureOut">
              <a:rPr lang="en-US" smtClean="0"/>
              <a:t>9/8/2020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2422B5-EB64-46B0-AC65-5629F5B0A86A}" type="slidenum">
              <a:rPr lang="en-US" smtClean="0"/>
              <a:t>‹#›</a:t>
            </a:fld>
            <a:endParaRPr lang="en-US"/>
          </a:p>
        </p:txBody>
      </p:sp>
    </p:spTree>
    <p:extLst>
      <p:ext uri="{BB962C8B-B14F-4D97-AF65-F5344CB8AC3E}">
        <p14:creationId xmlns:p14="http://schemas.microsoft.com/office/powerpoint/2010/main" val="177924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31525FB0-5DD8-430E-B782-559F7EDB4F4D}" type="datetimeFigureOut">
              <a:rPr lang="en-US" smtClean="0"/>
              <a:t>9/8/2020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2422B5-EB64-46B0-AC65-5629F5B0A86A}" type="slidenum">
              <a:rPr lang="en-US" smtClean="0"/>
              <a:t>‹#›</a:t>
            </a:fld>
            <a:endParaRPr lang="en-US"/>
          </a:p>
        </p:txBody>
      </p:sp>
    </p:spTree>
    <p:extLst>
      <p:ext uri="{BB962C8B-B14F-4D97-AF65-F5344CB8AC3E}">
        <p14:creationId xmlns:p14="http://schemas.microsoft.com/office/powerpoint/2010/main" val="133860378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1525FB0-5DD8-430E-B782-559F7EDB4F4D}" type="datetimeFigureOut">
              <a:rPr lang="en-US" smtClean="0"/>
              <a:t>9/8/2020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12422B5-EB64-46B0-AC65-5629F5B0A86A}" type="slidenum">
              <a:rPr lang="en-US" smtClean="0"/>
              <a:t>‹#›</a:t>
            </a:fld>
            <a:endParaRPr lang="en-US"/>
          </a:p>
        </p:txBody>
      </p:sp>
    </p:spTree>
    <p:extLst>
      <p:ext uri="{BB962C8B-B14F-4D97-AF65-F5344CB8AC3E}">
        <p14:creationId xmlns:p14="http://schemas.microsoft.com/office/powerpoint/2010/main" val="3119762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31525FB0-5DD8-430E-B782-559F7EDB4F4D}" type="datetimeFigureOut">
              <a:rPr lang="en-US" smtClean="0"/>
              <a:t>9/8/2020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2422B5-EB64-46B0-AC65-5629F5B0A86A}"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094768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525FB0-5DD8-430E-B782-559F7EDB4F4D}" type="datetimeFigureOut">
              <a:rPr lang="en-US" smtClean="0"/>
              <a:t>9/8/2020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2422B5-EB64-46B0-AC65-5629F5B0A86A}" type="slidenum">
              <a:rPr lang="en-US" smtClean="0"/>
              <a:t>‹#›</a:t>
            </a:fld>
            <a:endParaRPr lang="en-US"/>
          </a:p>
        </p:txBody>
      </p:sp>
    </p:spTree>
    <p:extLst>
      <p:ext uri="{BB962C8B-B14F-4D97-AF65-F5344CB8AC3E}">
        <p14:creationId xmlns:p14="http://schemas.microsoft.com/office/powerpoint/2010/main" val="2886571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525FB0-5DD8-430E-B782-559F7EDB4F4D}" type="datetimeFigureOut">
              <a:rPr lang="en-US" smtClean="0"/>
              <a:t>9/8/2020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2422B5-EB64-46B0-AC65-5629F5B0A86A}" type="slidenum">
              <a:rPr lang="en-US" smtClean="0"/>
              <a:t>‹#›</a:t>
            </a:fld>
            <a:endParaRPr lang="en-US"/>
          </a:p>
        </p:txBody>
      </p:sp>
    </p:spTree>
    <p:extLst>
      <p:ext uri="{BB962C8B-B14F-4D97-AF65-F5344CB8AC3E}">
        <p14:creationId xmlns:p14="http://schemas.microsoft.com/office/powerpoint/2010/main" val="4231461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31525FB0-5DD8-430E-B782-559F7EDB4F4D}" type="datetimeFigureOut">
              <a:rPr lang="en-US" smtClean="0"/>
              <a:t>9/8/2020</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412422B5-EB64-46B0-AC65-5629F5B0A86A}" type="slidenum">
              <a:rPr lang="en-US" smtClean="0"/>
              <a:t>‹#›</a:t>
            </a:fld>
            <a:endParaRPr lang="en-US"/>
          </a:p>
        </p:txBody>
      </p:sp>
    </p:spTree>
    <p:extLst>
      <p:ext uri="{BB962C8B-B14F-4D97-AF65-F5344CB8AC3E}">
        <p14:creationId xmlns:p14="http://schemas.microsoft.com/office/powerpoint/2010/main" val="1475374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31525FB0-5DD8-430E-B782-559F7EDB4F4D}" type="datetimeFigureOut">
              <a:rPr lang="en-US" smtClean="0"/>
              <a:t>9/8/2020</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412422B5-EB64-46B0-AC65-5629F5B0A86A}" type="slidenum">
              <a:rPr lang="en-US" smtClean="0"/>
              <a:t>‹#›</a:t>
            </a:fld>
            <a:endParaRPr lang="en-US"/>
          </a:p>
        </p:txBody>
      </p:sp>
    </p:spTree>
    <p:extLst>
      <p:ext uri="{BB962C8B-B14F-4D97-AF65-F5344CB8AC3E}">
        <p14:creationId xmlns:p14="http://schemas.microsoft.com/office/powerpoint/2010/main" val="837740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31525FB0-5DD8-430E-B782-559F7EDB4F4D}" type="datetimeFigureOut">
              <a:rPr lang="en-US" smtClean="0"/>
              <a:t>9/8/2020</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412422B5-EB64-46B0-AC65-5629F5B0A86A}" type="slidenum">
              <a:rPr lang="en-US" smtClean="0"/>
              <a:t>‹#›</a:t>
            </a:fld>
            <a:endParaRPr lang="en-US"/>
          </a:p>
        </p:txBody>
      </p:sp>
    </p:spTree>
    <p:extLst>
      <p:ext uri="{BB962C8B-B14F-4D97-AF65-F5344CB8AC3E}">
        <p14:creationId xmlns:p14="http://schemas.microsoft.com/office/powerpoint/2010/main" val="58987522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6" Type="http://schemas.openxmlformats.org/officeDocument/2006/relationships/customXml" Target="../ink/ink13.xml"/><Relationship Id="rId21" Type="http://schemas.openxmlformats.org/officeDocument/2006/relationships/image" Target="../media/image17.png"/><Relationship Id="rId42" Type="http://schemas.openxmlformats.org/officeDocument/2006/relationships/customXml" Target="../ink/ink23.xml"/><Relationship Id="rId47" Type="http://schemas.openxmlformats.org/officeDocument/2006/relationships/image" Target="../media/image27.png"/><Relationship Id="rId63" Type="http://schemas.openxmlformats.org/officeDocument/2006/relationships/image" Target="../media/image34.png"/><Relationship Id="rId68" Type="http://schemas.openxmlformats.org/officeDocument/2006/relationships/image" Target="../media/image36.png"/><Relationship Id="rId16" Type="http://schemas.openxmlformats.org/officeDocument/2006/relationships/customXml" Target="../ink/ink8.xml"/><Relationship Id="rId11" Type="http://schemas.openxmlformats.org/officeDocument/2006/relationships/image" Target="../media/image120.png"/><Relationship Id="rId32" Type="http://schemas.openxmlformats.org/officeDocument/2006/relationships/customXml" Target="../ink/ink16.xml"/><Relationship Id="rId37" Type="http://schemas.openxmlformats.org/officeDocument/2006/relationships/customXml" Target="../ink/ink20.xml"/><Relationship Id="rId53" Type="http://schemas.openxmlformats.org/officeDocument/2006/relationships/image" Target="../media/image30.png"/><Relationship Id="rId58" Type="http://schemas.openxmlformats.org/officeDocument/2006/relationships/image" Target="../media/image32.png"/><Relationship Id="rId74" Type="http://schemas.openxmlformats.org/officeDocument/2006/relationships/customXml" Target="../ink/ink44.xml"/><Relationship Id="rId79" Type="http://schemas.openxmlformats.org/officeDocument/2006/relationships/customXml" Target="../ink/ink49.xml"/><Relationship Id="rId5" Type="http://schemas.openxmlformats.org/officeDocument/2006/relationships/image" Target="../media/image14.png"/><Relationship Id="rId61" Type="http://schemas.openxmlformats.org/officeDocument/2006/relationships/image" Target="../media/image33.png"/><Relationship Id="rId82" Type="http://schemas.openxmlformats.org/officeDocument/2006/relationships/customXml" Target="../ink/ink51.xml"/><Relationship Id="rId19" Type="http://schemas.openxmlformats.org/officeDocument/2006/relationships/image" Target="../media/image16.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20.png"/><Relationship Id="rId30" Type="http://schemas.openxmlformats.org/officeDocument/2006/relationships/customXml" Target="../ink/ink15.xml"/><Relationship Id="rId35" Type="http://schemas.openxmlformats.org/officeDocument/2006/relationships/customXml" Target="../ink/ink18.xml"/><Relationship Id="rId43" Type="http://schemas.openxmlformats.org/officeDocument/2006/relationships/customXml" Target="../ink/ink24.xml"/><Relationship Id="rId48" Type="http://schemas.openxmlformats.org/officeDocument/2006/relationships/customXml" Target="../ink/ink27.xml"/><Relationship Id="rId56" Type="http://schemas.openxmlformats.org/officeDocument/2006/relationships/image" Target="../media/image31.png"/><Relationship Id="rId64" Type="http://schemas.openxmlformats.org/officeDocument/2006/relationships/customXml" Target="../ink/ink36.xml"/><Relationship Id="rId69" Type="http://schemas.openxmlformats.org/officeDocument/2006/relationships/customXml" Target="../ink/ink39.xml"/><Relationship Id="rId77" Type="http://schemas.openxmlformats.org/officeDocument/2006/relationships/customXml" Target="../ink/ink47.xml"/><Relationship Id="rId8" Type="http://schemas.openxmlformats.org/officeDocument/2006/relationships/customXml" Target="../ink/ink4.xml"/><Relationship Id="rId51" Type="http://schemas.openxmlformats.org/officeDocument/2006/relationships/image" Target="../media/image29.png"/><Relationship Id="rId72" Type="http://schemas.openxmlformats.org/officeDocument/2006/relationships/customXml" Target="../ink/ink42.xml"/><Relationship Id="rId80" Type="http://schemas.openxmlformats.org/officeDocument/2006/relationships/customXml" Target="../ink/ink50.xml"/><Relationship Id="rId3" Type="http://schemas.openxmlformats.org/officeDocument/2006/relationships/image" Target="../media/image13.png"/><Relationship Id="rId12" Type="http://schemas.openxmlformats.org/officeDocument/2006/relationships/customXml" Target="../ink/ink6.xml"/><Relationship Id="rId17" Type="http://schemas.openxmlformats.org/officeDocument/2006/relationships/image" Target="../media/image150.png"/><Relationship Id="rId25" Type="http://schemas.openxmlformats.org/officeDocument/2006/relationships/image" Target="../media/image19.png"/><Relationship Id="rId33" Type="http://schemas.openxmlformats.org/officeDocument/2006/relationships/image" Target="../media/image23.png"/><Relationship Id="rId38" Type="http://schemas.openxmlformats.org/officeDocument/2006/relationships/image" Target="../media/image24.png"/><Relationship Id="rId46" Type="http://schemas.openxmlformats.org/officeDocument/2006/relationships/customXml" Target="../ink/ink26.xml"/><Relationship Id="rId59" Type="http://schemas.openxmlformats.org/officeDocument/2006/relationships/customXml" Target="../ink/ink33.xml"/><Relationship Id="rId67" Type="http://schemas.openxmlformats.org/officeDocument/2006/relationships/customXml" Target="../ink/ink38.xml"/><Relationship Id="rId20" Type="http://schemas.openxmlformats.org/officeDocument/2006/relationships/customXml" Target="../ink/ink10.xml"/><Relationship Id="rId41" Type="http://schemas.openxmlformats.org/officeDocument/2006/relationships/image" Target="../media/image25.png"/><Relationship Id="rId54" Type="http://schemas.openxmlformats.org/officeDocument/2006/relationships/customXml" Target="../ink/ink30.xml"/><Relationship Id="rId62" Type="http://schemas.openxmlformats.org/officeDocument/2006/relationships/customXml" Target="../ink/ink35.xml"/><Relationship Id="rId70" Type="http://schemas.openxmlformats.org/officeDocument/2006/relationships/customXml" Target="../ink/ink40.xml"/><Relationship Id="rId75" Type="http://schemas.openxmlformats.org/officeDocument/2006/relationships/customXml" Target="../ink/ink45.xml"/><Relationship Id="rId1" Type="http://schemas.openxmlformats.org/officeDocument/2006/relationships/slideLayout" Target="../slideLayouts/slideLayout2.xml"/><Relationship Id="rId6" Type="http://schemas.openxmlformats.org/officeDocument/2006/relationships/customXml" Target="../ink/ink3.xml"/><Relationship Id="rId15" Type="http://schemas.openxmlformats.org/officeDocument/2006/relationships/image" Target="../media/image140.png"/><Relationship Id="rId23" Type="http://schemas.openxmlformats.org/officeDocument/2006/relationships/image" Target="../media/image18.png"/><Relationship Id="rId28" Type="http://schemas.openxmlformats.org/officeDocument/2006/relationships/customXml" Target="../ink/ink14.xml"/><Relationship Id="rId36" Type="http://schemas.openxmlformats.org/officeDocument/2006/relationships/customXml" Target="../ink/ink19.xml"/><Relationship Id="rId49" Type="http://schemas.openxmlformats.org/officeDocument/2006/relationships/image" Target="../media/image28.png"/><Relationship Id="rId57" Type="http://schemas.openxmlformats.org/officeDocument/2006/relationships/customXml" Target="../ink/ink32.xml"/><Relationship Id="rId10" Type="http://schemas.openxmlformats.org/officeDocument/2006/relationships/customXml" Target="../ink/ink5.xml"/><Relationship Id="rId31" Type="http://schemas.openxmlformats.org/officeDocument/2006/relationships/image" Target="../media/image22.png"/><Relationship Id="rId44" Type="http://schemas.openxmlformats.org/officeDocument/2006/relationships/customXml" Target="../ink/ink25.xml"/><Relationship Id="rId52" Type="http://schemas.openxmlformats.org/officeDocument/2006/relationships/customXml" Target="../ink/ink29.xml"/><Relationship Id="rId60" Type="http://schemas.openxmlformats.org/officeDocument/2006/relationships/customXml" Target="../ink/ink34.xml"/><Relationship Id="rId65" Type="http://schemas.openxmlformats.org/officeDocument/2006/relationships/customXml" Target="../ink/ink37.xml"/><Relationship Id="rId73" Type="http://schemas.openxmlformats.org/officeDocument/2006/relationships/customXml" Target="../ink/ink43.xml"/><Relationship Id="rId78" Type="http://schemas.openxmlformats.org/officeDocument/2006/relationships/customXml" Target="../ink/ink48.xml"/><Relationship Id="rId81" Type="http://schemas.openxmlformats.org/officeDocument/2006/relationships/image" Target="../media/image37.png"/><Relationship Id="rId4" Type="http://schemas.openxmlformats.org/officeDocument/2006/relationships/customXml" Target="../ink/ink2.xml"/><Relationship Id="rId9" Type="http://schemas.openxmlformats.org/officeDocument/2006/relationships/image" Target="../media/image110.png"/><Relationship Id="rId13" Type="http://schemas.openxmlformats.org/officeDocument/2006/relationships/image" Target="../media/image130.png"/><Relationship Id="rId18" Type="http://schemas.openxmlformats.org/officeDocument/2006/relationships/customXml" Target="../ink/ink9.xml"/><Relationship Id="rId39" Type="http://schemas.openxmlformats.org/officeDocument/2006/relationships/customXml" Target="../ink/ink21.xml"/><Relationship Id="rId34" Type="http://schemas.openxmlformats.org/officeDocument/2006/relationships/customXml" Target="../ink/ink17.xml"/><Relationship Id="rId50" Type="http://schemas.openxmlformats.org/officeDocument/2006/relationships/customXml" Target="../ink/ink28.xml"/><Relationship Id="rId55" Type="http://schemas.openxmlformats.org/officeDocument/2006/relationships/customXml" Target="../ink/ink31.xml"/><Relationship Id="rId76" Type="http://schemas.openxmlformats.org/officeDocument/2006/relationships/customXml" Target="../ink/ink46.xml"/><Relationship Id="rId7" Type="http://schemas.openxmlformats.org/officeDocument/2006/relationships/image" Target="../media/image15.png"/><Relationship Id="rId71" Type="http://schemas.openxmlformats.org/officeDocument/2006/relationships/customXml" Target="../ink/ink41.xml"/><Relationship Id="rId2" Type="http://schemas.openxmlformats.org/officeDocument/2006/relationships/customXml" Target="../ink/ink1.xml"/><Relationship Id="rId29" Type="http://schemas.openxmlformats.org/officeDocument/2006/relationships/image" Target="../media/image21.png"/><Relationship Id="rId24" Type="http://schemas.openxmlformats.org/officeDocument/2006/relationships/customXml" Target="../ink/ink12.xml"/><Relationship Id="rId40" Type="http://schemas.openxmlformats.org/officeDocument/2006/relationships/customXml" Target="../ink/ink22.xml"/><Relationship Id="rId45" Type="http://schemas.openxmlformats.org/officeDocument/2006/relationships/image" Target="../media/image26.png"/><Relationship Id="rId66"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4181C-97A7-483A-B435-1335C8F05BC4}"/>
              </a:ext>
            </a:extLst>
          </p:cNvPr>
          <p:cNvSpPr>
            <a:spLocks noGrp="1"/>
          </p:cNvSpPr>
          <p:nvPr>
            <p:ph type="ctrTitle"/>
          </p:nvPr>
        </p:nvSpPr>
        <p:spPr/>
        <p:txBody>
          <a:bodyPr>
            <a:normAutofit fontScale="90000"/>
          </a:bodyPr>
          <a:lstStyle/>
          <a:p>
            <a:r>
              <a:rPr lang="en-US" sz="4800" dirty="0">
                <a:solidFill>
                  <a:schemeClr val="accent1"/>
                </a:solidFill>
                <a:latin typeface="+mn-lt"/>
              </a:rPr>
              <a:t>Face Detection Using </a:t>
            </a:r>
            <a:r>
              <a:rPr lang="en-US" sz="4800">
                <a:solidFill>
                  <a:schemeClr val="accent1"/>
                </a:solidFill>
                <a:latin typeface="+mn-lt"/>
              </a:rPr>
              <a:t>AdabooSt</a:t>
            </a:r>
            <a:endParaRPr lang="en-US" sz="4800" dirty="0">
              <a:solidFill>
                <a:schemeClr val="accent1"/>
              </a:solidFill>
              <a:latin typeface="+mn-lt"/>
            </a:endParaRPr>
          </a:p>
        </p:txBody>
      </p:sp>
      <p:sp>
        <p:nvSpPr>
          <p:cNvPr id="3" name="Subtitle 2">
            <a:extLst>
              <a:ext uri="{FF2B5EF4-FFF2-40B4-BE49-F238E27FC236}">
                <a16:creationId xmlns:a16="http://schemas.microsoft.com/office/drawing/2014/main" id="{0F2C18F5-9419-4CA8-8DBA-FFCA29DBB52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53094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B05E5-12B0-4E62-BF2B-D5AD65C15665}"/>
              </a:ext>
            </a:extLst>
          </p:cNvPr>
          <p:cNvSpPr>
            <a:spLocks noGrp="1"/>
          </p:cNvSpPr>
          <p:nvPr>
            <p:ph type="title"/>
          </p:nvPr>
        </p:nvSpPr>
        <p:spPr>
          <a:xfrm>
            <a:off x="1408545" y="964692"/>
            <a:ext cx="9379528" cy="1058072"/>
          </a:xfrm>
        </p:spPr>
        <p:txBody>
          <a:bodyPr/>
          <a:lstStyle/>
          <a:p>
            <a:r>
              <a:rPr lang="en-US" altLang="en-US" dirty="0">
                <a:solidFill>
                  <a:schemeClr val="accent1"/>
                </a:solidFill>
              </a:rPr>
              <a:t>Picking the second member</a:t>
            </a:r>
            <a:endParaRPr lang="en-US" dirty="0">
              <a:solidFill>
                <a:schemeClr val="accent1"/>
              </a:solidFill>
            </a:endParaRPr>
          </a:p>
        </p:txBody>
      </p:sp>
      <p:sp>
        <p:nvSpPr>
          <p:cNvPr id="3" name="Content Placeholder 2">
            <a:extLst>
              <a:ext uri="{FF2B5EF4-FFF2-40B4-BE49-F238E27FC236}">
                <a16:creationId xmlns:a16="http://schemas.microsoft.com/office/drawing/2014/main" id="{47FD25C0-A6FF-43D5-B9EE-BBDAA432F5DE}"/>
              </a:ext>
            </a:extLst>
          </p:cNvPr>
          <p:cNvSpPr>
            <a:spLocks noGrp="1"/>
          </p:cNvSpPr>
          <p:nvPr>
            <p:ph idx="1"/>
          </p:nvPr>
        </p:nvSpPr>
        <p:spPr>
          <a:xfrm>
            <a:off x="1408543" y="2202874"/>
            <a:ext cx="9379529" cy="3537154"/>
          </a:xfrm>
        </p:spPr>
        <p:txBody>
          <a:bodyPr>
            <a:normAutofit/>
          </a:bodyPr>
          <a:lstStyle/>
          <a:p>
            <a:r>
              <a:rPr lang="en-US" altLang="en-US" sz="2800" dirty="0">
                <a:latin typeface="Calibri" panose="020F0502020204030204" pitchFamily="34" charset="0"/>
                <a:cs typeface="Calibri" panose="020F0502020204030204" pitchFamily="34" charset="0"/>
              </a:rPr>
              <a:t>So, what should our strategy be to pick the second team member?</a:t>
            </a:r>
          </a:p>
          <a:p>
            <a:r>
              <a:rPr lang="en-US" altLang="en-US" sz="2800" dirty="0">
                <a:latin typeface="Calibri" panose="020F0502020204030204" pitchFamily="34" charset="0"/>
                <a:cs typeface="Calibri" panose="020F0502020204030204" pitchFamily="34" charset="0"/>
              </a:rPr>
              <a:t>Please spend a minute thinking about this and e-mail  the  instructor what you think.</a:t>
            </a:r>
          </a:p>
          <a:p>
            <a:r>
              <a:rPr lang="en-US" altLang="en-US" sz="2800" dirty="0">
                <a:latin typeface="Calibri" panose="020F0502020204030204" pitchFamily="34" charset="0"/>
                <a:cs typeface="Calibri" panose="020F0502020204030204" pitchFamily="34" charset="0"/>
              </a:rPr>
              <a:t>We will pause here, while you finish this task.</a:t>
            </a:r>
          </a:p>
          <a:p>
            <a:endParaRPr lang="en-US" dirty="0"/>
          </a:p>
        </p:txBody>
      </p:sp>
    </p:spTree>
    <p:extLst>
      <p:ext uri="{BB962C8B-B14F-4D97-AF65-F5344CB8AC3E}">
        <p14:creationId xmlns:p14="http://schemas.microsoft.com/office/powerpoint/2010/main" val="624458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C8A91-18CF-4C87-87BB-C79081319873}"/>
              </a:ext>
            </a:extLst>
          </p:cNvPr>
          <p:cNvSpPr>
            <a:spLocks noGrp="1"/>
          </p:cNvSpPr>
          <p:nvPr>
            <p:ph type="title"/>
          </p:nvPr>
        </p:nvSpPr>
        <p:spPr>
          <a:xfrm>
            <a:off x="1376217" y="549564"/>
            <a:ext cx="9628909" cy="1126836"/>
          </a:xfrm>
        </p:spPr>
        <p:txBody>
          <a:bodyPr/>
          <a:lstStyle/>
          <a:p>
            <a:r>
              <a:rPr lang="en-US" altLang="en-US" dirty="0">
                <a:solidFill>
                  <a:schemeClr val="accent1"/>
                </a:solidFill>
              </a:rPr>
              <a:t>Picking the second member</a:t>
            </a:r>
            <a:endParaRPr lang="en-US" dirty="0"/>
          </a:p>
        </p:txBody>
      </p:sp>
      <p:sp>
        <p:nvSpPr>
          <p:cNvPr id="3" name="Content Placeholder 2">
            <a:extLst>
              <a:ext uri="{FF2B5EF4-FFF2-40B4-BE49-F238E27FC236}">
                <a16:creationId xmlns:a16="http://schemas.microsoft.com/office/drawing/2014/main" id="{86D82C66-E8E4-47FD-8A15-8A79473ED530}"/>
              </a:ext>
            </a:extLst>
          </p:cNvPr>
          <p:cNvSpPr>
            <a:spLocks noGrp="1"/>
          </p:cNvSpPr>
          <p:nvPr>
            <p:ph idx="1"/>
          </p:nvPr>
        </p:nvSpPr>
        <p:spPr>
          <a:xfrm>
            <a:off x="1408545" y="1911928"/>
            <a:ext cx="9596581" cy="3828100"/>
          </a:xfrm>
        </p:spPr>
        <p:txBody>
          <a:bodyPr/>
          <a:lstStyle/>
          <a:p>
            <a:r>
              <a:rPr lang="en-US" altLang="en-US" sz="2400" dirty="0">
                <a:latin typeface="Calibri" panose="020F0502020204030204" pitchFamily="34" charset="0"/>
                <a:cs typeface="Calibri" panose="020F0502020204030204" pitchFamily="34" charset="0"/>
              </a:rPr>
              <a:t>Most students and others generally think that the correct thing to do is to pick the expert who has the next highest correct score.</a:t>
            </a:r>
          </a:p>
          <a:p>
            <a:r>
              <a:rPr lang="en-US" altLang="en-US" sz="2400" dirty="0">
                <a:latin typeface="Calibri" panose="020F0502020204030204" pitchFamily="34" charset="0"/>
                <a:cs typeface="Calibri" panose="020F0502020204030204" pitchFamily="34" charset="0"/>
              </a:rPr>
              <a:t>And that is what machine learning thinkers thought till </a:t>
            </a:r>
            <a:r>
              <a:rPr lang="en-US" altLang="en-US" sz="2400" dirty="0" err="1">
                <a:latin typeface="Calibri" panose="020F0502020204030204" pitchFamily="34" charset="0"/>
                <a:cs typeface="Calibri" panose="020F0502020204030204" pitchFamily="34" charset="0"/>
              </a:rPr>
              <a:t>Schapire</a:t>
            </a:r>
            <a:r>
              <a:rPr lang="en-US" altLang="en-US" sz="2400" dirty="0">
                <a:latin typeface="Calibri" panose="020F0502020204030204" pitchFamily="34" charset="0"/>
                <a:cs typeface="Calibri" panose="020F0502020204030204" pitchFamily="34" charset="0"/>
              </a:rPr>
              <a:t> (pronounced Sha-Pee-Ray) came </a:t>
            </a:r>
            <a:r>
              <a:rPr lang="en-US" altLang="en-US" sz="2400" dirty="0" smtClean="0">
                <a:latin typeface="Calibri" panose="020F0502020204030204" pitchFamily="34" charset="0"/>
                <a:cs typeface="Calibri" panose="020F0502020204030204" pitchFamily="34" charset="0"/>
              </a:rPr>
              <a:t>along in about 1993, published in 1995.</a:t>
            </a:r>
            <a:endParaRPr lang="en-US" altLang="en-US" sz="2400" dirty="0">
              <a:latin typeface="Calibri" panose="020F0502020204030204" pitchFamily="34" charset="0"/>
              <a:cs typeface="Calibri" panose="020F0502020204030204" pitchFamily="34" charset="0"/>
            </a:endParaRPr>
          </a:p>
          <a:p>
            <a:r>
              <a:rPr lang="en-US" altLang="en-US" sz="2400" dirty="0">
                <a:latin typeface="Calibri" panose="020F0502020204030204" pitchFamily="34" charset="0"/>
                <a:cs typeface="Calibri" panose="020F0502020204030204" pitchFamily="34" charset="0"/>
              </a:rPr>
              <a:t>Turns out the 2nd should be the expert who gets the most correct of the examples that the 1st expert got wrong!!  i.e., complements the existing team </a:t>
            </a:r>
          </a:p>
          <a:p>
            <a:endParaRPr lang="en-US" dirty="0"/>
          </a:p>
        </p:txBody>
      </p:sp>
    </p:spTree>
    <p:extLst>
      <p:ext uri="{BB962C8B-B14F-4D97-AF65-F5344CB8AC3E}">
        <p14:creationId xmlns:p14="http://schemas.microsoft.com/office/powerpoint/2010/main" val="3404392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ECD51-08C1-4FC3-87D2-A8966F7BFAD7}"/>
              </a:ext>
            </a:extLst>
          </p:cNvPr>
          <p:cNvSpPr>
            <a:spLocks noGrp="1"/>
          </p:cNvSpPr>
          <p:nvPr>
            <p:ph type="title"/>
          </p:nvPr>
        </p:nvSpPr>
        <p:spPr>
          <a:xfrm>
            <a:off x="1454727" y="586509"/>
            <a:ext cx="9060873" cy="1089891"/>
          </a:xfrm>
        </p:spPr>
        <p:txBody>
          <a:bodyPr/>
          <a:lstStyle/>
          <a:p>
            <a:r>
              <a:rPr lang="en-US" altLang="en-US" dirty="0">
                <a:solidFill>
                  <a:schemeClr val="accent1"/>
                </a:solidFill>
              </a:rPr>
              <a:t>Picking the second member</a:t>
            </a:r>
            <a:endParaRPr lang="en-US" dirty="0"/>
          </a:p>
        </p:txBody>
      </p:sp>
      <p:sp>
        <p:nvSpPr>
          <p:cNvPr id="3" name="Content Placeholder 2">
            <a:extLst>
              <a:ext uri="{FF2B5EF4-FFF2-40B4-BE49-F238E27FC236}">
                <a16:creationId xmlns:a16="http://schemas.microsoft.com/office/drawing/2014/main" id="{575DF79C-92DE-4A2E-AB11-7BB59406FD6D}"/>
              </a:ext>
            </a:extLst>
          </p:cNvPr>
          <p:cNvSpPr>
            <a:spLocks noGrp="1"/>
          </p:cNvSpPr>
          <p:nvPr>
            <p:ph idx="1"/>
          </p:nvPr>
        </p:nvSpPr>
        <p:spPr>
          <a:xfrm>
            <a:off x="1454727" y="1842656"/>
            <a:ext cx="9060873" cy="3897372"/>
          </a:xfrm>
        </p:spPr>
        <p:txBody>
          <a:bodyPr/>
          <a:lstStyle/>
          <a:p>
            <a:r>
              <a:rPr lang="en-US" altLang="en-US" sz="2400" dirty="0">
                <a:latin typeface="Calibri" panose="020F0502020204030204" pitchFamily="34" charset="0"/>
                <a:cs typeface="Calibri" panose="020F0502020204030204" pitchFamily="34" charset="0"/>
              </a:rPr>
              <a:t>Pick from the available pool of experts,  the one who most complements the existing (selected) team </a:t>
            </a:r>
          </a:p>
          <a:p>
            <a:r>
              <a:rPr lang="en-US" altLang="en-US" sz="2400" dirty="0">
                <a:latin typeface="Calibri" panose="020F0502020204030204" pitchFamily="34" charset="0"/>
                <a:cs typeface="Calibri" panose="020F0502020204030204" pitchFamily="34" charset="0"/>
              </a:rPr>
              <a:t>Note: each expert is assumed to be a Weak Expert, named so for being correct between 51% and somewhere in the 80’s or low-90’s percent of the time.</a:t>
            </a:r>
          </a:p>
          <a:p>
            <a:r>
              <a:rPr lang="en-US" altLang="en-US" sz="2400" dirty="0">
                <a:latin typeface="Calibri" panose="020F0502020204030204" pitchFamily="34" charset="0"/>
                <a:cs typeface="Calibri" panose="020F0502020204030204" pitchFamily="34" charset="0"/>
              </a:rPr>
              <a:t>BOOSTING means picking a team of weak experts, so the team performance is strong (close to 99.9%).</a:t>
            </a:r>
          </a:p>
          <a:p>
            <a:endParaRPr lang="en-US" dirty="0"/>
          </a:p>
        </p:txBody>
      </p:sp>
    </p:spTree>
    <p:extLst>
      <p:ext uri="{BB962C8B-B14F-4D97-AF65-F5344CB8AC3E}">
        <p14:creationId xmlns:p14="http://schemas.microsoft.com/office/powerpoint/2010/main" val="1752561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FB62B-AB22-47AE-8ED5-8D2BF786C561}"/>
              </a:ext>
            </a:extLst>
          </p:cNvPr>
          <p:cNvSpPr>
            <a:spLocks noGrp="1"/>
          </p:cNvSpPr>
          <p:nvPr>
            <p:ph type="title"/>
          </p:nvPr>
        </p:nvSpPr>
        <p:spPr>
          <a:xfrm>
            <a:off x="1163781" y="544946"/>
            <a:ext cx="9624291" cy="1168400"/>
          </a:xfrm>
        </p:spPr>
        <p:txBody>
          <a:bodyPr/>
          <a:lstStyle/>
          <a:p>
            <a:r>
              <a:rPr lang="en-US" altLang="en-US" dirty="0">
                <a:solidFill>
                  <a:schemeClr val="accent1"/>
                </a:solidFill>
              </a:rPr>
              <a:t>Observations about Picking the team</a:t>
            </a:r>
            <a:endParaRPr lang="en-US" dirty="0">
              <a:solidFill>
                <a:schemeClr val="accent1"/>
              </a:solidFill>
            </a:endParaRPr>
          </a:p>
        </p:txBody>
      </p:sp>
      <p:sp>
        <p:nvSpPr>
          <p:cNvPr id="3" name="Content Placeholder 2">
            <a:extLst>
              <a:ext uri="{FF2B5EF4-FFF2-40B4-BE49-F238E27FC236}">
                <a16:creationId xmlns:a16="http://schemas.microsoft.com/office/drawing/2014/main" id="{4EA9B5AC-295E-447D-BFE8-545955F047A6}"/>
              </a:ext>
            </a:extLst>
          </p:cNvPr>
          <p:cNvSpPr>
            <a:spLocks noGrp="1"/>
          </p:cNvSpPr>
          <p:nvPr>
            <p:ph idx="1"/>
          </p:nvPr>
        </p:nvSpPr>
        <p:spPr>
          <a:xfrm>
            <a:off x="1242291" y="1944256"/>
            <a:ext cx="9545781" cy="3795772"/>
          </a:xfrm>
        </p:spPr>
        <p:txBody>
          <a:bodyPr/>
          <a:lstStyle/>
          <a:p>
            <a:r>
              <a:rPr lang="en-US" altLang="en-US" sz="2400" dirty="0">
                <a:latin typeface="Calibri" panose="020F0502020204030204" pitchFamily="34" charset="0"/>
                <a:cs typeface="Calibri" panose="020F0502020204030204" pitchFamily="34" charset="0"/>
              </a:rPr>
              <a:t>Note: if an expert was worse than a Weak Expert, i.e., was correct less than 49%  of the time, one would “force” it to be a weak expert by simply flipping its answers. So, if it said UP, the system would flip it to NOT-UP, and vice versa.</a:t>
            </a:r>
          </a:p>
          <a:p>
            <a:r>
              <a:rPr lang="en-US" altLang="en-US" sz="2400" dirty="0">
                <a:latin typeface="Calibri" panose="020F0502020204030204" pitchFamily="34" charset="0"/>
                <a:cs typeface="Calibri" panose="020F0502020204030204" pitchFamily="34" charset="0"/>
              </a:rPr>
              <a:t>The only time one cannot benefit from the flip is if the expert is exactly at 50%. This is very rare, and these are discarded from the pool of experts.</a:t>
            </a:r>
          </a:p>
          <a:p>
            <a:endParaRPr lang="en-US" dirty="0"/>
          </a:p>
        </p:txBody>
      </p:sp>
    </p:spTree>
    <p:extLst>
      <p:ext uri="{BB962C8B-B14F-4D97-AF65-F5344CB8AC3E}">
        <p14:creationId xmlns:p14="http://schemas.microsoft.com/office/powerpoint/2010/main" val="3795495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3609D-CEE4-4B57-8F6F-299108D98C72}"/>
              </a:ext>
            </a:extLst>
          </p:cNvPr>
          <p:cNvSpPr>
            <a:spLocks noGrp="1"/>
          </p:cNvSpPr>
          <p:nvPr>
            <p:ph type="title"/>
          </p:nvPr>
        </p:nvSpPr>
        <p:spPr>
          <a:xfrm>
            <a:off x="1228438" y="655782"/>
            <a:ext cx="9665854" cy="835891"/>
          </a:xfrm>
        </p:spPr>
        <p:txBody>
          <a:bodyPr>
            <a:normAutofit fontScale="90000"/>
          </a:bodyPr>
          <a:lstStyle/>
          <a:p>
            <a:r>
              <a:rPr lang="en-US" altLang="en-US" dirty="0">
                <a:solidFill>
                  <a:schemeClr val="accent1"/>
                </a:solidFill>
              </a:rPr>
              <a:t>Recap:</a:t>
            </a:r>
            <a:br>
              <a:rPr lang="en-US" altLang="en-US" dirty="0">
                <a:solidFill>
                  <a:schemeClr val="accent1"/>
                </a:solidFill>
              </a:rPr>
            </a:br>
            <a:r>
              <a:rPr lang="en-US" altLang="en-US" dirty="0">
                <a:solidFill>
                  <a:schemeClr val="accent1"/>
                </a:solidFill>
              </a:rPr>
              <a:t>Imagine a Stock Market Application</a:t>
            </a:r>
            <a:endParaRPr lang="en-US" dirty="0">
              <a:solidFill>
                <a:schemeClr val="accent1"/>
              </a:solidFill>
            </a:endParaRPr>
          </a:p>
        </p:txBody>
      </p:sp>
      <p:sp>
        <p:nvSpPr>
          <p:cNvPr id="3" name="Content Placeholder 2">
            <a:extLst>
              <a:ext uri="{FF2B5EF4-FFF2-40B4-BE49-F238E27FC236}">
                <a16:creationId xmlns:a16="http://schemas.microsoft.com/office/drawing/2014/main" id="{0EE60B91-AF5C-4926-A3EE-CFCCC7466F95}"/>
              </a:ext>
            </a:extLst>
          </p:cNvPr>
          <p:cNvSpPr>
            <a:spLocks noGrp="1"/>
          </p:cNvSpPr>
          <p:nvPr>
            <p:ph idx="1"/>
          </p:nvPr>
        </p:nvSpPr>
        <p:spPr>
          <a:xfrm>
            <a:off x="1228437" y="1667164"/>
            <a:ext cx="9665854" cy="4992254"/>
          </a:xfrm>
        </p:spPr>
        <p:txBody>
          <a:bodyPr>
            <a:normAutofit fontScale="32500" lnSpcReduction="20000"/>
          </a:bodyPr>
          <a:lstStyle/>
          <a:p>
            <a:r>
              <a:rPr lang="en-US" altLang="en-US" sz="7400" dirty="0">
                <a:latin typeface="Calibri" panose="020F0502020204030204" pitchFamily="34" charset="0"/>
                <a:cs typeface="Calibri" panose="020F0502020204030204" pitchFamily="34" charset="0"/>
              </a:rPr>
              <a:t>In the investment field, many experts get paid for their stock market forecasts.</a:t>
            </a:r>
          </a:p>
          <a:p>
            <a:r>
              <a:rPr lang="en-US" altLang="en-US" sz="7400" dirty="0">
                <a:latin typeface="Calibri" panose="020F0502020204030204" pitchFamily="34" charset="0"/>
                <a:cs typeface="Calibri" panose="020F0502020204030204" pitchFamily="34" charset="0"/>
              </a:rPr>
              <a:t>Suppose a Rich Person (RP) who would like to hire a small team of Experts.</a:t>
            </a:r>
          </a:p>
          <a:p>
            <a:r>
              <a:rPr lang="en-US" altLang="en-US" sz="7400" dirty="0">
                <a:latin typeface="Calibri" panose="020F0502020204030204" pitchFamily="34" charset="0"/>
                <a:cs typeface="Calibri" panose="020F0502020204030204" pitchFamily="34" charset="0"/>
              </a:rPr>
              <a:t>The RP would like to have a team of size, say, </a:t>
            </a:r>
            <a:r>
              <a:rPr lang="en-US" altLang="en-US" sz="7400" dirty="0">
                <a:solidFill>
                  <a:srgbClr val="FF0000"/>
                </a:solidFill>
                <a:latin typeface="Calibri" panose="020F0502020204030204" pitchFamily="34" charset="0"/>
                <a:cs typeface="Calibri" panose="020F0502020204030204" pitchFamily="34" charset="0"/>
              </a:rPr>
              <a:t>50</a:t>
            </a:r>
            <a:r>
              <a:rPr lang="en-US" altLang="en-US" sz="7400" dirty="0">
                <a:latin typeface="Calibri" panose="020F0502020204030204" pitchFamily="34" charset="0"/>
                <a:cs typeface="Calibri" panose="020F0502020204030204" pitchFamily="34" charset="0"/>
              </a:rPr>
              <a:t>.</a:t>
            </a:r>
          </a:p>
          <a:p>
            <a:r>
              <a:rPr lang="en-US" altLang="en-US" sz="7400" dirty="0">
                <a:latin typeface="Calibri" panose="020F0502020204030204" pitchFamily="34" charset="0"/>
                <a:cs typeface="Calibri" panose="020F0502020204030204" pitchFamily="34" charset="0"/>
              </a:rPr>
              <a:t>The RP has access to the performance records of the </a:t>
            </a:r>
            <a:r>
              <a:rPr lang="en-US" altLang="en-US" sz="7400" dirty="0">
                <a:solidFill>
                  <a:srgbClr val="FF0000"/>
                </a:solidFill>
                <a:latin typeface="Calibri" panose="020F0502020204030204" pitchFamily="34" charset="0"/>
                <a:cs typeface="Calibri" panose="020F0502020204030204" pitchFamily="34" charset="0"/>
              </a:rPr>
              <a:t>10,000</a:t>
            </a:r>
            <a:r>
              <a:rPr lang="en-US" altLang="en-US" sz="7400" dirty="0">
                <a:latin typeface="Calibri" panose="020F0502020204030204" pitchFamily="34" charset="0"/>
                <a:cs typeface="Calibri" panose="020F0502020204030204" pitchFamily="34" charset="0"/>
              </a:rPr>
              <a:t> experts for the past 5 years (which is </a:t>
            </a:r>
            <a:r>
              <a:rPr lang="en-US" altLang="en-US" sz="7400" dirty="0">
                <a:solidFill>
                  <a:srgbClr val="FF0000"/>
                </a:solidFill>
                <a:latin typeface="Calibri" panose="020F0502020204030204" pitchFamily="34" charset="0"/>
                <a:cs typeface="Calibri" panose="020F0502020204030204" pitchFamily="34" charset="0"/>
              </a:rPr>
              <a:t>1,000</a:t>
            </a:r>
            <a:r>
              <a:rPr lang="en-US" altLang="en-US" sz="7400" dirty="0">
                <a:latin typeface="Calibri" panose="020F0502020204030204" pitchFamily="34" charset="0"/>
                <a:cs typeface="Calibri" panose="020F0502020204030204" pitchFamily="34" charset="0"/>
              </a:rPr>
              <a:t> days, since each year has 200 stock-trading days).</a:t>
            </a:r>
          </a:p>
          <a:p>
            <a:r>
              <a:rPr lang="en-US" altLang="en-US" sz="7400" dirty="0">
                <a:latin typeface="Calibri" panose="020F0502020204030204" pitchFamily="34" charset="0"/>
                <a:cs typeface="Calibri" panose="020F0502020204030204" pitchFamily="34" charset="0"/>
              </a:rPr>
              <a:t>Now, the actual problem can be stated fully: Once the team (of 50) is selected, its job is to look at a new day (8:30am) and make a forecast (we will deal later with how the team functions as a team, </a:t>
            </a:r>
            <a:r>
              <a:rPr lang="en-US" altLang="en-US" sz="7400" dirty="0" err="1">
                <a:latin typeface="Calibri" panose="020F0502020204030204" pitchFamily="34" charset="0"/>
                <a:cs typeface="Calibri" panose="020F0502020204030204" pitchFamily="34" charset="0"/>
              </a:rPr>
              <a:t>i.e.,how</a:t>
            </a:r>
            <a:r>
              <a:rPr lang="en-US" altLang="en-US" sz="7400" dirty="0">
                <a:latin typeface="Calibri" panose="020F0502020204030204" pitchFamily="34" charset="0"/>
                <a:cs typeface="Calibri" panose="020F0502020204030204" pitchFamily="34" charset="0"/>
              </a:rPr>
              <a:t> decisions will be made in a collaborative manner).</a:t>
            </a:r>
          </a:p>
          <a:p>
            <a:r>
              <a:rPr lang="en-US" altLang="en-US" sz="7400" dirty="0">
                <a:latin typeface="Calibri" panose="020F0502020204030204" pitchFamily="34" charset="0"/>
                <a:cs typeface="Calibri" panose="020F0502020204030204" pitchFamily="34" charset="0"/>
              </a:rPr>
              <a:t>Realize that without that final task (to decide about a new day), the process would have been a waste of time. There is a Training Stage &amp; a Testing Stage.</a:t>
            </a:r>
          </a:p>
          <a:p>
            <a:endParaRPr lang="en-US" dirty="0"/>
          </a:p>
        </p:txBody>
      </p:sp>
    </p:spTree>
    <p:extLst>
      <p:ext uri="{BB962C8B-B14F-4D97-AF65-F5344CB8AC3E}">
        <p14:creationId xmlns:p14="http://schemas.microsoft.com/office/powerpoint/2010/main" val="2160779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6956C-ADB1-461E-AF8A-6BD24EC4BD7B}"/>
              </a:ext>
            </a:extLst>
          </p:cNvPr>
          <p:cNvSpPr>
            <a:spLocks noGrp="1"/>
          </p:cNvSpPr>
          <p:nvPr>
            <p:ph type="title"/>
          </p:nvPr>
        </p:nvSpPr>
        <p:spPr>
          <a:xfrm>
            <a:off x="1403927" y="637310"/>
            <a:ext cx="9301018" cy="1057564"/>
          </a:xfrm>
        </p:spPr>
        <p:txBody>
          <a:bodyPr/>
          <a:lstStyle/>
          <a:p>
            <a:r>
              <a:rPr lang="en-US" altLang="en-US" dirty="0">
                <a:solidFill>
                  <a:schemeClr val="accent1"/>
                </a:solidFill>
              </a:rPr>
              <a:t>Now, do the vision problem</a:t>
            </a:r>
            <a:endParaRPr lang="en-US" dirty="0">
              <a:solidFill>
                <a:schemeClr val="accent1"/>
              </a:solidFill>
            </a:endParaRPr>
          </a:p>
        </p:txBody>
      </p:sp>
      <p:sp>
        <p:nvSpPr>
          <p:cNvPr id="3" name="Content Placeholder 2">
            <a:extLst>
              <a:ext uri="{FF2B5EF4-FFF2-40B4-BE49-F238E27FC236}">
                <a16:creationId xmlns:a16="http://schemas.microsoft.com/office/drawing/2014/main" id="{75F36FD6-72F5-414E-8155-61E030A004EA}"/>
              </a:ext>
            </a:extLst>
          </p:cNvPr>
          <p:cNvSpPr>
            <a:spLocks noGrp="1"/>
          </p:cNvSpPr>
          <p:nvPr>
            <p:ph idx="1"/>
          </p:nvPr>
        </p:nvSpPr>
        <p:spPr>
          <a:xfrm>
            <a:off x="1403927" y="1874982"/>
            <a:ext cx="9337964" cy="3865045"/>
          </a:xfrm>
        </p:spPr>
        <p:txBody>
          <a:bodyPr/>
          <a:lstStyle/>
          <a:p>
            <a:r>
              <a:rPr lang="en-US" altLang="en-US" dirty="0"/>
              <a:t>So, the problem can be phrased as: an expert is presented with a fixed-size picture, and needs to say if it is a face or not.</a:t>
            </a:r>
          </a:p>
          <a:p>
            <a:endParaRPr lang="en-US" altLang="en-US" dirty="0"/>
          </a:p>
          <a:p>
            <a:endParaRPr lang="en-US" dirty="0"/>
          </a:p>
        </p:txBody>
      </p:sp>
      <p:pic>
        <p:nvPicPr>
          <p:cNvPr id="4" name="Content Placeholder 3" descr="first1.jpg">
            <a:extLst>
              <a:ext uri="{FF2B5EF4-FFF2-40B4-BE49-F238E27FC236}">
                <a16:creationId xmlns:a16="http://schemas.microsoft.com/office/drawing/2014/main" id="{8AA42D48-31A5-4EC0-B404-D1C7CB001B1A}"/>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a:xfrm>
            <a:off x="1450109" y="2544618"/>
            <a:ext cx="9291782" cy="391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44635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6956C-ADB1-461E-AF8A-6BD24EC4BD7B}"/>
              </a:ext>
            </a:extLst>
          </p:cNvPr>
          <p:cNvSpPr>
            <a:spLocks noGrp="1"/>
          </p:cNvSpPr>
          <p:nvPr>
            <p:ph type="title"/>
          </p:nvPr>
        </p:nvSpPr>
        <p:spPr>
          <a:xfrm>
            <a:off x="1403927" y="637310"/>
            <a:ext cx="9301018" cy="1057564"/>
          </a:xfrm>
        </p:spPr>
        <p:txBody>
          <a:bodyPr/>
          <a:lstStyle/>
          <a:p>
            <a:r>
              <a:rPr lang="en-US" altLang="en-US" dirty="0">
                <a:solidFill>
                  <a:schemeClr val="accent1"/>
                </a:solidFill>
              </a:rPr>
              <a:t>Now, do the vision problem</a:t>
            </a:r>
            <a:endParaRPr lang="en-US" dirty="0">
              <a:solidFill>
                <a:schemeClr val="accent1"/>
              </a:solidFill>
            </a:endParaRPr>
          </a:p>
        </p:txBody>
      </p:sp>
      <p:sp>
        <p:nvSpPr>
          <p:cNvPr id="3" name="Content Placeholder 2">
            <a:extLst>
              <a:ext uri="{FF2B5EF4-FFF2-40B4-BE49-F238E27FC236}">
                <a16:creationId xmlns:a16="http://schemas.microsoft.com/office/drawing/2014/main" id="{75F36FD6-72F5-414E-8155-61E030A004EA}"/>
              </a:ext>
            </a:extLst>
          </p:cNvPr>
          <p:cNvSpPr>
            <a:spLocks noGrp="1"/>
          </p:cNvSpPr>
          <p:nvPr>
            <p:ph idx="1"/>
          </p:nvPr>
        </p:nvSpPr>
        <p:spPr>
          <a:xfrm>
            <a:off x="1403927" y="1874982"/>
            <a:ext cx="9337964" cy="3865045"/>
          </a:xfrm>
        </p:spPr>
        <p:txBody>
          <a:bodyPr/>
          <a:lstStyle/>
          <a:p>
            <a:r>
              <a:rPr lang="en-US" altLang="en-US" sz="2400" dirty="0"/>
              <a:t>So, the problem can be phrased as: an expert is presented with a fixed-size picture, and needs to say if it is a face or not</a:t>
            </a:r>
            <a:r>
              <a:rPr lang="en-US" altLang="en-US" sz="2400" dirty="0" smtClean="0"/>
              <a:t>.</a:t>
            </a:r>
          </a:p>
          <a:p>
            <a:endParaRPr lang="en-US" altLang="en-US" sz="2400" dirty="0"/>
          </a:p>
          <a:p>
            <a:r>
              <a:rPr lang="en-US" altLang="en-US" sz="2400" dirty="0" smtClean="0"/>
              <a:t>The ADABOOST approach to face detection was done by Viola and Jones around 2000/2001</a:t>
            </a:r>
            <a:endParaRPr lang="en-US" altLang="en-US" sz="2400" dirty="0"/>
          </a:p>
          <a:p>
            <a:endParaRPr lang="en-US" altLang="en-US" sz="2400" dirty="0"/>
          </a:p>
          <a:p>
            <a:endParaRPr lang="en-US" dirty="0"/>
          </a:p>
        </p:txBody>
      </p:sp>
    </p:spTree>
    <p:extLst>
      <p:ext uri="{BB962C8B-B14F-4D97-AF65-F5344CB8AC3E}">
        <p14:creationId xmlns:p14="http://schemas.microsoft.com/office/powerpoint/2010/main" val="4181763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EA9F7-2B56-46C4-995B-AE57E7BEDBAE}"/>
              </a:ext>
            </a:extLst>
          </p:cNvPr>
          <p:cNvSpPr>
            <a:spLocks noGrp="1"/>
          </p:cNvSpPr>
          <p:nvPr>
            <p:ph type="title"/>
          </p:nvPr>
        </p:nvSpPr>
        <p:spPr>
          <a:xfrm>
            <a:off x="1371599" y="631135"/>
            <a:ext cx="9387509" cy="1133061"/>
          </a:xfrm>
        </p:spPr>
        <p:txBody>
          <a:bodyPr/>
          <a:lstStyle/>
          <a:p>
            <a:r>
              <a:rPr lang="en-US" altLang="en-US" dirty="0">
                <a:solidFill>
                  <a:schemeClr val="accent1"/>
                </a:solidFill>
              </a:rPr>
              <a:t>For Training Stage: Faces database</a:t>
            </a:r>
            <a:endParaRPr lang="en-US" dirty="0">
              <a:solidFill>
                <a:schemeClr val="accent1"/>
              </a:solidFill>
            </a:endParaRPr>
          </a:p>
        </p:txBody>
      </p:sp>
      <p:pic>
        <p:nvPicPr>
          <p:cNvPr id="5" name="Content Placeholder 4">
            <a:extLst>
              <a:ext uri="{FF2B5EF4-FFF2-40B4-BE49-F238E27FC236}">
                <a16:creationId xmlns:a16="http://schemas.microsoft.com/office/drawing/2014/main" id="{240790DE-6275-44BD-A46F-2A04D6312A7B}"/>
              </a:ext>
            </a:extLst>
          </p:cNvPr>
          <p:cNvPicPr>
            <a:picLocks noGrp="1" noChangeAspect="1"/>
          </p:cNvPicPr>
          <p:nvPr>
            <p:ph idx="1"/>
          </p:nvPr>
        </p:nvPicPr>
        <p:blipFill>
          <a:blip r:embed="rId2"/>
          <a:stretch>
            <a:fillRect/>
          </a:stretch>
        </p:blipFill>
        <p:spPr>
          <a:xfrm>
            <a:off x="6535708" y="4427759"/>
            <a:ext cx="2330304" cy="2220475"/>
          </a:xfrm>
          <a:prstGeom prst="rect">
            <a:avLst/>
          </a:prstGeom>
        </p:spPr>
      </p:pic>
      <p:pic>
        <p:nvPicPr>
          <p:cNvPr id="1030" name="Picture 1029">
            <a:extLst>
              <a:ext uri="{FF2B5EF4-FFF2-40B4-BE49-F238E27FC236}">
                <a16:creationId xmlns:a16="http://schemas.microsoft.com/office/drawing/2014/main" id="{E40D9DA4-F047-4F97-B4FB-EF7C977B6A28}"/>
              </a:ext>
            </a:extLst>
          </p:cNvPr>
          <p:cNvPicPr>
            <a:picLocks noChangeAspect="1"/>
          </p:cNvPicPr>
          <p:nvPr/>
        </p:nvPicPr>
        <p:blipFill>
          <a:blip r:embed="rId3"/>
          <a:stretch>
            <a:fillRect/>
          </a:stretch>
        </p:blipFill>
        <p:spPr>
          <a:xfrm>
            <a:off x="1741521" y="1810120"/>
            <a:ext cx="1814480" cy="2119953"/>
          </a:xfrm>
          <a:prstGeom prst="rect">
            <a:avLst/>
          </a:prstGeom>
        </p:spPr>
      </p:pic>
      <p:sp>
        <p:nvSpPr>
          <p:cNvPr id="1031" name="Flowchart: Connector 1030">
            <a:extLst>
              <a:ext uri="{FF2B5EF4-FFF2-40B4-BE49-F238E27FC236}">
                <a16:creationId xmlns:a16="http://schemas.microsoft.com/office/drawing/2014/main" id="{7EA4B3EF-6241-4B74-A790-E4955570D332}"/>
              </a:ext>
            </a:extLst>
          </p:cNvPr>
          <p:cNvSpPr/>
          <p:nvPr/>
        </p:nvSpPr>
        <p:spPr>
          <a:xfrm>
            <a:off x="4070385" y="3846946"/>
            <a:ext cx="72125" cy="83127"/>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35" name="Flowchart: Connector 1034">
            <a:extLst>
              <a:ext uri="{FF2B5EF4-FFF2-40B4-BE49-F238E27FC236}">
                <a16:creationId xmlns:a16="http://schemas.microsoft.com/office/drawing/2014/main" id="{AD7AD45A-A52E-4593-A296-FAB69F49891A}"/>
              </a:ext>
            </a:extLst>
          </p:cNvPr>
          <p:cNvSpPr/>
          <p:nvPr/>
        </p:nvSpPr>
        <p:spPr>
          <a:xfrm>
            <a:off x="4546057" y="4012122"/>
            <a:ext cx="72125" cy="83127"/>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36" name="Flowchart: Connector 1035">
            <a:extLst>
              <a:ext uri="{FF2B5EF4-FFF2-40B4-BE49-F238E27FC236}">
                <a16:creationId xmlns:a16="http://schemas.microsoft.com/office/drawing/2014/main" id="{BD6B2F4D-AC89-47C1-8F48-4A4B745C2E0D}"/>
              </a:ext>
            </a:extLst>
          </p:cNvPr>
          <p:cNvSpPr/>
          <p:nvPr/>
        </p:nvSpPr>
        <p:spPr>
          <a:xfrm>
            <a:off x="5012493" y="4196849"/>
            <a:ext cx="72125" cy="83127"/>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37" name="Flowchart: Connector 1036">
            <a:extLst>
              <a:ext uri="{FF2B5EF4-FFF2-40B4-BE49-F238E27FC236}">
                <a16:creationId xmlns:a16="http://schemas.microsoft.com/office/drawing/2014/main" id="{0460C9F1-EABA-4852-A295-F02972FB4A80}"/>
              </a:ext>
            </a:extLst>
          </p:cNvPr>
          <p:cNvSpPr/>
          <p:nvPr/>
        </p:nvSpPr>
        <p:spPr>
          <a:xfrm>
            <a:off x="5456328" y="4344632"/>
            <a:ext cx="72125" cy="83127"/>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38" name="Flowchart: Connector 1037">
            <a:extLst>
              <a:ext uri="{FF2B5EF4-FFF2-40B4-BE49-F238E27FC236}">
                <a16:creationId xmlns:a16="http://schemas.microsoft.com/office/drawing/2014/main" id="{1AAE2586-95D0-4997-8ABA-702C53AA7157}"/>
              </a:ext>
            </a:extLst>
          </p:cNvPr>
          <p:cNvSpPr/>
          <p:nvPr/>
        </p:nvSpPr>
        <p:spPr>
          <a:xfrm>
            <a:off x="5959955" y="4501649"/>
            <a:ext cx="72125" cy="83127"/>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p:cNvSpPr txBox="1"/>
          <p:nvPr/>
        </p:nvSpPr>
        <p:spPr>
          <a:xfrm>
            <a:off x="5665075" y="2390072"/>
            <a:ext cx="4496039" cy="830997"/>
          </a:xfrm>
          <a:prstGeom prst="rect">
            <a:avLst/>
          </a:prstGeom>
          <a:noFill/>
        </p:spPr>
        <p:txBody>
          <a:bodyPr wrap="none" rtlCol="0">
            <a:spAutoFit/>
          </a:bodyPr>
          <a:lstStyle/>
          <a:p>
            <a:r>
              <a:rPr lang="en-US" sz="2400" dirty="0" smtClean="0"/>
              <a:t>Get a stack of different faces.  </a:t>
            </a:r>
          </a:p>
          <a:p>
            <a:r>
              <a:rPr lang="en-US" sz="2400" dirty="0" smtClean="0"/>
              <a:t>Actually pics are in grey, not color, </a:t>
            </a:r>
            <a:endParaRPr lang="en-US" sz="2400" dirty="0"/>
          </a:p>
        </p:txBody>
      </p:sp>
    </p:spTree>
    <p:extLst>
      <p:ext uri="{BB962C8B-B14F-4D97-AF65-F5344CB8AC3E}">
        <p14:creationId xmlns:p14="http://schemas.microsoft.com/office/powerpoint/2010/main" val="2118080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EA4BFD4B-F51E-4525-8EA7-AB8A26BA640F}"/>
              </a:ext>
            </a:extLst>
          </p:cNvPr>
          <p:cNvSpPr/>
          <p:nvPr/>
        </p:nvSpPr>
        <p:spPr>
          <a:xfrm>
            <a:off x="5119125" y="3727493"/>
            <a:ext cx="1390073" cy="12372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46CC6DDF-9A94-4C08-95AE-79798CE9472F}"/>
              </a:ext>
            </a:extLst>
          </p:cNvPr>
          <p:cNvSpPr/>
          <p:nvPr/>
        </p:nvSpPr>
        <p:spPr>
          <a:xfrm>
            <a:off x="5374725" y="3968161"/>
            <a:ext cx="1390073" cy="1275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E66B500-7CF0-4D1D-BE80-7A32EA0A02E8}"/>
              </a:ext>
            </a:extLst>
          </p:cNvPr>
          <p:cNvSpPr/>
          <p:nvPr/>
        </p:nvSpPr>
        <p:spPr>
          <a:xfrm>
            <a:off x="5620534" y="4252198"/>
            <a:ext cx="1390073" cy="12792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8E2FB1-9049-4D59-B286-0A5C7AC0E6B6}"/>
              </a:ext>
            </a:extLst>
          </p:cNvPr>
          <p:cNvSpPr>
            <a:spLocks noGrp="1"/>
          </p:cNvSpPr>
          <p:nvPr>
            <p:ph type="title"/>
          </p:nvPr>
        </p:nvSpPr>
        <p:spPr>
          <a:xfrm>
            <a:off x="1445491" y="549564"/>
            <a:ext cx="8838480" cy="1016000"/>
          </a:xfrm>
        </p:spPr>
        <p:txBody>
          <a:bodyPr/>
          <a:lstStyle/>
          <a:p>
            <a:r>
              <a:rPr lang="en-US" altLang="en-US" dirty="0">
                <a:solidFill>
                  <a:schemeClr val="accent1"/>
                </a:solidFill>
              </a:rPr>
              <a:t>For Training Stage: Non-Faces database</a:t>
            </a:r>
            <a:endParaRPr lang="en-US" dirty="0"/>
          </a:p>
        </p:txBody>
      </p:sp>
      <p:sp>
        <p:nvSpPr>
          <p:cNvPr id="4" name="Rectangle 3">
            <a:extLst>
              <a:ext uri="{FF2B5EF4-FFF2-40B4-BE49-F238E27FC236}">
                <a16:creationId xmlns:a16="http://schemas.microsoft.com/office/drawing/2014/main" id="{5CC006A9-6683-47A9-B024-7681A9CD132F}"/>
              </a:ext>
            </a:extLst>
          </p:cNvPr>
          <p:cNvSpPr/>
          <p:nvPr/>
        </p:nvSpPr>
        <p:spPr>
          <a:xfrm>
            <a:off x="5885324" y="4502479"/>
            <a:ext cx="1390073" cy="11868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2">
            <p14:nvContentPartPr>
              <p14:cNvPr id="10" name="Ink 9">
                <a:extLst>
                  <a:ext uri="{FF2B5EF4-FFF2-40B4-BE49-F238E27FC236}">
                    <a16:creationId xmlns:a16="http://schemas.microsoft.com/office/drawing/2014/main" id="{661AEE80-8659-490A-B8F1-48310BFC7E1E}"/>
                  </a:ext>
                </a:extLst>
              </p14:cNvPr>
              <p14:cNvContentPartPr/>
              <p14:nvPr/>
            </p14:nvContentPartPr>
            <p14:xfrm flipV="1">
              <a:off x="6338905" y="5158453"/>
              <a:ext cx="61243" cy="568986"/>
            </p14:xfrm>
          </p:contentPart>
        </mc:Choice>
        <mc:Fallback xmlns="">
          <p:pic>
            <p:nvPicPr>
              <p:cNvPr id="10" name="Ink 9">
                <a:extLst>
                  <a:ext uri="{FF2B5EF4-FFF2-40B4-BE49-F238E27FC236}">
                    <a16:creationId xmlns:a16="http://schemas.microsoft.com/office/drawing/2014/main" id="{661AEE80-8659-490A-B8F1-48310BFC7E1E}"/>
                  </a:ext>
                </a:extLst>
              </p:cNvPr>
              <p:cNvPicPr/>
              <p:nvPr/>
            </p:nvPicPr>
            <p:blipFill>
              <a:blip r:embed="rId3"/>
              <a:stretch>
                <a:fillRect/>
              </a:stretch>
            </p:blipFill>
            <p:spPr>
              <a:xfrm flipV="1">
                <a:off x="6329899" y="5149816"/>
                <a:ext cx="78895" cy="586621"/>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2D2979B0-752D-4F02-9D99-3E744BD04E96}"/>
                  </a:ext>
                </a:extLst>
              </p14:cNvPr>
              <p14:cNvContentPartPr/>
              <p14:nvPr/>
            </p14:nvContentPartPr>
            <p14:xfrm>
              <a:off x="6751891" y="5096288"/>
              <a:ext cx="110520" cy="540720"/>
            </p14:xfrm>
          </p:contentPart>
        </mc:Choice>
        <mc:Fallback xmlns="">
          <p:pic>
            <p:nvPicPr>
              <p:cNvPr id="11" name="Ink 10">
                <a:extLst>
                  <a:ext uri="{FF2B5EF4-FFF2-40B4-BE49-F238E27FC236}">
                    <a16:creationId xmlns:a16="http://schemas.microsoft.com/office/drawing/2014/main" id="{2D2979B0-752D-4F02-9D99-3E744BD04E96}"/>
                  </a:ext>
                </a:extLst>
              </p:cNvPr>
              <p:cNvPicPr/>
              <p:nvPr/>
            </p:nvPicPr>
            <p:blipFill>
              <a:blip r:embed="rId5"/>
              <a:stretch>
                <a:fillRect/>
              </a:stretch>
            </p:blipFill>
            <p:spPr>
              <a:xfrm>
                <a:off x="6742920" y="5087288"/>
                <a:ext cx="128103" cy="558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36855048-17D1-45B3-8A3C-6A8269C50940}"/>
                  </a:ext>
                </a:extLst>
              </p14:cNvPr>
              <p14:cNvContentPartPr/>
              <p14:nvPr/>
            </p14:nvContentPartPr>
            <p14:xfrm>
              <a:off x="6029160" y="4529637"/>
              <a:ext cx="1054800" cy="732960"/>
            </p14:xfrm>
          </p:contentPart>
        </mc:Choice>
        <mc:Fallback xmlns="">
          <p:pic>
            <p:nvPicPr>
              <p:cNvPr id="12" name="Ink 11">
                <a:extLst>
                  <a:ext uri="{FF2B5EF4-FFF2-40B4-BE49-F238E27FC236}">
                    <a16:creationId xmlns:a16="http://schemas.microsoft.com/office/drawing/2014/main" id="{36855048-17D1-45B3-8A3C-6A8269C50940}"/>
                  </a:ext>
                </a:extLst>
              </p:cNvPr>
              <p:cNvPicPr/>
              <p:nvPr/>
            </p:nvPicPr>
            <p:blipFill>
              <a:blip r:embed="rId7"/>
              <a:stretch>
                <a:fillRect/>
              </a:stretch>
            </p:blipFill>
            <p:spPr>
              <a:xfrm>
                <a:off x="6020160" y="4520641"/>
                <a:ext cx="1072440" cy="750591"/>
              </a:xfrm>
              <a:prstGeom prst="rect">
                <a:avLst/>
              </a:prstGeom>
            </p:spPr>
          </p:pic>
        </mc:Fallback>
      </mc:AlternateContent>
      <p:grpSp>
        <p:nvGrpSpPr>
          <p:cNvPr id="27" name="Group 26">
            <a:extLst>
              <a:ext uri="{FF2B5EF4-FFF2-40B4-BE49-F238E27FC236}">
                <a16:creationId xmlns:a16="http://schemas.microsoft.com/office/drawing/2014/main" id="{A4917AA6-FF59-4BE0-9A48-80CC8C9E5ADF}"/>
              </a:ext>
            </a:extLst>
          </p:cNvPr>
          <p:cNvGrpSpPr/>
          <p:nvPr/>
        </p:nvGrpSpPr>
        <p:grpSpPr>
          <a:xfrm>
            <a:off x="6140971" y="4661060"/>
            <a:ext cx="786240" cy="482400"/>
            <a:chOff x="3356556" y="3906578"/>
            <a:chExt cx="786240" cy="482400"/>
          </a:xfrm>
        </p:grpSpPr>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2FCB135C-B9C6-483E-926D-85F5CB0DAACC}"/>
                    </a:ext>
                  </a:extLst>
                </p14:cNvPr>
                <p14:cNvContentPartPr/>
                <p14:nvPr/>
              </p14:nvContentPartPr>
              <p14:xfrm>
                <a:off x="3486516" y="4100978"/>
                <a:ext cx="89280" cy="116280"/>
              </p14:xfrm>
            </p:contentPart>
          </mc:Choice>
          <mc:Fallback xmlns="">
            <p:pic>
              <p:nvPicPr>
                <p:cNvPr id="13" name="Ink 12">
                  <a:extLst>
                    <a:ext uri="{FF2B5EF4-FFF2-40B4-BE49-F238E27FC236}">
                      <a16:creationId xmlns:a16="http://schemas.microsoft.com/office/drawing/2014/main" id="{2FCB135C-B9C6-483E-926D-85F5CB0DAACC}"/>
                    </a:ext>
                  </a:extLst>
                </p:cNvPr>
                <p:cNvPicPr/>
                <p:nvPr/>
              </p:nvPicPr>
              <p:blipFill>
                <a:blip r:embed="rId9"/>
                <a:stretch>
                  <a:fillRect/>
                </a:stretch>
              </p:blipFill>
              <p:spPr>
                <a:xfrm>
                  <a:off x="3477516" y="4091978"/>
                  <a:ext cx="1069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1AC80041-E8AB-4F00-BD01-F6BDD67F5E3C}"/>
                    </a:ext>
                  </a:extLst>
                </p14:cNvPr>
                <p14:cNvContentPartPr/>
                <p14:nvPr/>
              </p14:nvContentPartPr>
              <p14:xfrm>
                <a:off x="3818436" y="3951938"/>
                <a:ext cx="90000" cy="72000"/>
              </p14:xfrm>
            </p:contentPart>
          </mc:Choice>
          <mc:Fallback xmlns="">
            <p:pic>
              <p:nvPicPr>
                <p:cNvPr id="14" name="Ink 13">
                  <a:extLst>
                    <a:ext uri="{FF2B5EF4-FFF2-40B4-BE49-F238E27FC236}">
                      <a16:creationId xmlns:a16="http://schemas.microsoft.com/office/drawing/2014/main" id="{1AC80041-E8AB-4F00-BD01-F6BDD67F5E3C}"/>
                    </a:ext>
                  </a:extLst>
                </p:cNvPr>
                <p:cNvPicPr/>
                <p:nvPr/>
              </p:nvPicPr>
              <p:blipFill>
                <a:blip r:embed="rId11"/>
                <a:stretch>
                  <a:fillRect/>
                </a:stretch>
              </p:blipFill>
              <p:spPr>
                <a:xfrm>
                  <a:off x="3809796" y="3942938"/>
                  <a:ext cx="1076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B5BA2576-3D98-4681-88F1-03399FDFDFBC}"/>
                    </a:ext>
                  </a:extLst>
                </p14:cNvPr>
                <p14:cNvContentPartPr/>
                <p14:nvPr/>
              </p14:nvContentPartPr>
              <p14:xfrm>
                <a:off x="3744996" y="4234538"/>
                <a:ext cx="95040" cy="13320"/>
              </p14:xfrm>
            </p:contentPart>
          </mc:Choice>
          <mc:Fallback xmlns="">
            <p:pic>
              <p:nvPicPr>
                <p:cNvPr id="16" name="Ink 15">
                  <a:extLst>
                    <a:ext uri="{FF2B5EF4-FFF2-40B4-BE49-F238E27FC236}">
                      <a16:creationId xmlns:a16="http://schemas.microsoft.com/office/drawing/2014/main" id="{B5BA2576-3D98-4681-88F1-03399FDFDFBC}"/>
                    </a:ext>
                  </a:extLst>
                </p:cNvPr>
                <p:cNvPicPr/>
                <p:nvPr/>
              </p:nvPicPr>
              <p:blipFill>
                <a:blip r:embed="rId13"/>
                <a:stretch>
                  <a:fillRect/>
                </a:stretch>
              </p:blipFill>
              <p:spPr>
                <a:xfrm>
                  <a:off x="3736356" y="4225538"/>
                  <a:ext cx="1126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F5CAED0B-279F-4BEE-8E9B-C62F6B8614B7}"/>
                    </a:ext>
                  </a:extLst>
                </p14:cNvPr>
                <p14:cNvContentPartPr/>
                <p14:nvPr/>
              </p14:nvContentPartPr>
              <p14:xfrm>
                <a:off x="4091316" y="4243898"/>
                <a:ext cx="360" cy="88920"/>
              </p14:xfrm>
            </p:contentPart>
          </mc:Choice>
          <mc:Fallback xmlns="">
            <p:pic>
              <p:nvPicPr>
                <p:cNvPr id="17" name="Ink 16">
                  <a:extLst>
                    <a:ext uri="{FF2B5EF4-FFF2-40B4-BE49-F238E27FC236}">
                      <a16:creationId xmlns:a16="http://schemas.microsoft.com/office/drawing/2014/main" id="{F5CAED0B-279F-4BEE-8E9B-C62F6B8614B7}"/>
                    </a:ext>
                  </a:extLst>
                </p:cNvPr>
                <p:cNvPicPr/>
                <p:nvPr/>
              </p:nvPicPr>
              <p:blipFill>
                <a:blip r:embed="rId15"/>
                <a:stretch>
                  <a:fillRect/>
                </a:stretch>
              </p:blipFill>
              <p:spPr>
                <a:xfrm>
                  <a:off x="4082316" y="4234898"/>
                  <a:ext cx="180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a:extLst>
                    <a:ext uri="{FF2B5EF4-FFF2-40B4-BE49-F238E27FC236}">
                      <a16:creationId xmlns:a16="http://schemas.microsoft.com/office/drawing/2014/main" id="{B8BE7003-0B64-40F1-AA99-2C1F74C6C2EE}"/>
                    </a:ext>
                  </a:extLst>
                </p14:cNvPr>
                <p14:cNvContentPartPr/>
                <p14:nvPr/>
              </p14:nvContentPartPr>
              <p14:xfrm>
                <a:off x="3435036" y="3911618"/>
                <a:ext cx="32760" cy="114840"/>
              </p14:xfrm>
            </p:contentPart>
          </mc:Choice>
          <mc:Fallback xmlns="">
            <p:pic>
              <p:nvPicPr>
                <p:cNvPr id="19" name="Ink 18">
                  <a:extLst>
                    <a:ext uri="{FF2B5EF4-FFF2-40B4-BE49-F238E27FC236}">
                      <a16:creationId xmlns:a16="http://schemas.microsoft.com/office/drawing/2014/main" id="{B8BE7003-0B64-40F1-AA99-2C1F74C6C2EE}"/>
                    </a:ext>
                  </a:extLst>
                </p:cNvPr>
                <p:cNvPicPr/>
                <p:nvPr/>
              </p:nvPicPr>
              <p:blipFill>
                <a:blip r:embed="rId17"/>
                <a:stretch>
                  <a:fillRect/>
                </a:stretch>
              </p:blipFill>
              <p:spPr>
                <a:xfrm>
                  <a:off x="3426036" y="3902978"/>
                  <a:ext cx="504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ED53F92C-48D3-4151-8F11-B0763AD941C0}"/>
                    </a:ext>
                  </a:extLst>
                </p14:cNvPr>
                <p14:cNvContentPartPr/>
                <p14:nvPr/>
              </p14:nvContentPartPr>
              <p14:xfrm>
                <a:off x="3726636" y="4350098"/>
                <a:ext cx="74160" cy="38880"/>
              </p14:xfrm>
            </p:contentPart>
          </mc:Choice>
          <mc:Fallback xmlns="">
            <p:pic>
              <p:nvPicPr>
                <p:cNvPr id="20" name="Ink 19">
                  <a:extLst>
                    <a:ext uri="{FF2B5EF4-FFF2-40B4-BE49-F238E27FC236}">
                      <a16:creationId xmlns:a16="http://schemas.microsoft.com/office/drawing/2014/main" id="{ED53F92C-48D3-4151-8F11-B0763AD941C0}"/>
                    </a:ext>
                  </a:extLst>
                </p:cNvPr>
                <p:cNvPicPr/>
                <p:nvPr/>
              </p:nvPicPr>
              <p:blipFill>
                <a:blip r:embed="rId19"/>
                <a:stretch>
                  <a:fillRect/>
                </a:stretch>
              </p:blipFill>
              <p:spPr>
                <a:xfrm>
                  <a:off x="3717996" y="4341458"/>
                  <a:ext cx="918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Ink 20">
                  <a:extLst>
                    <a:ext uri="{FF2B5EF4-FFF2-40B4-BE49-F238E27FC236}">
                      <a16:creationId xmlns:a16="http://schemas.microsoft.com/office/drawing/2014/main" id="{07B727D1-3F76-47D5-9520-DCF8C0F87944}"/>
                    </a:ext>
                  </a:extLst>
                </p14:cNvPr>
                <p14:cNvContentPartPr/>
                <p14:nvPr/>
              </p14:nvContentPartPr>
              <p14:xfrm>
                <a:off x="4077996" y="3968138"/>
                <a:ext cx="64800" cy="104760"/>
              </p14:xfrm>
            </p:contentPart>
          </mc:Choice>
          <mc:Fallback xmlns="">
            <p:pic>
              <p:nvPicPr>
                <p:cNvPr id="21" name="Ink 20">
                  <a:extLst>
                    <a:ext uri="{FF2B5EF4-FFF2-40B4-BE49-F238E27FC236}">
                      <a16:creationId xmlns:a16="http://schemas.microsoft.com/office/drawing/2014/main" id="{07B727D1-3F76-47D5-9520-DCF8C0F87944}"/>
                    </a:ext>
                  </a:extLst>
                </p:cNvPr>
                <p:cNvPicPr/>
                <p:nvPr/>
              </p:nvPicPr>
              <p:blipFill>
                <a:blip r:embed="rId21"/>
                <a:stretch>
                  <a:fillRect/>
                </a:stretch>
              </p:blipFill>
              <p:spPr>
                <a:xfrm>
                  <a:off x="4068996" y="3959498"/>
                  <a:ext cx="824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 name="Ink 21">
                  <a:extLst>
                    <a:ext uri="{FF2B5EF4-FFF2-40B4-BE49-F238E27FC236}">
                      <a16:creationId xmlns:a16="http://schemas.microsoft.com/office/drawing/2014/main" id="{D141D54C-4979-42DC-81EA-F94489E1B31A}"/>
                    </a:ext>
                  </a:extLst>
                </p14:cNvPr>
                <p14:cNvContentPartPr/>
                <p14:nvPr/>
              </p14:nvContentPartPr>
              <p14:xfrm>
                <a:off x="3652836" y="3906578"/>
                <a:ext cx="68760" cy="14400"/>
              </p14:xfrm>
            </p:contentPart>
          </mc:Choice>
          <mc:Fallback xmlns="">
            <p:pic>
              <p:nvPicPr>
                <p:cNvPr id="22" name="Ink 21">
                  <a:extLst>
                    <a:ext uri="{FF2B5EF4-FFF2-40B4-BE49-F238E27FC236}">
                      <a16:creationId xmlns:a16="http://schemas.microsoft.com/office/drawing/2014/main" id="{D141D54C-4979-42DC-81EA-F94489E1B31A}"/>
                    </a:ext>
                  </a:extLst>
                </p:cNvPr>
                <p:cNvPicPr/>
                <p:nvPr/>
              </p:nvPicPr>
              <p:blipFill>
                <a:blip r:embed="rId23"/>
                <a:stretch>
                  <a:fillRect/>
                </a:stretch>
              </p:blipFill>
              <p:spPr>
                <a:xfrm>
                  <a:off x="3644196" y="3897938"/>
                  <a:ext cx="864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 name="Ink 22">
                  <a:extLst>
                    <a:ext uri="{FF2B5EF4-FFF2-40B4-BE49-F238E27FC236}">
                      <a16:creationId xmlns:a16="http://schemas.microsoft.com/office/drawing/2014/main" id="{5AC7A1D0-40F0-41A2-B028-29BBAF436278}"/>
                    </a:ext>
                  </a:extLst>
                </p14:cNvPr>
                <p14:cNvContentPartPr/>
                <p14:nvPr/>
              </p14:nvContentPartPr>
              <p14:xfrm>
                <a:off x="3379956" y="3998738"/>
                <a:ext cx="22680" cy="360"/>
              </p14:xfrm>
            </p:contentPart>
          </mc:Choice>
          <mc:Fallback xmlns="">
            <p:pic>
              <p:nvPicPr>
                <p:cNvPr id="23" name="Ink 22">
                  <a:extLst>
                    <a:ext uri="{FF2B5EF4-FFF2-40B4-BE49-F238E27FC236}">
                      <a16:creationId xmlns:a16="http://schemas.microsoft.com/office/drawing/2014/main" id="{5AC7A1D0-40F0-41A2-B028-29BBAF436278}"/>
                    </a:ext>
                  </a:extLst>
                </p:cNvPr>
                <p:cNvPicPr/>
                <p:nvPr/>
              </p:nvPicPr>
              <p:blipFill>
                <a:blip r:embed="rId25"/>
                <a:stretch>
                  <a:fillRect/>
                </a:stretch>
              </p:blipFill>
              <p:spPr>
                <a:xfrm>
                  <a:off x="3371316" y="3990098"/>
                  <a:ext cx="403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 name="Ink 23">
                  <a:extLst>
                    <a:ext uri="{FF2B5EF4-FFF2-40B4-BE49-F238E27FC236}">
                      <a16:creationId xmlns:a16="http://schemas.microsoft.com/office/drawing/2014/main" id="{6D2F9024-CD17-44D9-B48E-35BC68C99966}"/>
                    </a:ext>
                  </a:extLst>
                </p14:cNvPr>
                <p14:cNvContentPartPr/>
                <p14:nvPr/>
              </p14:nvContentPartPr>
              <p14:xfrm>
                <a:off x="3356556" y="4243178"/>
                <a:ext cx="47160" cy="19440"/>
              </p14:xfrm>
            </p:contentPart>
          </mc:Choice>
          <mc:Fallback xmlns="">
            <p:pic>
              <p:nvPicPr>
                <p:cNvPr id="24" name="Ink 23">
                  <a:extLst>
                    <a:ext uri="{FF2B5EF4-FFF2-40B4-BE49-F238E27FC236}">
                      <a16:creationId xmlns:a16="http://schemas.microsoft.com/office/drawing/2014/main" id="{6D2F9024-CD17-44D9-B48E-35BC68C99966}"/>
                    </a:ext>
                  </a:extLst>
                </p:cNvPr>
                <p:cNvPicPr/>
                <p:nvPr/>
              </p:nvPicPr>
              <p:blipFill>
                <a:blip r:embed="rId27"/>
                <a:stretch>
                  <a:fillRect/>
                </a:stretch>
              </p:blipFill>
              <p:spPr>
                <a:xfrm>
                  <a:off x="3347556" y="4234178"/>
                  <a:ext cx="648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 name="Ink 24">
                  <a:extLst>
                    <a:ext uri="{FF2B5EF4-FFF2-40B4-BE49-F238E27FC236}">
                      <a16:creationId xmlns:a16="http://schemas.microsoft.com/office/drawing/2014/main" id="{1AE51929-622F-4F23-BA33-5C3927FB8159}"/>
                    </a:ext>
                  </a:extLst>
                </p14:cNvPr>
                <p14:cNvContentPartPr/>
                <p14:nvPr/>
              </p14:nvContentPartPr>
              <p14:xfrm>
                <a:off x="3445116" y="4045178"/>
                <a:ext cx="30600" cy="4680"/>
              </p14:xfrm>
            </p:contentPart>
          </mc:Choice>
          <mc:Fallback xmlns="">
            <p:pic>
              <p:nvPicPr>
                <p:cNvPr id="25" name="Ink 24">
                  <a:extLst>
                    <a:ext uri="{FF2B5EF4-FFF2-40B4-BE49-F238E27FC236}">
                      <a16:creationId xmlns:a16="http://schemas.microsoft.com/office/drawing/2014/main" id="{1AE51929-622F-4F23-BA33-5C3927FB8159}"/>
                    </a:ext>
                  </a:extLst>
                </p:cNvPr>
                <p:cNvPicPr/>
                <p:nvPr/>
              </p:nvPicPr>
              <p:blipFill>
                <a:blip r:embed="rId29"/>
                <a:stretch>
                  <a:fillRect/>
                </a:stretch>
              </p:blipFill>
              <p:spPr>
                <a:xfrm>
                  <a:off x="3436116" y="4036538"/>
                  <a:ext cx="482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 name="Ink 25">
                  <a:extLst>
                    <a:ext uri="{FF2B5EF4-FFF2-40B4-BE49-F238E27FC236}">
                      <a16:creationId xmlns:a16="http://schemas.microsoft.com/office/drawing/2014/main" id="{316BC993-A1C4-4D43-9C16-E4FC58C30288}"/>
                    </a:ext>
                  </a:extLst>
                </p14:cNvPr>
                <p14:cNvContentPartPr/>
                <p14:nvPr/>
              </p14:nvContentPartPr>
              <p14:xfrm>
                <a:off x="3688836" y="4064618"/>
                <a:ext cx="9360" cy="12240"/>
              </p14:xfrm>
            </p:contentPart>
          </mc:Choice>
          <mc:Fallback xmlns="">
            <p:pic>
              <p:nvPicPr>
                <p:cNvPr id="26" name="Ink 25">
                  <a:extLst>
                    <a:ext uri="{FF2B5EF4-FFF2-40B4-BE49-F238E27FC236}">
                      <a16:creationId xmlns:a16="http://schemas.microsoft.com/office/drawing/2014/main" id="{316BC993-A1C4-4D43-9C16-E4FC58C30288}"/>
                    </a:ext>
                  </a:extLst>
                </p:cNvPr>
                <p:cNvPicPr/>
                <p:nvPr/>
              </p:nvPicPr>
              <p:blipFill>
                <a:blip r:embed="rId31"/>
                <a:stretch>
                  <a:fillRect/>
                </a:stretch>
              </p:blipFill>
              <p:spPr>
                <a:xfrm>
                  <a:off x="3680196" y="4055978"/>
                  <a:ext cx="27000" cy="29880"/>
                </a:xfrm>
                <a:prstGeom prst="rect">
                  <a:avLst/>
                </a:prstGeom>
              </p:spPr>
            </p:pic>
          </mc:Fallback>
        </mc:AlternateContent>
      </p:grpSp>
      <p:grpSp>
        <p:nvGrpSpPr>
          <p:cNvPr id="33" name="Group 32">
            <a:extLst>
              <a:ext uri="{FF2B5EF4-FFF2-40B4-BE49-F238E27FC236}">
                <a16:creationId xmlns:a16="http://schemas.microsoft.com/office/drawing/2014/main" id="{C9145A75-E781-4FF2-8ADA-D23D5016261D}"/>
              </a:ext>
            </a:extLst>
          </p:cNvPr>
          <p:cNvGrpSpPr/>
          <p:nvPr/>
        </p:nvGrpSpPr>
        <p:grpSpPr>
          <a:xfrm>
            <a:off x="3943716" y="4109618"/>
            <a:ext cx="360" cy="360"/>
            <a:chOff x="3943716" y="4109618"/>
            <a:chExt cx="360" cy="360"/>
          </a:xfrm>
        </p:grpSpPr>
        <mc:AlternateContent xmlns:mc="http://schemas.openxmlformats.org/markup-compatibility/2006" xmlns:p14="http://schemas.microsoft.com/office/powerpoint/2010/main">
          <mc:Choice Requires="p14">
            <p:contentPart p14:bwMode="auto" r:id="rId32">
              <p14:nvContentPartPr>
                <p14:cNvPr id="31" name="Ink 30">
                  <a:extLst>
                    <a:ext uri="{FF2B5EF4-FFF2-40B4-BE49-F238E27FC236}">
                      <a16:creationId xmlns:a16="http://schemas.microsoft.com/office/drawing/2014/main" id="{D1983E2A-6881-4E6B-8890-9032EBC826A4}"/>
                    </a:ext>
                  </a:extLst>
                </p14:cNvPr>
                <p14:cNvContentPartPr/>
                <p14:nvPr/>
              </p14:nvContentPartPr>
              <p14:xfrm>
                <a:off x="3943716" y="4109618"/>
                <a:ext cx="360" cy="360"/>
              </p14:xfrm>
            </p:contentPart>
          </mc:Choice>
          <mc:Fallback xmlns="">
            <p:pic>
              <p:nvPicPr>
                <p:cNvPr id="31" name="Ink 30">
                  <a:extLst>
                    <a:ext uri="{FF2B5EF4-FFF2-40B4-BE49-F238E27FC236}">
                      <a16:creationId xmlns:a16="http://schemas.microsoft.com/office/drawing/2014/main" id="{D1983E2A-6881-4E6B-8890-9032EBC826A4}"/>
                    </a:ext>
                  </a:extLst>
                </p:cNvPr>
                <p:cNvPicPr/>
                <p:nvPr/>
              </p:nvPicPr>
              <p:blipFill>
                <a:blip r:embed="rId33"/>
                <a:stretch>
                  <a:fillRect/>
                </a:stretch>
              </p:blipFill>
              <p:spPr>
                <a:xfrm>
                  <a:off x="3934716" y="410097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2" name="Ink 31">
                  <a:extLst>
                    <a:ext uri="{FF2B5EF4-FFF2-40B4-BE49-F238E27FC236}">
                      <a16:creationId xmlns:a16="http://schemas.microsoft.com/office/drawing/2014/main" id="{075DAD27-597A-4A65-A32B-9AF4C0C89B71}"/>
                    </a:ext>
                  </a:extLst>
                </p14:cNvPr>
                <p14:cNvContentPartPr/>
                <p14:nvPr/>
              </p14:nvContentPartPr>
              <p14:xfrm>
                <a:off x="3943716" y="4109618"/>
                <a:ext cx="360" cy="360"/>
              </p14:xfrm>
            </p:contentPart>
          </mc:Choice>
          <mc:Fallback xmlns="">
            <p:pic>
              <p:nvPicPr>
                <p:cNvPr id="32" name="Ink 31">
                  <a:extLst>
                    <a:ext uri="{FF2B5EF4-FFF2-40B4-BE49-F238E27FC236}">
                      <a16:creationId xmlns:a16="http://schemas.microsoft.com/office/drawing/2014/main" id="{075DAD27-597A-4A65-A32B-9AF4C0C89B71}"/>
                    </a:ext>
                  </a:extLst>
                </p:cNvPr>
                <p:cNvPicPr/>
                <p:nvPr/>
              </p:nvPicPr>
              <p:blipFill>
                <a:blip r:embed="rId33"/>
                <a:stretch>
                  <a:fillRect/>
                </a:stretch>
              </p:blipFill>
              <p:spPr>
                <a:xfrm>
                  <a:off x="3934716" y="4100978"/>
                  <a:ext cx="18000" cy="18000"/>
                </a:xfrm>
                <a:prstGeom prst="rect">
                  <a:avLst/>
                </a:prstGeom>
              </p:spPr>
            </p:pic>
          </mc:Fallback>
        </mc:AlternateContent>
      </p:grpSp>
      <p:grpSp>
        <p:nvGrpSpPr>
          <p:cNvPr id="35" name="Group 34">
            <a:extLst>
              <a:ext uri="{FF2B5EF4-FFF2-40B4-BE49-F238E27FC236}">
                <a16:creationId xmlns:a16="http://schemas.microsoft.com/office/drawing/2014/main" id="{06A2F746-0B46-47D3-85C9-986F9872F515}"/>
              </a:ext>
            </a:extLst>
          </p:cNvPr>
          <p:cNvGrpSpPr/>
          <p:nvPr/>
        </p:nvGrpSpPr>
        <p:grpSpPr>
          <a:xfrm>
            <a:off x="6462960" y="4512763"/>
            <a:ext cx="93960" cy="36720"/>
            <a:chOff x="3586596" y="4313018"/>
            <a:chExt cx="93960" cy="36720"/>
          </a:xfrm>
        </p:grpSpPr>
        <mc:AlternateContent xmlns:mc="http://schemas.openxmlformats.org/markup-compatibility/2006" xmlns:p14="http://schemas.microsoft.com/office/powerpoint/2010/main">
          <mc:Choice Requires="p14">
            <p:contentPart p14:bwMode="auto" r:id="rId35">
              <p14:nvContentPartPr>
                <p14:cNvPr id="28" name="Ink 27">
                  <a:extLst>
                    <a:ext uri="{FF2B5EF4-FFF2-40B4-BE49-F238E27FC236}">
                      <a16:creationId xmlns:a16="http://schemas.microsoft.com/office/drawing/2014/main" id="{7A295BBD-98C6-4E49-BD6C-170CEDE8916A}"/>
                    </a:ext>
                  </a:extLst>
                </p14:cNvPr>
                <p14:cNvContentPartPr/>
                <p14:nvPr/>
              </p14:nvContentPartPr>
              <p14:xfrm>
                <a:off x="3680196" y="4336058"/>
                <a:ext cx="360" cy="360"/>
              </p14:xfrm>
            </p:contentPart>
          </mc:Choice>
          <mc:Fallback xmlns="">
            <p:pic>
              <p:nvPicPr>
                <p:cNvPr id="28" name="Ink 27">
                  <a:extLst>
                    <a:ext uri="{FF2B5EF4-FFF2-40B4-BE49-F238E27FC236}">
                      <a16:creationId xmlns:a16="http://schemas.microsoft.com/office/drawing/2014/main" id="{7A295BBD-98C6-4E49-BD6C-170CEDE8916A}"/>
                    </a:ext>
                  </a:extLst>
                </p:cNvPr>
                <p:cNvPicPr/>
                <p:nvPr/>
              </p:nvPicPr>
              <p:blipFill>
                <a:blip r:embed="rId33"/>
                <a:stretch>
                  <a:fillRect/>
                </a:stretch>
              </p:blipFill>
              <p:spPr>
                <a:xfrm>
                  <a:off x="3671196" y="432705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9" name="Ink 28">
                  <a:extLst>
                    <a:ext uri="{FF2B5EF4-FFF2-40B4-BE49-F238E27FC236}">
                      <a16:creationId xmlns:a16="http://schemas.microsoft.com/office/drawing/2014/main" id="{210BF686-6D53-41BC-987E-59994327D686}"/>
                    </a:ext>
                  </a:extLst>
                </p14:cNvPr>
                <p14:cNvContentPartPr/>
                <p14:nvPr/>
              </p14:nvContentPartPr>
              <p14:xfrm>
                <a:off x="3680196" y="4336058"/>
                <a:ext cx="360" cy="360"/>
              </p14:xfrm>
            </p:contentPart>
          </mc:Choice>
          <mc:Fallback xmlns="">
            <p:pic>
              <p:nvPicPr>
                <p:cNvPr id="29" name="Ink 28">
                  <a:extLst>
                    <a:ext uri="{FF2B5EF4-FFF2-40B4-BE49-F238E27FC236}">
                      <a16:creationId xmlns:a16="http://schemas.microsoft.com/office/drawing/2014/main" id="{210BF686-6D53-41BC-987E-59994327D686}"/>
                    </a:ext>
                  </a:extLst>
                </p:cNvPr>
                <p:cNvPicPr/>
                <p:nvPr/>
              </p:nvPicPr>
              <p:blipFill>
                <a:blip r:embed="rId33"/>
                <a:stretch>
                  <a:fillRect/>
                </a:stretch>
              </p:blipFill>
              <p:spPr>
                <a:xfrm>
                  <a:off x="3671196" y="432705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4" name="Ink 33">
                  <a:extLst>
                    <a:ext uri="{FF2B5EF4-FFF2-40B4-BE49-F238E27FC236}">
                      <a16:creationId xmlns:a16="http://schemas.microsoft.com/office/drawing/2014/main" id="{2D875816-9C90-482F-B60E-623CF5F1B6D6}"/>
                    </a:ext>
                  </a:extLst>
                </p14:cNvPr>
                <p14:cNvContentPartPr/>
                <p14:nvPr/>
              </p14:nvContentPartPr>
              <p14:xfrm>
                <a:off x="3586596" y="4313018"/>
                <a:ext cx="71640" cy="36720"/>
              </p14:xfrm>
            </p:contentPart>
          </mc:Choice>
          <mc:Fallback xmlns="">
            <p:pic>
              <p:nvPicPr>
                <p:cNvPr id="34" name="Ink 33">
                  <a:extLst>
                    <a:ext uri="{FF2B5EF4-FFF2-40B4-BE49-F238E27FC236}">
                      <a16:creationId xmlns:a16="http://schemas.microsoft.com/office/drawing/2014/main" id="{2D875816-9C90-482F-B60E-623CF5F1B6D6}"/>
                    </a:ext>
                  </a:extLst>
                </p:cNvPr>
                <p:cNvPicPr/>
                <p:nvPr/>
              </p:nvPicPr>
              <p:blipFill>
                <a:blip r:embed="rId38"/>
                <a:stretch>
                  <a:fillRect/>
                </a:stretch>
              </p:blipFill>
              <p:spPr>
                <a:xfrm>
                  <a:off x="3577956" y="4304018"/>
                  <a:ext cx="89280" cy="54360"/>
                </a:xfrm>
                <a:prstGeom prst="rect">
                  <a:avLst/>
                </a:prstGeom>
              </p:spPr>
            </p:pic>
          </mc:Fallback>
        </mc:AlternateContent>
      </p:grpSp>
      <p:sp>
        <p:nvSpPr>
          <p:cNvPr id="105" name="Flowchart: Connector 104">
            <a:extLst>
              <a:ext uri="{FF2B5EF4-FFF2-40B4-BE49-F238E27FC236}">
                <a16:creationId xmlns:a16="http://schemas.microsoft.com/office/drawing/2014/main" id="{050DCCDD-A291-4EA0-AF70-6C9AACC16CBD}"/>
              </a:ext>
            </a:extLst>
          </p:cNvPr>
          <p:cNvSpPr/>
          <p:nvPr/>
        </p:nvSpPr>
        <p:spPr>
          <a:xfrm>
            <a:off x="3681093" y="2957860"/>
            <a:ext cx="85183" cy="76161"/>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048BF612-9D7D-4BDC-980A-C52C901E2633}"/>
              </a:ext>
            </a:extLst>
          </p:cNvPr>
          <p:cNvSpPr/>
          <p:nvPr/>
        </p:nvSpPr>
        <p:spPr>
          <a:xfrm>
            <a:off x="2154413" y="1861129"/>
            <a:ext cx="1209964" cy="1108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9">
            <p14:nvContentPartPr>
              <p14:cNvPr id="148" name="Ink 147">
                <a:extLst>
                  <a:ext uri="{FF2B5EF4-FFF2-40B4-BE49-F238E27FC236}">
                    <a16:creationId xmlns:a16="http://schemas.microsoft.com/office/drawing/2014/main" id="{24435D97-B5E6-4D7D-BD6B-6D8487B0EA0A}"/>
                  </a:ext>
                </a:extLst>
              </p14:cNvPr>
              <p14:cNvContentPartPr/>
              <p14:nvPr/>
            </p14:nvContentPartPr>
            <p14:xfrm>
              <a:off x="-998004" y="2244098"/>
              <a:ext cx="360" cy="360"/>
            </p14:xfrm>
          </p:contentPart>
        </mc:Choice>
        <mc:Fallback xmlns="">
          <p:pic>
            <p:nvPicPr>
              <p:cNvPr id="148" name="Ink 147">
                <a:extLst>
                  <a:ext uri="{FF2B5EF4-FFF2-40B4-BE49-F238E27FC236}">
                    <a16:creationId xmlns:a16="http://schemas.microsoft.com/office/drawing/2014/main" id="{24435D97-B5E6-4D7D-BD6B-6D8487B0EA0A}"/>
                  </a:ext>
                </a:extLst>
              </p:cNvPr>
              <p:cNvPicPr/>
              <p:nvPr/>
            </p:nvPicPr>
            <p:blipFill>
              <a:blip r:embed="rId33"/>
              <a:stretch>
                <a:fillRect/>
              </a:stretch>
            </p:blipFill>
            <p:spPr>
              <a:xfrm>
                <a:off x="-1007004" y="223509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19" name="Ink 218">
                <a:extLst>
                  <a:ext uri="{FF2B5EF4-FFF2-40B4-BE49-F238E27FC236}">
                    <a16:creationId xmlns:a16="http://schemas.microsoft.com/office/drawing/2014/main" id="{BDE8982A-4D0E-45B6-BF77-546C4B0F4F11}"/>
                  </a:ext>
                </a:extLst>
              </p14:cNvPr>
              <p14:cNvContentPartPr/>
              <p14:nvPr/>
            </p14:nvContentPartPr>
            <p14:xfrm>
              <a:off x="2204275" y="2691678"/>
              <a:ext cx="555120" cy="4680"/>
            </p14:xfrm>
          </p:contentPart>
        </mc:Choice>
        <mc:Fallback xmlns="">
          <p:pic>
            <p:nvPicPr>
              <p:cNvPr id="219" name="Ink 218">
                <a:extLst>
                  <a:ext uri="{FF2B5EF4-FFF2-40B4-BE49-F238E27FC236}">
                    <a16:creationId xmlns:a16="http://schemas.microsoft.com/office/drawing/2014/main" id="{BDE8982A-4D0E-45B6-BF77-546C4B0F4F11}"/>
                  </a:ext>
                </a:extLst>
              </p:cNvPr>
              <p:cNvPicPr/>
              <p:nvPr/>
            </p:nvPicPr>
            <p:blipFill>
              <a:blip r:embed="rId41"/>
              <a:stretch>
                <a:fillRect/>
              </a:stretch>
            </p:blipFill>
            <p:spPr>
              <a:xfrm>
                <a:off x="2195281" y="2682678"/>
                <a:ext cx="572749" cy="22320"/>
              </a:xfrm>
              <a:prstGeom prst="rect">
                <a:avLst/>
              </a:prstGeom>
            </p:spPr>
          </p:pic>
        </mc:Fallback>
      </mc:AlternateContent>
      <p:sp>
        <p:nvSpPr>
          <p:cNvPr id="205" name="Flowchart: Connector 204">
            <a:extLst>
              <a:ext uri="{FF2B5EF4-FFF2-40B4-BE49-F238E27FC236}">
                <a16:creationId xmlns:a16="http://schemas.microsoft.com/office/drawing/2014/main" id="{8F32B56F-9747-4500-931B-2897C7067DA0}"/>
              </a:ext>
            </a:extLst>
          </p:cNvPr>
          <p:cNvSpPr/>
          <p:nvPr/>
        </p:nvSpPr>
        <p:spPr>
          <a:xfrm>
            <a:off x="2439870" y="2699007"/>
            <a:ext cx="230909" cy="23552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0000"/>
              </a:highlight>
            </a:endParaRPr>
          </a:p>
        </p:txBody>
      </p:sp>
      <p:sp>
        <p:nvSpPr>
          <p:cNvPr id="206" name="Flowchart: Connector 205">
            <a:extLst>
              <a:ext uri="{FF2B5EF4-FFF2-40B4-BE49-F238E27FC236}">
                <a16:creationId xmlns:a16="http://schemas.microsoft.com/office/drawing/2014/main" id="{139424E5-84E1-4A88-AACC-13B2E08C84DC}"/>
              </a:ext>
            </a:extLst>
          </p:cNvPr>
          <p:cNvSpPr/>
          <p:nvPr/>
        </p:nvSpPr>
        <p:spPr>
          <a:xfrm>
            <a:off x="3021757" y="2651624"/>
            <a:ext cx="209520" cy="25097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2">
            <p14:nvContentPartPr>
              <p14:cNvPr id="207" name="Ink 206">
                <a:extLst>
                  <a:ext uri="{FF2B5EF4-FFF2-40B4-BE49-F238E27FC236}">
                    <a16:creationId xmlns:a16="http://schemas.microsoft.com/office/drawing/2014/main" id="{305DD5CF-1305-409D-80D4-3E9607629461}"/>
                  </a:ext>
                </a:extLst>
              </p14:cNvPr>
              <p14:cNvContentPartPr/>
              <p14:nvPr/>
            </p14:nvContentPartPr>
            <p14:xfrm>
              <a:off x="2013396" y="106058"/>
              <a:ext cx="360" cy="360"/>
            </p14:xfrm>
          </p:contentPart>
        </mc:Choice>
        <mc:Fallback xmlns="">
          <p:pic>
            <p:nvPicPr>
              <p:cNvPr id="207" name="Ink 206">
                <a:extLst>
                  <a:ext uri="{FF2B5EF4-FFF2-40B4-BE49-F238E27FC236}">
                    <a16:creationId xmlns:a16="http://schemas.microsoft.com/office/drawing/2014/main" id="{305DD5CF-1305-409D-80D4-3E9607629461}"/>
                  </a:ext>
                </a:extLst>
              </p:cNvPr>
              <p:cNvPicPr/>
              <p:nvPr/>
            </p:nvPicPr>
            <p:blipFill>
              <a:blip r:embed="rId33"/>
              <a:stretch>
                <a:fillRect/>
              </a:stretch>
            </p:blipFill>
            <p:spPr>
              <a:xfrm>
                <a:off x="2004756" y="9705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10" name="Ink 209">
                <a:extLst>
                  <a:ext uri="{FF2B5EF4-FFF2-40B4-BE49-F238E27FC236}">
                    <a16:creationId xmlns:a16="http://schemas.microsoft.com/office/drawing/2014/main" id="{D5868EBD-AC35-4852-AD41-573D4AACE2BE}"/>
                  </a:ext>
                </a:extLst>
              </p14:cNvPr>
              <p14:cNvContentPartPr/>
              <p14:nvPr/>
            </p14:nvContentPartPr>
            <p14:xfrm>
              <a:off x="8815956" y="3901898"/>
              <a:ext cx="360" cy="360"/>
            </p14:xfrm>
          </p:contentPart>
        </mc:Choice>
        <mc:Fallback xmlns="">
          <p:pic>
            <p:nvPicPr>
              <p:cNvPr id="210" name="Ink 209">
                <a:extLst>
                  <a:ext uri="{FF2B5EF4-FFF2-40B4-BE49-F238E27FC236}">
                    <a16:creationId xmlns:a16="http://schemas.microsoft.com/office/drawing/2014/main" id="{D5868EBD-AC35-4852-AD41-573D4AACE2BE}"/>
                  </a:ext>
                </a:extLst>
              </p:cNvPr>
              <p:cNvPicPr/>
              <p:nvPr/>
            </p:nvPicPr>
            <p:blipFill>
              <a:blip r:embed="rId33"/>
              <a:stretch>
                <a:fillRect/>
              </a:stretch>
            </p:blipFill>
            <p:spPr>
              <a:xfrm>
                <a:off x="8807316" y="389289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20" name="Ink 219">
                <a:extLst>
                  <a:ext uri="{FF2B5EF4-FFF2-40B4-BE49-F238E27FC236}">
                    <a16:creationId xmlns:a16="http://schemas.microsoft.com/office/drawing/2014/main" id="{83F803DB-A0BF-4369-A4A8-71EA4B72EFED}"/>
                  </a:ext>
                </a:extLst>
              </p14:cNvPr>
              <p14:cNvContentPartPr/>
              <p14:nvPr/>
            </p14:nvContentPartPr>
            <p14:xfrm>
              <a:off x="2753295" y="2698647"/>
              <a:ext cx="195120" cy="360"/>
            </p14:xfrm>
          </p:contentPart>
        </mc:Choice>
        <mc:Fallback xmlns="">
          <p:pic>
            <p:nvPicPr>
              <p:cNvPr id="220" name="Ink 219">
                <a:extLst>
                  <a:ext uri="{FF2B5EF4-FFF2-40B4-BE49-F238E27FC236}">
                    <a16:creationId xmlns:a16="http://schemas.microsoft.com/office/drawing/2014/main" id="{83F803DB-A0BF-4369-A4A8-71EA4B72EFED}"/>
                  </a:ext>
                </a:extLst>
              </p:cNvPr>
              <p:cNvPicPr/>
              <p:nvPr/>
            </p:nvPicPr>
            <p:blipFill>
              <a:blip r:embed="rId45"/>
              <a:stretch>
                <a:fillRect/>
              </a:stretch>
            </p:blipFill>
            <p:spPr>
              <a:xfrm>
                <a:off x="2744295" y="2689647"/>
                <a:ext cx="212760" cy="18000"/>
              </a:xfrm>
              <a:prstGeom prst="rect">
                <a:avLst/>
              </a:prstGeom>
            </p:spPr>
          </p:pic>
        </mc:Fallback>
      </mc:AlternateContent>
      <p:grpSp>
        <p:nvGrpSpPr>
          <p:cNvPr id="222" name="Group 221">
            <a:extLst>
              <a:ext uri="{FF2B5EF4-FFF2-40B4-BE49-F238E27FC236}">
                <a16:creationId xmlns:a16="http://schemas.microsoft.com/office/drawing/2014/main" id="{93ABADBB-C29B-4978-8C28-DB999374A165}"/>
              </a:ext>
            </a:extLst>
          </p:cNvPr>
          <p:cNvGrpSpPr/>
          <p:nvPr/>
        </p:nvGrpSpPr>
        <p:grpSpPr>
          <a:xfrm>
            <a:off x="2328396" y="2120984"/>
            <a:ext cx="1028160" cy="578160"/>
            <a:chOff x="5971236" y="2026298"/>
            <a:chExt cx="1028160" cy="578160"/>
          </a:xfrm>
        </p:grpSpPr>
        <mc:AlternateContent xmlns:mc="http://schemas.openxmlformats.org/markup-compatibility/2006" xmlns:p14="http://schemas.microsoft.com/office/powerpoint/2010/main">
          <mc:Choice Requires="p14">
            <p:contentPart p14:bwMode="auto" r:id="rId46">
              <p14:nvContentPartPr>
                <p14:cNvPr id="185" name="Ink 184">
                  <a:extLst>
                    <a:ext uri="{FF2B5EF4-FFF2-40B4-BE49-F238E27FC236}">
                      <a16:creationId xmlns:a16="http://schemas.microsoft.com/office/drawing/2014/main" id="{FD93FBBF-D376-4AA0-99E9-E44FCF66B575}"/>
                    </a:ext>
                  </a:extLst>
                </p14:cNvPr>
                <p14:cNvContentPartPr/>
                <p14:nvPr/>
              </p14:nvContentPartPr>
              <p14:xfrm>
                <a:off x="5971236" y="2244098"/>
                <a:ext cx="14400" cy="344520"/>
              </p14:xfrm>
            </p:contentPart>
          </mc:Choice>
          <mc:Fallback xmlns="">
            <p:pic>
              <p:nvPicPr>
                <p:cNvPr id="185" name="Ink 184">
                  <a:extLst>
                    <a:ext uri="{FF2B5EF4-FFF2-40B4-BE49-F238E27FC236}">
                      <a16:creationId xmlns:a16="http://schemas.microsoft.com/office/drawing/2014/main" id="{FD93FBBF-D376-4AA0-99E9-E44FCF66B575}"/>
                    </a:ext>
                  </a:extLst>
                </p:cNvPr>
                <p:cNvPicPr/>
                <p:nvPr/>
              </p:nvPicPr>
              <p:blipFill>
                <a:blip r:embed="rId47"/>
                <a:stretch>
                  <a:fillRect/>
                </a:stretch>
              </p:blipFill>
              <p:spPr>
                <a:xfrm>
                  <a:off x="5962236" y="2235098"/>
                  <a:ext cx="3204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86" name="Ink 185">
                  <a:extLst>
                    <a:ext uri="{FF2B5EF4-FFF2-40B4-BE49-F238E27FC236}">
                      <a16:creationId xmlns:a16="http://schemas.microsoft.com/office/drawing/2014/main" id="{378B5119-118D-48F1-AB64-3447EE8ABF3E}"/>
                    </a:ext>
                  </a:extLst>
                </p14:cNvPr>
                <p14:cNvContentPartPr/>
                <p14:nvPr/>
              </p14:nvContentPartPr>
              <p14:xfrm>
                <a:off x="5984916" y="2248778"/>
                <a:ext cx="595080" cy="14400"/>
              </p14:xfrm>
            </p:contentPart>
          </mc:Choice>
          <mc:Fallback xmlns="">
            <p:pic>
              <p:nvPicPr>
                <p:cNvPr id="186" name="Ink 185">
                  <a:extLst>
                    <a:ext uri="{FF2B5EF4-FFF2-40B4-BE49-F238E27FC236}">
                      <a16:creationId xmlns:a16="http://schemas.microsoft.com/office/drawing/2014/main" id="{378B5119-118D-48F1-AB64-3447EE8ABF3E}"/>
                    </a:ext>
                  </a:extLst>
                </p:cNvPr>
                <p:cNvPicPr/>
                <p:nvPr/>
              </p:nvPicPr>
              <p:blipFill>
                <a:blip r:embed="rId49"/>
                <a:stretch>
                  <a:fillRect/>
                </a:stretch>
              </p:blipFill>
              <p:spPr>
                <a:xfrm>
                  <a:off x="5975916" y="2239778"/>
                  <a:ext cx="6127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91" name="Ink 190">
                  <a:extLst>
                    <a:ext uri="{FF2B5EF4-FFF2-40B4-BE49-F238E27FC236}">
                      <a16:creationId xmlns:a16="http://schemas.microsoft.com/office/drawing/2014/main" id="{F7FEE14E-FD71-4C8E-A6B1-8D9585227440}"/>
                    </a:ext>
                  </a:extLst>
                </p14:cNvPr>
                <p14:cNvContentPartPr/>
                <p14:nvPr/>
              </p14:nvContentPartPr>
              <p14:xfrm>
                <a:off x="6585396" y="2419418"/>
                <a:ext cx="360" cy="68040"/>
              </p14:xfrm>
            </p:contentPart>
          </mc:Choice>
          <mc:Fallback xmlns="">
            <p:pic>
              <p:nvPicPr>
                <p:cNvPr id="191" name="Ink 190">
                  <a:extLst>
                    <a:ext uri="{FF2B5EF4-FFF2-40B4-BE49-F238E27FC236}">
                      <a16:creationId xmlns:a16="http://schemas.microsoft.com/office/drawing/2014/main" id="{F7FEE14E-FD71-4C8E-A6B1-8D9585227440}"/>
                    </a:ext>
                  </a:extLst>
                </p:cNvPr>
                <p:cNvPicPr/>
                <p:nvPr/>
              </p:nvPicPr>
              <p:blipFill>
                <a:blip r:embed="rId51"/>
                <a:stretch>
                  <a:fillRect/>
                </a:stretch>
              </p:blipFill>
              <p:spPr>
                <a:xfrm>
                  <a:off x="6576396" y="2410778"/>
                  <a:ext cx="180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92" name="Ink 191">
                  <a:extLst>
                    <a:ext uri="{FF2B5EF4-FFF2-40B4-BE49-F238E27FC236}">
                      <a16:creationId xmlns:a16="http://schemas.microsoft.com/office/drawing/2014/main" id="{1F79FD12-49A4-4998-81B1-20769598CDE4}"/>
                    </a:ext>
                  </a:extLst>
                </p14:cNvPr>
                <p14:cNvContentPartPr/>
                <p14:nvPr/>
              </p14:nvContentPartPr>
              <p14:xfrm>
                <a:off x="6585396" y="2502578"/>
                <a:ext cx="360" cy="59400"/>
              </p14:xfrm>
            </p:contentPart>
          </mc:Choice>
          <mc:Fallback xmlns="">
            <p:pic>
              <p:nvPicPr>
                <p:cNvPr id="192" name="Ink 191">
                  <a:extLst>
                    <a:ext uri="{FF2B5EF4-FFF2-40B4-BE49-F238E27FC236}">
                      <a16:creationId xmlns:a16="http://schemas.microsoft.com/office/drawing/2014/main" id="{1F79FD12-49A4-4998-81B1-20769598CDE4}"/>
                    </a:ext>
                  </a:extLst>
                </p:cNvPr>
                <p:cNvPicPr/>
                <p:nvPr/>
              </p:nvPicPr>
              <p:blipFill>
                <a:blip r:embed="rId53"/>
                <a:stretch>
                  <a:fillRect/>
                </a:stretch>
              </p:blipFill>
              <p:spPr>
                <a:xfrm>
                  <a:off x="6576396" y="2493938"/>
                  <a:ext cx="180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93" name="Ink 192">
                  <a:extLst>
                    <a:ext uri="{FF2B5EF4-FFF2-40B4-BE49-F238E27FC236}">
                      <a16:creationId xmlns:a16="http://schemas.microsoft.com/office/drawing/2014/main" id="{3CD76240-5C81-49FD-B160-5EC628781CB5}"/>
                    </a:ext>
                  </a:extLst>
                </p14:cNvPr>
                <p14:cNvContentPartPr/>
                <p14:nvPr/>
              </p14:nvContentPartPr>
              <p14:xfrm>
                <a:off x="6585396" y="2571698"/>
                <a:ext cx="360" cy="360"/>
              </p14:xfrm>
            </p:contentPart>
          </mc:Choice>
          <mc:Fallback xmlns="">
            <p:pic>
              <p:nvPicPr>
                <p:cNvPr id="193" name="Ink 192">
                  <a:extLst>
                    <a:ext uri="{FF2B5EF4-FFF2-40B4-BE49-F238E27FC236}">
                      <a16:creationId xmlns:a16="http://schemas.microsoft.com/office/drawing/2014/main" id="{3CD76240-5C81-49FD-B160-5EC628781CB5}"/>
                    </a:ext>
                  </a:extLst>
                </p:cNvPr>
                <p:cNvPicPr/>
                <p:nvPr/>
              </p:nvPicPr>
              <p:blipFill>
                <a:blip r:embed="rId33"/>
                <a:stretch>
                  <a:fillRect/>
                </a:stretch>
              </p:blipFill>
              <p:spPr>
                <a:xfrm>
                  <a:off x="6576396" y="256305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96" name="Ink 195">
                  <a:extLst>
                    <a:ext uri="{FF2B5EF4-FFF2-40B4-BE49-F238E27FC236}">
                      <a16:creationId xmlns:a16="http://schemas.microsoft.com/office/drawing/2014/main" id="{9963CD3C-B079-49AA-892A-65A23B1F7581}"/>
                    </a:ext>
                  </a:extLst>
                </p14:cNvPr>
                <p14:cNvContentPartPr/>
                <p14:nvPr/>
              </p14:nvContentPartPr>
              <p14:xfrm>
                <a:off x="6585396" y="2345618"/>
                <a:ext cx="360" cy="6840"/>
              </p14:xfrm>
            </p:contentPart>
          </mc:Choice>
          <mc:Fallback xmlns="">
            <p:pic>
              <p:nvPicPr>
                <p:cNvPr id="196" name="Ink 195">
                  <a:extLst>
                    <a:ext uri="{FF2B5EF4-FFF2-40B4-BE49-F238E27FC236}">
                      <a16:creationId xmlns:a16="http://schemas.microsoft.com/office/drawing/2014/main" id="{9963CD3C-B079-49AA-892A-65A23B1F7581}"/>
                    </a:ext>
                  </a:extLst>
                </p:cNvPr>
                <p:cNvPicPr/>
                <p:nvPr/>
              </p:nvPicPr>
              <p:blipFill>
                <a:blip r:embed="rId56"/>
                <a:stretch>
                  <a:fillRect/>
                </a:stretch>
              </p:blipFill>
              <p:spPr>
                <a:xfrm>
                  <a:off x="6576396" y="2336978"/>
                  <a:ext cx="180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98" name="Ink 197">
                  <a:extLst>
                    <a:ext uri="{FF2B5EF4-FFF2-40B4-BE49-F238E27FC236}">
                      <a16:creationId xmlns:a16="http://schemas.microsoft.com/office/drawing/2014/main" id="{B8BBE20C-6CEB-4B95-A096-B15E5450AFD6}"/>
                    </a:ext>
                  </a:extLst>
                </p14:cNvPr>
                <p14:cNvContentPartPr/>
                <p14:nvPr/>
              </p14:nvContentPartPr>
              <p14:xfrm>
                <a:off x="6599076" y="2547578"/>
                <a:ext cx="400320" cy="56880"/>
              </p14:xfrm>
            </p:contentPart>
          </mc:Choice>
          <mc:Fallback xmlns="">
            <p:pic>
              <p:nvPicPr>
                <p:cNvPr id="198" name="Ink 197">
                  <a:extLst>
                    <a:ext uri="{FF2B5EF4-FFF2-40B4-BE49-F238E27FC236}">
                      <a16:creationId xmlns:a16="http://schemas.microsoft.com/office/drawing/2014/main" id="{B8BBE20C-6CEB-4B95-A096-B15E5450AFD6}"/>
                    </a:ext>
                  </a:extLst>
                </p:cNvPr>
                <p:cNvPicPr/>
                <p:nvPr/>
              </p:nvPicPr>
              <p:blipFill>
                <a:blip r:embed="rId58"/>
                <a:stretch>
                  <a:fillRect/>
                </a:stretch>
              </p:blipFill>
              <p:spPr>
                <a:xfrm>
                  <a:off x="6590076" y="2538938"/>
                  <a:ext cx="4179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89" name="Ink 188">
                  <a:extLst>
                    <a:ext uri="{FF2B5EF4-FFF2-40B4-BE49-F238E27FC236}">
                      <a16:creationId xmlns:a16="http://schemas.microsoft.com/office/drawing/2014/main" id="{48EFA870-9E5C-4FE4-B1D1-A8A742B6361F}"/>
                    </a:ext>
                  </a:extLst>
                </p14:cNvPr>
                <p14:cNvContentPartPr/>
                <p14:nvPr/>
              </p14:nvContentPartPr>
              <p14:xfrm>
                <a:off x="6585396" y="2290178"/>
                <a:ext cx="360" cy="360"/>
              </p14:xfrm>
            </p:contentPart>
          </mc:Choice>
          <mc:Fallback xmlns="">
            <p:pic>
              <p:nvPicPr>
                <p:cNvPr id="189" name="Ink 188">
                  <a:extLst>
                    <a:ext uri="{FF2B5EF4-FFF2-40B4-BE49-F238E27FC236}">
                      <a16:creationId xmlns:a16="http://schemas.microsoft.com/office/drawing/2014/main" id="{48EFA870-9E5C-4FE4-B1D1-A8A742B6361F}"/>
                    </a:ext>
                  </a:extLst>
                </p:cNvPr>
                <p:cNvPicPr/>
                <p:nvPr/>
              </p:nvPicPr>
              <p:blipFill>
                <a:blip r:embed="rId33"/>
                <a:stretch>
                  <a:fillRect/>
                </a:stretch>
              </p:blipFill>
              <p:spPr>
                <a:xfrm>
                  <a:off x="6576396" y="228117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90" name="Ink 189">
                  <a:extLst>
                    <a:ext uri="{FF2B5EF4-FFF2-40B4-BE49-F238E27FC236}">
                      <a16:creationId xmlns:a16="http://schemas.microsoft.com/office/drawing/2014/main" id="{D0352F05-261E-4BF6-B7D1-EBAF2ADF796F}"/>
                    </a:ext>
                  </a:extLst>
                </p14:cNvPr>
                <p14:cNvContentPartPr/>
                <p14:nvPr/>
              </p14:nvContentPartPr>
              <p14:xfrm>
                <a:off x="6585396" y="2290178"/>
                <a:ext cx="360" cy="5040"/>
              </p14:xfrm>
            </p:contentPart>
          </mc:Choice>
          <mc:Fallback xmlns="">
            <p:pic>
              <p:nvPicPr>
                <p:cNvPr id="190" name="Ink 189">
                  <a:extLst>
                    <a:ext uri="{FF2B5EF4-FFF2-40B4-BE49-F238E27FC236}">
                      <a16:creationId xmlns:a16="http://schemas.microsoft.com/office/drawing/2014/main" id="{D0352F05-261E-4BF6-B7D1-EBAF2ADF796F}"/>
                    </a:ext>
                  </a:extLst>
                </p:cNvPr>
                <p:cNvPicPr/>
                <p:nvPr/>
              </p:nvPicPr>
              <p:blipFill>
                <a:blip r:embed="rId61"/>
                <a:stretch>
                  <a:fillRect/>
                </a:stretch>
              </p:blipFill>
              <p:spPr>
                <a:xfrm>
                  <a:off x="6576396" y="2281178"/>
                  <a:ext cx="180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00" name="Ink 199">
                  <a:extLst>
                    <a:ext uri="{FF2B5EF4-FFF2-40B4-BE49-F238E27FC236}">
                      <a16:creationId xmlns:a16="http://schemas.microsoft.com/office/drawing/2014/main" id="{41CF87BD-5CB3-422D-954E-D90636F81F1E}"/>
                    </a:ext>
                  </a:extLst>
                </p14:cNvPr>
                <p14:cNvContentPartPr/>
                <p14:nvPr/>
              </p14:nvContentPartPr>
              <p14:xfrm>
                <a:off x="6608436" y="2176058"/>
                <a:ext cx="351360" cy="81720"/>
              </p14:xfrm>
            </p:contentPart>
          </mc:Choice>
          <mc:Fallback xmlns="">
            <p:pic>
              <p:nvPicPr>
                <p:cNvPr id="200" name="Ink 199">
                  <a:extLst>
                    <a:ext uri="{FF2B5EF4-FFF2-40B4-BE49-F238E27FC236}">
                      <a16:creationId xmlns:a16="http://schemas.microsoft.com/office/drawing/2014/main" id="{41CF87BD-5CB3-422D-954E-D90636F81F1E}"/>
                    </a:ext>
                  </a:extLst>
                </p:cNvPr>
                <p:cNvPicPr/>
                <p:nvPr/>
              </p:nvPicPr>
              <p:blipFill>
                <a:blip r:embed="rId63"/>
                <a:stretch>
                  <a:fillRect/>
                </a:stretch>
              </p:blipFill>
              <p:spPr>
                <a:xfrm>
                  <a:off x="6599436" y="2167418"/>
                  <a:ext cx="3690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02" name="Ink 201">
                  <a:extLst>
                    <a:ext uri="{FF2B5EF4-FFF2-40B4-BE49-F238E27FC236}">
                      <a16:creationId xmlns:a16="http://schemas.microsoft.com/office/drawing/2014/main" id="{A67AC989-57A1-4C96-84A4-3D3EE7A0E740}"/>
                    </a:ext>
                  </a:extLst>
                </p14:cNvPr>
                <p14:cNvContentPartPr/>
                <p14:nvPr/>
              </p14:nvContentPartPr>
              <p14:xfrm>
                <a:off x="6968796" y="2216378"/>
                <a:ext cx="360" cy="360"/>
              </p14:xfrm>
            </p:contentPart>
          </mc:Choice>
          <mc:Fallback xmlns="">
            <p:pic>
              <p:nvPicPr>
                <p:cNvPr id="202" name="Ink 201">
                  <a:extLst>
                    <a:ext uri="{FF2B5EF4-FFF2-40B4-BE49-F238E27FC236}">
                      <a16:creationId xmlns:a16="http://schemas.microsoft.com/office/drawing/2014/main" id="{A67AC989-57A1-4C96-84A4-3D3EE7A0E740}"/>
                    </a:ext>
                  </a:extLst>
                </p:cNvPr>
                <p:cNvPicPr/>
                <p:nvPr/>
              </p:nvPicPr>
              <p:blipFill>
                <a:blip r:embed="rId33"/>
                <a:stretch>
                  <a:fillRect/>
                </a:stretch>
              </p:blipFill>
              <p:spPr>
                <a:xfrm>
                  <a:off x="6959796" y="220737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03" name="Ink 202">
                  <a:extLst>
                    <a:ext uri="{FF2B5EF4-FFF2-40B4-BE49-F238E27FC236}">
                      <a16:creationId xmlns:a16="http://schemas.microsoft.com/office/drawing/2014/main" id="{3F50418C-CB16-4BBC-A70D-A5EFF5E85412}"/>
                    </a:ext>
                  </a:extLst>
                </p14:cNvPr>
                <p14:cNvContentPartPr/>
                <p14:nvPr/>
              </p14:nvContentPartPr>
              <p14:xfrm>
                <a:off x="6968796" y="2216378"/>
                <a:ext cx="3960" cy="302040"/>
              </p14:xfrm>
            </p:contentPart>
          </mc:Choice>
          <mc:Fallback xmlns="">
            <p:pic>
              <p:nvPicPr>
                <p:cNvPr id="203" name="Ink 202">
                  <a:extLst>
                    <a:ext uri="{FF2B5EF4-FFF2-40B4-BE49-F238E27FC236}">
                      <a16:creationId xmlns:a16="http://schemas.microsoft.com/office/drawing/2014/main" id="{3F50418C-CB16-4BBC-A70D-A5EFF5E85412}"/>
                    </a:ext>
                  </a:extLst>
                </p:cNvPr>
                <p:cNvPicPr/>
                <p:nvPr/>
              </p:nvPicPr>
              <p:blipFill>
                <a:blip r:embed="rId66"/>
                <a:stretch>
                  <a:fillRect/>
                </a:stretch>
              </p:blipFill>
              <p:spPr>
                <a:xfrm>
                  <a:off x="6959796" y="2207378"/>
                  <a:ext cx="2160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21" name="Ink 220">
                  <a:extLst>
                    <a:ext uri="{FF2B5EF4-FFF2-40B4-BE49-F238E27FC236}">
                      <a16:creationId xmlns:a16="http://schemas.microsoft.com/office/drawing/2014/main" id="{B5B53922-0D8F-4DA3-AEBC-E18540D1DDBB}"/>
                    </a:ext>
                  </a:extLst>
                </p14:cNvPr>
                <p14:cNvContentPartPr/>
                <p14:nvPr/>
              </p14:nvContentPartPr>
              <p14:xfrm>
                <a:off x="5994276" y="2026298"/>
                <a:ext cx="925200" cy="199800"/>
              </p14:xfrm>
            </p:contentPart>
          </mc:Choice>
          <mc:Fallback xmlns="">
            <p:pic>
              <p:nvPicPr>
                <p:cNvPr id="221" name="Ink 220">
                  <a:extLst>
                    <a:ext uri="{FF2B5EF4-FFF2-40B4-BE49-F238E27FC236}">
                      <a16:creationId xmlns:a16="http://schemas.microsoft.com/office/drawing/2014/main" id="{B5B53922-0D8F-4DA3-AEBC-E18540D1DDBB}"/>
                    </a:ext>
                  </a:extLst>
                </p:cNvPr>
                <p:cNvPicPr/>
                <p:nvPr/>
              </p:nvPicPr>
              <p:blipFill>
                <a:blip r:embed="rId68"/>
                <a:stretch>
                  <a:fillRect/>
                </a:stretch>
              </p:blipFill>
              <p:spPr>
                <a:xfrm>
                  <a:off x="5985276" y="2017298"/>
                  <a:ext cx="942840" cy="217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
            <p14:nvContentPartPr>
              <p14:cNvPr id="223" name="Ink 222">
                <a:extLst>
                  <a:ext uri="{FF2B5EF4-FFF2-40B4-BE49-F238E27FC236}">
                    <a16:creationId xmlns:a16="http://schemas.microsoft.com/office/drawing/2014/main" id="{9CB2B5EE-0C99-4E82-8555-FD8E3604F31B}"/>
                  </a:ext>
                </a:extLst>
              </p14:cNvPr>
              <p14:cNvContentPartPr/>
              <p14:nvPr/>
            </p14:nvContentPartPr>
            <p14:xfrm>
              <a:off x="9512916" y="3583658"/>
              <a:ext cx="360" cy="360"/>
            </p14:xfrm>
          </p:contentPart>
        </mc:Choice>
        <mc:Fallback xmlns="">
          <p:pic>
            <p:nvPicPr>
              <p:cNvPr id="223" name="Ink 222">
                <a:extLst>
                  <a:ext uri="{FF2B5EF4-FFF2-40B4-BE49-F238E27FC236}">
                    <a16:creationId xmlns:a16="http://schemas.microsoft.com/office/drawing/2014/main" id="{9CB2B5EE-0C99-4E82-8555-FD8E3604F31B}"/>
                  </a:ext>
                </a:extLst>
              </p:cNvPr>
              <p:cNvPicPr/>
              <p:nvPr/>
            </p:nvPicPr>
            <p:blipFill>
              <a:blip r:embed="rId33"/>
              <a:stretch>
                <a:fillRect/>
              </a:stretch>
            </p:blipFill>
            <p:spPr>
              <a:xfrm>
                <a:off x="9504276" y="357465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24" name="Ink 223">
                <a:extLst>
                  <a:ext uri="{FF2B5EF4-FFF2-40B4-BE49-F238E27FC236}">
                    <a16:creationId xmlns:a16="http://schemas.microsoft.com/office/drawing/2014/main" id="{1BCA6476-A308-4EB0-8470-0EA897F80250}"/>
                  </a:ext>
                </a:extLst>
              </p14:cNvPr>
              <p14:cNvContentPartPr/>
              <p14:nvPr/>
            </p14:nvContentPartPr>
            <p14:xfrm>
              <a:off x="3431076" y="2428778"/>
              <a:ext cx="360" cy="360"/>
            </p14:xfrm>
          </p:contentPart>
        </mc:Choice>
        <mc:Fallback xmlns="">
          <p:pic>
            <p:nvPicPr>
              <p:cNvPr id="224" name="Ink 223">
                <a:extLst>
                  <a:ext uri="{FF2B5EF4-FFF2-40B4-BE49-F238E27FC236}">
                    <a16:creationId xmlns:a16="http://schemas.microsoft.com/office/drawing/2014/main" id="{1BCA6476-A308-4EB0-8470-0EA897F80250}"/>
                  </a:ext>
                </a:extLst>
              </p:cNvPr>
              <p:cNvPicPr/>
              <p:nvPr/>
            </p:nvPicPr>
            <p:blipFill>
              <a:blip r:embed="rId33"/>
              <a:stretch>
                <a:fillRect/>
              </a:stretch>
            </p:blipFill>
            <p:spPr>
              <a:xfrm>
                <a:off x="3422076" y="242013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25" name="Ink 224">
                <a:extLst>
                  <a:ext uri="{FF2B5EF4-FFF2-40B4-BE49-F238E27FC236}">
                    <a16:creationId xmlns:a16="http://schemas.microsoft.com/office/drawing/2014/main" id="{AC8EE097-F8E7-4F08-9B12-9ADE4B4D2172}"/>
                  </a:ext>
                </a:extLst>
              </p14:cNvPr>
              <p14:cNvContentPartPr/>
              <p14:nvPr/>
            </p14:nvContentPartPr>
            <p14:xfrm>
              <a:off x="2308596" y="2082098"/>
              <a:ext cx="360" cy="360"/>
            </p14:xfrm>
          </p:contentPart>
        </mc:Choice>
        <mc:Fallback xmlns="">
          <p:pic>
            <p:nvPicPr>
              <p:cNvPr id="225" name="Ink 224">
                <a:extLst>
                  <a:ext uri="{FF2B5EF4-FFF2-40B4-BE49-F238E27FC236}">
                    <a16:creationId xmlns:a16="http://schemas.microsoft.com/office/drawing/2014/main" id="{AC8EE097-F8E7-4F08-9B12-9ADE4B4D2172}"/>
                  </a:ext>
                </a:extLst>
              </p:cNvPr>
              <p:cNvPicPr/>
              <p:nvPr/>
            </p:nvPicPr>
            <p:blipFill>
              <a:blip r:embed="rId33"/>
              <a:stretch>
                <a:fillRect/>
              </a:stretch>
            </p:blipFill>
            <p:spPr>
              <a:xfrm>
                <a:off x="2299956" y="207345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26" name="Ink 225">
                <a:extLst>
                  <a:ext uri="{FF2B5EF4-FFF2-40B4-BE49-F238E27FC236}">
                    <a16:creationId xmlns:a16="http://schemas.microsoft.com/office/drawing/2014/main" id="{93B7AC4C-D754-4261-B7E5-28A5A7DF3530}"/>
                  </a:ext>
                </a:extLst>
              </p14:cNvPr>
              <p14:cNvContentPartPr/>
              <p14:nvPr/>
            </p14:nvContentPartPr>
            <p14:xfrm>
              <a:off x="6779076" y="5652218"/>
              <a:ext cx="360" cy="360"/>
            </p14:xfrm>
          </p:contentPart>
        </mc:Choice>
        <mc:Fallback xmlns="">
          <p:pic>
            <p:nvPicPr>
              <p:cNvPr id="226" name="Ink 225">
                <a:extLst>
                  <a:ext uri="{FF2B5EF4-FFF2-40B4-BE49-F238E27FC236}">
                    <a16:creationId xmlns:a16="http://schemas.microsoft.com/office/drawing/2014/main" id="{93B7AC4C-D754-4261-B7E5-28A5A7DF3530}"/>
                  </a:ext>
                </a:extLst>
              </p:cNvPr>
              <p:cNvPicPr/>
              <p:nvPr/>
            </p:nvPicPr>
            <p:blipFill>
              <a:blip r:embed="rId33"/>
              <a:stretch>
                <a:fillRect/>
              </a:stretch>
            </p:blipFill>
            <p:spPr>
              <a:xfrm>
                <a:off x="6770436" y="5643578"/>
                <a:ext cx="18000" cy="18000"/>
              </a:xfrm>
              <a:prstGeom prst="rect">
                <a:avLst/>
              </a:prstGeom>
            </p:spPr>
          </p:pic>
        </mc:Fallback>
      </mc:AlternateContent>
      <p:grpSp>
        <p:nvGrpSpPr>
          <p:cNvPr id="231" name="Group 230">
            <a:extLst>
              <a:ext uri="{FF2B5EF4-FFF2-40B4-BE49-F238E27FC236}">
                <a16:creationId xmlns:a16="http://schemas.microsoft.com/office/drawing/2014/main" id="{39D68F4A-D2C2-4626-94B9-FE4FAFAF946E}"/>
              </a:ext>
            </a:extLst>
          </p:cNvPr>
          <p:cNvGrpSpPr/>
          <p:nvPr/>
        </p:nvGrpSpPr>
        <p:grpSpPr>
          <a:xfrm>
            <a:off x="3634116" y="2008298"/>
            <a:ext cx="360" cy="360"/>
            <a:chOff x="3634116" y="2008298"/>
            <a:chExt cx="360" cy="360"/>
          </a:xfrm>
        </p:grpSpPr>
        <mc:AlternateContent xmlns:mc="http://schemas.openxmlformats.org/markup-compatibility/2006" xmlns:p14="http://schemas.microsoft.com/office/powerpoint/2010/main">
          <mc:Choice Requires="p14">
            <p:contentPart p14:bwMode="auto" r:id="rId73">
              <p14:nvContentPartPr>
                <p14:cNvPr id="227" name="Ink 226">
                  <a:extLst>
                    <a:ext uri="{FF2B5EF4-FFF2-40B4-BE49-F238E27FC236}">
                      <a16:creationId xmlns:a16="http://schemas.microsoft.com/office/drawing/2014/main" id="{34A8FC1E-287B-44F1-BD3C-B303D68E843E}"/>
                    </a:ext>
                  </a:extLst>
                </p14:cNvPr>
                <p14:cNvContentPartPr/>
                <p14:nvPr/>
              </p14:nvContentPartPr>
              <p14:xfrm>
                <a:off x="3634116" y="2008298"/>
                <a:ext cx="360" cy="360"/>
              </p14:xfrm>
            </p:contentPart>
          </mc:Choice>
          <mc:Fallback xmlns="">
            <p:pic>
              <p:nvPicPr>
                <p:cNvPr id="227" name="Ink 226">
                  <a:extLst>
                    <a:ext uri="{FF2B5EF4-FFF2-40B4-BE49-F238E27FC236}">
                      <a16:creationId xmlns:a16="http://schemas.microsoft.com/office/drawing/2014/main" id="{34A8FC1E-287B-44F1-BD3C-B303D68E843E}"/>
                    </a:ext>
                  </a:extLst>
                </p:cNvPr>
                <p:cNvPicPr/>
                <p:nvPr/>
              </p:nvPicPr>
              <p:blipFill>
                <a:blip r:embed="rId33"/>
                <a:stretch>
                  <a:fillRect/>
                </a:stretch>
              </p:blipFill>
              <p:spPr>
                <a:xfrm>
                  <a:off x="3625116" y="199965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28" name="Ink 227">
                  <a:extLst>
                    <a:ext uri="{FF2B5EF4-FFF2-40B4-BE49-F238E27FC236}">
                      <a16:creationId xmlns:a16="http://schemas.microsoft.com/office/drawing/2014/main" id="{8FA1A9D8-089D-4283-86AA-B25EE191A1D6}"/>
                    </a:ext>
                  </a:extLst>
                </p14:cNvPr>
                <p14:cNvContentPartPr/>
                <p14:nvPr/>
              </p14:nvContentPartPr>
              <p14:xfrm>
                <a:off x="3634116" y="2008298"/>
                <a:ext cx="360" cy="360"/>
              </p14:xfrm>
            </p:contentPart>
          </mc:Choice>
          <mc:Fallback xmlns="">
            <p:pic>
              <p:nvPicPr>
                <p:cNvPr id="228" name="Ink 227">
                  <a:extLst>
                    <a:ext uri="{FF2B5EF4-FFF2-40B4-BE49-F238E27FC236}">
                      <a16:creationId xmlns:a16="http://schemas.microsoft.com/office/drawing/2014/main" id="{8FA1A9D8-089D-4283-86AA-B25EE191A1D6}"/>
                    </a:ext>
                  </a:extLst>
                </p:cNvPr>
                <p:cNvPicPr/>
                <p:nvPr/>
              </p:nvPicPr>
              <p:blipFill>
                <a:blip r:embed="rId33"/>
                <a:stretch>
                  <a:fillRect/>
                </a:stretch>
              </p:blipFill>
              <p:spPr>
                <a:xfrm>
                  <a:off x="3625116" y="199965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29" name="Ink 228">
                  <a:extLst>
                    <a:ext uri="{FF2B5EF4-FFF2-40B4-BE49-F238E27FC236}">
                      <a16:creationId xmlns:a16="http://schemas.microsoft.com/office/drawing/2014/main" id="{8A300AA6-3E98-4DDB-9B27-375F9BEF06CA}"/>
                    </a:ext>
                  </a:extLst>
                </p14:cNvPr>
                <p14:cNvContentPartPr/>
                <p14:nvPr/>
              </p14:nvContentPartPr>
              <p14:xfrm>
                <a:off x="3634116" y="2008298"/>
                <a:ext cx="360" cy="360"/>
              </p14:xfrm>
            </p:contentPart>
          </mc:Choice>
          <mc:Fallback xmlns="">
            <p:pic>
              <p:nvPicPr>
                <p:cNvPr id="229" name="Ink 228">
                  <a:extLst>
                    <a:ext uri="{FF2B5EF4-FFF2-40B4-BE49-F238E27FC236}">
                      <a16:creationId xmlns:a16="http://schemas.microsoft.com/office/drawing/2014/main" id="{8A300AA6-3E98-4DDB-9B27-375F9BEF06CA}"/>
                    </a:ext>
                  </a:extLst>
                </p:cNvPr>
                <p:cNvPicPr/>
                <p:nvPr/>
              </p:nvPicPr>
              <p:blipFill>
                <a:blip r:embed="rId33"/>
                <a:stretch>
                  <a:fillRect/>
                </a:stretch>
              </p:blipFill>
              <p:spPr>
                <a:xfrm>
                  <a:off x="3625116" y="1999658"/>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6">
            <p14:nvContentPartPr>
              <p14:cNvPr id="230" name="Ink 229">
                <a:extLst>
                  <a:ext uri="{FF2B5EF4-FFF2-40B4-BE49-F238E27FC236}">
                    <a16:creationId xmlns:a16="http://schemas.microsoft.com/office/drawing/2014/main" id="{07739767-7B8D-4A54-BDA7-54B6C64DA4FF}"/>
                  </a:ext>
                </a:extLst>
              </p14:cNvPr>
              <p14:cNvContentPartPr/>
              <p14:nvPr/>
            </p14:nvContentPartPr>
            <p14:xfrm>
              <a:off x="9356676" y="5980178"/>
              <a:ext cx="360" cy="360"/>
            </p14:xfrm>
          </p:contentPart>
        </mc:Choice>
        <mc:Fallback xmlns="">
          <p:pic>
            <p:nvPicPr>
              <p:cNvPr id="230" name="Ink 229">
                <a:extLst>
                  <a:ext uri="{FF2B5EF4-FFF2-40B4-BE49-F238E27FC236}">
                    <a16:creationId xmlns:a16="http://schemas.microsoft.com/office/drawing/2014/main" id="{07739767-7B8D-4A54-BDA7-54B6C64DA4FF}"/>
                  </a:ext>
                </a:extLst>
              </p:cNvPr>
              <p:cNvPicPr/>
              <p:nvPr/>
            </p:nvPicPr>
            <p:blipFill>
              <a:blip r:embed="rId33"/>
              <a:stretch>
                <a:fillRect/>
              </a:stretch>
            </p:blipFill>
            <p:spPr>
              <a:xfrm>
                <a:off x="9347676" y="597153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32" name="Ink 231">
                <a:extLst>
                  <a:ext uri="{FF2B5EF4-FFF2-40B4-BE49-F238E27FC236}">
                    <a16:creationId xmlns:a16="http://schemas.microsoft.com/office/drawing/2014/main" id="{F2F78427-4EBB-487C-A219-F12258C05DDF}"/>
                  </a:ext>
                </a:extLst>
              </p14:cNvPr>
              <p14:cNvContentPartPr/>
              <p14:nvPr/>
            </p14:nvContentPartPr>
            <p14:xfrm>
              <a:off x="9864276" y="5735018"/>
              <a:ext cx="360" cy="360"/>
            </p14:xfrm>
          </p:contentPart>
        </mc:Choice>
        <mc:Fallback xmlns="">
          <p:pic>
            <p:nvPicPr>
              <p:cNvPr id="232" name="Ink 231">
                <a:extLst>
                  <a:ext uri="{FF2B5EF4-FFF2-40B4-BE49-F238E27FC236}">
                    <a16:creationId xmlns:a16="http://schemas.microsoft.com/office/drawing/2014/main" id="{F2F78427-4EBB-487C-A219-F12258C05DDF}"/>
                  </a:ext>
                </a:extLst>
              </p:cNvPr>
              <p:cNvPicPr/>
              <p:nvPr/>
            </p:nvPicPr>
            <p:blipFill>
              <a:blip r:embed="rId33"/>
              <a:stretch>
                <a:fillRect/>
              </a:stretch>
            </p:blipFill>
            <p:spPr>
              <a:xfrm>
                <a:off x="9855636" y="5726378"/>
                <a:ext cx="18000" cy="18000"/>
              </a:xfrm>
              <a:prstGeom prst="rect">
                <a:avLst/>
              </a:prstGeom>
            </p:spPr>
          </p:pic>
        </mc:Fallback>
      </mc:AlternateContent>
      <p:grpSp>
        <p:nvGrpSpPr>
          <p:cNvPr id="238" name="Group 237">
            <a:extLst>
              <a:ext uri="{FF2B5EF4-FFF2-40B4-BE49-F238E27FC236}">
                <a16:creationId xmlns:a16="http://schemas.microsoft.com/office/drawing/2014/main" id="{69240F26-A288-421D-80F9-4F39D8277FBF}"/>
              </a:ext>
            </a:extLst>
          </p:cNvPr>
          <p:cNvGrpSpPr/>
          <p:nvPr/>
        </p:nvGrpSpPr>
        <p:grpSpPr>
          <a:xfrm>
            <a:off x="2442876" y="2003618"/>
            <a:ext cx="360" cy="360"/>
            <a:chOff x="2442876" y="2003618"/>
            <a:chExt cx="360" cy="360"/>
          </a:xfrm>
        </p:grpSpPr>
        <mc:AlternateContent xmlns:mc="http://schemas.openxmlformats.org/markup-compatibility/2006" xmlns:p14="http://schemas.microsoft.com/office/powerpoint/2010/main">
          <mc:Choice Requires="p14">
            <p:contentPart p14:bwMode="auto" r:id="rId78">
              <p14:nvContentPartPr>
                <p14:cNvPr id="233" name="Ink 232">
                  <a:extLst>
                    <a:ext uri="{FF2B5EF4-FFF2-40B4-BE49-F238E27FC236}">
                      <a16:creationId xmlns:a16="http://schemas.microsoft.com/office/drawing/2014/main" id="{4255CB79-39B8-4E13-A6C9-D91753160550}"/>
                    </a:ext>
                  </a:extLst>
                </p14:cNvPr>
                <p14:cNvContentPartPr/>
                <p14:nvPr/>
              </p14:nvContentPartPr>
              <p14:xfrm>
                <a:off x="2442876" y="2003618"/>
                <a:ext cx="360" cy="360"/>
              </p14:xfrm>
            </p:contentPart>
          </mc:Choice>
          <mc:Fallback xmlns="">
            <p:pic>
              <p:nvPicPr>
                <p:cNvPr id="233" name="Ink 232">
                  <a:extLst>
                    <a:ext uri="{FF2B5EF4-FFF2-40B4-BE49-F238E27FC236}">
                      <a16:creationId xmlns:a16="http://schemas.microsoft.com/office/drawing/2014/main" id="{4255CB79-39B8-4E13-A6C9-D91753160550}"/>
                    </a:ext>
                  </a:extLst>
                </p:cNvPr>
                <p:cNvPicPr/>
                <p:nvPr/>
              </p:nvPicPr>
              <p:blipFill>
                <a:blip r:embed="rId33"/>
                <a:stretch>
                  <a:fillRect/>
                </a:stretch>
              </p:blipFill>
              <p:spPr>
                <a:xfrm>
                  <a:off x="2433876" y="199497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34" name="Ink 233">
                  <a:extLst>
                    <a:ext uri="{FF2B5EF4-FFF2-40B4-BE49-F238E27FC236}">
                      <a16:creationId xmlns:a16="http://schemas.microsoft.com/office/drawing/2014/main" id="{8FB6F41B-0170-4BAA-A765-8DCDF41ABAD1}"/>
                    </a:ext>
                  </a:extLst>
                </p14:cNvPr>
                <p14:cNvContentPartPr/>
                <p14:nvPr/>
              </p14:nvContentPartPr>
              <p14:xfrm>
                <a:off x="2442876" y="2003618"/>
                <a:ext cx="360" cy="360"/>
              </p14:xfrm>
            </p:contentPart>
          </mc:Choice>
          <mc:Fallback xmlns="">
            <p:pic>
              <p:nvPicPr>
                <p:cNvPr id="234" name="Ink 233">
                  <a:extLst>
                    <a:ext uri="{FF2B5EF4-FFF2-40B4-BE49-F238E27FC236}">
                      <a16:creationId xmlns:a16="http://schemas.microsoft.com/office/drawing/2014/main" id="{8FB6F41B-0170-4BAA-A765-8DCDF41ABAD1}"/>
                    </a:ext>
                  </a:extLst>
                </p:cNvPr>
                <p:cNvPicPr/>
                <p:nvPr/>
              </p:nvPicPr>
              <p:blipFill>
                <a:blip r:embed="rId33"/>
                <a:stretch>
                  <a:fillRect/>
                </a:stretch>
              </p:blipFill>
              <p:spPr>
                <a:xfrm>
                  <a:off x="2433876" y="199497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35" name="Ink 234">
                  <a:extLst>
                    <a:ext uri="{FF2B5EF4-FFF2-40B4-BE49-F238E27FC236}">
                      <a16:creationId xmlns:a16="http://schemas.microsoft.com/office/drawing/2014/main" id="{7D3DAB49-D99D-4C86-A343-C4A024C74341}"/>
                    </a:ext>
                  </a:extLst>
                </p14:cNvPr>
                <p14:cNvContentPartPr/>
                <p14:nvPr/>
              </p14:nvContentPartPr>
              <p14:xfrm>
                <a:off x="2442876" y="2003618"/>
                <a:ext cx="360" cy="360"/>
              </p14:xfrm>
            </p:contentPart>
          </mc:Choice>
          <mc:Fallback xmlns="">
            <p:pic>
              <p:nvPicPr>
                <p:cNvPr id="235" name="Ink 234">
                  <a:extLst>
                    <a:ext uri="{FF2B5EF4-FFF2-40B4-BE49-F238E27FC236}">
                      <a16:creationId xmlns:a16="http://schemas.microsoft.com/office/drawing/2014/main" id="{7D3DAB49-D99D-4C86-A343-C4A024C74341}"/>
                    </a:ext>
                  </a:extLst>
                </p:cNvPr>
                <p:cNvPicPr/>
                <p:nvPr/>
              </p:nvPicPr>
              <p:blipFill>
                <a:blip r:embed="rId81"/>
                <a:stretch>
                  <a:fillRect/>
                </a:stretch>
              </p:blipFill>
              <p:spPr>
                <a:xfrm>
                  <a:off x="2433876" y="199497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37" name="Ink 236">
                  <a:extLst>
                    <a:ext uri="{FF2B5EF4-FFF2-40B4-BE49-F238E27FC236}">
                      <a16:creationId xmlns:a16="http://schemas.microsoft.com/office/drawing/2014/main" id="{F9EB19E2-8F9F-4FC9-B5DE-31D75ACC2F86}"/>
                    </a:ext>
                  </a:extLst>
                </p14:cNvPr>
                <p14:cNvContentPartPr/>
                <p14:nvPr/>
              </p14:nvContentPartPr>
              <p14:xfrm>
                <a:off x="2442876" y="2003618"/>
                <a:ext cx="360" cy="360"/>
              </p14:xfrm>
            </p:contentPart>
          </mc:Choice>
          <mc:Fallback xmlns="">
            <p:pic>
              <p:nvPicPr>
                <p:cNvPr id="237" name="Ink 236">
                  <a:extLst>
                    <a:ext uri="{FF2B5EF4-FFF2-40B4-BE49-F238E27FC236}">
                      <a16:creationId xmlns:a16="http://schemas.microsoft.com/office/drawing/2014/main" id="{F9EB19E2-8F9F-4FC9-B5DE-31D75ACC2F86}"/>
                    </a:ext>
                  </a:extLst>
                </p:cNvPr>
                <p:cNvPicPr/>
                <p:nvPr/>
              </p:nvPicPr>
              <p:blipFill>
                <a:blip r:embed="rId33"/>
                <a:stretch>
                  <a:fillRect/>
                </a:stretch>
              </p:blipFill>
              <p:spPr>
                <a:xfrm>
                  <a:off x="2433876" y="1994978"/>
                  <a:ext cx="18000" cy="18000"/>
                </a:xfrm>
                <a:prstGeom prst="rect">
                  <a:avLst/>
                </a:prstGeom>
              </p:spPr>
            </p:pic>
          </mc:Fallback>
        </mc:AlternateContent>
      </p:grpSp>
      <p:sp>
        <p:nvSpPr>
          <p:cNvPr id="3" name="Flowchart: Connector 2">
            <a:extLst>
              <a:ext uri="{FF2B5EF4-FFF2-40B4-BE49-F238E27FC236}">
                <a16:creationId xmlns:a16="http://schemas.microsoft.com/office/drawing/2014/main" id="{06B9E157-09FE-4B5F-B8F3-75026E7BBF76}"/>
              </a:ext>
            </a:extLst>
          </p:cNvPr>
          <p:cNvSpPr/>
          <p:nvPr/>
        </p:nvSpPr>
        <p:spPr>
          <a:xfrm>
            <a:off x="3963619" y="3114643"/>
            <a:ext cx="85183" cy="76161"/>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Flowchart: Connector 4">
            <a:extLst>
              <a:ext uri="{FF2B5EF4-FFF2-40B4-BE49-F238E27FC236}">
                <a16:creationId xmlns:a16="http://schemas.microsoft.com/office/drawing/2014/main" id="{E3311AF2-B5EE-4F17-893E-1067D36562AA}"/>
              </a:ext>
            </a:extLst>
          </p:cNvPr>
          <p:cNvSpPr/>
          <p:nvPr/>
        </p:nvSpPr>
        <p:spPr>
          <a:xfrm>
            <a:off x="4235276" y="3271661"/>
            <a:ext cx="85183" cy="76161"/>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AAA3FA62-F73A-413F-AE8B-F0D3A7980722}"/>
              </a:ext>
            </a:extLst>
          </p:cNvPr>
          <p:cNvSpPr/>
          <p:nvPr/>
        </p:nvSpPr>
        <p:spPr>
          <a:xfrm>
            <a:off x="4526220" y="3429000"/>
            <a:ext cx="85183" cy="76161"/>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Flowchart: Connector 6">
            <a:extLst>
              <a:ext uri="{FF2B5EF4-FFF2-40B4-BE49-F238E27FC236}">
                <a16:creationId xmlns:a16="http://schemas.microsoft.com/office/drawing/2014/main" id="{069323A6-B86E-4DF2-AE31-6F6BF8B0A99C}"/>
              </a:ext>
            </a:extLst>
          </p:cNvPr>
          <p:cNvSpPr/>
          <p:nvPr/>
        </p:nvSpPr>
        <p:spPr>
          <a:xfrm>
            <a:off x="4826915" y="3583658"/>
            <a:ext cx="85183" cy="76161"/>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5606279" y="2099815"/>
            <a:ext cx="4656596" cy="830997"/>
          </a:xfrm>
          <a:prstGeom prst="rect">
            <a:avLst/>
          </a:prstGeom>
          <a:noFill/>
        </p:spPr>
        <p:txBody>
          <a:bodyPr wrap="none" rtlCol="0">
            <a:spAutoFit/>
          </a:bodyPr>
          <a:lstStyle/>
          <a:p>
            <a:r>
              <a:rPr lang="en-US" sz="2400" dirty="0" smtClean="0"/>
              <a:t>Put in cars, trees, furniture, scenery, </a:t>
            </a:r>
          </a:p>
          <a:p>
            <a:r>
              <a:rPr lang="en-US" sz="2400" dirty="0" smtClean="0"/>
              <a:t>include half-faces, torso, limbs, etc. </a:t>
            </a:r>
            <a:endParaRPr lang="en-US" sz="2400" dirty="0"/>
          </a:p>
        </p:txBody>
      </p:sp>
    </p:spTree>
    <p:extLst>
      <p:ext uri="{BB962C8B-B14F-4D97-AF65-F5344CB8AC3E}">
        <p14:creationId xmlns:p14="http://schemas.microsoft.com/office/powerpoint/2010/main" val="3391168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FB8DE-4978-46CA-9DFB-41D491A6496F}"/>
              </a:ext>
            </a:extLst>
          </p:cNvPr>
          <p:cNvSpPr>
            <a:spLocks noGrp="1"/>
          </p:cNvSpPr>
          <p:nvPr>
            <p:ph type="title"/>
          </p:nvPr>
        </p:nvSpPr>
        <p:spPr>
          <a:xfrm>
            <a:off x="1454727" y="618836"/>
            <a:ext cx="9236363" cy="992909"/>
          </a:xfrm>
        </p:spPr>
        <p:txBody>
          <a:bodyPr/>
          <a:lstStyle/>
          <a:p>
            <a:r>
              <a:rPr lang="en-US" dirty="0">
                <a:solidFill>
                  <a:srgbClr val="FFC000"/>
                </a:solidFill>
              </a:rPr>
              <a:t>Start with A pattern from below</a:t>
            </a:r>
          </a:p>
        </p:txBody>
      </p:sp>
      <p:sp>
        <p:nvSpPr>
          <p:cNvPr id="3" name="Content Placeholder 2">
            <a:extLst>
              <a:ext uri="{FF2B5EF4-FFF2-40B4-BE49-F238E27FC236}">
                <a16:creationId xmlns:a16="http://schemas.microsoft.com/office/drawing/2014/main" id="{DA312DA4-BA79-44AC-9C1E-E74553443F64}"/>
              </a:ext>
            </a:extLst>
          </p:cNvPr>
          <p:cNvSpPr>
            <a:spLocks noGrp="1"/>
          </p:cNvSpPr>
          <p:nvPr>
            <p:ph idx="1"/>
          </p:nvPr>
        </p:nvSpPr>
        <p:spPr>
          <a:xfrm>
            <a:off x="1408545" y="3999345"/>
            <a:ext cx="9282545" cy="2175164"/>
          </a:xfrm>
        </p:spPr>
        <p:txBody>
          <a:bodyPr>
            <a:noAutofit/>
          </a:bodyPr>
          <a:lstStyle/>
          <a:p>
            <a:pPr eaLnBrk="1" hangingPunct="1"/>
            <a:r>
              <a:rPr lang="en-US" altLang="en-US" sz="2400" dirty="0">
                <a:latin typeface="Calibri" panose="020F0502020204030204" pitchFamily="34" charset="0"/>
                <a:cs typeface="Calibri" panose="020F0502020204030204" pitchFamily="34" charset="0"/>
              </a:rPr>
              <a:t>In the patterns above, the numbers in the region of the white bars are +1, the black bars have numbers of -1, and the surround background numbers  have 0.</a:t>
            </a:r>
          </a:p>
          <a:p>
            <a:pPr eaLnBrk="1" hangingPunct="1"/>
            <a:r>
              <a:rPr lang="en-US" altLang="en-US" sz="2400" dirty="0">
                <a:latin typeface="Calibri" panose="020F0502020204030204" pitchFamily="34" charset="0"/>
                <a:cs typeface="Calibri" panose="020F0502020204030204" pitchFamily="34" charset="0"/>
              </a:rPr>
              <a:t>The size of each pattern is the same as the size of a training image, typically something like 50x50 pixels.</a:t>
            </a:r>
          </a:p>
          <a:p>
            <a:endParaRPr lang="en-US" sz="2400" dirty="0"/>
          </a:p>
        </p:txBody>
      </p:sp>
      <p:pic>
        <p:nvPicPr>
          <p:cNvPr id="5" name="Content Placeholder 3" descr="viojone8.jpg">
            <a:extLst>
              <a:ext uri="{FF2B5EF4-FFF2-40B4-BE49-F238E27FC236}">
                <a16:creationId xmlns:a16="http://schemas.microsoft.com/office/drawing/2014/main" id="{5364E78B-647C-4442-AF3A-324F89D4CD4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a:xfrm>
            <a:off x="1519382" y="1764145"/>
            <a:ext cx="4281055" cy="208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74821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FB062-C690-47F1-AF61-2763F97C3AB6}"/>
              </a:ext>
            </a:extLst>
          </p:cNvPr>
          <p:cNvSpPr>
            <a:spLocks noGrp="1"/>
          </p:cNvSpPr>
          <p:nvPr>
            <p:ph type="title"/>
          </p:nvPr>
        </p:nvSpPr>
        <p:spPr>
          <a:xfrm>
            <a:off x="979054" y="715311"/>
            <a:ext cx="9818255" cy="814856"/>
          </a:xfrm>
        </p:spPr>
        <p:txBody>
          <a:bodyPr/>
          <a:lstStyle/>
          <a:p>
            <a:r>
              <a:rPr lang="en-US" dirty="0">
                <a:solidFill>
                  <a:schemeClr val="accent1"/>
                </a:solidFill>
              </a:rPr>
              <a:t>Find Faces</a:t>
            </a:r>
          </a:p>
        </p:txBody>
      </p:sp>
      <p:pic>
        <p:nvPicPr>
          <p:cNvPr id="1026" name="Picture 2" descr="An Intro to Deep Learning for Face Recognition - Towards Data Science">
            <a:extLst>
              <a:ext uri="{FF2B5EF4-FFF2-40B4-BE49-F238E27FC236}">
                <a16:creationId xmlns:a16="http://schemas.microsoft.com/office/drawing/2014/main" id="{9FB419E8-1A79-4BF1-A965-08387D9FE818}"/>
              </a:ext>
            </a:extLst>
          </p:cNvPr>
          <p:cNvPicPr>
            <a:picLocks noGrp="1" noChangeAspect="1" noChangeArrowheads="1"/>
          </p:cNvPicPr>
          <p:nvPr>
            <p:ph idx="1"/>
          </p:nvPr>
        </p:nvPicPr>
        <p:blipFill>
          <a:blip r:embed="rId2" cstate="hqprint">
            <a:extLst>
              <a:ext uri="{28A0092B-C50C-407E-A947-70E740481C1C}">
                <a14:useLocalDpi xmlns:a14="http://schemas.microsoft.com/office/drawing/2010/main" val="0"/>
              </a:ext>
            </a:extLst>
          </a:blip>
          <a:srcRect/>
          <a:stretch>
            <a:fillRect/>
          </a:stretch>
        </p:blipFill>
        <p:spPr bwMode="auto">
          <a:xfrm>
            <a:off x="979054" y="1630218"/>
            <a:ext cx="5167745" cy="26369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ace Detection For Beginners - Towards Data Science">
            <a:extLst>
              <a:ext uri="{FF2B5EF4-FFF2-40B4-BE49-F238E27FC236}">
                <a16:creationId xmlns:a16="http://schemas.microsoft.com/office/drawing/2014/main" id="{7D93FFD8-3890-4EC6-B82D-E28EE14F1E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929" y="1630218"/>
            <a:ext cx="4641468" cy="2636982"/>
          </a:xfrm>
          <a:prstGeom prst="rect">
            <a:avLst/>
          </a:prstGeom>
          <a:noFill/>
          <a:extLst>
            <a:ext uri="{909E8E84-426E-40DD-AFC4-6F175D3DCCD1}">
              <a14:hiddenFill xmlns:a14="http://schemas.microsoft.com/office/drawing/2010/main">
                <a:solidFill>
                  <a:srgbClr val="FFFFFF"/>
                </a:solidFill>
              </a14:hiddenFill>
            </a:ext>
          </a:extLst>
        </p:spPr>
      </p:pic>
      <p:sp>
        <p:nvSpPr>
          <p:cNvPr id="7" name="object 4">
            <a:extLst>
              <a:ext uri="{FF2B5EF4-FFF2-40B4-BE49-F238E27FC236}">
                <a16:creationId xmlns:a16="http://schemas.microsoft.com/office/drawing/2014/main" id="{281E326A-20E4-4FEB-B694-013ED43C9334}"/>
              </a:ext>
            </a:extLst>
          </p:cNvPr>
          <p:cNvSpPr/>
          <p:nvPr/>
        </p:nvSpPr>
        <p:spPr>
          <a:xfrm>
            <a:off x="3715397" y="4367251"/>
            <a:ext cx="5158649" cy="2681011"/>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764676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FB8DE-4978-46CA-9DFB-41D491A6496F}"/>
              </a:ext>
            </a:extLst>
          </p:cNvPr>
          <p:cNvSpPr>
            <a:spLocks noGrp="1"/>
          </p:cNvSpPr>
          <p:nvPr>
            <p:ph type="title"/>
          </p:nvPr>
        </p:nvSpPr>
        <p:spPr>
          <a:xfrm>
            <a:off x="1454727" y="618836"/>
            <a:ext cx="9236363" cy="992909"/>
          </a:xfrm>
        </p:spPr>
        <p:txBody>
          <a:bodyPr/>
          <a:lstStyle/>
          <a:p>
            <a:r>
              <a:rPr lang="en-US" dirty="0">
                <a:solidFill>
                  <a:srgbClr val="FFC000"/>
                </a:solidFill>
              </a:rPr>
              <a:t>Start with A pattern from below</a:t>
            </a:r>
          </a:p>
        </p:txBody>
      </p:sp>
      <p:sp>
        <p:nvSpPr>
          <p:cNvPr id="3" name="Content Placeholder 2">
            <a:extLst>
              <a:ext uri="{FF2B5EF4-FFF2-40B4-BE49-F238E27FC236}">
                <a16:creationId xmlns:a16="http://schemas.microsoft.com/office/drawing/2014/main" id="{DA312DA4-BA79-44AC-9C1E-E74553443F64}"/>
              </a:ext>
            </a:extLst>
          </p:cNvPr>
          <p:cNvSpPr>
            <a:spLocks noGrp="1"/>
          </p:cNvSpPr>
          <p:nvPr>
            <p:ph idx="1"/>
          </p:nvPr>
        </p:nvSpPr>
        <p:spPr>
          <a:xfrm>
            <a:off x="1408545" y="3999345"/>
            <a:ext cx="9282545" cy="2175164"/>
          </a:xfrm>
        </p:spPr>
        <p:txBody>
          <a:bodyPr>
            <a:noAutofit/>
          </a:bodyPr>
          <a:lstStyle/>
          <a:p>
            <a:pPr eaLnBrk="1" hangingPunct="1"/>
            <a:r>
              <a:rPr lang="en-US" altLang="en-US" sz="2400" dirty="0" smtClean="0">
                <a:latin typeface="Calibri" panose="020F0502020204030204" pitchFamily="34" charset="0"/>
                <a:cs typeface="Calibri" panose="020F0502020204030204" pitchFamily="34" charset="0"/>
              </a:rPr>
              <a:t>These are the 4 families of patterns. Each family has thousands of members, obtained from small variations of the basic shape. </a:t>
            </a:r>
            <a:endParaRPr lang="en-US" altLang="en-US" sz="2400" dirty="0">
              <a:latin typeface="Calibri" panose="020F0502020204030204" pitchFamily="34" charset="0"/>
              <a:cs typeface="Calibri" panose="020F0502020204030204" pitchFamily="34" charset="0"/>
            </a:endParaRPr>
          </a:p>
          <a:p>
            <a:endParaRPr lang="en-US" sz="2400" dirty="0"/>
          </a:p>
        </p:txBody>
      </p:sp>
      <p:pic>
        <p:nvPicPr>
          <p:cNvPr id="5" name="Content Placeholder 3" descr="viojone8.jpg">
            <a:extLst>
              <a:ext uri="{FF2B5EF4-FFF2-40B4-BE49-F238E27FC236}">
                <a16:creationId xmlns:a16="http://schemas.microsoft.com/office/drawing/2014/main" id="{5364E78B-647C-4442-AF3A-324F89D4CD4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a:xfrm>
            <a:off x="1519382" y="1764145"/>
            <a:ext cx="4281055" cy="208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77934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B4F53-A978-45E8-8197-801EC6F3BFEF}"/>
              </a:ext>
            </a:extLst>
          </p:cNvPr>
          <p:cNvSpPr>
            <a:spLocks noGrp="1"/>
          </p:cNvSpPr>
          <p:nvPr>
            <p:ph type="title"/>
          </p:nvPr>
        </p:nvSpPr>
        <p:spPr>
          <a:xfrm>
            <a:off x="1607127" y="685204"/>
            <a:ext cx="8945418" cy="1023524"/>
          </a:xfrm>
        </p:spPr>
        <p:txBody>
          <a:bodyPr/>
          <a:lstStyle/>
          <a:p>
            <a:r>
              <a:rPr lang="en-US" dirty="0">
                <a:solidFill>
                  <a:srgbClr val="FFC000"/>
                </a:solidFill>
              </a:rPr>
              <a:t>Consider the number line</a:t>
            </a:r>
          </a:p>
        </p:txBody>
      </p:sp>
      <p:sp>
        <p:nvSpPr>
          <p:cNvPr id="3" name="Content Placeholder 2">
            <a:extLst>
              <a:ext uri="{FF2B5EF4-FFF2-40B4-BE49-F238E27FC236}">
                <a16:creationId xmlns:a16="http://schemas.microsoft.com/office/drawing/2014/main" id="{45BC0A1A-8A49-446C-94AE-A0606C7CA220}"/>
              </a:ext>
            </a:extLst>
          </p:cNvPr>
          <p:cNvSpPr>
            <a:spLocks noGrp="1"/>
          </p:cNvSpPr>
          <p:nvPr>
            <p:ph idx="1"/>
          </p:nvPr>
        </p:nvSpPr>
        <p:spPr>
          <a:xfrm>
            <a:off x="1607127" y="4876801"/>
            <a:ext cx="9088582" cy="1029853"/>
          </a:xfrm>
        </p:spPr>
        <p:txBody>
          <a:bodyPr>
            <a:normAutofit fontScale="40000" lnSpcReduction="20000"/>
          </a:bodyPr>
          <a:lstStyle/>
          <a:p>
            <a:pPr eaLnBrk="1" hangingPunct="1"/>
            <a:r>
              <a:rPr lang="en-US" altLang="en-US" sz="6000" dirty="0">
                <a:latin typeface="Calibri" panose="020F0502020204030204" pitchFamily="34" charset="0"/>
                <a:cs typeface="Calibri" panose="020F0502020204030204" pitchFamily="34" charset="0"/>
              </a:rPr>
              <a:t>In all these plots of the number-line, the depiction of the y-axis is irrelevant, and is  only included to indicate that at that position the numbers switch from negative to positive.</a:t>
            </a:r>
          </a:p>
          <a:p>
            <a:endParaRPr lang="en-US" dirty="0"/>
          </a:p>
        </p:txBody>
      </p:sp>
      <p:pic>
        <p:nvPicPr>
          <p:cNvPr id="5" name="Picture 4">
            <a:extLst>
              <a:ext uri="{FF2B5EF4-FFF2-40B4-BE49-F238E27FC236}">
                <a16:creationId xmlns:a16="http://schemas.microsoft.com/office/drawing/2014/main" id="{B4FD7AD7-FE96-4D2C-8B39-E2F896E1C3F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1704107" y="1911928"/>
            <a:ext cx="4777221" cy="27378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BD8BA6B4-7B99-4A06-A221-6A093274680B}"/>
              </a:ext>
            </a:extLst>
          </p:cNvPr>
          <p:cNvSpPr txBox="1"/>
          <p:nvPr/>
        </p:nvSpPr>
        <p:spPr>
          <a:xfrm>
            <a:off x="1607127" y="4232260"/>
            <a:ext cx="230907" cy="246221"/>
          </a:xfrm>
          <a:prstGeom prst="rect">
            <a:avLst/>
          </a:prstGeom>
          <a:noFill/>
        </p:spPr>
        <p:txBody>
          <a:bodyPr wrap="square" rtlCol="0">
            <a:spAutoFit/>
          </a:bodyPr>
          <a:lstStyle/>
          <a:p>
            <a:r>
              <a:rPr lang="en-US" sz="1000" dirty="0"/>
              <a:t>n</a:t>
            </a:r>
          </a:p>
        </p:txBody>
      </p:sp>
    </p:spTree>
    <p:extLst>
      <p:ext uri="{BB962C8B-B14F-4D97-AF65-F5344CB8AC3E}">
        <p14:creationId xmlns:p14="http://schemas.microsoft.com/office/powerpoint/2010/main" val="4232736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E57D2-837A-4B32-A283-DC78CCA9126C}"/>
              </a:ext>
            </a:extLst>
          </p:cNvPr>
          <p:cNvSpPr>
            <a:spLocks noGrp="1"/>
          </p:cNvSpPr>
          <p:nvPr>
            <p:ph type="title"/>
          </p:nvPr>
        </p:nvSpPr>
        <p:spPr>
          <a:xfrm>
            <a:off x="1542473" y="849745"/>
            <a:ext cx="9171709" cy="1126837"/>
          </a:xfrm>
        </p:spPr>
        <p:txBody>
          <a:bodyPr>
            <a:normAutofit/>
          </a:bodyPr>
          <a:lstStyle/>
          <a:p>
            <a:r>
              <a:rPr lang="en-US" dirty="0" smtClean="0">
                <a:solidFill>
                  <a:srgbClr val="FFC000"/>
                </a:solidFill>
              </a:rPr>
              <a:t>To Construct A single expert</a:t>
            </a:r>
            <a:endParaRPr lang="en-US" dirty="0">
              <a:solidFill>
                <a:srgbClr val="FFC000"/>
              </a:solidFill>
            </a:endParaRPr>
          </a:p>
        </p:txBody>
      </p:sp>
      <p:sp>
        <p:nvSpPr>
          <p:cNvPr id="3" name="Content Placeholder 2">
            <a:extLst>
              <a:ext uri="{FF2B5EF4-FFF2-40B4-BE49-F238E27FC236}">
                <a16:creationId xmlns:a16="http://schemas.microsoft.com/office/drawing/2014/main" id="{118365AE-2623-45D8-AFC3-BD41CE6D520C}"/>
              </a:ext>
            </a:extLst>
          </p:cNvPr>
          <p:cNvSpPr>
            <a:spLocks noGrp="1"/>
          </p:cNvSpPr>
          <p:nvPr>
            <p:ph idx="1"/>
          </p:nvPr>
        </p:nvSpPr>
        <p:spPr>
          <a:xfrm>
            <a:off x="1542473" y="2597010"/>
            <a:ext cx="9171709" cy="2064327"/>
          </a:xfrm>
        </p:spPr>
        <p:txBody>
          <a:bodyPr>
            <a:normAutofit/>
          </a:bodyPr>
          <a:lstStyle/>
          <a:p>
            <a:pPr eaLnBrk="1" hangingPunct="1"/>
            <a:r>
              <a:rPr lang="en-US" altLang="en-US" sz="2800" dirty="0" smtClean="0">
                <a:latin typeface="Calibri" panose="020F0502020204030204" pitchFamily="34" charset="0"/>
                <a:cs typeface="Calibri" panose="020F0502020204030204" pitchFamily="34" charset="0"/>
              </a:rPr>
              <a:t>Select a single specific pattern; it is a specific  </a:t>
            </a:r>
            <a:r>
              <a:rPr lang="en-US" altLang="en-US" sz="2800" dirty="0">
                <a:latin typeface="Calibri" panose="020F0502020204030204" pitchFamily="34" charset="0"/>
                <a:cs typeface="Calibri" panose="020F0502020204030204" pitchFamily="34" charset="0"/>
              </a:rPr>
              <a:t>Convolution table </a:t>
            </a:r>
            <a:r>
              <a:rPr lang="en-US" altLang="en-US" sz="2800" dirty="0" smtClean="0">
                <a:latin typeface="Calibri" panose="020F0502020204030204" pitchFamily="34" charset="0"/>
                <a:cs typeface="Calibri" panose="020F0502020204030204" pitchFamily="34" charset="0"/>
              </a:rPr>
              <a:t>made up of</a:t>
            </a:r>
            <a:r>
              <a:rPr lang="en-US" altLang="en-US" sz="2800" dirty="0" smtClean="0">
                <a:latin typeface="Calibri" panose="020F0502020204030204" pitchFamily="34" charset="0"/>
                <a:cs typeface="Calibri" panose="020F0502020204030204" pitchFamily="34" charset="0"/>
              </a:rPr>
              <a:t> </a:t>
            </a:r>
            <a:r>
              <a:rPr lang="en-US" altLang="en-US" sz="2800" dirty="0">
                <a:latin typeface="Calibri" panose="020F0502020204030204" pitchFamily="34" charset="0"/>
                <a:cs typeface="Calibri" panose="020F0502020204030204" pitchFamily="34" charset="0"/>
              </a:rPr>
              <a:t>a combination of 0’s, +1’s, and -1’s.</a:t>
            </a:r>
          </a:p>
          <a:p>
            <a:endParaRPr lang="en-US" dirty="0"/>
          </a:p>
        </p:txBody>
      </p:sp>
    </p:spTree>
    <p:extLst>
      <p:ext uri="{BB962C8B-B14F-4D97-AF65-F5344CB8AC3E}">
        <p14:creationId xmlns:p14="http://schemas.microsoft.com/office/powerpoint/2010/main" val="1211072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E57D2-837A-4B32-A283-DC78CCA9126C}"/>
              </a:ext>
            </a:extLst>
          </p:cNvPr>
          <p:cNvSpPr>
            <a:spLocks noGrp="1"/>
          </p:cNvSpPr>
          <p:nvPr>
            <p:ph type="title"/>
          </p:nvPr>
        </p:nvSpPr>
        <p:spPr>
          <a:xfrm>
            <a:off x="1542473" y="849745"/>
            <a:ext cx="9171709" cy="1126837"/>
          </a:xfrm>
        </p:spPr>
        <p:txBody>
          <a:bodyPr>
            <a:normAutofit fontScale="90000"/>
          </a:bodyPr>
          <a:lstStyle/>
          <a:p>
            <a:r>
              <a:rPr lang="en-US" dirty="0">
                <a:solidFill>
                  <a:srgbClr val="FFC000"/>
                </a:solidFill>
              </a:rPr>
              <a:t>Convolution </a:t>
            </a:r>
            <a:r>
              <a:rPr lang="en-US" dirty="0" smtClean="0">
                <a:solidFill>
                  <a:srgbClr val="FFC000"/>
                </a:solidFill>
              </a:rPr>
              <a:t>of ONE </a:t>
            </a:r>
            <a:r>
              <a:rPr lang="en-US" dirty="0">
                <a:solidFill>
                  <a:srgbClr val="FFC000"/>
                </a:solidFill>
              </a:rPr>
              <a:t>pattern with first face</a:t>
            </a:r>
          </a:p>
        </p:txBody>
      </p:sp>
      <p:sp>
        <p:nvSpPr>
          <p:cNvPr id="3" name="Content Placeholder 2">
            <a:extLst>
              <a:ext uri="{FF2B5EF4-FFF2-40B4-BE49-F238E27FC236}">
                <a16:creationId xmlns:a16="http://schemas.microsoft.com/office/drawing/2014/main" id="{118365AE-2623-45D8-AFC3-BD41CE6D520C}"/>
              </a:ext>
            </a:extLst>
          </p:cNvPr>
          <p:cNvSpPr>
            <a:spLocks noGrp="1"/>
          </p:cNvSpPr>
          <p:nvPr>
            <p:ph idx="1"/>
          </p:nvPr>
        </p:nvSpPr>
        <p:spPr>
          <a:xfrm>
            <a:off x="1542473" y="4793672"/>
            <a:ext cx="9171709" cy="2064327"/>
          </a:xfrm>
        </p:spPr>
        <p:txBody>
          <a:bodyPr>
            <a:normAutofit fontScale="25000" lnSpcReduction="20000"/>
          </a:bodyPr>
          <a:lstStyle/>
          <a:p>
            <a:pPr eaLnBrk="1" hangingPunct="1"/>
            <a:r>
              <a:rPr lang="en-US" altLang="en-US" sz="9600" dirty="0">
                <a:latin typeface="Calibri" panose="020F0502020204030204" pitchFamily="34" charset="0"/>
                <a:cs typeface="Calibri" panose="020F0502020204030204" pitchFamily="34" charset="0"/>
              </a:rPr>
              <a:t>Our Convolution table has a combination of 0’s, +1’s, and -1’s.</a:t>
            </a:r>
          </a:p>
          <a:p>
            <a:pPr eaLnBrk="1" hangingPunct="1"/>
            <a:r>
              <a:rPr lang="en-US" altLang="en-US" sz="9600" dirty="0">
                <a:latin typeface="Calibri" panose="020F0502020204030204" pitchFamily="34" charset="0"/>
                <a:cs typeface="Calibri" panose="020F0502020204030204" pitchFamily="34" charset="0"/>
              </a:rPr>
              <a:t>Hence, a one-step convolution between the table and our first face is some integer between negative infinity and positive infinity. So, plot this resulting integer on the number line.</a:t>
            </a:r>
          </a:p>
          <a:p>
            <a:endParaRPr lang="en-US" dirty="0"/>
          </a:p>
        </p:txBody>
      </p:sp>
      <p:pic>
        <p:nvPicPr>
          <p:cNvPr id="4" name="Picture 3">
            <a:extLst>
              <a:ext uri="{FF2B5EF4-FFF2-40B4-BE49-F238E27FC236}">
                <a16:creationId xmlns:a16="http://schemas.microsoft.com/office/drawing/2014/main" id="{6D12C176-51B7-4478-9D48-69A67F63781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1542473" y="2147453"/>
            <a:ext cx="5454073" cy="25169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40029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5CB88-DD91-473F-B1FD-B8ABCAED3224}"/>
              </a:ext>
            </a:extLst>
          </p:cNvPr>
          <p:cNvSpPr>
            <a:spLocks noGrp="1"/>
          </p:cNvSpPr>
          <p:nvPr>
            <p:ph type="title"/>
          </p:nvPr>
        </p:nvSpPr>
        <p:spPr>
          <a:xfrm>
            <a:off x="1477818" y="581892"/>
            <a:ext cx="9504218" cy="1011382"/>
          </a:xfrm>
        </p:spPr>
        <p:txBody>
          <a:bodyPr/>
          <a:lstStyle/>
          <a:p>
            <a:r>
              <a:rPr lang="en-US" altLang="en-US" dirty="0">
                <a:solidFill>
                  <a:srgbClr val="FFC000"/>
                </a:solidFill>
              </a:rPr>
              <a:t>Bring in the second face, and more</a:t>
            </a:r>
            <a:endParaRPr lang="en-US" dirty="0">
              <a:solidFill>
                <a:srgbClr val="FFC000"/>
              </a:solidFill>
            </a:endParaRPr>
          </a:p>
        </p:txBody>
      </p:sp>
      <p:pic>
        <p:nvPicPr>
          <p:cNvPr id="4" name="Content Placeholder 3">
            <a:extLst>
              <a:ext uri="{FF2B5EF4-FFF2-40B4-BE49-F238E27FC236}">
                <a16:creationId xmlns:a16="http://schemas.microsoft.com/office/drawing/2014/main" id="{7307A005-A704-48C7-BC0D-CF580AE95A63}"/>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1523999" y="1814945"/>
            <a:ext cx="9573491" cy="39254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91259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F70A0-CDDB-4741-8A45-D92939FDEE9C}"/>
              </a:ext>
            </a:extLst>
          </p:cNvPr>
          <p:cNvSpPr>
            <a:spLocks noGrp="1"/>
          </p:cNvSpPr>
          <p:nvPr>
            <p:ph type="title"/>
          </p:nvPr>
        </p:nvSpPr>
        <p:spPr>
          <a:xfrm>
            <a:off x="1427017" y="706582"/>
            <a:ext cx="9273309" cy="955963"/>
          </a:xfrm>
        </p:spPr>
        <p:txBody>
          <a:bodyPr/>
          <a:lstStyle/>
          <a:p>
            <a:r>
              <a:rPr lang="en-US" altLang="en-US" dirty="0">
                <a:solidFill>
                  <a:srgbClr val="FFC000"/>
                </a:solidFill>
              </a:rPr>
              <a:t>Do all faces</a:t>
            </a:r>
            <a:endParaRPr lang="en-US" dirty="0">
              <a:solidFill>
                <a:srgbClr val="FFC000"/>
              </a:solidFill>
            </a:endParaRPr>
          </a:p>
        </p:txBody>
      </p:sp>
      <p:pic>
        <p:nvPicPr>
          <p:cNvPr id="4" name="Content Placeholder 3">
            <a:extLst>
              <a:ext uri="{FF2B5EF4-FFF2-40B4-BE49-F238E27FC236}">
                <a16:creationId xmlns:a16="http://schemas.microsoft.com/office/drawing/2014/main" id="{69C6B158-9A11-4606-A2D2-4DCA14AFFE08}"/>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1463964" y="1916545"/>
            <a:ext cx="9236362" cy="38238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68175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F4C8C-B5A0-49F4-9DA2-E583EE7B5401}"/>
              </a:ext>
            </a:extLst>
          </p:cNvPr>
          <p:cNvSpPr>
            <a:spLocks noGrp="1"/>
          </p:cNvSpPr>
          <p:nvPr>
            <p:ph type="title"/>
          </p:nvPr>
        </p:nvSpPr>
        <p:spPr>
          <a:xfrm>
            <a:off x="1542473" y="803564"/>
            <a:ext cx="9093200" cy="951345"/>
          </a:xfrm>
        </p:spPr>
        <p:txBody>
          <a:bodyPr/>
          <a:lstStyle/>
          <a:p>
            <a:r>
              <a:rPr lang="en-US" altLang="en-US" dirty="0">
                <a:solidFill>
                  <a:srgbClr val="FFC000"/>
                </a:solidFill>
              </a:rPr>
              <a:t>Start putting the non-faces in</a:t>
            </a:r>
            <a:endParaRPr lang="en-US" dirty="0">
              <a:solidFill>
                <a:srgbClr val="FFC000"/>
              </a:solidFill>
            </a:endParaRPr>
          </a:p>
        </p:txBody>
      </p:sp>
      <p:pic>
        <p:nvPicPr>
          <p:cNvPr id="4" name="Content Placeholder 3">
            <a:extLst>
              <a:ext uri="{FF2B5EF4-FFF2-40B4-BE49-F238E27FC236}">
                <a16:creationId xmlns:a16="http://schemas.microsoft.com/office/drawing/2014/main" id="{F5466101-128C-4863-AB39-E75C745DCFBF}"/>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1542473" y="1935019"/>
            <a:ext cx="9093199" cy="38053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81947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4D4F6-F4FE-4F6C-A6E3-A0B813123E79}"/>
              </a:ext>
            </a:extLst>
          </p:cNvPr>
          <p:cNvSpPr>
            <a:spLocks noGrp="1"/>
          </p:cNvSpPr>
          <p:nvPr>
            <p:ph type="title"/>
          </p:nvPr>
        </p:nvSpPr>
        <p:spPr>
          <a:xfrm>
            <a:off x="1422399" y="697346"/>
            <a:ext cx="9107055" cy="992910"/>
          </a:xfrm>
        </p:spPr>
        <p:txBody>
          <a:bodyPr/>
          <a:lstStyle/>
          <a:p>
            <a:r>
              <a:rPr lang="en-US" altLang="en-US" dirty="0">
                <a:solidFill>
                  <a:srgbClr val="FFC000"/>
                </a:solidFill>
              </a:rPr>
              <a:t>Put them both in</a:t>
            </a:r>
            <a:endParaRPr lang="en-US" dirty="0">
              <a:solidFill>
                <a:srgbClr val="FFC000"/>
              </a:solidFill>
            </a:endParaRPr>
          </a:p>
        </p:txBody>
      </p:sp>
      <p:pic>
        <p:nvPicPr>
          <p:cNvPr id="4" name="Content Placeholder 3">
            <a:extLst>
              <a:ext uri="{FF2B5EF4-FFF2-40B4-BE49-F238E27FC236}">
                <a16:creationId xmlns:a16="http://schemas.microsoft.com/office/drawing/2014/main" id="{FAA1D179-82E3-47EA-B8FE-72DB147C2B0F}"/>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1422400" y="1902691"/>
            <a:ext cx="9107054" cy="38377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01941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FF327-BDE4-4F38-9C5C-FE751DA8EBED}"/>
              </a:ext>
            </a:extLst>
          </p:cNvPr>
          <p:cNvSpPr>
            <a:spLocks noGrp="1"/>
          </p:cNvSpPr>
          <p:nvPr>
            <p:ph type="title"/>
          </p:nvPr>
        </p:nvSpPr>
        <p:spPr>
          <a:xfrm>
            <a:off x="1362365" y="623456"/>
            <a:ext cx="9416472" cy="969818"/>
          </a:xfrm>
        </p:spPr>
        <p:txBody>
          <a:bodyPr/>
          <a:lstStyle/>
          <a:p>
            <a:r>
              <a:rPr lang="en-US" altLang="en-US" dirty="0">
                <a:solidFill>
                  <a:srgbClr val="FFC000"/>
                </a:solidFill>
              </a:rPr>
              <a:t>Start search for THRESHOLD</a:t>
            </a:r>
            <a:endParaRPr lang="en-US" dirty="0">
              <a:solidFill>
                <a:srgbClr val="FFC000"/>
              </a:solidFill>
            </a:endParaRPr>
          </a:p>
        </p:txBody>
      </p:sp>
      <p:sp>
        <p:nvSpPr>
          <p:cNvPr id="3" name="Content Placeholder 2">
            <a:extLst>
              <a:ext uri="{FF2B5EF4-FFF2-40B4-BE49-F238E27FC236}">
                <a16:creationId xmlns:a16="http://schemas.microsoft.com/office/drawing/2014/main" id="{6A9A9BCD-C9FE-4B68-9AB6-BDCD940DE2E4}"/>
              </a:ext>
            </a:extLst>
          </p:cNvPr>
          <p:cNvSpPr>
            <a:spLocks noGrp="1"/>
          </p:cNvSpPr>
          <p:nvPr>
            <p:ph idx="1"/>
          </p:nvPr>
        </p:nvSpPr>
        <p:spPr>
          <a:xfrm>
            <a:off x="1399310" y="1791856"/>
            <a:ext cx="5075382" cy="4401126"/>
          </a:xfrm>
        </p:spPr>
        <p:txBody>
          <a:bodyPr>
            <a:normAutofit fontScale="77500" lnSpcReduction="20000"/>
          </a:bodyPr>
          <a:lstStyle/>
          <a:p>
            <a:pPr eaLnBrk="1" hangingPunct="1"/>
            <a:r>
              <a:rPr lang="en-US" altLang="en-US" sz="3100" dirty="0">
                <a:latin typeface="Calibri" panose="020F0502020204030204" pitchFamily="34" charset="0"/>
                <a:cs typeface="Calibri" panose="020F0502020204030204" pitchFamily="34" charset="0"/>
              </a:rPr>
              <a:t>We consider a candidate Threshold (each arrow represents a possible Threshold).  For it, we then ask: </a:t>
            </a:r>
          </a:p>
          <a:p>
            <a:pPr marL="228600" lvl="1" indent="0">
              <a:buNone/>
            </a:pPr>
            <a:r>
              <a:rPr lang="en-US" altLang="en-US" sz="3100" dirty="0">
                <a:latin typeface="Calibri" panose="020F0502020204030204" pitchFamily="34" charset="0"/>
                <a:cs typeface="Calibri" panose="020F0502020204030204" pitchFamily="34" charset="0"/>
              </a:rPr>
              <a:t>Suppose we labeled its left-hand side as the realm of the negatives, and the right hand side as the realm of the positives; then what would be the error? i.e., given that </a:t>
            </a:r>
            <a:r>
              <a:rPr lang="en-US" altLang="en-US" sz="3100" dirty="0" smtClean="0">
                <a:latin typeface="Calibri" panose="020F0502020204030204" pitchFamily="34" charset="0"/>
                <a:cs typeface="Calibri" panose="020F0502020204030204" pitchFamily="34" charset="0"/>
              </a:rPr>
              <a:t>polarity-sign </a:t>
            </a:r>
            <a:r>
              <a:rPr lang="en-US" altLang="en-US" sz="3100" dirty="0">
                <a:latin typeface="Calibri" panose="020F0502020204030204" pitchFamily="34" charset="0"/>
                <a:cs typeface="Calibri" panose="020F0502020204030204" pitchFamily="34" charset="0"/>
              </a:rPr>
              <a:t>label, how many example actual positives end up on its left,  and how many actual negatives end up on its right, they constitute its error.</a:t>
            </a:r>
          </a:p>
          <a:p>
            <a:pPr marL="228600" lvl="1" indent="0">
              <a:buNone/>
            </a:pPr>
            <a:endParaRPr lang="en-US" altLang="en-US" sz="2400" dirty="0">
              <a:latin typeface="Calibri" panose="020F0502020204030204" pitchFamily="34" charset="0"/>
              <a:cs typeface="Calibri" panose="020F0502020204030204" pitchFamily="34" charset="0"/>
            </a:endParaRPr>
          </a:p>
          <a:p>
            <a:endParaRPr lang="en-US" dirty="0"/>
          </a:p>
        </p:txBody>
      </p:sp>
      <p:pic>
        <p:nvPicPr>
          <p:cNvPr id="4" name="Picture 3">
            <a:extLst>
              <a:ext uri="{FF2B5EF4-FFF2-40B4-BE49-F238E27FC236}">
                <a16:creationId xmlns:a16="http://schemas.microsoft.com/office/drawing/2014/main" id="{22956F13-2FF7-4007-A428-BB7BE000C4D8}"/>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6331526" y="1736437"/>
            <a:ext cx="4826001" cy="38469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21400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58367-6E15-4C18-9DB9-EA8289C81DFA}"/>
              </a:ext>
            </a:extLst>
          </p:cNvPr>
          <p:cNvSpPr>
            <a:spLocks noGrp="1"/>
          </p:cNvSpPr>
          <p:nvPr>
            <p:ph type="title"/>
          </p:nvPr>
        </p:nvSpPr>
        <p:spPr>
          <a:xfrm>
            <a:off x="1274617" y="651164"/>
            <a:ext cx="9305637" cy="979054"/>
          </a:xfrm>
        </p:spPr>
        <p:txBody>
          <a:bodyPr/>
          <a:lstStyle/>
          <a:p>
            <a:r>
              <a:rPr lang="en-US" altLang="en-US" dirty="0">
                <a:solidFill>
                  <a:srgbClr val="FFC000"/>
                </a:solidFill>
              </a:rPr>
              <a:t>Find the best (i.e., lowest error)</a:t>
            </a:r>
            <a:endParaRPr lang="en-US" dirty="0">
              <a:solidFill>
                <a:srgbClr val="FFC000"/>
              </a:solidFill>
            </a:endParaRPr>
          </a:p>
        </p:txBody>
      </p:sp>
      <p:sp>
        <p:nvSpPr>
          <p:cNvPr id="3" name="Content Placeholder 2">
            <a:extLst>
              <a:ext uri="{FF2B5EF4-FFF2-40B4-BE49-F238E27FC236}">
                <a16:creationId xmlns:a16="http://schemas.microsoft.com/office/drawing/2014/main" id="{1E288D51-9902-4E0C-AF1C-54B275BADFC7}"/>
              </a:ext>
            </a:extLst>
          </p:cNvPr>
          <p:cNvSpPr>
            <a:spLocks noGrp="1"/>
          </p:cNvSpPr>
          <p:nvPr>
            <p:ph idx="1"/>
          </p:nvPr>
        </p:nvSpPr>
        <p:spPr>
          <a:xfrm>
            <a:off x="1274617" y="1805710"/>
            <a:ext cx="9305637" cy="1560945"/>
          </a:xfrm>
        </p:spPr>
        <p:txBody>
          <a:bodyPr>
            <a:noAutofit/>
          </a:bodyPr>
          <a:lstStyle/>
          <a:p>
            <a:pPr eaLnBrk="1" hangingPunct="1"/>
            <a:r>
              <a:rPr lang="en-US" altLang="en-US" sz="2400" dirty="0">
                <a:latin typeface="Calibri" panose="020F0502020204030204" pitchFamily="34" charset="0"/>
                <a:cs typeface="Calibri" panose="020F0502020204030204" pitchFamily="34" charset="0"/>
              </a:rPr>
              <a:t>Verify for yourself, that placements other than the one shown as best, would be worse.</a:t>
            </a:r>
          </a:p>
          <a:p>
            <a:pPr eaLnBrk="1" hangingPunct="1"/>
            <a:r>
              <a:rPr lang="en-US" altLang="en-US" sz="2400" dirty="0">
                <a:latin typeface="Calibri" panose="020F0502020204030204" pitchFamily="34" charset="0"/>
                <a:cs typeface="Calibri" panose="020F0502020204030204" pitchFamily="34" charset="0"/>
              </a:rPr>
              <a:t>We have shown coloring in the error for the best placement.</a:t>
            </a:r>
          </a:p>
          <a:p>
            <a:pPr eaLnBrk="1" hangingPunct="1"/>
            <a:r>
              <a:rPr lang="en-US" altLang="en-US" sz="2400" dirty="0">
                <a:latin typeface="Calibri" panose="020F0502020204030204" pitchFamily="34" charset="0"/>
                <a:cs typeface="Calibri" panose="020F0502020204030204" pitchFamily="34" charset="0"/>
              </a:rPr>
              <a:t>Now you color in the error for another choice, e.g.,  the arrow that  is 4</a:t>
            </a:r>
            <a:r>
              <a:rPr lang="en-US" altLang="en-US" sz="2400" baseline="30000" dirty="0">
                <a:latin typeface="Calibri" panose="020F0502020204030204" pitchFamily="34" charset="0"/>
                <a:cs typeface="Calibri" panose="020F0502020204030204" pitchFamily="34" charset="0"/>
              </a:rPr>
              <a:t>th</a:t>
            </a:r>
            <a:r>
              <a:rPr lang="en-US" altLang="en-US" sz="2400" dirty="0">
                <a:latin typeface="Calibri" panose="020F0502020204030204" pitchFamily="34" charset="0"/>
                <a:cs typeface="Calibri" panose="020F0502020204030204" pitchFamily="34" charset="0"/>
              </a:rPr>
              <a:t> from the left.</a:t>
            </a:r>
          </a:p>
          <a:p>
            <a:pPr eaLnBrk="1" hangingPunct="1"/>
            <a:endParaRPr lang="en-US" sz="24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5C48A04A-B3B9-4FD4-925F-739B27679E30}"/>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1505526" y="3934691"/>
            <a:ext cx="9074727" cy="26994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79970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920A0-FE81-4BDB-A956-2E55AABEB7C3}"/>
              </a:ext>
            </a:extLst>
          </p:cNvPr>
          <p:cNvSpPr>
            <a:spLocks noGrp="1"/>
          </p:cNvSpPr>
          <p:nvPr>
            <p:ph type="title"/>
          </p:nvPr>
        </p:nvSpPr>
        <p:spPr>
          <a:xfrm>
            <a:off x="1078396" y="457200"/>
            <a:ext cx="9874525" cy="834887"/>
          </a:xfrm>
        </p:spPr>
        <p:txBody>
          <a:bodyPr/>
          <a:lstStyle/>
          <a:p>
            <a:r>
              <a:rPr lang="en-US" dirty="0">
                <a:solidFill>
                  <a:schemeClr val="accent1"/>
                </a:solidFill>
              </a:rPr>
              <a:t>Find Faces</a:t>
            </a:r>
            <a:endParaRPr lang="en-US" dirty="0"/>
          </a:p>
        </p:txBody>
      </p:sp>
      <p:sp>
        <p:nvSpPr>
          <p:cNvPr id="11" name="Content Placeholder 10">
            <a:extLst>
              <a:ext uri="{FF2B5EF4-FFF2-40B4-BE49-F238E27FC236}">
                <a16:creationId xmlns:a16="http://schemas.microsoft.com/office/drawing/2014/main" id="{9DFE7B53-82DE-44F2-9C0B-84307FF4A214}"/>
              </a:ext>
            </a:extLst>
          </p:cNvPr>
          <p:cNvSpPr>
            <a:spLocks noGrp="1"/>
          </p:cNvSpPr>
          <p:nvPr>
            <p:ph idx="1"/>
          </p:nvPr>
        </p:nvSpPr>
        <p:spPr>
          <a:xfrm>
            <a:off x="1078396" y="1530487"/>
            <a:ext cx="9874525" cy="830997"/>
          </a:xfrm>
          <a:custGeom>
            <a:avLst/>
            <a:gdLst>
              <a:gd name="connsiteX0" fmla="*/ 0 w 8945563"/>
              <a:gd name="connsiteY0" fmla="*/ 0 h 1051570"/>
              <a:gd name="connsiteX1" fmla="*/ 8945563 w 8945563"/>
              <a:gd name="connsiteY1" fmla="*/ 0 h 1051570"/>
              <a:gd name="connsiteX2" fmla="*/ 8945563 w 8945563"/>
              <a:gd name="connsiteY2" fmla="*/ 1051570 h 1051570"/>
              <a:gd name="connsiteX3" fmla="*/ 0 w 8945563"/>
              <a:gd name="connsiteY3" fmla="*/ 1051570 h 1051570"/>
              <a:gd name="connsiteX4" fmla="*/ 0 w 8945563"/>
              <a:gd name="connsiteY4" fmla="*/ 0 h 1051570"/>
              <a:gd name="connsiteX0" fmla="*/ 0 w 8955502"/>
              <a:gd name="connsiteY0" fmla="*/ 0 h 1518709"/>
              <a:gd name="connsiteX1" fmla="*/ 8955502 w 8955502"/>
              <a:gd name="connsiteY1" fmla="*/ 467139 h 1518709"/>
              <a:gd name="connsiteX2" fmla="*/ 8955502 w 8955502"/>
              <a:gd name="connsiteY2" fmla="*/ 1518709 h 1518709"/>
              <a:gd name="connsiteX3" fmla="*/ 9939 w 8955502"/>
              <a:gd name="connsiteY3" fmla="*/ 1518709 h 1518709"/>
              <a:gd name="connsiteX4" fmla="*/ 0 w 8955502"/>
              <a:gd name="connsiteY4" fmla="*/ 0 h 1518709"/>
              <a:gd name="connsiteX0" fmla="*/ 0 w 8955502"/>
              <a:gd name="connsiteY0" fmla="*/ 24848 h 1543557"/>
              <a:gd name="connsiteX1" fmla="*/ 8900837 w 8955502"/>
              <a:gd name="connsiteY1" fmla="*/ 0 h 1543557"/>
              <a:gd name="connsiteX2" fmla="*/ 8955502 w 8955502"/>
              <a:gd name="connsiteY2" fmla="*/ 1543557 h 1543557"/>
              <a:gd name="connsiteX3" fmla="*/ 9939 w 8955502"/>
              <a:gd name="connsiteY3" fmla="*/ 1543557 h 1543557"/>
              <a:gd name="connsiteX4" fmla="*/ 0 w 8955502"/>
              <a:gd name="connsiteY4" fmla="*/ 24848 h 1543557"/>
              <a:gd name="connsiteX0" fmla="*/ 4970 w 8960472"/>
              <a:gd name="connsiteY0" fmla="*/ 24848 h 1543557"/>
              <a:gd name="connsiteX1" fmla="*/ 8905807 w 8960472"/>
              <a:gd name="connsiteY1" fmla="*/ 0 h 1543557"/>
              <a:gd name="connsiteX2" fmla="*/ 8960472 w 8960472"/>
              <a:gd name="connsiteY2" fmla="*/ 1543557 h 1543557"/>
              <a:gd name="connsiteX3" fmla="*/ 0 w 8960472"/>
              <a:gd name="connsiteY3" fmla="*/ 783214 h 1543557"/>
              <a:gd name="connsiteX4" fmla="*/ 4970 w 8960472"/>
              <a:gd name="connsiteY4" fmla="*/ 24848 h 1543557"/>
              <a:gd name="connsiteX0" fmla="*/ 4970 w 8960472"/>
              <a:gd name="connsiteY0" fmla="*/ 24848 h 783214"/>
              <a:gd name="connsiteX1" fmla="*/ 8905807 w 8960472"/>
              <a:gd name="connsiteY1" fmla="*/ 0 h 783214"/>
              <a:gd name="connsiteX2" fmla="*/ 8960472 w 8960472"/>
              <a:gd name="connsiteY2" fmla="*/ 733518 h 783214"/>
              <a:gd name="connsiteX3" fmla="*/ 0 w 8960472"/>
              <a:gd name="connsiteY3" fmla="*/ 783214 h 783214"/>
              <a:gd name="connsiteX4" fmla="*/ 4970 w 8960472"/>
              <a:gd name="connsiteY4" fmla="*/ 24848 h 783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0472" h="783214">
                <a:moveTo>
                  <a:pt x="4970" y="24848"/>
                </a:moveTo>
                <a:lnTo>
                  <a:pt x="8905807" y="0"/>
                </a:lnTo>
                <a:lnTo>
                  <a:pt x="8960472" y="733518"/>
                </a:lnTo>
                <a:lnTo>
                  <a:pt x="0" y="783214"/>
                </a:lnTo>
                <a:cubicBezTo>
                  <a:pt x="1657" y="530425"/>
                  <a:pt x="3313" y="277637"/>
                  <a:pt x="4970" y="24848"/>
                </a:cubicBezTo>
                <a:close/>
              </a:path>
            </a:pathLst>
          </a:custGeom>
        </p:spPr>
        <p:txBody>
          <a:bodyPr wrap="square">
            <a:spAutoFit/>
          </a:bodyPr>
          <a:lstStyle/>
          <a:p>
            <a:pPr marL="12700" marR="191770" algn="just">
              <a:spcBef>
                <a:spcPts val="100"/>
              </a:spcBef>
            </a:pPr>
            <a:r>
              <a:rPr lang="en-US" sz="2400" spc="-5" dirty="0">
                <a:latin typeface="Calibri"/>
                <a:cs typeface="Calibri"/>
              </a:rPr>
              <a:t>Image </a:t>
            </a:r>
            <a:r>
              <a:rPr lang="en-US" sz="2400" spc="-20" dirty="0">
                <a:latin typeface="Calibri"/>
                <a:cs typeface="Calibri"/>
              </a:rPr>
              <a:t>taken </a:t>
            </a:r>
            <a:r>
              <a:rPr lang="en-US" sz="2400" spc="-10" dirty="0">
                <a:latin typeface="Calibri"/>
                <a:cs typeface="Calibri"/>
              </a:rPr>
              <a:t>from: </a:t>
            </a:r>
            <a:r>
              <a:rPr lang="en-US" sz="2400" spc="-120" dirty="0">
                <a:latin typeface="Calibri"/>
                <a:cs typeface="Calibri"/>
              </a:rPr>
              <a:t>P. </a:t>
            </a:r>
            <a:r>
              <a:rPr lang="en-US" sz="2400" spc="-5" dirty="0">
                <a:latin typeface="Calibri"/>
                <a:cs typeface="Calibri"/>
              </a:rPr>
              <a:t>Viola  </a:t>
            </a:r>
            <a:r>
              <a:rPr lang="en-US" sz="2400" dirty="0">
                <a:latin typeface="Calibri"/>
                <a:cs typeface="Calibri"/>
              </a:rPr>
              <a:t>and M. Jones. </a:t>
            </a:r>
            <a:r>
              <a:rPr lang="en-US" sz="2400" spc="-15" dirty="0">
                <a:latin typeface="Calibri"/>
                <a:cs typeface="Calibri"/>
              </a:rPr>
              <a:t>Robust</a:t>
            </a:r>
            <a:r>
              <a:rPr lang="en-US" sz="2400" spc="-80" dirty="0">
                <a:latin typeface="Calibri"/>
                <a:cs typeface="Calibri"/>
              </a:rPr>
              <a:t> </a:t>
            </a:r>
            <a:r>
              <a:rPr lang="en-US" sz="2400" spc="-5" dirty="0">
                <a:latin typeface="Calibri"/>
                <a:cs typeface="Calibri"/>
              </a:rPr>
              <a:t>real-  time object</a:t>
            </a:r>
            <a:r>
              <a:rPr lang="en-US" sz="2400" spc="5" dirty="0">
                <a:latin typeface="Calibri"/>
                <a:cs typeface="Calibri"/>
              </a:rPr>
              <a:t> </a:t>
            </a:r>
            <a:r>
              <a:rPr lang="en-US" sz="2400" spc="-10" dirty="0">
                <a:latin typeface="Calibri"/>
                <a:cs typeface="Calibri"/>
              </a:rPr>
              <a:t>detection.</a:t>
            </a:r>
            <a:r>
              <a:rPr lang="en-US" sz="2400" dirty="0">
                <a:latin typeface="Calibri"/>
                <a:cs typeface="Calibri"/>
              </a:rPr>
              <a:t> </a:t>
            </a:r>
            <a:r>
              <a:rPr lang="en-US" sz="2400" i="1" spc="-10" dirty="0">
                <a:latin typeface="Calibri"/>
                <a:cs typeface="Calibri"/>
              </a:rPr>
              <a:t>International </a:t>
            </a:r>
            <a:r>
              <a:rPr lang="en-US" sz="2400" i="1" spc="-5" dirty="0">
                <a:latin typeface="Calibri"/>
                <a:cs typeface="Calibri"/>
              </a:rPr>
              <a:t>Journal of  </a:t>
            </a:r>
            <a:r>
              <a:rPr lang="en-US" sz="2400" i="1" spc="-10" dirty="0">
                <a:latin typeface="Calibri"/>
                <a:cs typeface="Calibri"/>
              </a:rPr>
              <a:t>Computer Vision,</a:t>
            </a:r>
            <a:r>
              <a:rPr lang="en-US" sz="2400" i="1" spc="20" dirty="0">
                <a:latin typeface="Calibri"/>
                <a:cs typeface="Calibri"/>
              </a:rPr>
              <a:t> </a:t>
            </a:r>
            <a:r>
              <a:rPr lang="en-US" sz="2400" i="1" spc="-5" dirty="0">
                <a:latin typeface="Calibri"/>
                <a:cs typeface="Calibri"/>
              </a:rPr>
              <a:t>57(2):137–</a:t>
            </a:r>
            <a:r>
              <a:rPr lang="en-US" sz="2400" i="1" dirty="0">
                <a:latin typeface="Calibri"/>
                <a:cs typeface="Calibri"/>
              </a:rPr>
              <a:t>154,</a:t>
            </a:r>
            <a:r>
              <a:rPr lang="en-US" sz="2400" i="1" spc="-5" dirty="0">
                <a:latin typeface="Calibri"/>
                <a:cs typeface="Calibri"/>
              </a:rPr>
              <a:t> </a:t>
            </a:r>
            <a:r>
              <a:rPr lang="en-US" sz="2400" i="1" dirty="0">
                <a:latin typeface="Calibri"/>
                <a:cs typeface="Calibri"/>
              </a:rPr>
              <a:t>2004.</a:t>
            </a:r>
            <a:endParaRPr lang="en-US" sz="2400" dirty="0">
              <a:latin typeface="Calibri"/>
              <a:cs typeface="Calibri"/>
            </a:endParaRPr>
          </a:p>
        </p:txBody>
      </p:sp>
      <p:sp>
        <p:nvSpPr>
          <p:cNvPr id="12" name="object 2">
            <a:extLst>
              <a:ext uri="{FF2B5EF4-FFF2-40B4-BE49-F238E27FC236}">
                <a16:creationId xmlns:a16="http://schemas.microsoft.com/office/drawing/2014/main" id="{E79CCD8D-7B0B-4B10-8EEC-CEC8C885A954}"/>
              </a:ext>
            </a:extLst>
          </p:cNvPr>
          <p:cNvSpPr/>
          <p:nvPr/>
        </p:nvSpPr>
        <p:spPr>
          <a:xfrm>
            <a:off x="2325305" y="2416903"/>
            <a:ext cx="6564695" cy="4297733"/>
          </a:xfrm>
          <a:prstGeom prst="rect">
            <a:avLst/>
          </a:prstGeom>
          <a:blipFill>
            <a:blip r:embed="rId2"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632651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F8FF9-B2A6-4DE3-96C0-BB6CA945C5AC}"/>
              </a:ext>
            </a:extLst>
          </p:cNvPr>
          <p:cNvSpPr>
            <a:spLocks noGrp="1"/>
          </p:cNvSpPr>
          <p:nvPr>
            <p:ph type="title"/>
          </p:nvPr>
        </p:nvSpPr>
        <p:spPr>
          <a:xfrm>
            <a:off x="1514763" y="692728"/>
            <a:ext cx="9282545" cy="1002146"/>
          </a:xfrm>
        </p:spPr>
        <p:txBody>
          <a:bodyPr/>
          <a:lstStyle/>
          <a:p>
            <a:r>
              <a:rPr lang="en-US" altLang="en-US" dirty="0">
                <a:solidFill>
                  <a:srgbClr val="FFC000"/>
                </a:solidFill>
              </a:rPr>
              <a:t>Find the best Threshold</a:t>
            </a:r>
            <a:endParaRPr lang="en-US" dirty="0">
              <a:solidFill>
                <a:srgbClr val="FFC000"/>
              </a:solidFill>
            </a:endParaRPr>
          </a:p>
        </p:txBody>
      </p:sp>
      <p:pic>
        <p:nvPicPr>
          <p:cNvPr id="4" name="Content Placeholder 3">
            <a:extLst>
              <a:ext uri="{FF2B5EF4-FFF2-40B4-BE49-F238E27FC236}">
                <a16:creationId xmlns:a16="http://schemas.microsoft.com/office/drawing/2014/main" id="{32C055C1-A3D9-4DE9-9692-107B9FB15B5B}"/>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1556325" y="1885493"/>
            <a:ext cx="9199419" cy="38654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1772059" y="1996965"/>
            <a:ext cx="6421694" cy="369332"/>
          </a:xfrm>
          <a:prstGeom prst="rect">
            <a:avLst/>
          </a:prstGeom>
          <a:noFill/>
        </p:spPr>
        <p:txBody>
          <a:bodyPr wrap="none" rtlCol="0">
            <a:spAutoFit/>
          </a:bodyPr>
          <a:lstStyle/>
          <a:p>
            <a:pPr algn="ctr"/>
            <a:r>
              <a:rPr lang="en-US" dirty="0" smtClean="0"/>
              <a:t>So EXPERT  is the original-pattern, plus THRESHOLD, plus Polarity</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2430" y="2556916"/>
            <a:ext cx="2905125" cy="6381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0099" y="2675506"/>
            <a:ext cx="2905125" cy="638175"/>
          </a:xfrm>
          <a:prstGeom prst="rect">
            <a:avLst/>
          </a:prstGeom>
        </p:spPr>
      </p:pic>
    </p:spTree>
    <p:extLst>
      <p:ext uri="{BB962C8B-B14F-4D97-AF65-F5344CB8AC3E}">
        <p14:creationId xmlns:p14="http://schemas.microsoft.com/office/powerpoint/2010/main" val="1523538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F8FF9-B2A6-4DE3-96C0-BB6CA945C5AC}"/>
              </a:ext>
            </a:extLst>
          </p:cNvPr>
          <p:cNvSpPr>
            <a:spLocks noGrp="1"/>
          </p:cNvSpPr>
          <p:nvPr>
            <p:ph type="title"/>
          </p:nvPr>
        </p:nvSpPr>
        <p:spPr>
          <a:xfrm>
            <a:off x="1514763" y="692728"/>
            <a:ext cx="9282545" cy="1002146"/>
          </a:xfrm>
        </p:spPr>
        <p:txBody>
          <a:bodyPr/>
          <a:lstStyle/>
          <a:p>
            <a:r>
              <a:rPr lang="en-US" dirty="0" smtClean="0">
                <a:solidFill>
                  <a:srgbClr val="FFC000"/>
                </a:solidFill>
              </a:rPr>
              <a:t>Two Extreme cases to BE AWARE OF</a:t>
            </a:r>
            <a:endParaRPr lang="en-US" dirty="0">
              <a:solidFill>
                <a:srgbClr val="FFC000"/>
              </a:solidFill>
            </a:endParaRPr>
          </a:p>
        </p:txBody>
      </p:sp>
      <p:sp>
        <p:nvSpPr>
          <p:cNvPr id="7" name="Content Placeholder 6"/>
          <p:cNvSpPr>
            <a:spLocks noGrp="1"/>
          </p:cNvSpPr>
          <p:nvPr>
            <p:ph idx="1"/>
          </p:nvPr>
        </p:nvSpPr>
        <p:spPr>
          <a:xfrm>
            <a:off x="1810723" y="2228140"/>
            <a:ext cx="7729728" cy="3101983"/>
          </a:xfrm>
        </p:spPr>
        <p:txBody>
          <a:bodyPr>
            <a:normAutofit/>
          </a:bodyPr>
          <a:lstStyle/>
          <a:p>
            <a:r>
              <a:rPr lang="en-US" sz="2400" dirty="0" smtClean="0"/>
              <a:t>Both distributions are clearly separated</a:t>
            </a:r>
          </a:p>
          <a:p>
            <a:endParaRPr lang="en-US" sz="2400" dirty="0" smtClean="0"/>
          </a:p>
          <a:p>
            <a:endParaRPr lang="en-US" sz="2400" dirty="0" smtClean="0"/>
          </a:p>
          <a:p>
            <a:endParaRPr lang="en-US" sz="2400" dirty="0"/>
          </a:p>
          <a:p>
            <a:r>
              <a:rPr lang="en-US" sz="2400" dirty="0" smtClean="0"/>
              <a:t>Both distributions exactly (or almost exactly) have overlap</a:t>
            </a:r>
            <a:endParaRPr lang="en-US" sz="2400" dirty="0"/>
          </a:p>
        </p:txBody>
      </p:sp>
    </p:spTree>
    <p:extLst>
      <p:ext uri="{BB962C8B-B14F-4D97-AF65-F5344CB8AC3E}">
        <p14:creationId xmlns:p14="http://schemas.microsoft.com/office/powerpoint/2010/main" val="1248987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1C5CB-D4DB-4790-B425-7E53D45936CC}"/>
              </a:ext>
            </a:extLst>
          </p:cNvPr>
          <p:cNvSpPr>
            <a:spLocks noGrp="1"/>
          </p:cNvSpPr>
          <p:nvPr>
            <p:ph type="title"/>
          </p:nvPr>
        </p:nvSpPr>
        <p:spPr>
          <a:xfrm>
            <a:off x="1482436" y="798946"/>
            <a:ext cx="8991600" cy="812800"/>
          </a:xfrm>
        </p:spPr>
        <p:txBody>
          <a:bodyPr/>
          <a:lstStyle/>
          <a:p>
            <a:r>
              <a:rPr lang="en-US" altLang="en-US" dirty="0">
                <a:solidFill>
                  <a:srgbClr val="FFC000"/>
                </a:solidFill>
              </a:rPr>
              <a:t>Remember …</a:t>
            </a:r>
            <a:endParaRPr lang="en-US" dirty="0">
              <a:solidFill>
                <a:srgbClr val="FFC000"/>
              </a:solidFill>
            </a:endParaRPr>
          </a:p>
        </p:txBody>
      </p:sp>
      <p:sp>
        <p:nvSpPr>
          <p:cNvPr id="3" name="Content Placeholder 2">
            <a:extLst>
              <a:ext uri="{FF2B5EF4-FFF2-40B4-BE49-F238E27FC236}">
                <a16:creationId xmlns:a16="http://schemas.microsoft.com/office/drawing/2014/main" id="{F6C4E879-BA43-4BC4-B6EA-135CDFACD7A9}"/>
              </a:ext>
            </a:extLst>
          </p:cNvPr>
          <p:cNvSpPr>
            <a:spLocks noGrp="1"/>
          </p:cNvSpPr>
          <p:nvPr>
            <p:ph idx="1"/>
          </p:nvPr>
        </p:nvSpPr>
        <p:spPr>
          <a:xfrm>
            <a:off x="1482435" y="1773382"/>
            <a:ext cx="8991599" cy="3966645"/>
          </a:xfrm>
        </p:spPr>
        <p:txBody>
          <a:bodyPr/>
          <a:lstStyle/>
          <a:p>
            <a:pPr eaLnBrk="1" hangingPunct="1"/>
            <a:r>
              <a:rPr lang="en-US" altLang="en-US" sz="2400" dirty="0">
                <a:latin typeface="Calibri" panose="020F0502020204030204" pitchFamily="34" charset="0"/>
                <a:cs typeface="Calibri" panose="020F0502020204030204" pitchFamily="34" charset="0"/>
              </a:rPr>
              <a:t>So, now we are able to explain how the earlier table is obtained. i.e., once we have all our experts created (many hundreds of thousands of them, why so many???),</a:t>
            </a:r>
          </a:p>
          <a:p>
            <a:pPr marL="0" indent="0" eaLnBrk="1" hangingPunct="1">
              <a:buNone/>
            </a:pPr>
            <a:r>
              <a:rPr lang="en-US" altLang="en-US" sz="2400" dirty="0">
                <a:latin typeface="Calibri" panose="020F0502020204030204" pitchFamily="34" charset="0"/>
                <a:cs typeface="Calibri" panose="020F0502020204030204" pitchFamily="34" charset="0"/>
              </a:rPr>
              <a:t>     we see how this table can be populated.</a:t>
            </a:r>
          </a:p>
          <a:p>
            <a:endParaRPr lang="en-US" dirty="0"/>
          </a:p>
        </p:txBody>
      </p:sp>
      <p:pic>
        <p:nvPicPr>
          <p:cNvPr id="4" name="Content Placeholder 3" descr="first1.jpg">
            <a:extLst>
              <a:ext uri="{FF2B5EF4-FFF2-40B4-BE49-F238E27FC236}">
                <a16:creationId xmlns:a16="http://schemas.microsoft.com/office/drawing/2014/main" id="{C0F568BA-AC76-4590-97C9-A516965E22AD}"/>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a:xfrm>
            <a:off x="1551709" y="3429000"/>
            <a:ext cx="8922325" cy="31288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61862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D103B-746F-49C4-8125-EE0A55F38B6F}"/>
              </a:ext>
            </a:extLst>
          </p:cNvPr>
          <p:cNvSpPr>
            <a:spLocks noGrp="1"/>
          </p:cNvSpPr>
          <p:nvPr>
            <p:ph type="title"/>
          </p:nvPr>
        </p:nvSpPr>
        <p:spPr>
          <a:xfrm>
            <a:off x="1487055" y="586509"/>
            <a:ext cx="9416472" cy="845127"/>
          </a:xfrm>
        </p:spPr>
        <p:txBody>
          <a:bodyPr/>
          <a:lstStyle/>
          <a:p>
            <a:r>
              <a:rPr lang="en-US" altLang="en-US" dirty="0">
                <a:solidFill>
                  <a:srgbClr val="FFC000"/>
                </a:solidFill>
              </a:rPr>
              <a:t>To facilitate selection, Add weights </a:t>
            </a:r>
            <a:endParaRPr lang="en-US" dirty="0">
              <a:solidFill>
                <a:srgbClr val="FFC000"/>
              </a:solidFill>
            </a:endParaRPr>
          </a:p>
        </p:txBody>
      </p:sp>
      <p:sp>
        <p:nvSpPr>
          <p:cNvPr id="3" name="Content Placeholder 2">
            <a:extLst>
              <a:ext uri="{FF2B5EF4-FFF2-40B4-BE49-F238E27FC236}">
                <a16:creationId xmlns:a16="http://schemas.microsoft.com/office/drawing/2014/main" id="{7045B8C0-984B-4E3E-8EBC-BDAB7A74178A}"/>
              </a:ext>
            </a:extLst>
          </p:cNvPr>
          <p:cNvSpPr>
            <a:spLocks noGrp="1"/>
          </p:cNvSpPr>
          <p:nvPr>
            <p:ph idx="1"/>
          </p:nvPr>
        </p:nvSpPr>
        <p:spPr>
          <a:xfrm>
            <a:off x="1487055" y="1597892"/>
            <a:ext cx="9416472" cy="4142136"/>
          </a:xfrm>
        </p:spPr>
        <p:txBody>
          <a:bodyPr>
            <a:normAutofit/>
          </a:bodyPr>
          <a:lstStyle/>
          <a:p>
            <a:pPr eaLnBrk="1" hangingPunct="1"/>
            <a:r>
              <a:rPr lang="en-US" altLang="en-US" dirty="0">
                <a:latin typeface="Calibri" panose="020F0502020204030204" pitchFamily="34" charset="0"/>
                <a:cs typeface="Calibri" panose="020F0502020204030204" pitchFamily="34" charset="0"/>
              </a:rPr>
              <a:t>The idea here is to not have to keep track of  what experts are complementing others and so on,  and instead to have a numerical algorithm to achieve the same goals. This is done using weights attached to each training example.</a:t>
            </a:r>
          </a:p>
          <a:p>
            <a:pPr eaLnBrk="1" hangingPunct="1"/>
            <a:r>
              <a:rPr lang="en-US" altLang="en-US" dirty="0">
                <a:latin typeface="Calibri" panose="020F0502020204030204" pitchFamily="34" charset="0"/>
                <a:cs typeface="Calibri" panose="020F0502020204030204" pitchFamily="34" charset="0"/>
              </a:rPr>
              <a:t>A training example is a member of our database. The weights will keep a history of  how difficult an example is to be conquered (to be classified correctly).</a:t>
            </a:r>
          </a:p>
          <a:p>
            <a:endParaRPr lang="en-US" dirty="0"/>
          </a:p>
        </p:txBody>
      </p:sp>
      <p:pic>
        <p:nvPicPr>
          <p:cNvPr id="4" name="Picture 3">
            <a:extLst>
              <a:ext uri="{FF2B5EF4-FFF2-40B4-BE49-F238E27FC236}">
                <a16:creationId xmlns:a16="http://schemas.microsoft.com/office/drawing/2014/main" id="{CC241A01-EA69-44A4-A376-EFF880AA237F}"/>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1487055" y="3301999"/>
            <a:ext cx="9361054" cy="31865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1546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C8852-DF7C-4CAD-BB68-62CAE38F2B25}"/>
              </a:ext>
            </a:extLst>
          </p:cNvPr>
          <p:cNvSpPr>
            <a:spLocks noGrp="1"/>
          </p:cNvSpPr>
          <p:nvPr>
            <p:ph type="title"/>
          </p:nvPr>
        </p:nvSpPr>
        <p:spPr>
          <a:xfrm>
            <a:off x="1399309" y="544945"/>
            <a:ext cx="9245600" cy="886692"/>
          </a:xfrm>
        </p:spPr>
        <p:txBody>
          <a:bodyPr/>
          <a:lstStyle/>
          <a:p>
            <a:r>
              <a:rPr lang="en-US" altLang="en-US" dirty="0">
                <a:solidFill>
                  <a:srgbClr val="FFC000"/>
                </a:solidFill>
              </a:rPr>
              <a:t>Using weights attached to examples</a:t>
            </a:r>
            <a:endParaRPr lang="en-US" dirty="0">
              <a:solidFill>
                <a:srgbClr val="FFC000"/>
              </a:solidFill>
            </a:endParaRPr>
          </a:p>
        </p:txBody>
      </p:sp>
      <p:sp>
        <p:nvSpPr>
          <p:cNvPr id="3" name="Content Placeholder 2">
            <a:extLst>
              <a:ext uri="{FF2B5EF4-FFF2-40B4-BE49-F238E27FC236}">
                <a16:creationId xmlns:a16="http://schemas.microsoft.com/office/drawing/2014/main" id="{0B691A07-C724-48A4-8532-8897E7E02007}"/>
              </a:ext>
            </a:extLst>
          </p:cNvPr>
          <p:cNvSpPr>
            <a:spLocks noGrp="1"/>
          </p:cNvSpPr>
          <p:nvPr>
            <p:ph idx="1"/>
          </p:nvPr>
        </p:nvSpPr>
        <p:spPr>
          <a:xfrm>
            <a:off x="1399308" y="1588656"/>
            <a:ext cx="9245599" cy="2784762"/>
          </a:xfrm>
        </p:spPr>
        <p:txBody>
          <a:bodyPr>
            <a:normAutofit lnSpcReduction="10000"/>
          </a:bodyPr>
          <a:lstStyle/>
          <a:p>
            <a:pPr eaLnBrk="1" hangingPunct="1"/>
            <a:r>
              <a:rPr lang="en-US" altLang="en-US" sz="2000" dirty="0">
                <a:latin typeface="Calibri" panose="020F0502020204030204" pitchFamily="34" charset="0"/>
                <a:cs typeface="Calibri" panose="020F0502020204030204" pitchFamily="34" charset="0"/>
              </a:rPr>
              <a:t>The basic idea is that with each selection of an expert, the weights  of examples that  are not yet conquered, their weights will grow. At time to select, add every expert’s error as the sum of the weights for the examples it has gotten wrong.</a:t>
            </a:r>
          </a:p>
          <a:p>
            <a:pPr eaLnBrk="1" hangingPunct="1"/>
            <a:r>
              <a:rPr lang="en-US" altLang="en-US" sz="2000" dirty="0">
                <a:latin typeface="Calibri" panose="020F0502020204030204" pitchFamily="34" charset="0"/>
                <a:cs typeface="Calibri" panose="020F0502020204030204" pitchFamily="34" charset="0"/>
              </a:rPr>
              <a:t>So, after many selections, say 45,  if there are examples that are not yet conquered, their weights will be quite high so they will contribute high errors to the experts who get them wrong (which include the current team), but will contribute nothing to a fresh expert who has not been picked so far (because it gets fewer correct). So, now, it </a:t>
            </a:r>
            <a:r>
              <a:rPr lang="en-US" altLang="en-US" sz="2000" dirty="0" err="1">
                <a:latin typeface="Calibri" panose="020F0502020204030204" pitchFamily="34" charset="0"/>
                <a:cs typeface="Calibri" panose="020F0502020204030204" pitchFamily="34" charset="0"/>
              </a:rPr>
              <a:t>isits</a:t>
            </a:r>
            <a:r>
              <a:rPr lang="en-US" altLang="en-US" sz="2000" dirty="0">
                <a:latin typeface="Calibri" panose="020F0502020204030204" pitchFamily="34" charset="0"/>
                <a:cs typeface="Calibri" panose="020F0502020204030204" pitchFamily="34" charset="0"/>
              </a:rPr>
              <a:t> turn to be picked because it is conquering a really, really bad example (and hence it has a lower error).</a:t>
            </a:r>
          </a:p>
          <a:p>
            <a:pPr eaLnBrk="1" hangingPunct="1"/>
            <a:endParaRPr lang="en-US" altLang="en-US" dirty="0"/>
          </a:p>
          <a:p>
            <a:endParaRPr lang="en-US" dirty="0"/>
          </a:p>
        </p:txBody>
      </p:sp>
      <p:pic>
        <p:nvPicPr>
          <p:cNvPr id="4" name="Picture 3">
            <a:extLst>
              <a:ext uri="{FF2B5EF4-FFF2-40B4-BE49-F238E27FC236}">
                <a16:creationId xmlns:a16="http://schemas.microsoft.com/office/drawing/2014/main" id="{3D40DE33-2A03-4293-88B6-67E97F97BBDF}"/>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1560942" y="4276437"/>
            <a:ext cx="9083965" cy="2336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18037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06686-CB92-418D-B9C0-89FAD32AB468}"/>
              </a:ext>
            </a:extLst>
          </p:cNvPr>
          <p:cNvSpPr>
            <a:spLocks noGrp="1"/>
          </p:cNvSpPr>
          <p:nvPr>
            <p:ph type="title"/>
          </p:nvPr>
        </p:nvSpPr>
        <p:spPr>
          <a:xfrm>
            <a:off x="1413163" y="614218"/>
            <a:ext cx="9379527" cy="738909"/>
          </a:xfrm>
        </p:spPr>
        <p:txBody>
          <a:bodyPr>
            <a:normAutofit fontScale="90000"/>
          </a:bodyPr>
          <a:lstStyle/>
          <a:p>
            <a:r>
              <a:rPr lang="en-US" altLang="en-US" dirty="0">
                <a:solidFill>
                  <a:srgbClr val="FFC000"/>
                </a:solidFill>
              </a:rPr>
              <a:t>Algorithm </a:t>
            </a:r>
            <a:r>
              <a:rPr lang="en-US" altLang="en-US" dirty="0" smtClean="0">
                <a:solidFill>
                  <a:srgbClr val="FFC000"/>
                </a:solidFill>
              </a:rPr>
              <a:t>1</a:t>
            </a:r>
            <a:r>
              <a:rPr lang="en-US" altLang="en-US" cap="none" dirty="0" smtClean="0">
                <a:solidFill>
                  <a:srgbClr val="FFC000"/>
                </a:solidFill>
              </a:rPr>
              <a:t>a</a:t>
            </a:r>
            <a:endParaRPr lang="en-US" cap="none" dirty="0">
              <a:solidFill>
                <a:srgbClr val="FFC000"/>
              </a:solidFill>
            </a:endParaRPr>
          </a:p>
        </p:txBody>
      </p:sp>
      <p:sp>
        <p:nvSpPr>
          <p:cNvPr id="3" name="Content Placeholder 2">
            <a:extLst>
              <a:ext uri="{FF2B5EF4-FFF2-40B4-BE49-F238E27FC236}">
                <a16:creationId xmlns:a16="http://schemas.microsoft.com/office/drawing/2014/main" id="{24CB24B3-50C6-43C8-9122-FA95A32650D3}"/>
              </a:ext>
            </a:extLst>
          </p:cNvPr>
          <p:cNvSpPr>
            <a:spLocks noGrp="1"/>
          </p:cNvSpPr>
          <p:nvPr>
            <p:ph idx="1"/>
          </p:nvPr>
        </p:nvSpPr>
        <p:spPr>
          <a:xfrm>
            <a:off x="1413163" y="1560946"/>
            <a:ext cx="9379527" cy="4179082"/>
          </a:xfrm>
        </p:spPr>
        <p:txBody>
          <a:bodyPr/>
          <a:lstStyle/>
          <a:p>
            <a:r>
              <a:rPr lang="en-US" altLang="en-US" dirty="0"/>
              <a:t>The Algorithm boxes shown in these slides are from the Viola Jones paper. </a:t>
            </a:r>
          </a:p>
          <a:p>
            <a:endParaRPr lang="en-US" dirty="0"/>
          </a:p>
        </p:txBody>
      </p:sp>
      <p:pic>
        <p:nvPicPr>
          <p:cNvPr id="4" name="Content Placeholder 3" descr="viojonealg1.jpg">
            <a:extLst>
              <a:ext uri="{FF2B5EF4-FFF2-40B4-BE49-F238E27FC236}">
                <a16:creationId xmlns:a16="http://schemas.microsoft.com/office/drawing/2014/main" id="{B1C5E306-428D-4E93-A4FD-E31CFFB1E9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413163" y="2133599"/>
            <a:ext cx="9365674" cy="3015673"/>
          </a:xfrm>
          <a:prstGeom prst="rect">
            <a:avLst/>
          </a:prstGeom>
        </p:spPr>
      </p:pic>
    </p:spTree>
    <p:extLst>
      <p:ext uri="{BB962C8B-B14F-4D97-AF65-F5344CB8AC3E}">
        <p14:creationId xmlns:p14="http://schemas.microsoft.com/office/powerpoint/2010/main" val="34114611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0158E-D9D3-4BB9-829D-BF1EDF505ADD}"/>
              </a:ext>
            </a:extLst>
          </p:cNvPr>
          <p:cNvSpPr>
            <a:spLocks noGrp="1"/>
          </p:cNvSpPr>
          <p:nvPr>
            <p:ph type="title"/>
          </p:nvPr>
        </p:nvSpPr>
        <p:spPr>
          <a:xfrm>
            <a:off x="1597891" y="614219"/>
            <a:ext cx="8996218" cy="909782"/>
          </a:xfrm>
        </p:spPr>
        <p:txBody>
          <a:bodyPr/>
          <a:lstStyle/>
          <a:p>
            <a:r>
              <a:rPr lang="en-US" dirty="0">
                <a:solidFill>
                  <a:srgbClr val="FFC000"/>
                </a:solidFill>
              </a:rPr>
              <a:t>Algorithm </a:t>
            </a:r>
            <a:r>
              <a:rPr lang="en-US" dirty="0" smtClean="0">
                <a:solidFill>
                  <a:srgbClr val="FFC000"/>
                </a:solidFill>
              </a:rPr>
              <a:t>1</a:t>
            </a:r>
            <a:r>
              <a:rPr lang="en-US" cap="none" dirty="0" smtClean="0">
                <a:solidFill>
                  <a:srgbClr val="FFC000"/>
                </a:solidFill>
              </a:rPr>
              <a:t>b</a:t>
            </a:r>
            <a:endParaRPr lang="en-US" cap="none" dirty="0">
              <a:solidFill>
                <a:srgbClr val="FFC000"/>
              </a:solidFill>
            </a:endParaRPr>
          </a:p>
        </p:txBody>
      </p:sp>
      <p:pic>
        <p:nvPicPr>
          <p:cNvPr id="4" name="Content Placeholder 3" descr="viojonealg3.jpg">
            <a:extLst>
              <a:ext uri="{FF2B5EF4-FFF2-40B4-BE49-F238E27FC236}">
                <a16:creationId xmlns:a16="http://schemas.microsoft.com/office/drawing/2014/main" id="{52D62D77-53C7-48B4-BDB9-CA8495E90FA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97890" y="1787236"/>
            <a:ext cx="8996218" cy="3940760"/>
          </a:xfrm>
        </p:spPr>
      </p:pic>
    </p:spTree>
    <p:extLst>
      <p:ext uri="{BB962C8B-B14F-4D97-AF65-F5344CB8AC3E}">
        <p14:creationId xmlns:p14="http://schemas.microsoft.com/office/powerpoint/2010/main" val="1003304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1E506-8E01-417F-8742-FEF1F4EF4EF4}"/>
              </a:ext>
            </a:extLst>
          </p:cNvPr>
          <p:cNvSpPr>
            <a:spLocks noGrp="1"/>
          </p:cNvSpPr>
          <p:nvPr>
            <p:ph type="title"/>
          </p:nvPr>
        </p:nvSpPr>
        <p:spPr>
          <a:xfrm>
            <a:off x="1574800" y="715818"/>
            <a:ext cx="8899236" cy="914400"/>
          </a:xfrm>
        </p:spPr>
        <p:txBody>
          <a:bodyPr/>
          <a:lstStyle/>
          <a:p>
            <a:r>
              <a:rPr lang="en-US" dirty="0">
                <a:solidFill>
                  <a:srgbClr val="FFC000"/>
                </a:solidFill>
              </a:rPr>
              <a:t>Algorithm </a:t>
            </a:r>
            <a:r>
              <a:rPr lang="en-US" dirty="0" smtClean="0">
                <a:solidFill>
                  <a:srgbClr val="FFC000"/>
                </a:solidFill>
              </a:rPr>
              <a:t>1</a:t>
            </a:r>
            <a:r>
              <a:rPr lang="en-US" cap="none" dirty="0" smtClean="0">
                <a:solidFill>
                  <a:srgbClr val="FFC000"/>
                </a:solidFill>
              </a:rPr>
              <a:t>c</a:t>
            </a:r>
            <a:endParaRPr lang="en-US" cap="none" dirty="0">
              <a:solidFill>
                <a:srgbClr val="FFC000"/>
              </a:solidFill>
            </a:endParaRPr>
          </a:p>
        </p:txBody>
      </p:sp>
      <p:pic>
        <p:nvPicPr>
          <p:cNvPr id="4" name="Content Placeholder 3" descr="viojonealg4.jpg">
            <a:extLst>
              <a:ext uri="{FF2B5EF4-FFF2-40B4-BE49-F238E27FC236}">
                <a16:creationId xmlns:a16="http://schemas.microsoft.com/office/drawing/2014/main" id="{26302C9F-F589-4E3B-9FEF-8AB63172441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8618" y="1874982"/>
            <a:ext cx="9005455" cy="2179782"/>
          </a:xfrm>
        </p:spPr>
      </p:pic>
    </p:spTree>
    <p:extLst>
      <p:ext uri="{BB962C8B-B14F-4D97-AF65-F5344CB8AC3E}">
        <p14:creationId xmlns:p14="http://schemas.microsoft.com/office/powerpoint/2010/main" val="3960512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D8A0F-5B23-4A00-919A-EE8362C6F5EF}"/>
              </a:ext>
            </a:extLst>
          </p:cNvPr>
          <p:cNvSpPr>
            <a:spLocks noGrp="1"/>
          </p:cNvSpPr>
          <p:nvPr>
            <p:ph type="title"/>
          </p:nvPr>
        </p:nvSpPr>
        <p:spPr>
          <a:xfrm>
            <a:off x="1380837" y="725056"/>
            <a:ext cx="9458036" cy="831272"/>
          </a:xfrm>
        </p:spPr>
        <p:txBody>
          <a:bodyPr/>
          <a:lstStyle/>
          <a:p>
            <a:r>
              <a:rPr lang="en-US" dirty="0" err="1" smtClean="0">
                <a:solidFill>
                  <a:srgbClr val="FFC000"/>
                </a:solidFill>
              </a:rPr>
              <a:t>Adaboost</a:t>
            </a:r>
            <a:r>
              <a:rPr lang="en-US" dirty="0" smtClean="0">
                <a:solidFill>
                  <a:srgbClr val="FFC000"/>
                </a:solidFill>
              </a:rPr>
              <a:t> Summary</a:t>
            </a:r>
            <a:endParaRPr lang="en-US" dirty="0">
              <a:solidFill>
                <a:srgbClr val="FFC000"/>
              </a:solidFill>
            </a:endParaRPr>
          </a:p>
        </p:txBody>
      </p:sp>
      <p:sp>
        <p:nvSpPr>
          <p:cNvPr id="3" name="Content Placeholder 2">
            <a:extLst>
              <a:ext uri="{FF2B5EF4-FFF2-40B4-BE49-F238E27FC236}">
                <a16:creationId xmlns:a16="http://schemas.microsoft.com/office/drawing/2014/main" id="{C377CBE1-BCE1-428D-876F-CD73AB85E4F5}"/>
              </a:ext>
            </a:extLst>
          </p:cNvPr>
          <p:cNvSpPr>
            <a:spLocks noGrp="1"/>
          </p:cNvSpPr>
          <p:nvPr>
            <p:ph idx="1"/>
          </p:nvPr>
        </p:nvSpPr>
        <p:spPr>
          <a:xfrm>
            <a:off x="1380837" y="1727200"/>
            <a:ext cx="9522690" cy="4405744"/>
          </a:xfrm>
        </p:spPr>
        <p:txBody>
          <a:bodyPr>
            <a:noAutofit/>
          </a:bodyPr>
          <a:lstStyle/>
          <a:p>
            <a:pPr marL="406400" indent="-342900">
              <a:lnSpc>
                <a:spcPct val="100000"/>
              </a:lnSpc>
              <a:spcBef>
                <a:spcPts val="675"/>
              </a:spcBef>
              <a:buFont typeface="Arial"/>
              <a:buChar char="•"/>
              <a:tabLst>
                <a:tab pos="405765" algn="l"/>
                <a:tab pos="406400" algn="l"/>
              </a:tabLst>
            </a:pPr>
            <a:r>
              <a:rPr lang="en-US" sz="2400" dirty="0">
                <a:solidFill>
                  <a:schemeClr val="accent1">
                    <a:lumMod val="75000"/>
                  </a:schemeClr>
                </a:solidFill>
                <a:latin typeface="Calibri"/>
                <a:cs typeface="Calibri"/>
              </a:rPr>
              <a:t>Input</a:t>
            </a:r>
            <a:r>
              <a:rPr lang="en-US" sz="2400" dirty="0">
                <a:solidFill>
                  <a:srgbClr val="FF0000"/>
                </a:solidFill>
                <a:latin typeface="Calibri"/>
                <a:cs typeface="Calibri"/>
              </a:rPr>
              <a:t> </a:t>
            </a:r>
            <a:r>
              <a:rPr lang="en-US" sz="2400" dirty="0">
                <a:latin typeface="Calibri"/>
                <a:cs typeface="Calibri"/>
              </a:rPr>
              <a:t>is a </a:t>
            </a:r>
            <a:r>
              <a:rPr lang="en-US" sz="2400" spc="-10" dirty="0">
                <a:latin typeface="Calibri"/>
                <a:cs typeface="Calibri"/>
              </a:rPr>
              <a:t>set </a:t>
            </a:r>
            <a:r>
              <a:rPr lang="en-US" sz="2400" spc="-5" dirty="0">
                <a:latin typeface="Calibri"/>
                <a:cs typeface="Calibri"/>
              </a:rPr>
              <a:t>of </a:t>
            </a:r>
            <a:r>
              <a:rPr lang="en-US" sz="2400" spc="-10" dirty="0">
                <a:latin typeface="Calibri"/>
                <a:cs typeface="Calibri"/>
              </a:rPr>
              <a:t>training </a:t>
            </a:r>
            <a:r>
              <a:rPr lang="en-US" sz="2400" spc="-15" dirty="0">
                <a:latin typeface="Calibri"/>
                <a:cs typeface="Calibri"/>
              </a:rPr>
              <a:t>examples </a:t>
            </a:r>
            <a:r>
              <a:rPr lang="en-US" sz="2400" dirty="0">
                <a:latin typeface="Calibri"/>
                <a:cs typeface="Calibri"/>
              </a:rPr>
              <a:t>(X</a:t>
            </a:r>
            <a:r>
              <a:rPr lang="en-US" sz="2400" baseline="-20833" dirty="0">
                <a:latin typeface="Calibri"/>
                <a:cs typeface="Calibri"/>
              </a:rPr>
              <a:t>i</a:t>
            </a:r>
            <a:r>
              <a:rPr lang="en-US" sz="2400" dirty="0">
                <a:latin typeface="Calibri"/>
                <a:cs typeface="Calibri"/>
              </a:rPr>
              <a:t>, </a:t>
            </a:r>
            <a:r>
              <a:rPr lang="en-US" sz="2400" spc="-5" dirty="0" err="1">
                <a:latin typeface="Calibri"/>
                <a:cs typeface="Calibri"/>
              </a:rPr>
              <a:t>y</a:t>
            </a:r>
            <a:r>
              <a:rPr lang="en-US" sz="2400" spc="-7" baseline="-20833" dirty="0" err="1">
                <a:latin typeface="Calibri"/>
                <a:cs typeface="Calibri"/>
              </a:rPr>
              <a:t>i</a:t>
            </a:r>
            <a:r>
              <a:rPr lang="en-US" sz="2400" spc="-5" dirty="0">
                <a:latin typeface="Calibri"/>
                <a:cs typeface="Calibri"/>
              </a:rPr>
              <a:t>) </a:t>
            </a:r>
            <a:r>
              <a:rPr lang="en-US" sz="2400" dirty="0" err="1">
                <a:latin typeface="Calibri"/>
                <a:cs typeface="Calibri"/>
              </a:rPr>
              <a:t>i</a:t>
            </a:r>
            <a:r>
              <a:rPr lang="en-US" sz="2400" dirty="0">
                <a:latin typeface="Calibri"/>
                <a:cs typeface="Calibri"/>
              </a:rPr>
              <a:t> = 1 </a:t>
            </a:r>
            <a:r>
              <a:rPr lang="en-US" sz="2400" spc="-15" dirty="0">
                <a:latin typeface="Calibri"/>
                <a:cs typeface="Calibri"/>
              </a:rPr>
              <a:t>to</a:t>
            </a:r>
            <a:r>
              <a:rPr lang="en-US" sz="2400" spc="-110" dirty="0">
                <a:latin typeface="Calibri"/>
                <a:cs typeface="Calibri"/>
              </a:rPr>
              <a:t> </a:t>
            </a:r>
            <a:r>
              <a:rPr lang="en-US" sz="2400" dirty="0">
                <a:latin typeface="Calibri"/>
                <a:cs typeface="Calibri"/>
              </a:rPr>
              <a:t>m.</a:t>
            </a:r>
          </a:p>
          <a:p>
            <a:pPr marL="406400" marR="68580" indent="-342900">
              <a:lnSpc>
                <a:spcPct val="100000"/>
              </a:lnSpc>
              <a:spcBef>
                <a:spcPts val="575"/>
              </a:spcBef>
              <a:buFont typeface="Arial"/>
              <a:buChar char="•"/>
              <a:tabLst>
                <a:tab pos="405765" algn="l"/>
                <a:tab pos="406400" algn="l"/>
              </a:tabLst>
            </a:pPr>
            <a:r>
              <a:rPr lang="en-US" sz="2400" spc="-50" dirty="0">
                <a:latin typeface="Calibri"/>
                <a:cs typeface="Calibri"/>
              </a:rPr>
              <a:t>We </a:t>
            </a:r>
            <a:r>
              <a:rPr lang="en-US" sz="2400" spc="-15" dirty="0">
                <a:latin typeface="Calibri"/>
                <a:cs typeface="Calibri"/>
              </a:rPr>
              <a:t>are </a:t>
            </a:r>
            <a:r>
              <a:rPr lang="en-US" sz="2400" spc="-10" dirty="0">
                <a:latin typeface="Calibri"/>
                <a:cs typeface="Calibri"/>
              </a:rPr>
              <a:t>going </a:t>
            </a:r>
            <a:r>
              <a:rPr lang="en-US" sz="2400" spc="-15" dirty="0">
                <a:latin typeface="Calibri"/>
                <a:cs typeface="Calibri"/>
              </a:rPr>
              <a:t>to train </a:t>
            </a:r>
            <a:r>
              <a:rPr lang="en-US" sz="2400" dirty="0">
                <a:latin typeface="Calibri"/>
                <a:cs typeface="Calibri"/>
              </a:rPr>
              <a:t>a </a:t>
            </a:r>
            <a:r>
              <a:rPr lang="en-US" sz="2400" spc="-5" dirty="0">
                <a:solidFill>
                  <a:schemeClr val="accent1">
                    <a:lumMod val="75000"/>
                  </a:schemeClr>
                </a:solidFill>
                <a:latin typeface="Calibri"/>
                <a:cs typeface="Calibri"/>
              </a:rPr>
              <a:t>sequence of </a:t>
            </a:r>
            <a:r>
              <a:rPr lang="en-US" sz="2400" spc="-10" dirty="0">
                <a:solidFill>
                  <a:schemeClr val="accent1">
                    <a:lumMod val="75000"/>
                  </a:schemeClr>
                </a:solidFill>
                <a:latin typeface="Calibri"/>
                <a:cs typeface="Calibri"/>
              </a:rPr>
              <a:t>weak </a:t>
            </a:r>
            <a:r>
              <a:rPr lang="en-US" sz="2400" spc="-5" dirty="0" smtClean="0">
                <a:solidFill>
                  <a:schemeClr val="accent1">
                    <a:lumMod val="75000"/>
                  </a:schemeClr>
                </a:solidFill>
                <a:latin typeface="Calibri"/>
                <a:cs typeface="Calibri"/>
              </a:rPr>
              <a:t>classifiers</a:t>
            </a:r>
            <a:r>
              <a:rPr lang="en-US" sz="2400" spc="-10" dirty="0" smtClean="0">
                <a:latin typeface="Calibri"/>
                <a:cs typeface="Calibri"/>
              </a:rPr>
              <a:t>. </a:t>
            </a:r>
            <a:r>
              <a:rPr lang="en-US" sz="2400" spc="-25" dirty="0">
                <a:latin typeface="Calibri"/>
                <a:cs typeface="Calibri"/>
              </a:rPr>
              <a:t>Weak </a:t>
            </a:r>
            <a:r>
              <a:rPr lang="en-US" sz="2400" spc="-10" dirty="0">
                <a:latin typeface="Calibri"/>
                <a:cs typeface="Calibri"/>
              </a:rPr>
              <a:t>because </a:t>
            </a:r>
            <a:r>
              <a:rPr lang="en-US" sz="2400" spc="-5" dirty="0">
                <a:latin typeface="Calibri"/>
                <a:cs typeface="Calibri"/>
              </a:rPr>
              <a:t>not </a:t>
            </a:r>
            <a:r>
              <a:rPr lang="en-US" sz="2400" dirty="0">
                <a:latin typeface="Calibri"/>
                <a:cs typeface="Calibri"/>
              </a:rPr>
              <a:t>as  </a:t>
            </a:r>
            <a:r>
              <a:rPr lang="en-US" sz="2400" spc="-15" dirty="0">
                <a:latin typeface="Calibri"/>
                <a:cs typeface="Calibri"/>
              </a:rPr>
              <a:t>strong </a:t>
            </a:r>
            <a:r>
              <a:rPr lang="en-US" sz="2400" dirty="0">
                <a:latin typeface="Calibri"/>
                <a:cs typeface="Calibri"/>
              </a:rPr>
              <a:t>as the </a:t>
            </a:r>
            <a:r>
              <a:rPr lang="en-US" sz="2400" spc="-5" dirty="0">
                <a:latin typeface="Calibri"/>
                <a:cs typeface="Calibri"/>
              </a:rPr>
              <a:t>final</a:t>
            </a:r>
            <a:r>
              <a:rPr lang="en-US" sz="2400" spc="-25" dirty="0">
                <a:latin typeface="Calibri"/>
                <a:cs typeface="Calibri"/>
              </a:rPr>
              <a:t> classifier.</a:t>
            </a:r>
            <a:endParaRPr lang="en-US" sz="2400" dirty="0">
              <a:latin typeface="Calibri"/>
              <a:cs typeface="Calibri"/>
            </a:endParaRPr>
          </a:p>
          <a:p>
            <a:pPr marL="406400" indent="-342900">
              <a:lnSpc>
                <a:spcPct val="100000"/>
              </a:lnSpc>
              <a:spcBef>
                <a:spcPts val="575"/>
              </a:spcBef>
              <a:buFont typeface="Arial"/>
              <a:buChar char="•"/>
              <a:tabLst>
                <a:tab pos="405765" algn="l"/>
                <a:tab pos="406400" algn="l"/>
              </a:tabLst>
            </a:pPr>
            <a:r>
              <a:rPr lang="en-US" sz="2400" spc="-5" dirty="0">
                <a:latin typeface="Calibri"/>
                <a:cs typeface="Calibri"/>
              </a:rPr>
              <a:t>The </a:t>
            </a:r>
            <a:r>
              <a:rPr lang="en-US" sz="2400" spc="-10" dirty="0">
                <a:latin typeface="Calibri"/>
                <a:cs typeface="Calibri"/>
              </a:rPr>
              <a:t>training </a:t>
            </a:r>
            <a:r>
              <a:rPr lang="en-US" sz="2400" spc="-15" dirty="0">
                <a:latin typeface="Calibri"/>
                <a:cs typeface="Calibri"/>
              </a:rPr>
              <a:t>examples </a:t>
            </a:r>
            <a:r>
              <a:rPr lang="en-US" sz="2400" dirty="0">
                <a:latin typeface="Calibri"/>
                <a:cs typeface="Calibri"/>
              </a:rPr>
              <a:t>will </a:t>
            </a:r>
            <a:r>
              <a:rPr lang="en-US" sz="2400" spc="-20" dirty="0">
                <a:latin typeface="Calibri"/>
                <a:cs typeface="Calibri"/>
              </a:rPr>
              <a:t>have </a:t>
            </a:r>
            <a:r>
              <a:rPr lang="en-US" sz="2400" spc="-10" dirty="0">
                <a:solidFill>
                  <a:schemeClr val="accent1">
                    <a:lumMod val="75000"/>
                  </a:schemeClr>
                </a:solidFill>
                <a:latin typeface="Calibri"/>
                <a:cs typeface="Calibri"/>
              </a:rPr>
              <a:t>weights</a:t>
            </a:r>
            <a:r>
              <a:rPr lang="en-US" sz="2400" spc="-10" dirty="0">
                <a:latin typeface="Calibri"/>
                <a:cs typeface="Calibri"/>
              </a:rPr>
              <a:t>, </a:t>
            </a:r>
            <a:r>
              <a:rPr lang="en-US" sz="2400" spc="-5" dirty="0">
                <a:latin typeface="Calibri"/>
                <a:cs typeface="Calibri"/>
              </a:rPr>
              <a:t>initially </a:t>
            </a:r>
            <a:r>
              <a:rPr lang="en-US" sz="2400" dirty="0">
                <a:latin typeface="Calibri"/>
                <a:cs typeface="Calibri"/>
              </a:rPr>
              <a:t>all</a:t>
            </a:r>
            <a:r>
              <a:rPr lang="en-US" sz="2400" spc="5" dirty="0">
                <a:latin typeface="Calibri"/>
                <a:cs typeface="Calibri"/>
              </a:rPr>
              <a:t> </a:t>
            </a:r>
            <a:r>
              <a:rPr lang="en-US" sz="2400" spc="-5" dirty="0">
                <a:latin typeface="Calibri"/>
                <a:cs typeface="Calibri"/>
              </a:rPr>
              <a:t>equal.</a:t>
            </a:r>
            <a:endParaRPr lang="en-US" sz="2400" dirty="0">
              <a:latin typeface="Calibri"/>
              <a:cs typeface="Calibri"/>
            </a:endParaRPr>
          </a:p>
          <a:p>
            <a:pPr marL="406400" marR="459105" indent="-342900">
              <a:lnSpc>
                <a:spcPct val="100000"/>
              </a:lnSpc>
              <a:spcBef>
                <a:spcPts val="575"/>
              </a:spcBef>
              <a:buFont typeface="Arial"/>
              <a:buChar char="•"/>
              <a:tabLst>
                <a:tab pos="405765" algn="l"/>
                <a:tab pos="406400" algn="l"/>
              </a:tabLst>
            </a:pPr>
            <a:r>
              <a:rPr lang="en-US" sz="2400" spc="-35" dirty="0">
                <a:latin typeface="Calibri"/>
                <a:cs typeface="Calibri"/>
              </a:rPr>
              <a:t>At </a:t>
            </a:r>
            <a:r>
              <a:rPr lang="en-US" sz="2400" spc="-5" dirty="0">
                <a:latin typeface="Calibri"/>
                <a:cs typeface="Calibri"/>
              </a:rPr>
              <a:t>each </a:t>
            </a:r>
            <a:r>
              <a:rPr lang="en-US" sz="2400" spc="-15" dirty="0">
                <a:latin typeface="Calibri"/>
                <a:cs typeface="Calibri"/>
              </a:rPr>
              <a:t>step, we </a:t>
            </a:r>
            <a:r>
              <a:rPr lang="en-US" sz="2400" spc="-5" dirty="0">
                <a:latin typeface="Calibri"/>
                <a:cs typeface="Calibri"/>
              </a:rPr>
              <a:t>use </a:t>
            </a:r>
            <a:r>
              <a:rPr lang="en-US" sz="2400" dirty="0">
                <a:latin typeface="Calibri"/>
                <a:cs typeface="Calibri"/>
              </a:rPr>
              <a:t>the </a:t>
            </a:r>
            <a:r>
              <a:rPr lang="en-US" sz="2400" spc="-15" dirty="0">
                <a:latin typeface="Calibri"/>
                <a:cs typeface="Calibri"/>
              </a:rPr>
              <a:t>current </a:t>
            </a:r>
            <a:r>
              <a:rPr lang="en-US" sz="2400" spc="-10" dirty="0">
                <a:latin typeface="Calibri"/>
                <a:cs typeface="Calibri"/>
              </a:rPr>
              <a:t>weights, </a:t>
            </a:r>
            <a:r>
              <a:rPr lang="en-US" sz="2400" spc="-15" dirty="0">
                <a:latin typeface="Calibri"/>
                <a:cs typeface="Calibri"/>
              </a:rPr>
              <a:t>train </a:t>
            </a:r>
            <a:r>
              <a:rPr lang="en-US" sz="2400" dirty="0">
                <a:latin typeface="Calibri"/>
                <a:cs typeface="Calibri"/>
              </a:rPr>
              <a:t>a </a:t>
            </a:r>
            <a:r>
              <a:rPr lang="en-US" sz="2400" spc="-10" dirty="0">
                <a:latin typeface="Calibri"/>
                <a:cs typeface="Calibri"/>
              </a:rPr>
              <a:t>new  </a:t>
            </a:r>
            <a:r>
              <a:rPr lang="en-US" sz="2400" spc="-25" dirty="0">
                <a:latin typeface="Calibri"/>
                <a:cs typeface="Calibri"/>
              </a:rPr>
              <a:t>classifier, </a:t>
            </a:r>
            <a:r>
              <a:rPr lang="en-US" sz="2400" spc="-5" dirty="0">
                <a:latin typeface="Calibri"/>
                <a:cs typeface="Calibri"/>
              </a:rPr>
              <a:t>and use </a:t>
            </a:r>
            <a:r>
              <a:rPr lang="en-US" sz="2400" dirty="0">
                <a:latin typeface="Calibri"/>
                <a:cs typeface="Calibri"/>
              </a:rPr>
              <a:t>its </a:t>
            </a:r>
            <a:r>
              <a:rPr lang="en-US" sz="2400" spc="-10" dirty="0">
                <a:latin typeface="Calibri"/>
                <a:cs typeface="Calibri"/>
              </a:rPr>
              <a:t>performance </a:t>
            </a:r>
            <a:r>
              <a:rPr lang="en-US" sz="2400" spc="-5" dirty="0">
                <a:latin typeface="Calibri"/>
                <a:cs typeface="Calibri"/>
              </a:rPr>
              <a:t>on </a:t>
            </a:r>
            <a:r>
              <a:rPr lang="en-US" sz="2400" dirty="0">
                <a:latin typeface="Calibri"/>
                <a:cs typeface="Calibri"/>
              </a:rPr>
              <a:t>the </a:t>
            </a:r>
            <a:r>
              <a:rPr lang="en-US" sz="2400" spc="-10" dirty="0">
                <a:latin typeface="Calibri"/>
                <a:cs typeface="Calibri"/>
              </a:rPr>
              <a:t>training </a:t>
            </a:r>
            <a:r>
              <a:rPr lang="en-US" sz="2400" spc="-20" dirty="0">
                <a:latin typeface="Calibri"/>
                <a:cs typeface="Calibri"/>
              </a:rPr>
              <a:t>data </a:t>
            </a:r>
            <a:r>
              <a:rPr lang="en-US" sz="2400" spc="-15" dirty="0">
                <a:latin typeface="Calibri"/>
                <a:cs typeface="Calibri"/>
              </a:rPr>
              <a:t>to  </a:t>
            </a:r>
            <a:r>
              <a:rPr lang="en-US" sz="2400" spc="-10" dirty="0">
                <a:latin typeface="Calibri"/>
                <a:cs typeface="Calibri"/>
              </a:rPr>
              <a:t>produce new weights </a:t>
            </a:r>
            <a:r>
              <a:rPr lang="en-US" sz="2400" spc="-20" dirty="0">
                <a:latin typeface="Calibri"/>
                <a:cs typeface="Calibri"/>
              </a:rPr>
              <a:t>for </a:t>
            </a:r>
            <a:r>
              <a:rPr lang="en-US" sz="2400" dirty="0">
                <a:latin typeface="Calibri"/>
                <a:cs typeface="Calibri"/>
              </a:rPr>
              <a:t>the </a:t>
            </a:r>
            <a:r>
              <a:rPr lang="en-US" sz="2400" spc="-15" dirty="0">
                <a:latin typeface="Calibri"/>
                <a:cs typeface="Calibri"/>
              </a:rPr>
              <a:t>next</a:t>
            </a:r>
            <a:r>
              <a:rPr lang="en-US" sz="2400" spc="10" dirty="0">
                <a:latin typeface="Calibri"/>
                <a:cs typeface="Calibri"/>
              </a:rPr>
              <a:t> </a:t>
            </a:r>
            <a:r>
              <a:rPr lang="en-US" sz="2400" spc="-15" dirty="0">
                <a:latin typeface="Calibri"/>
                <a:cs typeface="Calibri"/>
              </a:rPr>
              <a:t>step.</a:t>
            </a:r>
            <a:endParaRPr lang="en-US" sz="2400" dirty="0">
              <a:latin typeface="Calibri"/>
              <a:cs typeface="Calibri"/>
            </a:endParaRPr>
          </a:p>
          <a:p>
            <a:pPr marL="406400" indent="-342900">
              <a:lnSpc>
                <a:spcPct val="100000"/>
              </a:lnSpc>
              <a:spcBef>
                <a:spcPts val="580"/>
              </a:spcBef>
              <a:buFont typeface="Arial"/>
              <a:buChar char="•"/>
              <a:tabLst>
                <a:tab pos="405765" algn="l"/>
                <a:tab pos="406400" algn="l"/>
              </a:tabLst>
            </a:pPr>
            <a:r>
              <a:rPr lang="en-US" sz="2400" spc="-5" dirty="0">
                <a:latin typeface="Calibri"/>
                <a:cs typeface="Calibri"/>
              </a:rPr>
              <a:t>But </a:t>
            </a:r>
            <a:r>
              <a:rPr lang="en-US" sz="2400" spc="-15" dirty="0">
                <a:latin typeface="Calibri"/>
                <a:cs typeface="Calibri"/>
              </a:rPr>
              <a:t>we </a:t>
            </a:r>
            <a:r>
              <a:rPr lang="en-US" sz="2400" spc="-25" dirty="0">
                <a:solidFill>
                  <a:schemeClr val="tx1">
                    <a:lumMod val="95000"/>
                    <a:lumOff val="5000"/>
                  </a:schemeClr>
                </a:solidFill>
                <a:latin typeface="Calibri"/>
                <a:cs typeface="Calibri"/>
              </a:rPr>
              <a:t>keep</a:t>
            </a:r>
            <a:r>
              <a:rPr lang="en-US" sz="2400" spc="-25" dirty="0">
                <a:solidFill>
                  <a:srgbClr val="3506BA"/>
                </a:solidFill>
                <a:latin typeface="Calibri"/>
                <a:cs typeface="Calibri"/>
              </a:rPr>
              <a:t> </a:t>
            </a:r>
            <a:r>
              <a:rPr lang="en-US" sz="2400" spc="-5" dirty="0">
                <a:solidFill>
                  <a:schemeClr val="tx1">
                    <a:lumMod val="95000"/>
                    <a:lumOff val="5000"/>
                  </a:schemeClr>
                </a:solidFill>
                <a:latin typeface="Calibri"/>
                <a:cs typeface="Calibri"/>
              </a:rPr>
              <a:t>ALL</a:t>
            </a:r>
            <a:r>
              <a:rPr lang="en-US" sz="2400" spc="-5" dirty="0">
                <a:solidFill>
                  <a:srgbClr val="3506BA"/>
                </a:solidFill>
                <a:latin typeface="Calibri"/>
                <a:cs typeface="Calibri"/>
              </a:rPr>
              <a:t> </a:t>
            </a:r>
            <a:r>
              <a:rPr lang="en-US" sz="2400" dirty="0">
                <a:latin typeface="Calibri"/>
                <a:cs typeface="Calibri"/>
              </a:rPr>
              <a:t>the </a:t>
            </a:r>
            <a:r>
              <a:rPr lang="en-US" sz="2400" dirty="0" smtClean="0">
                <a:latin typeface="Calibri"/>
                <a:cs typeface="Calibri"/>
              </a:rPr>
              <a:t>CHOSEN </a:t>
            </a:r>
            <a:r>
              <a:rPr lang="en-US" sz="2400" spc="-10" dirty="0" smtClean="0">
                <a:latin typeface="Calibri"/>
                <a:cs typeface="Calibri"/>
              </a:rPr>
              <a:t>weak</a:t>
            </a:r>
            <a:r>
              <a:rPr lang="en-US" sz="2400" spc="15" dirty="0" smtClean="0">
                <a:latin typeface="Calibri"/>
                <a:cs typeface="Calibri"/>
              </a:rPr>
              <a:t> </a:t>
            </a:r>
            <a:r>
              <a:rPr lang="en-US" sz="2400" spc="-10" dirty="0">
                <a:latin typeface="Calibri"/>
                <a:cs typeface="Calibri"/>
              </a:rPr>
              <a:t>classifiers.</a:t>
            </a:r>
            <a:endParaRPr lang="en-US" sz="2400" dirty="0">
              <a:latin typeface="Calibri"/>
              <a:cs typeface="Calibri"/>
            </a:endParaRPr>
          </a:p>
          <a:p>
            <a:pPr marL="406400" marR="346075" indent="-342900">
              <a:lnSpc>
                <a:spcPct val="100000"/>
              </a:lnSpc>
              <a:spcBef>
                <a:spcPts val="575"/>
              </a:spcBef>
              <a:buFont typeface="Arial"/>
              <a:buChar char="•"/>
              <a:tabLst>
                <a:tab pos="405765" algn="l"/>
                <a:tab pos="406400" algn="l"/>
              </a:tabLst>
            </a:pPr>
            <a:r>
              <a:rPr lang="en-US" sz="2400" spc="-5" dirty="0">
                <a:latin typeface="Calibri"/>
                <a:cs typeface="Calibri"/>
              </a:rPr>
              <a:t>When </a:t>
            </a:r>
            <a:r>
              <a:rPr lang="en-US" sz="2400" spc="-20" dirty="0">
                <a:latin typeface="Calibri"/>
                <a:cs typeface="Calibri"/>
              </a:rPr>
              <a:t>it’s </a:t>
            </a:r>
            <a:r>
              <a:rPr lang="en-US" sz="2400" dirty="0">
                <a:latin typeface="Calibri"/>
                <a:cs typeface="Calibri"/>
              </a:rPr>
              <a:t>time </a:t>
            </a:r>
            <a:r>
              <a:rPr lang="en-US" sz="2400" spc="-20" dirty="0">
                <a:latin typeface="Calibri"/>
                <a:cs typeface="Calibri"/>
              </a:rPr>
              <a:t>for </a:t>
            </a:r>
            <a:r>
              <a:rPr lang="en-US" sz="2400" spc="-10" dirty="0">
                <a:latin typeface="Calibri"/>
                <a:cs typeface="Calibri"/>
              </a:rPr>
              <a:t>testing </a:t>
            </a:r>
            <a:r>
              <a:rPr lang="en-US" sz="2400" spc="-5" dirty="0">
                <a:latin typeface="Calibri"/>
                <a:cs typeface="Calibri"/>
              </a:rPr>
              <a:t>on </a:t>
            </a:r>
            <a:r>
              <a:rPr lang="en-US" sz="2400" dirty="0">
                <a:latin typeface="Calibri"/>
                <a:cs typeface="Calibri"/>
              </a:rPr>
              <a:t>a </a:t>
            </a:r>
            <a:r>
              <a:rPr lang="en-US" sz="2400" spc="-10" dirty="0">
                <a:latin typeface="Calibri"/>
                <a:cs typeface="Calibri"/>
              </a:rPr>
              <a:t>new </a:t>
            </a:r>
            <a:r>
              <a:rPr lang="en-US" sz="2400" spc="-20" dirty="0">
                <a:latin typeface="Calibri"/>
                <a:cs typeface="Calibri"/>
              </a:rPr>
              <a:t>feature </a:t>
            </a:r>
            <a:r>
              <a:rPr lang="en-US" sz="2400" spc="-40" dirty="0">
                <a:latin typeface="Calibri"/>
                <a:cs typeface="Calibri"/>
              </a:rPr>
              <a:t>vector, </a:t>
            </a:r>
            <a:r>
              <a:rPr lang="en-US" sz="2400" spc="-15" dirty="0">
                <a:latin typeface="Calibri"/>
                <a:cs typeface="Calibri"/>
              </a:rPr>
              <a:t>we </a:t>
            </a:r>
            <a:r>
              <a:rPr lang="en-US" sz="2400" dirty="0">
                <a:latin typeface="Calibri"/>
                <a:cs typeface="Calibri"/>
              </a:rPr>
              <a:t>will </a:t>
            </a:r>
            <a:r>
              <a:rPr lang="en-US" sz="2400" spc="-5" dirty="0">
                <a:solidFill>
                  <a:schemeClr val="accent1">
                    <a:lumMod val="75000"/>
                  </a:schemeClr>
                </a:solidFill>
                <a:latin typeface="Calibri"/>
                <a:cs typeface="Calibri"/>
              </a:rPr>
              <a:t>combine</a:t>
            </a:r>
            <a:r>
              <a:rPr lang="en-US" sz="2400" spc="-5" dirty="0">
                <a:solidFill>
                  <a:srgbClr val="FF0000"/>
                </a:solidFill>
                <a:latin typeface="Calibri"/>
                <a:cs typeface="Calibri"/>
              </a:rPr>
              <a:t> </a:t>
            </a:r>
            <a:r>
              <a:rPr lang="en-US" sz="2400" dirty="0">
                <a:solidFill>
                  <a:schemeClr val="accent1">
                    <a:lumMod val="75000"/>
                  </a:schemeClr>
                </a:solidFill>
                <a:latin typeface="Calibri"/>
                <a:cs typeface="Calibri"/>
              </a:rPr>
              <a:t>the </a:t>
            </a:r>
            <a:r>
              <a:rPr lang="en-US" sz="2400" spc="-10" dirty="0">
                <a:solidFill>
                  <a:schemeClr val="accent1">
                    <a:lumMod val="75000"/>
                  </a:schemeClr>
                </a:solidFill>
                <a:latin typeface="Calibri"/>
                <a:cs typeface="Calibri"/>
              </a:rPr>
              <a:t>results </a:t>
            </a:r>
            <a:r>
              <a:rPr lang="en-US" sz="2400" spc="-15" dirty="0">
                <a:solidFill>
                  <a:schemeClr val="accent1">
                    <a:lumMod val="75000"/>
                  </a:schemeClr>
                </a:solidFill>
                <a:latin typeface="Calibri"/>
                <a:cs typeface="Calibri"/>
              </a:rPr>
              <a:t>from </a:t>
            </a:r>
            <a:r>
              <a:rPr lang="en-US" sz="2400" dirty="0">
                <a:solidFill>
                  <a:schemeClr val="accent1">
                    <a:lumMod val="75000"/>
                  </a:schemeClr>
                </a:solidFill>
                <a:latin typeface="Calibri"/>
                <a:cs typeface="Calibri"/>
              </a:rPr>
              <a:t>all </a:t>
            </a:r>
            <a:r>
              <a:rPr lang="en-US" sz="2400" spc="-5" dirty="0">
                <a:solidFill>
                  <a:schemeClr val="accent1">
                    <a:lumMod val="75000"/>
                  </a:schemeClr>
                </a:solidFill>
                <a:latin typeface="Calibri"/>
                <a:cs typeface="Calibri"/>
              </a:rPr>
              <a:t>of </a:t>
            </a:r>
            <a:r>
              <a:rPr lang="en-US" sz="2400" dirty="0">
                <a:solidFill>
                  <a:schemeClr val="accent1">
                    <a:lumMod val="75000"/>
                  </a:schemeClr>
                </a:solidFill>
                <a:latin typeface="Calibri"/>
                <a:cs typeface="Calibri"/>
              </a:rPr>
              <a:t>the </a:t>
            </a:r>
            <a:r>
              <a:rPr lang="en-US" sz="2400" spc="-10" dirty="0">
                <a:solidFill>
                  <a:schemeClr val="accent1">
                    <a:lumMod val="75000"/>
                  </a:schemeClr>
                </a:solidFill>
                <a:latin typeface="Calibri"/>
                <a:cs typeface="Calibri"/>
              </a:rPr>
              <a:t>weak</a:t>
            </a:r>
            <a:r>
              <a:rPr lang="en-US" sz="2400" spc="-55" dirty="0">
                <a:solidFill>
                  <a:schemeClr val="accent1">
                    <a:lumMod val="75000"/>
                  </a:schemeClr>
                </a:solidFill>
                <a:latin typeface="Calibri"/>
                <a:cs typeface="Calibri"/>
              </a:rPr>
              <a:t> </a:t>
            </a:r>
            <a:r>
              <a:rPr lang="en-US" sz="2400" spc="-5" dirty="0">
                <a:solidFill>
                  <a:schemeClr val="accent1">
                    <a:lumMod val="75000"/>
                  </a:schemeClr>
                </a:solidFill>
                <a:latin typeface="Calibri"/>
                <a:cs typeface="Calibri"/>
              </a:rPr>
              <a:t>classifiers</a:t>
            </a:r>
            <a:endParaRPr lang="en-US" sz="2400" dirty="0">
              <a:solidFill>
                <a:schemeClr val="accent1">
                  <a:lumMod val="75000"/>
                </a:schemeClr>
              </a:solidFill>
            </a:endParaRPr>
          </a:p>
        </p:txBody>
      </p:sp>
    </p:spTree>
    <p:extLst>
      <p:ext uri="{BB962C8B-B14F-4D97-AF65-F5344CB8AC3E}">
        <p14:creationId xmlns:p14="http://schemas.microsoft.com/office/powerpoint/2010/main" val="7375291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D7A24-ADAA-4BD3-BB69-7817DCC7C31A}"/>
              </a:ext>
            </a:extLst>
          </p:cNvPr>
          <p:cNvSpPr>
            <a:spLocks noGrp="1"/>
          </p:cNvSpPr>
          <p:nvPr>
            <p:ph type="title"/>
          </p:nvPr>
        </p:nvSpPr>
        <p:spPr>
          <a:xfrm>
            <a:off x="1353127" y="676937"/>
            <a:ext cx="9259455" cy="842445"/>
          </a:xfrm>
        </p:spPr>
        <p:txBody>
          <a:bodyPr/>
          <a:lstStyle/>
          <a:p>
            <a:r>
              <a:rPr lang="en-US" dirty="0" err="1" smtClean="0">
                <a:solidFill>
                  <a:srgbClr val="FFC000"/>
                </a:solidFill>
              </a:rPr>
              <a:t>Adaboost</a:t>
            </a:r>
            <a:r>
              <a:rPr lang="en-US" dirty="0" err="1" smtClean="0">
                <a:solidFill>
                  <a:srgbClr val="FFC000"/>
                </a:solidFill>
              </a:rPr>
              <a:t>’s</a:t>
            </a:r>
            <a:r>
              <a:rPr lang="en-US" dirty="0" smtClean="0">
                <a:solidFill>
                  <a:srgbClr val="FFC000"/>
                </a:solidFill>
              </a:rPr>
              <a:t> strong classifier</a:t>
            </a:r>
            <a:endParaRPr lang="en-US" dirty="0">
              <a:solidFill>
                <a:srgbClr val="FFC000"/>
              </a:solidFill>
            </a:endParaRPr>
          </a:p>
        </p:txBody>
      </p:sp>
      <p:sp>
        <p:nvSpPr>
          <p:cNvPr id="3" name="Content Placeholder 2">
            <a:extLst>
              <a:ext uri="{FF2B5EF4-FFF2-40B4-BE49-F238E27FC236}">
                <a16:creationId xmlns:a16="http://schemas.microsoft.com/office/drawing/2014/main" id="{E66D780E-95B4-44D6-BED5-A2C977569CBE}"/>
              </a:ext>
            </a:extLst>
          </p:cNvPr>
          <p:cNvSpPr>
            <a:spLocks noGrp="1"/>
          </p:cNvSpPr>
          <p:nvPr>
            <p:ph idx="1"/>
          </p:nvPr>
        </p:nvSpPr>
        <p:spPr>
          <a:xfrm>
            <a:off x="1353127" y="1722582"/>
            <a:ext cx="9227128" cy="4804342"/>
          </a:xfrm>
        </p:spPr>
        <p:txBody>
          <a:bodyPr>
            <a:normAutofit fontScale="92500" lnSpcReduction="10000"/>
          </a:bodyPr>
          <a:lstStyle/>
          <a:p>
            <a:r>
              <a:rPr lang="pt-BR" sz="2400" i="1" spc="70" dirty="0">
                <a:latin typeface="Times New Roman"/>
                <a:cs typeface="Times New Roman"/>
              </a:rPr>
              <a:t>H</a:t>
            </a:r>
            <a:r>
              <a:rPr lang="pt-BR" sz="2400" i="1" spc="-459" dirty="0">
                <a:latin typeface="Times New Roman"/>
                <a:cs typeface="Times New Roman"/>
              </a:rPr>
              <a:t> </a:t>
            </a:r>
            <a:r>
              <a:rPr lang="pt-BR" sz="2400" spc="140" dirty="0">
                <a:latin typeface="Times New Roman"/>
                <a:cs typeface="Times New Roman"/>
              </a:rPr>
              <a:t>(</a:t>
            </a:r>
            <a:r>
              <a:rPr lang="pt-BR" sz="2400" b="1" i="1" spc="140" dirty="0">
                <a:latin typeface="Times New Roman"/>
                <a:cs typeface="Times New Roman"/>
              </a:rPr>
              <a:t>x</a:t>
            </a:r>
            <a:r>
              <a:rPr lang="pt-BR" sz="2400" spc="140" dirty="0">
                <a:latin typeface="Times New Roman"/>
                <a:cs typeface="Times New Roman"/>
              </a:rPr>
              <a:t>)</a:t>
            </a:r>
            <a:r>
              <a:rPr lang="pt-BR" sz="2400" spc="-95" dirty="0">
                <a:latin typeface="Times New Roman"/>
                <a:cs typeface="Times New Roman"/>
              </a:rPr>
              <a:t> </a:t>
            </a:r>
            <a:r>
              <a:rPr lang="pt-BR" sz="2400" spc="55" dirty="0">
                <a:latin typeface="Symbol"/>
                <a:cs typeface="Calibri" panose="020F0502020204030204" pitchFamily="34" charset="0"/>
              </a:rPr>
              <a:t></a:t>
            </a:r>
            <a:r>
              <a:rPr lang="pt-BR" sz="2400" spc="-310" dirty="0">
                <a:latin typeface="Times New Roman"/>
                <a:cs typeface="Times New Roman"/>
              </a:rPr>
              <a:t> </a:t>
            </a:r>
            <a:r>
              <a:rPr lang="pt-BR" sz="2400" i="1" spc="10" dirty="0">
                <a:latin typeface="Symbol"/>
                <a:cs typeface="Calibri" panose="020F0502020204030204" pitchFamily="34" charset="0"/>
              </a:rPr>
              <a:t></a:t>
            </a:r>
            <a:r>
              <a:rPr lang="pt-BR" sz="2400" spc="15" baseline="-23569" dirty="0">
                <a:latin typeface="Times New Roman"/>
                <a:cs typeface="Times New Roman"/>
              </a:rPr>
              <a:t>1</a:t>
            </a:r>
            <a:r>
              <a:rPr lang="pt-BR" sz="2400" i="1" spc="10" dirty="0">
                <a:latin typeface="Times New Roman"/>
                <a:cs typeface="Times New Roman"/>
              </a:rPr>
              <a:t>h</a:t>
            </a:r>
            <a:r>
              <a:rPr lang="pt-BR" sz="2400" spc="15" baseline="-23569" dirty="0">
                <a:latin typeface="Times New Roman"/>
                <a:cs typeface="Times New Roman"/>
              </a:rPr>
              <a:t>1</a:t>
            </a:r>
            <a:r>
              <a:rPr lang="pt-BR" sz="2400" spc="10" dirty="0">
                <a:latin typeface="Times New Roman"/>
                <a:cs typeface="Times New Roman"/>
              </a:rPr>
              <a:t>(</a:t>
            </a:r>
            <a:r>
              <a:rPr lang="pt-BR" sz="2400" b="1" i="1" spc="10" dirty="0">
                <a:latin typeface="Times New Roman"/>
                <a:cs typeface="Times New Roman"/>
              </a:rPr>
              <a:t>x</a:t>
            </a:r>
            <a:r>
              <a:rPr lang="pt-BR" sz="2400" spc="10" dirty="0">
                <a:latin typeface="Times New Roman"/>
                <a:cs typeface="Times New Roman"/>
              </a:rPr>
              <a:t>)</a:t>
            </a:r>
            <a:r>
              <a:rPr lang="pt-BR" sz="2400" spc="-240" dirty="0">
                <a:latin typeface="Times New Roman"/>
                <a:cs typeface="Times New Roman"/>
              </a:rPr>
              <a:t> </a:t>
            </a:r>
            <a:r>
              <a:rPr lang="pt-BR" sz="2400" spc="55" dirty="0">
                <a:latin typeface="Symbol"/>
                <a:cs typeface="Calibri" panose="020F0502020204030204" pitchFamily="34" charset="0"/>
              </a:rPr>
              <a:t></a:t>
            </a:r>
            <a:r>
              <a:rPr lang="pt-BR" sz="2400" spc="-425" dirty="0">
                <a:latin typeface="Times New Roman"/>
                <a:cs typeface="Times New Roman"/>
              </a:rPr>
              <a:t> </a:t>
            </a:r>
            <a:r>
              <a:rPr lang="pt-BR" sz="2400" i="1" spc="-10" dirty="0">
                <a:latin typeface="Symbol"/>
                <a:cs typeface="Calibri" panose="020F0502020204030204" pitchFamily="34" charset="0"/>
              </a:rPr>
              <a:t></a:t>
            </a:r>
            <a:r>
              <a:rPr lang="pt-BR" sz="2400" spc="-15" baseline="-23569" dirty="0">
                <a:latin typeface="Times New Roman"/>
                <a:cs typeface="Times New Roman"/>
              </a:rPr>
              <a:t>2</a:t>
            </a:r>
            <a:r>
              <a:rPr lang="pt-BR" sz="2400" i="1" spc="-10" dirty="0">
                <a:latin typeface="Times New Roman"/>
                <a:cs typeface="Times New Roman"/>
              </a:rPr>
              <a:t>h</a:t>
            </a:r>
            <a:r>
              <a:rPr lang="pt-BR" sz="2400" spc="-15" baseline="-23569" dirty="0">
                <a:latin typeface="Times New Roman"/>
                <a:cs typeface="Times New Roman"/>
              </a:rPr>
              <a:t>2</a:t>
            </a:r>
            <a:r>
              <a:rPr lang="pt-BR" sz="2400" spc="-284" baseline="-23569" dirty="0">
                <a:latin typeface="Times New Roman"/>
                <a:cs typeface="Times New Roman"/>
              </a:rPr>
              <a:t> </a:t>
            </a:r>
            <a:r>
              <a:rPr lang="pt-BR" sz="2400" spc="140" dirty="0">
                <a:latin typeface="Times New Roman"/>
                <a:cs typeface="Times New Roman"/>
              </a:rPr>
              <a:t>(</a:t>
            </a:r>
            <a:r>
              <a:rPr lang="pt-BR" sz="2400" b="1" i="1" spc="140" dirty="0">
                <a:latin typeface="Times New Roman"/>
                <a:cs typeface="Times New Roman"/>
              </a:rPr>
              <a:t>x</a:t>
            </a:r>
            <a:r>
              <a:rPr lang="pt-BR" sz="2400" spc="140" dirty="0">
                <a:latin typeface="Times New Roman"/>
                <a:cs typeface="Times New Roman"/>
              </a:rPr>
              <a:t>)</a:t>
            </a:r>
            <a:r>
              <a:rPr lang="pt-BR" sz="2400" spc="-240" dirty="0">
                <a:latin typeface="Times New Roman"/>
                <a:cs typeface="Times New Roman"/>
              </a:rPr>
              <a:t> </a:t>
            </a:r>
            <a:r>
              <a:rPr lang="pt-BR" sz="2400" spc="55" dirty="0">
                <a:latin typeface="Symbol"/>
                <a:cs typeface="Calibri" panose="020F0502020204030204" pitchFamily="34" charset="0"/>
              </a:rPr>
              <a:t></a:t>
            </a:r>
            <a:r>
              <a:rPr lang="pt-BR" sz="2400" spc="-420" dirty="0">
                <a:latin typeface="Times New Roman"/>
                <a:cs typeface="Times New Roman"/>
              </a:rPr>
              <a:t> </a:t>
            </a:r>
            <a:r>
              <a:rPr lang="pt-BR" sz="2400" i="1" spc="60" dirty="0">
                <a:latin typeface="Symbol"/>
                <a:cs typeface="Calibri" panose="020F0502020204030204" pitchFamily="34" charset="0"/>
              </a:rPr>
              <a:t></a:t>
            </a:r>
            <a:r>
              <a:rPr lang="pt-BR" sz="2400" spc="89" baseline="-23569" dirty="0">
                <a:latin typeface="Times New Roman"/>
                <a:cs typeface="Times New Roman"/>
              </a:rPr>
              <a:t>3</a:t>
            </a:r>
            <a:r>
              <a:rPr lang="pt-BR" sz="2400" i="1" spc="60" dirty="0">
                <a:latin typeface="Times New Roman"/>
                <a:cs typeface="Times New Roman"/>
              </a:rPr>
              <a:t>h</a:t>
            </a:r>
            <a:r>
              <a:rPr lang="pt-BR" sz="2400" spc="89" baseline="-23569" dirty="0">
                <a:latin typeface="Times New Roman"/>
                <a:cs typeface="Times New Roman"/>
              </a:rPr>
              <a:t>3</a:t>
            </a:r>
            <a:r>
              <a:rPr lang="pt-BR" sz="2400" spc="60" dirty="0">
                <a:latin typeface="Times New Roman"/>
                <a:cs typeface="Times New Roman"/>
              </a:rPr>
              <a:t>(</a:t>
            </a:r>
            <a:r>
              <a:rPr lang="pt-BR" sz="2400" b="1" i="1" spc="60" dirty="0">
                <a:latin typeface="Times New Roman"/>
                <a:cs typeface="Times New Roman"/>
              </a:rPr>
              <a:t>x</a:t>
            </a:r>
            <a:r>
              <a:rPr lang="pt-BR" sz="2400" spc="60" dirty="0">
                <a:latin typeface="Times New Roman"/>
                <a:cs typeface="Times New Roman"/>
              </a:rPr>
              <a:t>)</a:t>
            </a:r>
            <a:r>
              <a:rPr lang="pt-BR" sz="2400" spc="-240" dirty="0">
                <a:latin typeface="Times New Roman"/>
                <a:cs typeface="Times New Roman"/>
              </a:rPr>
              <a:t> </a:t>
            </a:r>
            <a:r>
              <a:rPr lang="pt-BR" sz="2400" spc="95" dirty="0">
                <a:latin typeface="Symbol"/>
                <a:cs typeface="Calibri" panose="020F0502020204030204" pitchFamily="34" charset="0"/>
              </a:rPr>
              <a:t></a:t>
            </a:r>
            <a:r>
              <a:rPr lang="pt-BR" sz="2400" spc="95" dirty="0">
                <a:latin typeface="Times New Roman"/>
                <a:cs typeface="Times New Roman"/>
              </a:rPr>
              <a:t>...</a:t>
            </a:r>
          </a:p>
          <a:p>
            <a:pPr marL="0" indent="0">
              <a:buNone/>
            </a:pPr>
            <a:r>
              <a:rPr lang="pt-BR" sz="1800" dirty="0">
                <a:latin typeface="Times New Roman"/>
                <a:cs typeface="Times New Roman"/>
              </a:rPr>
              <a:t>                    </a:t>
            </a:r>
          </a:p>
          <a:p>
            <a:pPr marL="65405" marR="90805" indent="-15240">
              <a:lnSpc>
                <a:spcPct val="128099"/>
              </a:lnSpc>
              <a:spcBef>
                <a:spcPts val="5"/>
              </a:spcBef>
            </a:pPr>
            <a:endParaRPr lang="en-US" sz="1800" spc="-45" dirty="0">
              <a:latin typeface="Times New Roman"/>
              <a:cs typeface="Times New Roman"/>
            </a:endParaRPr>
          </a:p>
          <a:p>
            <a:pPr marL="65405" marR="90805" indent="-15240">
              <a:lnSpc>
                <a:spcPct val="128099"/>
              </a:lnSpc>
              <a:spcBef>
                <a:spcPts val="5"/>
              </a:spcBef>
            </a:pPr>
            <a:endParaRPr lang="en-US" spc="-45" dirty="0">
              <a:latin typeface="Times New Roman"/>
              <a:cs typeface="Times New Roman"/>
            </a:endParaRPr>
          </a:p>
          <a:p>
            <a:pPr marL="65405" marR="90805" indent="-15240">
              <a:lnSpc>
                <a:spcPct val="128099"/>
              </a:lnSpc>
              <a:spcBef>
                <a:spcPts val="5"/>
              </a:spcBef>
            </a:pPr>
            <a:endParaRPr lang="en-US" sz="1800" spc="-45" dirty="0">
              <a:latin typeface="Times New Roman"/>
              <a:cs typeface="Times New Roman"/>
            </a:endParaRPr>
          </a:p>
          <a:p>
            <a:pPr marL="65405" marR="90805" indent="-15240">
              <a:lnSpc>
                <a:spcPct val="128099"/>
              </a:lnSpc>
              <a:spcBef>
                <a:spcPts val="5"/>
              </a:spcBef>
            </a:pPr>
            <a:endParaRPr lang="en-US" spc="-45" dirty="0">
              <a:latin typeface="Times New Roman"/>
              <a:cs typeface="Times New Roman"/>
            </a:endParaRPr>
          </a:p>
          <a:p>
            <a:pPr marL="65405" marR="90805" indent="-15240">
              <a:lnSpc>
                <a:spcPct val="128099"/>
              </a:lnSpc>
              <a:spcBef>
                <a:spcPts val="5"/>
              </a:spcBef>
            </a:pPr>
            <a:r>
              <a:rPr lang="en-US" sz="1800" spc="-45" dirty="0">
                <a:latin typeface="Times New Roman"/>
                <a:cs typeface="Times New Roman"/>
              </a:rPr>
              <a:t>Sign</a:t>
            </a:r>
            <a:r>
              <a:rPr lang="en-US" sz="1800" spc="105" dirty="0">
                <a:latin typeface="Times New Roman"/>
                <a:cs typeface="Times New Roman"/>
              </a:rPr>
              <a:t> </a:t>
            </a:r>
            <a:r>
              <a:rPr lang="en-US" sz="1800" spc="25" dirty="0">
                <a:latin typeface="Times New Roman"/>
                <a:cs typeface="Times New Roman"/>
              </a:rPr>
              <a:t>of</a:t>
            </a:r>
            <a:r>
              <a:rPr lang="en-US" sz="1800" spc="140" dirty="0">
                <a:latin typeface="Times New Roman"/>
                <a:cs typeface="Times New Roman"/>
              </a:rPr>
              <a:t> </a:t>
            </a:r>
            <a:r>
              <a:rPr lang="en-US" sz="1800" i="1" spc="-45" dirty="0">
                <a:latin typeface="Times New Roman"/>
                <a:cs typeface="Times New Roman"/>
              </a:rPr>
              <a:t>h</a:t>
            </a:r>
            <a:r>
              <a:rPr lang="en-US" sz="1800" i="1" spc="-67" baseline="-24691" dirty="0">
                <a:latin typeface="Times New Roman"/>
                <a:cs typeface="Times New Roman"/>
              </a:rPr>
              <a:t>i</a:t>
            </a:r>
            <a:r>
              <a:rPr lang="en-US" sz="1800" i="1" spc="-104" baseline="-24691" dirty="0">
                <a:latin typeface="Times New Roman"/>
                <a:cs typeface="Times New Roman"/>
              </a:rPr>
              <a:t> </a:t>
            </a:r>
            <a:r>
              <a:rPr lang="en-US" sz="1800" spc="15" dirty="0">
                <a:latin typeface="Times New Roman"/>
                <a:cs typeface="Times New Roman"/>
              </a:rPr>
              <a:t>(</a:t>
            </a:r>
            <a:r>
              <a:rPr lang="en-US" sz="1800" spc="-330" dirty="0">
                <a:latin typeface="Times New Roman"/>
                <a:cs typeface="Times New Roman"/>
              </a:rPr>
              <a:t> </a:t>
            </a:r>
            <a:r>
              <a:rPr lang="en-US" sz="1800" b="1" i="1" spc="80" dirty="0">
                <a:latin typeface="Times New Roman"/>
                <a:cs typeface="Times New Roman"/>
              </a:rPr>
              <a:t>x</a:t>
            </a:r>
            <a:r>
              <a:rPr lang="en-US" sz="1800" spc="80" dirty="0">
                <a:latin typeface="Times New Roman"/>
                <a:cs typeface="Times New Roman"/>
              </a:rPr>
              <a:t>)</a:t>
            </a:r>
            <a:r>
              <a:rPr lang="en-US" sz="1800" spc="-160" dirty="0">
                <a:latin typeface="Times New Roman"/>
                <a:cs typeface="Times New Roman"/>
              </a:rPr>
              <a:t> </a:t>
            </a:r>
            <a:r>
              <a:rPr lang="en-US" sz="1800" spc="30" dirty="0">
                <a:latin typeface="Times New Roman"/>
                <a:cs typeface="Times New Roman"/>
              </a:rPr>
              <a:t>decides</a:t>
            </a:r>
            <a:r>
              <a:rPr lang="en-US" sz="1800" spc="-165" dirty="0">
                <a:latin typeface="Times New Roman"/>
                <a:cs typeface="Times New Roman"/>
              </a:rPr>
              <a:t> </a:t>
            </a:r>
            <a:r>
              <a:rPr lang="en-US" sz="1800" spc="40" dirty="0">
                <a:latin typeface="Times New Roman"/>
                <a:cs typeface="Times New Roman"/>
              </a:rPr>
              <a:t>to</a:t>
            </a:r>
            <a:r>
              <a:rPr lang="en-US" sz="1800" spc="-135" dirty="0">
                <a:latin typeface="Times New Roman"/>
                <a:cs typeface="Times New Roman"/>
              </a:rPr>
              <a:t> </a:t>
            </a:r>
            <a:r>
              <a:rPr lang="en-US" sz="1800" spc="20" dirty="0">
                <a:latin typeface="Times New Roman"/>
                <a:cs typeface="Times New Roman"/>
              </a:rPr>
              <a:t>which</a:t>
            </a:r>
            <a:r>
              <a:rPr lang="en-US" sz="1800" spc="-130" dirty="0">
                <a:latin typeface="Times New Roman"/>
                <a:cs typeface="Times New Roman"/>
              </a:rPr>
              <a:t> </a:t>
            </a:r>
            <a:r>
              <a:rPr lang="en-US" sz="1800" spc="15" dirty="0">
                <a:latin typeface="Times New Roman"/>
                <a:cs typeface="Times New Roman"/>
              </a:rPr>
              <a:t>class</a:t>
            </a:r>
            <a:r>
              <a:rPr lang="en-US" sz="1800" spc="-105" dirty="0">
                <a:latin typeface="Times New Roman"/>
                <a:cs typeface="Times New Roman"/>
              </a:rPr>
              <a:t> </a:t>
            </a:r>
            <a:r>
              <a:rPr lang="en-US" sz="1800" spc="15" dirty="0">
                <a:latin typeface="Times New Roman"/>
                <a:cs typeface="Times New Roman"/>
              </a:rPr>
              <a:t>point</a:t>
            </a:r>
            <a:r>
              <a:rPr lang="en-US" sz="1800" spc="90" dirty="0">
                <a:latin typeface="Times New Roman"/>
                <a:cs typeface="Times New Roman"/>
              </a:rPr>
              <a:t> </a:t>
            </a:r>
            <a:r>
              <a:rPr lang="en-US" sz="1800" b="1" i="1" spc="25" dirty="0">
                <a:latin typeface="Times New Roman"/>
                <a:cs typeface="Times New Roman"/>
              </a:rPr>
              <a:t>x</a:t>
            </a:r>
            <a:r>
              <a:rPr lang="en-US" sz="1800" b="1" i="1" spc="-90" dirty="0">
                <a:latin typeface="Times New Roman"/>
                <a:cs typeface="Times New Roman"/>
              </a:rPr>
              <a:t> </a:t>
            </a:r>
            <a:r>
              <a:rPr lang="en-US" sz="1800" spc="-15" dirty="0">
                <a:latin typeface="Times New Roman"/>
                <a:cs typeface="Times New Roman"/>
              </a:rPr>
              <a:t>is</a:t>
            </a:r>
            <a:r>
              <a:rPr lang="en-US" sz="1800" spc="-120" dirty="0">
                <a:latin typeface="Times New Roman"/>
                <a:cs typeface="Times New Roman"/>
              </a:rPr>
              <a:t> </a:t>
            </a:r>
            <a:r>
              <a:rPr lang="en-US" sz="1800" spc="10" dirty="0">
                <a:latin typeface="Times New Roman"/>
                <a:cs typeface="Times New Roman"/>
              </a:rPr>
              <a:t>assigned,  </a:t>
            </a:r>
            <a:r>
              <a:rPr lang="en-US" sz="1800" spc="30" dirty="0">
                <a:latin typeface="Times New Roman"/>
                <a:cs typeface="Times New Roman"/>
              </a:rPr>
              <a:t>by</a:t>
            </a:r>
            <a:r>
              <a:rPr lang="en-US" sz="1800" spc="20" dirty="0">
                <a:latin typeface="Times New Roman"/>
                <a:cs typeface="Times New Roman"/>
              </a:rPr>
              <a:t> </a:t>
            </a:r>
            <a:r>
              <a:rPr lang="en-US" sz="1800" spc="35" dirty="0">
                <a:latin typeface="Times New Roman"/>
                <a:cs typeface="Times New Roman"/>
              </a:rPr>
              <a:t>the </a:t>
            </a:r>
            <a:r>
              <a:rPr lang="en-US" sz="1800" spc="-355" dirty="0">
                <a:latin typeface="Times New Roman"/>
                <a:cs typeface="Times New Roman"/>
              </a:rPr>
              <a:t> </a:t>
            </a:r>
            <a:r>
              <a:rPr lang="en-US" sz="1800" i="1" spc="15" dirty="0" err="1">
                <a:latin typeface="Times New Roman"/>
                <a:cs typeface="Times New Roman"/>
              </a:rPr>
              <a:t>i</a:t>
            </a:r>
            <a:r>
              <a:rPr lang="en-US" sz="1800" i="1" spc="-120" dirty="0">
                <a:latin typeface="Times New Roman"/>
                <a:cs typeface="Times New Roman"/>
              </a:rPr>
              <a:t> </a:t>
            </a:r>
            <a:r>
              <a:rPr lang="en-US" sz="1800" spc="15" dirty="0">
                <a:latin typeface="Times New Roman"/>
                <a:cs typeface="Times New Roman"/>
              </a:rPr>
              <a:t>-</a:t>
            </a:r>
            <a:r>
              <a:rPr lang="en-US" sz="1800" spc="-140" dirty="0">
                <a:latin typeface="Times New Roman"/>
                <a:cs typeface="Times New Roman"/>
              </a:rPr>
              <a:t> </a:t>
            </a:r>
            <a:r>
              <a:rPr lang="en-US" sz="1800" spc="40" dirty="0" err="1">
                <a:latin typeface="Times New Roman"/>
                <a:cs typeface="Times New Roman"/>
              </a:rPr>
              <a:t>th</a:t>
            </a:r>
            <a:r>
              <a:rPr lang="en-US" sz="1800" spc="-75" dirty="0">
                <a:latin typeface="Times New Roman"/>
                <a:cs typeface="Times New Roman"/>
              </a:rPr>
              <a:t> </a:t>
            </a:r>
            <a:r>
              <a:rPr lang="en-US" sz="1800" spc="45" dirty="0">
                <a:latin typeface="Times New Roman"/>
                <a:cs typeface="Times New Roman"/>
              </a:rPr>
              <a:t>weak</a:t>
            </a:r>
            <a:r>
              <a:rPr lang="en-US" sz="1800" spc="-195" dirty="0">
                <a:latin typeface="Times New Roman"/>
                <a:cs typeface="Times New Roman"/>
              </a:rPr>
              <a:t> </a:t>
            </a:r>
            <a:r>
              <a:rPr lang="en-US" sz="1800" spc="15" dirty="0">
                <a:latin typeface="Times New Roman"/>
                <a:cs typeface="Times New Roman"/>
              </a:rPr>
              <a:t>classifier.</a:t>
            </a:r>
            <a:endParaRPr lang="en-US" sz="1800" dirty="0">
              <a:latin typeface="Times New Roman"/>
              <a:cs typeface="Times New Roman"/>
            </a:endParaRPr>
          </a:p>
          <a:p>
            <a:pPr marL="65405" marR="43180" indent="-15240">
              <a:lnSpc>
                <a:spcPct val="126400"/>
              </a:lnSpc>
            </a:pPr>
            <a:r>
              <a:rPr lang="en-US" sz="1800" spc="-45" dirty="0">
                <a:latin typeface="Times New Roman"/>
                <a:cs typeface="Times New Roman"/>
              </a:rPr>
              <a:t>Sign</a:t>
            </a:r>
            <a:r>
              <a:rPr lang="en-US" sz="1800" spc="105" dirty="0">
                <a:latin typeface="Times New Roman"/>
                <a:cs typeface="Times New Roman"/>
              </a:rPr>
              <a:t> </a:t>
            </a:r>
            <a:r>
              <a:rPr lang="en-US" sz="1800" spc="25" dirty="0">
                <a:latin typeface="Times New Roman"/>
                <a:cs typeface="Times New Roman"/>
              </a:rPr>
              <a:t>of</a:t>
            </a:r>
            <a:r>
              <a:rPr lang="en-US" sz="1800" spc="235" dirty="0">
                <a:latin typeface="Times New Roman"/>
                <a:cs typeface="Times New Roman"/>
              </a:rPr>
              <a:t> </a:t>
            </a:r>
            <a:r>
              <a:rPr lang="en-US" sz="1800" i="1" spc="35" dirty="0">
                <a:latin typeface="Times New Roman"/>
                <a:cs typeface="Times New Roman"/>
              </a:rPr>
              <a:t>H</a:t>
            </a:r>
            <a:r>
              <a:rPr lang="en-US" sz="1800" i="1" spc="-280" dirty="0">
                <a:latin typeface="Times New Roman"/>
                <a:cs typeface="Times New Roman"/>
              </a:rPr>
              <a:t> </a:t>
            </a:r>
            <a:r>
              <a:rPr lang="en-US" sz="1800" spc="15" dirty="0">
                <a:latin typeface="Times New Roman"/>
                <a:cs typeface="Times New Roman"/>
              </a:rPr>
              <a:t>(</a:t>
            </a:r>
            <a:r>
              <a:rPr lang="en-US" sz="1800" spc="-330" dirty="0">
                <a:latin typeface="Times New Roman"/>
                <a:cs typeface="Times New Roman"/>
              </a:rPr>
              <a:t> </a:t>
            </a:r>
            <a:r>
              <a:rPr lang="en-US" sz="1800" b="1" i="1" spc="80" dirty="0">
                <a:latin typeface="Times New Roman"/>
                <a:cs typeface="Times New Roman"/>
              </a:rPr>
              <a:t>x</a:t>
            </a:r>
            <a:r>
              <a:rPr lang="en-US" sz="1800" spc="80" dirty="0">
                <a:latin typeface="Times New Roman"/>
                <a:cs typeface="Times New Roman"/>
              </a:rPr>
              <a:t>)</a:t>
            </a:r>
            <a:r>
              <a:rPr lang="en-US" sz="1800" spc="-155" dirty="0">
                <a:latin typeface="Times New Roman"/>
                <a:cs typeface="Times New Roman"/>
              </a:rPr>
              <a:t> </a:t>
            </a:r>
            <a:r>
              <a:rPr lang="en-US" sz="1800" spc="30" dirty="0">
                <a:latin typeface="Times New Roman"/>
                <a:cs typeface="Times New Roman"/>
              </a:rPr>
              <a:t>decides</a:t>
            </a:r>
            <a:r>
              <a:rPr lang="en-US" sz="1800" spc="-160" dirty="0">
                <a:latin typeface="Times New Roman"/>
                <a:cs typeface="Times New Roman"/>
              </a:rPr>
              <a:t> </a:t>
            </a:r>
            <a:r>
              <a:rPr lang="en-US" sz="1800" spc="40" dirty="0">
                <a:latin typeface="Times New Roman"/>
                <a:cs typeface="Times New Roman"/>
              </a:rPr>
              <a:t>to</a:t>
            </a:r>
            <a:r>
              <a:rPr lang="en-US" sz="1800" spc="-135" dirty="0">
                <a:latin typeface="Times New Roman"/>
                <a:cs typeface="Times New Roman"/>
              </a:rPr>
              <a:t> </a:t>
            </a:r>
            <a:r>
              <a:rPr lang="en-US" sz="1800" spc="20" dirty="0">
                <a:latin typeface="Times New Roman"/>
                <a:cs typeface="Times New Roman"/>
              </a:rPr>
              <a:t>which</a:t>
            </a:r>
            <a:r>
              <a:rPr lang="en-US" sz="1800" spc="-135" dirty="0">
                <a:latin typeface="Times New Roman"/>
                <a:cs typeface="Times New Roman"/>
              </a:rPr>
              <a:t> </a:t>
            </a:r>
            <a:r>
              <a:rPr lang="en-US" sz="1800" spc="15" dirty="0">
                <a:latin typeface="Times New Roman"/>
                <a:cs typeface="Times New Roman"/>
              </a:rPr>
              <a:t>class</a:t>
            </a:r>
            <a:r>
              <a:rPr lang="en-US" sz="1800" spc="-114" dirty="0">
                <a:latin typeface="Times New Roman"/>
                <a:cs typeface="Times New Roman"/>
              </a:rPr>
              <a:t> </a:t>
            </a:r>
            <a:r>
              <a:rPr lang="en-US" sz="1800" spc="15" dirty="0">
                <a:latin typeface="Times New Roman"/>
                <a:cs typeface="Times New Roman"/>
              </a:rPr>
              <a:t>point</a:t>
            </a:r>
            <a:r>
              <a:rPr lang="en-US" sz="1800" spc="90" dirty="0">
                <a:latin typeface="Times New Roman"/>
                <a:cs typeface="Times New Roman"/>
              </a:rPr>
              <a:t> </a:t>
            </a:r>
            <a:r>
              <a:rPr lang="en-US" sz="1800" b="1" i="1" spc="25" dirty="0">
                <a:latin typeface="Times New Roman"/>
                <a:cs typeface="Times New Roman"/>
              </a:rPr>
              <a:t>x</a:t>
            </a:r>
            <a:r>
              <a:rPr lang="en-US" sz="1800" b="1" i="1" spc="-85" dirty="0">
                <a:latin typeface="Times New Roman"/>
                <a:cs typeface="Times New Roman"/>
              </a:rPr>
              <a:t> </a:t>
            </a:r>
            <a:r>
              <a:rPr lang="en-US" sz="1800" spc="-15" dirty="0">
                <a:latin typeface="Times New Roman"/>
                <a:cs typeface="Times New Roman"/>
              </a:rPr>
              <a:t>is</a:t>
            </a:r>
            <a:r>
              <a:rPr lang="en-US" sz="1800" spc="-120" dirty="0">
                <a:latin typeface="Times New Roman"/>
                <a:cs typeface="Times New Roman"/>
              </a:rPr>
              <a:t> </a:t>
            </a:r>
            <a:r>
              <a:rPr lang="en-US" sz="1800" spc="10" dirty="0">
                <a:latin typeface="Times New Roman"/>
                <a:cs typeface="Times New Roman"/>
              </a:rPr>
              <a:t>assigned,  </a:t>
            </a:r>
            <a:r>
              <a:rPr lang="en-US" sz="1800" spc="30" dirty="0">
                <a:latin typeface="Times New Roman"/>
                <a:cs typeface="Times New Roman"/>
              </a:rPr>
              <a:t>by </a:t>
            </a:r>
            <a:r>
              <a:rPr lang="en-US" sz="1800" spc="55" dirty="0">
                <a:latin typeface="Times New Roman"/>
                <a:cs typeface="Times New Roman"/>
              </a:rPr>
              <a:t>the final </a:t>
            </a:r>
            <a:r>
              <a:rPr lang="en-US" sz="1800" spc="25" dirty="0">
                <a:latin typeface="Times New Roman"/>
                <a:cs typeface="Times New Roman"/>
              </a:rPr>
              <a:t>strong</a:t>
            </a:r>
            <a:r>
              <a:rPr lang="en-US" sz="1800" spc="-470" dirty="0">
                <a:latin typeface="Times New Roman"/>
                <a:cs typeface="Times New Roman"/>
              </a:rPr>
              <a:t> </a:t>
            </a:r>
            <a:r>
              <a:rPr lang="en-US" sz="1800" spc="15" dirty="0">
                <a:latin typeface="Times New Roman"/>
                <a:cs typeface="Times New Roman"/>
              </a:rPr>
              <a:t>classifier</a:t>
            </a:r>
            <a:r>
              <a:rPr lang="en-US" sz="1800" spc="15" dirty="0" smtClean="0">
                <a:latin typeface="Times New Roman"/>
                <a:cs typeface="Times New Roman"/>
              </a:rPr>
              <a:t>.</a:t>
            </a:r>
          </a:p>
          <a:p>
            <a:pPr marL="65405" marR="43180" indent="-15240">
              <a:lnSpc>
                <a:spcPct val="126400"/>
              </a:lnSpc>
            </a:pPr>
            <a:endParaRPr lang="en-US" spc="15" dirty="0">
              <a:latin typeface="Times New Roman"/>
              <a:cs typeface="Times New Roman"/>
            </a:endParaRPr>
          </a:p>
          <a:p>
            <a:pPr marL="65405" marR="43180" indent="-15240">
              <a:lnSpc>
                <a:spcPct val="126400"/>
              </a:lnSpc>
            </a:pPr>
            <a:r>
              <a:rPr lang="en-US" sz="1800" spc="15" dirty="0" smtClean="0">
                <a:latin typeface="Times New Roman"/>
                <a:cs typeface="Times New Roman"/>
              </a:rPr>
              <a:t>Typically, the designer makes H or h respond with 1 when  they are reporting that the test sample is IN THE CLASS</a:t>
            </a:r>
            <a:endParaRPr lang="en-US" spc="15" dirty="0">
              <a:latin typeface="Times New Roman"/>
              <a:cs typeface="Times New Roman"/>
            </a:endParaRPr>
          </a:p>
          <a:p>
            <a:pPr marL="65405" marR="43180" indent="-15240">
              <a:lnSpc>
                <a:spcPct val="126400"/>
              </a:lnSpc>
            </a:pPr>
            <a:r>
              <a:rPr lang="en-US" sz="1800" spc="15" dirty="0" smtClean="0">
                <a:latin typeface="Times New Roman"/>
                <a:cs typeface="Times New Roman"/>
              </a:rPr>
              <a:t>The designer makes H and h respond with 0 when they are reporting that the test sample is NOT from the class.</a:t>
            </a:r>
            <a:endParaRPr lang="en-US" sz="1800" dirty="0">
              <a:latin typeface="Times New Roman"/>
              <a:cs typeface="Times New Roman"/>
            </a:endParaRPr>
          </a:p>
          <a:p>
            <a:endParaRPr lang="en-US" dirty="0"/>
          </a:p>
        </p:txBody>
      </p:sp>
      <p:cxnSp>
        <p:nvCxnSpPr>
          <p:cNvPr id="5" name="Straight Arrow Connector 4">
            <a:extLst>
              <a:ext uri="{FF2B5EF4-FFF2-40B4-BE49-F238E27FC236}">
                <a16:creationId xmlns:a16="http://schemas.microsoft.com/office/drawing/2014/main" id="{D6D2A737-629D-43FE-A0DE-9A504AE220D6}"/>
              </a:ext>
            </a:extLst>
          </p:cNvPr>
          <p:cNvCxnSpPr>
            <a:cxnSpLocks/>
          </p:cNvCxnSpPr>
          <p:nvPr/>
        </p:nvCxnSpPr>
        <p:spPr>
          <a:xfrm>
            <a:off x="1814945" y="2165928"/>
            <a:ext cx="41564" cy="78509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6" name="Straight Arrow Connector 5">
            <a:extLst>
              <a:ext uri="{FF2B5EF4-FFF2-40B4-BE49-F238E27FC236}">
                <a16:creationId xmlns:a16="http://schemas.microsoft.com/office/drawing/2014/main" id="{0A05A105-4551-4EAF-9A60-BA9552AAAF40}"/>
              </a:ext>
            </a:extLst>
          </p:cNvPr>
          <p:cNvCxnSpPr>
            <a:cxnSpLocks/>
          </p:cNvCxnSpPr>
          <p:nvPr/>
        </p:nvCxnSpPr>
        <p:spPr>
          <a:xfrm>
            <a:off x="2138217" y="2112818"/>
            <a:ext cx="447965" cy="93056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7" name="Straight Arrow Connector 6">
            <a:extLst>
              <a:ext uri="{FF2B5EF4-FFF2-40B4-BE49-F238E27FC236}">
                <a16:creationId xmlns:a16="http://schemas.microsoft.com/office/drawing/2014/main" id="{3D0F83FD-AAA0-4243-97A9-B45801D9C6E9}"/>
              </a:ext>
            </a:extLst>
          </p:cNvPr>
          <p:cNvCxnSpPr>
            <a:cxnSpLocks/>
          </p:cNvCxnSpPr>
          <p:nvPr/>
        </p:nvCxnSpPr>
        <p:spPr>
          <a:xfrm>
            <a:off x="2720109" y="2165928"/>
            <a:ext cx="614218" cy="78509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8" name="Straight Arrow Connector 7">
            <a:extLst>
              <a:ext uri="{FF2B5EF4-FFF2-40B4-BE49-F238E27FC236}">
                <a16:creationId xmlns:a16="http://schemas.microsoft.com/office/drawing/2014/main" id="{6A53A27F-4347-4310-BA60-056AB5A77F48}"/>
              </a:ext>
            </a:extLst>
          </p:cNvPr>
          <p:cNvCxnSpPr>
            <a:cxnSpLocks/>
          </p:cNvCxnSpPr>
          <p:nvPr/>
        </p:nvCxnSpPr>
        <p:spPr>
          <a:xfrm>
            <a:off x="3117273" y="2094346"/>
            <a:ext cx="1094509" cy="85448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20" name="TextBox 19">
            <a:extLst>
              <a:ext uri="{FF2B5EF4-FFF2-40B4-BE49-F238E27FC236}">
                <a16:creationId xmlns:a16="http://schemas.microsoft.com/office/drawing/2014/main" id="{8AB0D6A4-CA7F-4FF9-BEC7-92F04A2804EB}"/>
              </a:ext>
            </a:extLst>
          </p:cNvPr>
          <p:cNvSpPr txBox="1"/>
          <p:nvPr/>
        </p:nvSpPr>
        <p:spPr>
          <a:xfrm>
            <a:off x="1484744" y="3059668"/>
            <a:ext cx="1101438" cy="646331"/>
          </a:xfrm>
          <a:prstGeom prst="rect">
            <a:avLst/>
          </a:prstGeom>
          <a:noFill/>
        </p:spPr>
        <p:txBody>
          <a:bodyPr wrap="square" rtlCol="0">
            <a:spAutoFit/>
          </a:bodyPr>
          <a:lstStyle/>
          <a:p>
            <a:r>
              <a:rPr lang="en-US" dirty="0">
                <a:solidFill>
                  <a:srgbClr val="C00000"/>
                </a:solidFill>
              </a:rPr>
              <a:t>Strong Classifier</a:t>
            </a:r>
          </a:p>
        </p:txBody>
      </p:sp>
      <p:sp>
        <p:nvSpPr>
          <p:cNvPr id="21" name="TextBox 20">
            <a:extLst>
              <a:ext uri="{FF2B5EF4-FFF2-40B4-BE49-F238E27FC236}">
                <a16:creationId xmlns:a16="http://schemas.microsoft.com/office/drawing/2014/main" id="{D7D7606B-153D-4C5F-99D5-E66E3A28FC60}"/>
              </a:ext>
            </a:extLst>
          </p:cNvPr>
          <p:cNvSpPr txBox="1"/>
          <p:nvPr/>
        </p:nvSpPr>
        <p:spPr>
          <a:xfrm>
            <a:off x="2528455" y="3152032"/>
            <a:ext cx="967509" cy="646331"/>
          </a:xfrm>
          <a:prstGeom prst="rect">
            <a:avLst/>
          </a:prstGeom>
          <a:noFill/>
        </p:spPr>
        <p:txBody>
          <a:bodyPr wrap="square" rtlCol="0">
            <a:spAutoFit/>
          </a:bodyPr>
          <a:lstStyle/>
          <a:p>
            <a:r>
              <a:rPr lang="en-US" dirty="0">
                <a:solidFill>
                  <a:srgbClr val="C00000"/>
                </a:solidFill>
              </a:rPr>
              <a:t>Input Vector</a:t>
            </a:r>
          </a:p>
        </p:txBody>
      </p:sp>
      <p:sp>
        <p:nvSpPr>
          <p:cNvPr id="23" name="TextBox 22">
            <a:extLst>
              <a:ext uri="{FF2B5EF4-FFF2-40B4-BE49-F238E27FC236}">
                <a16:creationId xmlns:a16="http://schemas.microsoft.com/office/drawing/2014/main" id="{4A7019EC-3015-4B0C-9E66-2FA1C801A23B}"/>
              </a:ext>
            </a:extLst>
          </p:cNvPr>
          <p:cNvSpPr txBox="1"/>
          <p:nvPr/>
        </p:nvSpPr>
        <p:spPr>
          <a:xfrm>
            <a:off x="3315855" y="2958530"/>
            <a:ext cx="967509" cy="369332"/>
          </a:xfrm>
          <a:prstGeom prst="rect">
            <a:avLst/>
          </a:prstGeom>
          <a:noFill/>
        </p:spPr>
        <p:txBody>
          <a:bodyPr wrap="square" rtlCol="0">
            <a:spAutoFit/>
          </a:bodyPr>
          <a:lstStyle/>
          <a:p>
            <a:r>
              <a:rPr lang="en-US" dirty="0">
                <a:solidFill>
                  <a:srgbClr val="C00000"/>
                </a:solidFill>
              </a:rPr>
              <a:t>Weight</a:t>
            </a:r>
          </a:p>
        </p:txBody>
      </p:sp>
      <p:sp>
        <p:nvSpPr>
          <p:cNvPr id="25" name="TextBox 24">
            <a:extLst>
              <a:ext uri="{FF2B5EF4-FFF2-40B4-BE49-F238E27FC236}">
                <a16:creationId xmlns:a16="http://schemas.microsoft.com/office/drawing/2014/main" id="{CCB13B76-241F-4EF2-B12C-A0F34ED9868B}"/>
              </a:ext>
            </a:extLst>
          </p:cNvPr>
          <p:cNvSpPr txBox="1"/>
          <p:nvPr/>
        </p:nvSpPr>
        <p:spPr>
          <a:xfrm>
            <a:off x="4211782" y="3006437"/>
            <a:ext cx="1191491" cy="646331"/>
          </a:xfrm>
          <a:prstGeom prst="rect">
            <a:avLst/>
          </a:prstGeom>
          <a:noFill/>
        </p:spPr>
        <p:txBody>
          <a:bodyPr wrap="square" rtlCol="0">
            <a:spAutoFit/>
          </a:bodyPr>
          <a:lstStyle/>
          <a:p>
            <a:r>
              <a:rPr lang="en-US" dirty="0">
                <a:solidFill>
                  <a:srgbClr val="C00000"/>
                </a:solidFill>
              </a:rPr>
              <a:t>Weak Classifier</a:t>
            </a:r>
          </a:p>
        </p:txBody>
      </p:sp>
    </p:spTree>
    <p:extLst>
      <p:ext uri="{BB962C8B-B14F-4D97-AF65-F5344CB8AC3E}">
        <p14:creationId xmlns:p14="http://schemas.microsoft.com/office/powerpoint/2010/main" val="4271242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EB764-9A31-41A1-9837-3623A84A6ACA}"/>
              </a:ext>
            </a:extLst>
          </p:cNvPr>
          <p:cNvSpPr>
            <a:spLocks noGrp="1"/>
          </p:cNvSpPr>
          <p:nvPr>
            <p:ph type="title"/>
          </p:nvPr>
        </p:nvSpPr>
        <p:spPr>
          <a:xfrm>
            <a:off x="1265382" y="697345"/>
            <a:ext cx="9762836" cy="1029855"/>
          </a:xfrm>
        </p:spPr>
        <p:txBody>
          <a:bodyPr/>
          <a:lstStyle/>
          <a:p>
            <a:r>
              <a:rPr lang="en-US" dirty="0">
                <a:solidFill>
                  <a:srgbClr val="FFC000"/>
                </a:solidFill>
              </a:rPr>
              <a:t>Some </a:t>
            </a:r>
            <a:r>
              <a:rPr lang="en-US" dirty="0" err="1" smtClean="0">
                <a:solidFill>
                  <a:srgbClr val="FFC000"/>
                </a:solidFill>
              </a:rPr>
              <a:t>assumptionS</a:t>
            </a:r>
            <a:r>
              <a:rPr lang="en-US" dirty="0" smtClean="0">
                <a:solidFill>
                  <a:srgbClr val="FFC000"/>
                </a:solidFill>
              </a:rPr>
              <a:t> </a:t>
            </a:r>
            <a:r>
              <a:rPr lang="en-US" dirty="0">
                <a:solidFill>
                  <a:srgbClr val="FFC000"/>
                </a:solidFill>
              </a:rPr>
              <a:t>to </a:t>
            </a:r>
            <a:r>
              <a:rPr lang="en-US" dirty="0" smtClean="0">
                <a:solidFill>
                  <a:srgbClr val="FFC000"/>
                </a:solidFill>
              </a:rPr>
              <a:t>SIMPLIFY challenges</a:t>
            </a:r>
            <a:endParaRPr lang="en-US" dirty="0">
              <a:solidFill>
                <a:srgbClr val="FFC000"/>
              </a:solidFill>
            </a:endParaRPr>
          </a:p>
        </p:txBody>
      </p:sp>
      <p:sp>
        <p:nvSpPr>
          <p:cNvPr id="3" name="Content Placeholder 2">
            <a:extLst>
              <a:ext uri="{FF2B5EF4-FFF2-40B4-BE49-F238E27FC236}">
                <a16:creationId xmlns:a16="http://schemas.microsoft.com/office/drawing/2014/main" id="{30F91A19-2C5A-41E3-A551-43BCFC95C3D3}"/>
              </a:ext>
            </a:extLst>
          </p:cNvPr>
          <p:cNvSpPr>
            <a:spLocks noGrp="1"/>
          </p:cNvSpPr>
          <p:nvPr>
            <p:ph idx="1"/>
          </p:nvPr>
        </p:nvSpPr>
        <p:spPr>
          <a:xfrm>
            <a:off x="1265381" y="2008910"/>
            <a:ext cx="9762835" cy="2119745"/>
          </a:xfrm>
        </p:spPr>
        <p:txBody>
          <a:bodyPr/>
          <a:lstStyle/>
          <a:p>
            <a:pPr marL="355600" marR="5080" indent="-343535">
              <a:lnSpc>
                <a:spcPct val="100000"/>
              </a:lnSpc>
              <a:spcBef>
                <a:spcPts val="105"/>
              </a:spcBef>
              <a:buFont typeface="Arial"/>
              <a:buChar char="•"/>
              <a:tabLst>
                <a:tab pos="355600" algn="l"/>
                <a:tab pos="356235" algn="l"/>
              </a:tabLst>
            </a:pPr>
            <a:r>
              <a:rPr lang="en-US" sz="2400" spc="-15" dirty="0">
                <a:latin typeface="Calibri"/>
                <a:cs typeface="Calibri"/>
              </a:rPr>
              <a:t>Restrict ourselves </a:t>
            </a:r>
            <a:r>
              <a:rPr lang="en-US" sz="2400" spc="-30" dirty="0">
                <a:latin typeface="Calibri"/>
                <a:cs typeface="Calibri"/>
              </a:rPr>
              <a:t>to </a:t>
            </a:r>
            <a:r>
              <a:rPr lang="en-US" sz="2400" b="1" dirty="0">
                <a:latin typeface="Calibri"/>
                <a:cs typeface="Calibri"/>
              </a:rPr>
              <a:t>near </a:t>
            </a:r>
            <a:r>
              <a:rPr lang="en-US" sz="2400" b="1" spc="-15" dirty="0">
                <a:latin typeface="Calibri"/>
                <a:cs typeface="Calibri"/>
              </a:rPr>
              <a:t>frontal </a:t>
            </a:r>
            <a:r>
              <a:rPr lang="en-US" sz="2400" b="1" spc="-10" dirty="0">
                <a:latin typeface="Calibri"/>
                <a:cs typeface="Calibri"/>
              </a:rPr>
              <a:t>views </a:t>
            </a:r>
            <a:r>
              <a:rPr lang="en-US" sz="2400" spc="-5" dirty="0">
                <a:latin typeface="Calibri"/>
                <a:cs typeface="Calibri"/>
              </a:rPr>
              <a:t>of the </a:t>
            </a:r>
            <a:r>
              <a:rPr lang="en-US" sz="2400" spc="-15" dirty="0">
                <a:latin typeface="Calibri"/>
                <a:cs typeface="Calibri"/>
              </a:rPr>
              <a:t>face</a:t>
            </a:r>
            <a:endParaRPr lang="en-US" sz="2400" dirty="0">
              <a:latin typeface="Calibri"/>
              <a:cs typeface="Calibri"/>
            </a:endParaRPr>
          </a:p>
          <a:p>
            <a:pPr marL="355600" marR="1496060" indent="-343535">
              <a:lnSpc>
                <a:spcPct val="100000"/>
              </a:lnSpc>
              <a:spcBef>
                <a:spcPts val="770"/>
              </a:spcBef>
              <a:buFont typeface="Arial"/>
              <a:buChar char="•"/>
              <a:tabLst>
                <a:tab pos="355600" algn="l"/>
                <a:tab pos="356235" algn="l"/>
              </a:tabLst>
            </a:pPr>
            <a:r>
              <a:rPr lang="en-US" sz="2400" spc="-5" dirty="0">
                <a:latin typeface="Calibri"/>
                <a:cs typeface="Calibri"/>
              </a:rPr>
              <a:t>Assume </a:t>
            </a:r>
            <a:r>
              <a:rPr lang="en-US" sz="2400" spc="-10" dirty="0">
                <a:latin typeface="Calibri"/>
                <a:cs typeface="Calibri"/>
              </a:rPr>
              <a:t>limited </a:t>
            </a:r>
            <a:r>
              <a:rPr lang="en-US" sz="2400" spc="-20" dirty="0">
                <a:latin typeface="Calibri"/>
                <a:cs typeface="Calibri"/>
              </a:rPr>
              <a:t>range </a:t>
            </a:r>
            <a:r>
              <a:rPr lang="en-US" sz="2400" spc="-5" dirty="0">
                <a:latin typeface="Calibri"/>
                <a:cs typeface="Calibri"/>
              </a:rPr>
              <a:t>of </a:t>
            </a:r>
            <a:r>
              <a:rPr lang="en-US" sz="2400" spc="-10" dirty="0">
                <a:latin typeface="Calibri"/>
                <a:cs typeface="Calibri"/>
              </a:rPr>
              <a:t>illumination </a:t>
            </a:r>
            <a:r>
              <a:rPr lang="en-US" sz="2400" spc="-5" dirty="0">
                <a:latin typeface="Calibri"/>
                <a:cs typeface="Calibri"/>
              </a:rPr>
              <a:t>conditions</a:t>
            </a:r>
            <a:endParaRPr lang="en-US" sz="2400" dirty="0">
              <a:latin typeface="Calibri"/>
              <a:cs typeface="Calibri"/>
            </a:endParaRPr>
          </a:p>
          <a:p>
            <a:pPr marL="355600" indent="-343535">
              <a:lnSpc>
                <a:spcPct val="100000"/>
              </a:lnSpc>
              <a:spcBef>
                <a:spcPts val="765"/>
              </a:spcBef>
              <a:buFont typeface="Arial"/>
              <a:buChar char="•"/>
              <a:tabLst>
                <a:tab pos="355600" algn="l"/>
                <a:tab pos="356235" algn="l"/>
              </a:tabLst>
            </a:pPr>
            <a:r>
              <a:rPr lang="en-US" sz="2400" spc="-5" dirty="0">
                <a:latin typeface="Calibri"/>
                <a:cs typeface="Calibri"/>
              </a:rPr>
              <a:t>Assume </a:t>
            </a:r>
            <a:r>
              <a:rPr lang="en-US" sz="2400" spc="-15" dirty="0">
                <a:latin typeface="Calibri"/>
                <a:cs typeface="Calibri"/>
              </a:rPr>
              <a:t>little </a:t>
            </a:r>
            <a:r>
              <a:rPr lang="en-US" sz="2400" dirty="0">
                <a:latin typeface="Calibri"/>
                <a:cs typeface="Calibri"/>
              </a:rPr>
              <a:t>or no </a:t>
            </a:r>
            <a:r>
              <a:rPr lang="en-US" sz="2400" spc="-10" dirty="0">
                <a:latin typeface="Calibri"/>
                <a:cs typeface="Calibri"/>
              </a:rPr>
              <a:t>facial</a:t>
            </a:r>
            <a:r>
              <a:rPr lang="en-US" sz="2400" spc="10" dirty="0">
                <a:latin typeface="Calibri"/>
                <a:cs typeface="Calibri"/>
              </a:rPr>
              <a:t> </a:t>
            </a:r>
            <a:r>
              <a:rPr lang="en-US" sz="2400" spc="-5" dirty="0">
                <a:latin typeface="Calibri"/>
                <a:cs typeface="Calibri"/>
              </a:rPr>
              <a:t>occlusions</a:t>
            </a:r>
            <a:endParaRPr lang="en-US" sz="2400" dirty="0">
              <a:latin typeface="Calibri"/>
              <a:cs typeface="Calibri"/>
            </a:endParaRPr>
          </a:p>
          <a:p>
            <a:pPr marL="355600" indent="-343535">
              <a:lnSpc>
                <a:spcPct val="100000"/>
              </a:lnSpc>
              <a:spcBef>
                <a:spcPts val="770"/>
              </a:spcBef>
              <a:buFont typeface="Arial"/>
              <a:buChar char="•"/>
              <a:tabLst>
                <a:tab pos="355600" algn="l"/>
                <a:tab pos="356235" algn="l"/>
              </a:tabLst>
            </a:pPr>
            <a:r>
              <a:rPr lang="en-US" sz="2400" spc="-5" dirty="0" smtClean="0">
                <a:latin typeface="Calibri"/>
                <a:cs typeface="Calibri"/>
              </a:rPr>
              <a:t>Limited facial expressions</a:t>
            </a:r>
            <a:endParaRPr lang="en-US" sz="2400" dirty="0">
              <a:latin typeface="Calibri"/>
              <a:cs typeface="Calibri"/>
            </a:endParaRPr>
          </a:p>
          <a:p>
            <a:endParaRPr lang="en-US" dirty="0"/>
          </a:p>
        </p:txBody>
      </p:sp>
    </p:spTree>
    <p:extLst>
      <p:ext uri="{BB962C8B-B14F-4D97-AF65-F5344CB8AC3E}">
        <p14:creationId xmlns:p14="http://schemas.microsoft.com/office/powerpoint/2010/main" val="20074462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825D2-2BE4-4132-910B-FC3DDC4D4586}"/>
              </a:ext>
            </a:extLst>
          </p:cNvPr>
          <p:cNvSpPr>
            <a:spLocks noGrp="1"/>
          </p:cNvSpPr>
          <p:nvPr>
            <p:ph type="title"/>
          </p:nvPr>
        </p:nvSpPr>
        <p:spPr>
          <a:xfrm>
            <a:off x="1463964" y="692727"/>
            <a:ext cx="9111672" cy="983673"/>
          </a:xfrm>
        </p:spPr>
        <p:txBody>
          <a:bodyPr/>
          <a:lstStyle/>
          <a:p>
            <a:r>
              <a:rPr lang="en-US" altLang="en-US" dirty="0">
                <a:solidFill>
                  <a:srgbClr val="FFC000"/>
                </a:solidFill>
              </a:rPr>
              <a:t>So, let’s review how weights work </a:t>
            </a:r>
            <a:endParaRPr lang="en-US" dirty="0">
              <a:solidFill>
                <a:srgbClr val="FFC000"/>
              </a:solidFill>
            </a:endParaRPr>
          </a:p>
        </p:txBody>
      </p:sp>
      <p:pic>
        <p:nvPicPr>
          <p:cNvPr id="4" name="Content Placeholder 3" descr="firt33.jpg">
            <a:extLst>
              <a:ext uri="{FF2B5EF4-FFF2-40B4-BE49-F238E27FC236}">
                <a16:creationId xmlns:a16="http://schemas.microsoft.com/office/drawing/2014/main" id="{975915EC-9C57-42B2-81BA-1E9A8ABCA2AD}"/>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a:xfrm>
            <a:off x="1463964" y="1907309"/>
            <a:ext cx="9111672" cy="38330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142149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FC2B7-EE6B-4D54-A919-7489610AB7BF}"/>
              </a:ext>
            </a:extLst>
          </p:cNvPr>
          <p:cNvSpPr>
            <a:spLocks noGrp="1"/>
          </p:cNvSpPr>
          <p:nvPr>
            <p:ph type="title"/>
          </p:nvPr>
        </p:nvSpPr>
        <p:spPr>
          <a:xfrm>
            <a:off x="1302327" y="706582"/>
            <a:ext cx="9411855" cy="1016000"/>
          </a:xfrm>
        </p:spPr>
        <p:txBody>
          <a:bodyPr/>
          <a:lstStyle/>
          <a:p>
            <a:r>
              <a:rPr lang="en-US" dirty="0" smtClean="0">
                <a:solidFill>
                  <a:srgbClr val="FFC000"/>
                </a:solidFill>
              </a:rPr>
              <a:t>Include young faces in training</a:t>
            </a:r>
            <a:endParaRPr lang="en-US" dirty="0">
              <a:solidFill>
                <a:srgbClr val="FFC000"/>
              </a:solidFill>
            </a:endParaRPr>
          </a:p>
        </p:txBody>
      </p:sp>
      <p:sp>
        <p:nvSpPr>
          <p:cNvPr id="3" name="Content Placeholder 2">
            <a:extLst>
              <a:ext uri="{FF2B5EF4-FFF2-40B4-BE49-F238E27FC236}">
                <a16:creationId xmlns:a16="http://schemas.microsoft.com/office/drawing/2014/main" id="{CAB9561C-2379-45CD-8321-3D4875592424}"/>
              </a:ext>
            </a:extLst>
          </p:cNvPr>
          <p:cNvSpPr>
            <a:spLocks noGrp="1"/>
          </p:cNvSpPr>
          <p:nvPr>
            <p:ph idx="1"/>
          </p:nvPr>
        </p:nvSpPr>
        <p:spPr>
          <a:xfrm>
            <a:off x="1339274" y="1898072"/>
            <a:ext cx="5084618" cy="4137892"/>
          </a:xfrm>
        </p:spPr>
        <p:txBody>
          <a:bodyPr/>
          <a:lstStyle/>
          <a:p>
            <a:pPr marL="12700" marR="5080" indent="0">
              <a:lnSpc>
                <a:spcPct val="90000"/>
              </a:lnSpc>
              <a:spcBef>
                <a:spcPts val="650"/>
              </a:spcBef>
              <a:buNone/>
              <a:tabLst>
                <a:tab pos="354965" algn="l"/>
                <a:tab pos="355600" algn="l"/>
              </a:tabLst>
            </a:pPr>
            <a:endParaRPr lang="en-US" sz="2400" dirty="0">
              <a:latin typeface="Calibri"/>
              <a:cs typeface="Calibri"/>
            </a:endParaRPr>
          </a:p>
          <a:p>
            <a:endParaRPr lang="en-US" dirty="0"/>
          </a:p>
        </p:txBody>
      </p:sp>
      <p:sp>
        <p:nvSpPr>
          <p:cNvPr id="4" name="object 4">
            <a:extLst>
              <a:ext uri="{FF2B5EF4-FFF2-40B4-BE49-F238E27FC236}">
                <a16:creationId xmlns:a16="http://schemas.microsoft.com/office/drawing/2014/main" id="{A7B084ED-0C04-41F9-82B5-F8957AC6F495}"/>
              </a:ext>
            </a:extLst>
          </p:cNvPr>
          <p:cNvSpPr/>
          <p:nvPr/>
        </p:nvSpPr>
        <p:spPr>
          <a:xfrm>
            <a:off x="3743832" y="2004290"/>
            <a:ext cx="4195619" cy="403167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1079621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262C1-DBB6-4760-B80E-A10623D2C7D5}"/>
              </a:ext>
            </a:extLst>
          </p:cNvPr>
          <p:cNvSpPr>
            <a:spLocks noGrp="1"/>
          </p:cNvSpPr>
          <p:nvPr>
            <p:ph type="title"/>
          </p:nvPr>
        </p:nvSpPr>
        <p:spPr>
          <a:xfrm>
            <a:off x="1491673" y="734292"/>
            <a:ext cx="9074727" cy="1011382"/>
          </a:xfrm>
        </p:spPr>
        <p:txBody>
          <a:bodyPr>
            <a:normAutofit/>
          </a:bodyPr>
          <a:lstStyle/>
          <a:p>
            <a:r>
              <a:rPr lang="en-US" altLang="en-US" dirty="0" smtClean="0">
                <a:solidFill>
                  <a:srgbClr val="FFC000"/>
                </a:solidFill>
              </a:rPr>
              <a:t>Two ways Time savings   </a:t>
            </a:r>
            <a:endParaRPr lang="en-US" dirty="0">
              <a:solidFill>
                <a:srgbClr val="FFC000"/>
              </a:solidFill>
            </a:endParaRPr>
          </a:p>
        </p:txBody>
      </p:sp>
      <p:sp>
        <p:nvSpPr>
          <p:cNvPr id="3" name="Content Placeholder 2"/>
          <p:cNvSpPr>
            <a:spLocks noGrp="1"/>
          </p:cNvSpPr>
          <p:nvPr>
            <p:ph idx="1"/>
          </p:nvPr>
        </p:nvSpPr>
        <p:spPr/>
        <p:txBody>
          <a:bodyPr>
            <a:normAutofit/>
          </a:bodyPr>
          <a:lstStyle/>
          <a:p>
            <a:r>
              <a:rPr lang="en-US" sz="2400" dirty="0" smtClean="0"/>
              <a:t>First savings is from the Integral Image</a:t>
            </a:r>
            <a:endParaRPr lang="en-US" sz="2400" dirty="0"/>
          </a:p>
        </p:txBody>
      </p:sp>
    </p:spTree>
    <p:extLst>
      <p:ext uri="{BB962C8B-B14F-4D97-AF65-F5344CB8AC3E}">
        <p14:creationId xmlns:p14="http://schemas.microsoft.com/office/powerpoint/2010/main" val="26501816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262C1-DBB6-4760-B80E-A10623D2C7D5}"/>
              </a:ext>
            </a:extLst>
          </p:cNvPr>
          <p:cNvSpPr>
            <a:spLocks noGrp="1"/>
          </p:cNvSpPr>
          <p:nvPr>
            <p:ph type="title"/>
          </p:nvPr>
        </p:nvSpPr>
        <p:spPr>
          <a:xfrm>
            <a:off x="935422" y="734292"/>
            <a:ext cx="9785130" cy="1011382"/>
          </a:xfrm>
        </p:spPr>
        <p:txBody>
          <a:bodyPr>
            <a:normAutofit fontScale="90000"/>
          </a:bodyPr>
          <a:lstStyle/>
          <a:p>
            <a:r>
              <a:rPr lang="en-US" altLang="en-US" dirty="0" smtClean="0">
                <a:solidFill>
                  <a:srgbClr val="FFC000"/>
                </a:solidFill>
              </a:rPr>
              <a:t>Second WAY Time-SAVE: Exploit </a:t>
            </a:r>
            <a:r>
              <a:rPr lang="en-US" altLang="en-US" dirty="0">
                <a:solidFill>
                  <a:srgbClr val="FFC000"/>
                </a:solidFill>
              </a:rPr>
              <a:t>that faces are rare</a:t>
            </a:r>
            <a:endParaRPr lang="en-US" dirty="0">
              <a:solidFill>
                <a:srgbClr val="FFC000"/>
              </a:solidFill>
            </a:endParaRPr>
          </a:p>
        </p:txBody>
      </p:sp>
      <p:pic>
        <p:nvPicPr>
          <p:cNvPr id="4" name="Content Placeholder 3" descr="cascade1.jpg">
            <a:extLst>
              <a:ext uri="{FF2B5EF4-FFF2-40B4-BE49-F238E27FC236}">
                <a16:creationId xmlns:a16="http://schemas.microsoft.com/office/drawing/2014/main" id="{1E83E114-0B78-4D25-83CD-7E436C3E4ADA}"/>
              </a:ext>
            </a:extLst>
          </p:cNvPr>
          <p:cNvPicPr>
            <a:picLocks noGrp="1" noChangeAspect="1"/>
          </p:cNvPicPr>
          <p:nvPr>
            <p:ph idx="1"/>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a:xfrm>
            <a:off x="1556327" y="2027383"/>
            <a:ext cx="8945417" cy="4036290"/>
          </a:xfrm>
        </p:spPr>
      </p:pic>
    </p:spTree>
    <p:extLst>
      <p:ext uri="{BB962C8B-B14F-4D97-AF65-F5344CB8AC3E}">
        <p14:creationId xmlns:p14="http://schemas.microsoft.com/office/powerpoint/2010/main" val="3585307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52309-ED32-446B-9A9F-68ED3A63DB8B}"/>
              </a:ext>
            </a:extLst>
          </p:cNvPr>
          <p:cNvSpPr>
            <a:spLocks noGrp="1"/>
          </p:cNvSpPr>
          <p:nvPr>
            <p:ph type="title"/>
          </p:nvPr>
        </p:nvSpPr>
        <p:spPr>
          <a:xfrm>
            <a:off x="1205345" y="964692"/>
            <a:ext cx="9758219" cy="965708"/>
          </a:xfrm>
        </p:spPr>
        <p:txBody>
          <a:bodyPr/>
          <a:lstStyle/>
          <a:p>
            <a:r>
              <a:rPr lang="en-US" dirty="0">
                <a:solidFill>
                  <a:srgbClr val="FFC000"/>
                </a:solidFill>
              </a:rPr>
              <a:t>Why </a:t>
            </a:r>
            <a:r>
              <a:rPr lang="en-US" dirty="0" err="1">
                <a:solidFill>
                  <a:srgbClr val="FFC000"/>
                </a:solidFill>
              </a:rPr>
              <a:t>Adaboost</a:t>
            </a:r>
            <a:endParaRPr lang="en-US" dirty="0">
              <a:solidFill>
                <a:srgbClr val="FFC000"/>
              </a:solidFill>
            </a:endParaRPr>
          </a:p>
        </p:txBody>
      </p:sp>
      <p:sp>
        <p:nvSpPr>
          <p:cNvPr id="3" name="Content Placeholder 2">
            <a:extLst>
              <a:ext uri="{FF2B5EF4-FFF2-40B4-BE49-F238E27FC236}">
                <a16:creationId xmlns:a16="http://schemas.microsoft.com/office/drawing/2014/main" id="{5CAF28C2-7412-4E9B-B0B8-85E62AFB5162}"/>
              </a:ext>
            </a:extLst>
          </p:cNvPr>
          <p:cNvSpPr>
            <a:spLocks noGrp="1"/>
          </p:cNvSpPr>
          <p:nvPr>
            <p:ph idx="1"/>
          </p:nvPr>
        </p:nvSpPr>
        <p:spPr>
          <a:xfrm>
            <a:off x="1205345" y="2202874"/>
            <a:ext cx="9818255" cy="3537154"/>
          </a:xfrm>
        </p:spPr>
        <p:txBody>
          <a:bodyPr/>
          <a:lstStyle/>
          <a:p>
            <a:pPr marL="12065" marR="1210310" indent="0">
              <a:lnSpc>
                <a:spcPts val="3460"/>
              </a:lnSpc>
              <a:spcBef>
                <a:spcPts val="760"/>
              </a:spcBef>
              <a:buNone/>
              <a:tabLst>
                <a:tab pos="355600" algn="l"/>
                <a:tab pos="356235" algn="l"/>
              </a:tabLst>
            </a:pPr>
            <a:r>
              <a:rPr lang="en-US" sz="2400" spc="-10" dirty="0" err="1" smtClean="0">
                <a:latin typeface="Calibri"/>
                <a:cs typeface="Calibri"/>
              </a:rPr>
              <a:t>Adaboost</a:t>
            </a:r>
            <a:r>
              <a:rPr lang="en-US" sz="2400" spc="-10" dirty="0" smtClean="0">
                <a:latin typeface="Calibri"/>
                <a:cs typeface="Calibri"/>
              </a:rPr>
              <a:t> </a:t>
            </a:r>
            <a:r>
              <a:rPr lang="en-US" sz="2400" dirty="0">
                <a:latin typeface="Calibri"/>
                <a:cs typeface="Calibri"/>
              </a:rPr>
              <a:t>is a </a:t>
            </a:r>
            <a:r>
              <a:rPr lang="en-US" sz="2400" spc="-5" dirty="0">
                <a:latin typeface="Calibri"/>
                <a:cs typeface="Calibri"/>
              </a:rPr>
              <a:t>technique that does </a:t>
            </a:r>
            <a:r>
              <a:rPr lang="en-US" sz="2400" dirty="0">
                <a:latin typeface="Calibri"/>
                <a:cs typeface="Calibri"/>
              </a:rPr>
              <a:t>the </a:t>
            </a:r>
            <a:r>
              <a:rPr lang="en-US" sz="2400" spc="-10" dirty="0">
                <a:latin typeface="Calibri"/>
                <a:cs typeface="Calibri"/>
              </a:rPr>
              <a:t>following:</a:t>
            </a:r>
            <a:endParaRPr lang="en-US" sz="2400" dirty="0">
              <a:latin typeface="Calibri"/>
              <a:cs typeface="Calibri"/>
            </a:endParaRPr>
          </a:p>
          <a:p>
            <a:pPr marL="355600" marR="5080" indent="-343535">
              <a:lnSpc>
                <a:spcPts val="3460"/>
              </a:lnSpc>
              <a:spcBef>
                <a:spcPts val="765"/>
              </a:spcBef>
              <a:buFont typeface="Wingdings"/>
              <a:buChar char=""/>
              <a:tabLst>
                <a:tab pos="447675" algn="l"/>
              </a:tabLst>
            </a:pPr>
            <a:r>
              <a:rPr lang="en-US" sz="2400" spc="-5" dirty="0">
                <a:latin typeface="Calibri"/>
                <a:cs typeface="Calibri"/>
              </a:rPr>
              <a:t>Uses </a:t>
            </a:r>
            <a:r>
              <a:rPr lang="en-US" sz="2400" spc="-10" dirty="0">
                <a:latin typeface="Calibri"/>
                <a:cs typeface="Calibri"/>
              </a:rPr>
              <a:t>multiple </a:t>
            </a:r>
            <a:r>
              <a:rPr lang="en-US" sz="2400" spc="-5" dirty="0">
                <a:latin typeface="Calibri"/>
                <a:cs typeface="Calibri"/>
              </a:rPr>
              <a:t>(weak) </a:t>
            </a:r>
            <a:r>
              <a:rPr lang="en-US" sz="2400" spc="-10" dirty="0">
                <a:latin typeface="Calibri"/>
                <a:cs typeface="Calibri"/>
              </a:rPr>
              <a:t>classifiers </a:t>
            </a:r>
            <a:r>
              <a:rPr lang="en-US" sz="2400" dirty="0">
                <a:latin typeface="Calibri"/>
                <a:cs typeface="Calibri"/>
              </a:rPr>
              <a:t>– each </a:t>
            </a:r>
            <a:r>
              <a:rPr lang="en-US" sz="2400" spc="-5" dirty="0">
                <a:latin typeface="Calibri"/>
                <a:cs typeface="Calibri"/>
              </a:rPr>
              <a:t>based on </a:t>
            </a:r>
            <a:r>
              <a:rPr lang="en-US" sz="2400" spc="-25" dirty="0">
                <a:latin typeface="Calibri"/>
                <a:cs typeface="Calibri"/>
              </a:rPr>
              <a:t>different</a:t>
            </a:r>
            <a:r>
              <a:rPr lang="en-US" sz="2400" spc="-5" dirty="0">
                <a:latin typeface="Calibri"/>
                <a:cs typeface="Calibri"/>
              </a:rPr>
              <a:t> </a:t>
            </a:r>
            <a:r>
              <a:rPr lang="en-US" sz="2400" spc="-20" dirty="0">
                <a:latin typeface="Calibri"/>
                <a:cs typeface="Calibri"/>
              </a:rPr>
              <a:t>features</a:t>
            </a:r>
            <a:endParaRPr lang="en-US" sz="2400" dirty="0">
              <a:latin typeface="Calibri"/>
              <a:cs typeface="Calibri"/>
            </a:endParaRPr>
          </a:p>
          <a:p>
            <a:pPr marL="355600" marR="335280" indent="-343535">
              <a:lnSpc>
                <a:spcPts val="3460"/>
              </a:lnSpc>
              <a:spcBef>
                <a:spcPts val="760"/>
              </a:spcBef>
              <a:buFont typeface="Wingdings"/>
              <a:buChar char=""/>
              <a:tabLst>
                <a:tab pos="447675" algn="l"/>
              </a:tabLst>
            </a:pPr>
            <a:r>
              <a:rPr lang="en-US" sz="2400" spc="-5" dirty="0">
                <a:latin typeface="Calibri"/>
                <a:cs typeface="Calibri"/>
              </a:rPr>
              <a:t>Combines these </a:t>
            </a:r>
            <a:r>
              <a:rPr lang="en-US" sz="2400" spc="-25" dirty="0">
                <a:latin typeface="Calibri"/>
                <a:cs typeface="Calibri"/>
              </a:rPr>
              <a:t>different </a:t>
            </a:r>
            <a:r>
              <a:rPr lang="en-US" sz="2400" spc="-5" dirty="0">
                <a:latin typeface="Calibri"/>
                <a:cs typeface="Calibri"/>
              </a:rPr>
              <a:t>(weak) </a:t>
            </a:r>
            <a:r>
              <a:rPr lang="en-US" sz="2400" spc="-10" dirty="0">
                <a:latin typeface="Calibri"/>
                <a:cs typeface="Calibri"/>
              </a:rPr>
              <a:t>classifiers </a:t>
            </a:r>
            <a:r>
              <a:rPr lang="en-US" sz="2400" spc="-20" dirty="0">
                <a:latin typeface="Calibri"/>
                <a:cs typeface="Calibri"/>
              </a:rPr>
              <a:t>into </a:t>
            </a:r>
            <a:r>
              <a:rPr lang="en-US" sz="2400" dirty="0">
                <a:latin typeface="Calibri"/>
                <a:cs typeface="Calibri"/>
              </a:rPr>
              <a:t>a </a:t>
            </a:r>
            <a:r>
              <a:rPr lang="en-US" sz="2400" spc="-5" dirty="0">
                <a:latin typeface="Calibri"/>
                <a:cs typeface="Calibri"/>
              </a:rPr>
              <a:t>single </a:t>
            </a:r>
            <a:r>
              <a:rPr lang="en-US" sz="2400" spc="-5" dirty="0" smtClean="0">
                <a:latin typeface="Calibri"/>
                <a:cs typeface="Calibri"/>
              </a:rPr>
              <a:t>powerful (strong) </a:t>
            </a:r>
            <a:r>
              <a:rPr lang="en-US" sz="2400" spc="25" dirty="0" smtClean="0">
                <a:latin typeface="Calibri"/>
                <a:cs typeface="Calibri"/>
              </a:rPr>
              <a:t> </a:t>
            </a:r>
            <a:r>
              <a:rPr lang="en-US" sz="2400" spc="-5" dirty="0" smtClean="0">
                <a:latin typeface="Calibri"/>
                <a:cs typeface="Calibri"/>
              </a:rPr>
              <a:t>classifier; that is what “boosting” means</a:t>
            </a:r>
          </a:p>
          <a:p>
            <a:pPr marL="355600" marR="335280" indent="-343535">
              <a:lnSpc>
                <a:spcPts val="3460"/>
              </a:lnSpc>
              <a:spcBef>
                <a:spcPts val="760"/>
              </a:spcBef>
              <a:buFont typeface="Wingdings"/>
              <a:buChar char=""/>
              <a:tabLst>
                <a:tab pos="447675" algn="l"/>
              </a:tabLst>
            </a:pPr>
            <a:r>
              <a:rPr lang="en-US" sz="2400" spc="-5" dirty="0" smtClean="0">
                <a:latin typeface="Calibri"/>
                <a:cs typeface="Calibri"/>
              </a:rPr>
              <a:t>ADABOOST stands for Adaptive Boosting</a:t>
            </a:r>
            <a:endParaRPr lang="en-US" sz="2400" dirty="0">
              <a:latin typeface="Calibri"/>
              <a:cs typeface="Calibri"/>
            </a:endParaRPr>
          </a:p>
          <a:p>
            <a:endParaRPr lang="en-US" dirty="0"/>
          </a:p>
        </p:txBody>
      </p:sp>
    </p:spTree>
    <p:extLst>
      <p:ext uri="{BB962C8B-B14F-4D97-AF65-F5344CB8AC3E}">
        <p14:creationId xmlns:p14="http://schemas.microsoft.com/office/powerpoint/2010/main" val="1410437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D7A24-ADAA-4BD3-BB69-7817DCC7C31A}"/>
              </a:ext>
            </a:extLst>
          </p:cNvPr>
          <p:cNvSpPr>
            <a:spLocks noGrp="1"/>
          </p:cNvSpPr>
          <p:nvPr>
            <p:ph type="title"/>
          </p:nvPr>
        </p:nvSpPr>
        <p:spPr>
          <a:xfrm>
            <a:off x="1353127" y="676937"/>
            <a:ext cx="9259455" cy="842445"/>
          </a:xfrm>
        </p:spPr>
        <p:txBody>
          <a:bodyPr/>
          <a:lstStyle/>
          <a:p>
            <a:r>
              <a:rPr lang="en-US" dirty="0" err="1">
                <a:solidFill>
                  <a:srgbClr val="FFC000"/>
                </a:solidFill>
              </a:rPr>
              <a:t>ADaboost</a:t>
            </a:r>
            <a:endParaRPr lang="en-US" dirty="0">
              <a:solidFill>
                <a:srgbClr val="FFC000"/>
              </a:solidFill>
            </a:endParaRPr>
          </a:p>
        </p:txBody>
      </p:sp>
      <p:sp>
        <p:nvSpPr>
          <p:cNvPr id="3" name="Content Placeholder 2">
            <a:extLst>
              <a:ext uri="{FF2B5EF4-FFF2-40B4-BE49-F238E27FC236}">
                <a16:creationId xmlns:a16="http://schemas.microsoft.com/office/drawing/2014/main" id="{E66D780E-95B4-44D6-BED5-A2C977569CBE}"/>
              </a:ext>
            </a:extLst>
          </p:cNvPr>
          <p:cNvSpPr>
            <a:spLocks noGrp="1"/>
          </p:cNvSpPr>
          <p:nvPr>
            <p:ph idx="1"/>
          </p:nvPr>
        </p:nvSpPr>
        <p:spPr>
          <a:xfrm>
            <a:off x="1353127" y="1722582"/>
            <a:ext cx="9227128" cy="4017445"/>
          </a:xfrm>
        </p:spPr>
        <p:txBody>
          <a:bodyPr>
            <a:normAutofit/>
          </a:bodyPr>
          <a:lstStyle/>
          <a:p>
            <a:r>
              <a:rPr lang="en-US" sz="2400" dirty="0" smtClean="0"/>
              <a:t>Early motivation was financial sector</a:t>
            </a:r>
          </a:p>
          <a:p>
            <a:endParaRPr lang="en-US" sz="2400" dirty="0"/>
          </a:p>
          <a:p>
            <a:r>
              <a:rPr lang="en-US" sz="2400" dirty="0" smtClean="0"/>
              <a:t>So, we will introduce the ADABOOST concept with a Stock Market exa</a:t>
            </a:r>
            <a:r>
              <a:rPr lang="en-US" sz="2400" dirty="0" smtClean="0"/>
              <a:t>mple</a:t>
            </a:r>
            <a:endParaRPr lang="en-US" sz="2400" dirty="0"/>
          </a:p>
        </p:txBody>
      </p:sp>
    </p:spTree>
    <p:extLst>
      <p:ext uri="{BB962C8B-B14F-4D97-AF65-F5344CB8AC3E}">
        <p14:creationId xmlns:p14="http://schemas.microsoft.com/office/powerpoint/2010/main" val="4044600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E5C93-E3C5-4212-B6F3-6E3CCFBBD232}"/>
              </a:ext>
            </a:extLst>
          </p:cNvPr>
          <p:cNvSpPr>
            <a:spLocks noGrp="1"/>
          </p:cNvSpPr>
          <p:nvPr>
            <p:ph type="title"/>
          </p:nvPr>
        </p:nvSpPr>
        <p:spPr>
          <a:xfrm>
            <a:off x="1149927" y="540328"/>
            <a:ext cx="9993746" cy="951345"/>
          </a:xfrm>
        </p:spPr>
        <p:txBody>
          <a:bodyPr>
            <a:noAutofit/>
          </a:bodyPr>
          <a:lstStyle/>
          <a:p>
            <a:r>
              <a:rPr lang="en-US" altLang="en-US" sz="3200" dirty="0">
                <a:solidFill>
                  <a:schemeClr val="accent1"/>
                </a:solidFill>
                <a:latin typeface="Calibri" panose="020F0502020204030204" pitchFamily="34" charset="0"/>
                <a:cs typeface="Calibri" panose="020F0502020204030204" pitchFamily="34" charset="0"/>
              </a:rPr>
              <a:t>Imagine a Stock Market Application</a:t>
            </a:r>
            <a:endParaRPr lang="en-US" sz="3200" dirty="0">
              <a:solidFill>
                <a:schemeClr val="accent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AA60EE2-88C8-4441-BE97-8CBCA2CBC004}"/>
              </a:ext>
            </a:extLst>
          </p:cNvPr>
          <p:cNvSpPr>
            <a:spLocks noGrp="1"/>
          </p:cNvSpPr>
          <p:nvPr>
            <p:ph idx="1"/>
          </p:nvPr>
        </p:nvSpPr>
        <p:spPr>
          <a:xfrm>
            <a:off x="1191491" y="1634837"/>
            <a:ext cx="9887527" cy="4844472"/>
          </a:xfrm>
        </p:spPr>
        <p:txBody>
          <a:bodyPr>
            <a:normAutofit fontScale="25000" lnSpcReduction="20000"/>
          </a:bodyPr>
          <a:lstStyle/>
          <a:p>
            <a:pPr algn="just"/>
            <a:r>
              <a:rPr lang="en-US" altLang="en-US" sz="9600" dirty="0">
                <a:latin typeface="Calibri" panose="020F0502020204030204" pitchFamily="34" charset="0"/>
                <a:cs typeface="Calibri" panose="020F0502020204030204" pitchFamily="34" charset="0"/>
              </a:rPr>
              <a:t>In the investment field, many experts get paid for their stock market forecasts.</a:t>
            </a:r>
          </a:p>
          <a:p>
            <a:pPr algn="just"/>
            <a:r>
              <a:rPr lang="en-US" altLang="en-US" sz="9600" dirty="0">
                <a:latin typeface="Calibri" panose="020F0502020204030204" pitchFamily="34" charset="0"/>
                <a:cs typeface="Calibri" panose="020F0502020204030204" pitchFamily="34" charset="0"/>
              </a:rPr>
              <a:t>Suppose a Rich Person (RP) who would like to hire a small team of Experts.</a:t>
            </a:r>
          </a:p>
          <a:p>
            <a:pPr algn="just"/>
            <a:r>
              <a:rPr lang="en-US" altLang="en-US" sz="9600" dirty="0">
                <a:latin typeface="Calibri" panose="020F0502020204030204" pitchFamily="34" charset="0"/>
                <a:cs typeface="Calibri" panose="020F0502020204030204" pitchFamily="34" charset="0"/>
              </a:rPr>
              <a:t>The RP would like to have a team of size, say, </a:t>
            </a:r>
            <a:r>
              <a:rPr lang="en-US" altLang="en-US" sz="9600" dirty="0">
                <a:solidFill>
                  <a:srgbClr val="FF0000"/>
                </a:solidFill>
                <a:latin typeface="Calibri" panose="020F0502020204030204" pitchFamily="34" charset="0"/>
                <a:cs typeface="Calibri" panose="020F0502020204030204" pitchFamily="34" charset="0"/>
              </a:rPr>
              <a:t>50</a:t>
            </a:r>
            <a:r>
              <a:rPr lang="en-US" altLang="en-US" sz="9600" dirty="0">
                <a:latin typeface="Calibri" panose="020F0502020204030204" pitchFamily="34" charset="0"/>
                <a:cs typeface="Calibri" panose="020F0502020204030204" pitchFamily="34" charset="0"/>
              </a:rPr>
              <a:t>.</a:t>
            </a:r>
          </a:p>
          <a:p>
            <a:pPr algn="just"/>
            <a:r>
              <a:rPr lang="en-US" altLang="en-US" sz="9600" dirty="0">
                <a:latin typeface="Calibri" panose="020F0502020204030204" pitchFamily="34" charset="0"/>
                <a:cs typeface="Calibri" panose="020F0502020204030204" pitchFamily="34" charset="0"/>
              </a:rPr>
              <a:t>The RP has access to the performance records of the </a:t>
            </a:r>
            <a:r>
              <a:rPr lang="en-US" altLang="en-US" sz="9600" dirty="0">
                <a:solidFill>
                  <a:srgbClr val="FF0000"/>
                </a:solidFill>
                <a:latin typeface="Calibri" panose="020F0502020204030204" pitchFamily="34" charset="0"/>
                <a:cs typeface="Calibri" panose="020F0502020204030204" pitchFamily="34" charset="0"/>
              </a:rPr>
              <a:t>10,000</a:t>
            </a:r>
            <a:r>
              <a:rPr lang="en-US" altLang="en-US" sz="9600" dirty="0">
                <a:latin typeface="Calibri" panose="020F0502020204030204" pitchFamily="34" charset="0"/>
                <a:cs typeface="Calibri" panose="020F0502020204030204" pitchFamily="34" charset="0"/>
              </a:rPr>
              <a:t> experts for the past 5 years (which is </a:t>
            </a:r>
            <a:r>
              <a:rPr lang="en-US" altLang="en-US" sz="9600" dirty="0">
                <a:solidFill>
                  <a:srgbClr val="FF0000"/>
                </a:solidFill>
                <a:latin typeface="Calibri" panose="020F0502020204030204" pitchFamily="34" charset="0"/>
                <a:cs typeface="Calibri" panose="020F0502020204030204" pitchFamily="34" charset="0"/>
              </a:rPr>
              <a:t>1,000</a:t>
            </a:r>
            <a:r>
              <a:rPr lang="en-US" altLang="en-US" sz="9600" dirty="0">
                <a:latin typeface="Calibri" panose="020F0502020204030204" pitchFamily="34" charset="0"/>
                <a:cs typeface="Calibri" panose="020F0502020204030204" pitchFamily="34" charset="0"/>
              </a:rPr>
              <a:t> days, since each year has 200 stock-trading days).</a:t>
            </a:r>
          </a:p>
          <a:p>
            <a:pPr algn="just"/>
            <a:r>
              <a:rPr lang="en-US" altLang="en-US" sz="9600" dirty="0">
                <a:latin typeface="Calibri" panose="020F0502020204030204" pitchFamily="34" charset="0"/>
                <a:cs typeface="Calibri" panose="020F0502020204030204" pitchFamily="34" charset="0"/>
              </a:rPr>
              <a:t>Performance is judged by this: The market opens at 9:30am EST each trading day. At 8:30am each expert announces  whether s/he thinks the market will go UP that day or not. </a:t>
            </a:r>
          </a:p>
          <a:p>
            <a:pPr marL="228600" lvl="1" indent="0" algn="just">
              <a:buNone/>
            </a:pPr>
            <a:r>
              <a:rPr lang="en-US" altLang="en-US" sz="9400" dirty="0">
                <a:latin typeface="Calibri" panose="020F0502020204030204" pitchFamily="34" charset="0"/>
                <a:cs typeface="Calibri" panose="020F0502020204030204" pitchFamily="34" charset="0"/>
              </a:rPr>
              <a:t>Here, UP is defined as, perhaps, the Dow up by at least 20 points. At market close (typically, at 4pm), we know if each expert was right or not. Performance does not care about whether market went up or not, just cares about whether the expert called it correctly.</a:t>
            </a:r>
          </a:p>
          <a:p>
            <a:endParaRPr lang="en-US" dirty="0"/>
          </a:p>
        </p:txBody>
      </p:sp>
    </p:spTree>
    <p:extLst>
      <p:ext uri="{BB962C8B-B14F-4D97-AF65-F5344CB8AC3E}">
        <p14:creationId xmlns:p14="http://schemas.microsoft.com/office/powerpoint/2010/main" val="4090982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05A34-0CAE-4D6E-9F6C-BDED679243E7}"/>
              </a:ext>
            </a:extLst>
          </p:cNvPr>
          <p:cNvSpPr>
            <a:spLocks noGrp="1"/>
          </p:cNvSpPr>
          <p:nvPr>
            <p:ph type="title"/>
          </p:nvPr>
        </p:nvSpPr>
        <p:spPr>
          <a:xfrm>
            <a:off x="1265381" y="572656"/>
            <a:ext cx="9822873" cy="1131454"/>
          </a:xfrm>
        </p:spPr>
        <p:txBody>
          <a:bodyPr/>
          <a:lstStyle/>
          <a:p>
            <a:r>
              <a:rPr lang="en-US" altLang="en-US" dirty="0">
                <a:solidFill>
                  <a:schemeClr val="accent1"/>
                </a:solidFill>
                <a:latin typeface="Calibri" panose="020F0502020204030204" pitchFamily="34" charset="0"/>
                <a:cs typeface="Calibri" panose="020F0502020204030204" pitchFamily="34" charset="0"/>
              </a:rPr>
              <a:t>Imagine a Stock Market Application</a:t>
            </a:r>
            <a:endParaRPr lang="en-US" dirty="0"/>
          </a:p>
        </p:txBody>
      </p:sp>
      <p:sp>
        <p:nvSpPr>
          <p:cNvPr id="3" name="Content Placeholder 2">
            <a:extLst>
              <a:ext uri="{FF2B5EF4-FFF2-40B4-BE49-F238E27FC236}">
                <a16:creationId xmlns:a16="http://schemas.microsoft.com/office/drawing/2014/main" id="{06456600-9B7F-4172-8235-31B4C00FC966}"/>
              </a:ext>
            </a:extLst>
          </p:cNvPr>
          <p:cNvSpPr>
            <a:spLocks noGrp="1"/>
          </p:cNvSpPr>
          <p:nvPr>
            <p:ph idx="1"/>
          </p:nvPr>
        </p:nvSpPr>
        <p:spPr>
          <a:xfrm>
            <a:off x="1265381" y="1948874"/>
            <a:ext cx="9869055" cy="3791154"/>
          </a:xfrm>
        </p:spPr>
        <p:txBody>
          <a:bodyPr/>
          <a:lstStyle/>
          <a:p>
            <a:r>
              <a:rPr lang="en-US" altLang="en-US" dirty="0"/>
              <a:t>So, our RP has access to a table that looks like this:</a:t>
            </a:r>
          </a:p>
          <a:p>
            <a:endParaRPr lang="en-US" dirty="0"/>
          </a:p>
        </p:txBody>
      </p:sp>
      <p:pic>
        <p:nvPicPr>
          <p:cNvPr id="4" name="Content Placeholder 3" descr="first0.jpg">
            <a:extLst>
              <a:ext uri="{FF2B5EF4-FFF2-40B4-BE49-F238E27FC236}">
                <a16:creationId xmlns:a16="http://schemas.microsoft.com/office/drawing/2014/main" id="{057B76C6-02CB-4031-B383-44DEB9C9FCE9}"/>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a:xfrm>
            <a:off x="1339273" y="2456873"/>
            <a:ext cx="9698180" cy="40316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81181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75870-62AB-477E-871D-ECDA008F4586}"/>
              </a:ext>
            </a:extLst>
          </p:cNvPr>
          <p:cNvSpPr>
            <a:spLocks noGrp="1"/>
          </p:cNvSpPr>
          <p:nvPr>
            <p:ph type="title"/>
          </p:nvPr>
        </p:nvSpPr>
        <p:spPr>
          <a:xfrm>
            <a:off x="1186873" y="683491"/>
            <a:ext cx="9628909" cy="1039091"/>
          </a:xfrm>
        </p:spPr>
        <p:txBody>
          <a:bodyPr/>
          <a:lstStyle/>
          <a:p>
            <a:r>
              <a:rPr lang="en-US" altLang="en-US" dirty="0">
                <a:solidFill>
                  <a:schemeClr val="accent1"/>
                </a:solidFill>
              </a:rPr>
              <a:t>Picking the first member</a:t>
            </a:r>
            <a:endParaRPr lang="en-US" dirty="0">
              <a:solidFill>
                <a:schemeClr val="accent1"/>
              </a:solidFill>
            </a:endParaRPr>
          </a:p>
        </p:txBody>
      </p:sp>
      <p:sp>
        <p:nvSpPr>
          <p:cNvPr id="3" name="Content Placeholder 2">
            <a:extLst>
              <a:ext uri="{FF2B5EF4-FFF2-40B4-BE49-F238E27FC236}">
                <a16:creationId xmlns:a16="http://schemas.microsoft.com/office/drawing/2014/main" id="{44B44932-6236-45F9-A340-9459EFFFA30A}"/>
              </a:ext>
            </a:extLst>
          </p:cNvPr>
          <p:cNvSpPr>
            <a:spLocks noGrp="1"/>
          </p:cNvSpPr>
          <p:nvPr>
            <p:ph idx="1"/>
          </p:nvPr>
        </p:nvSpPr>
        <p:spPr>
          <a:xfrm>
            <a:off x="1186873" y="1907309"/>
            <a:ext cx="9508836" cy="3832719"/>
          </a:xfrm>
        </p:spPr>
        <p:txBody>
          <a:bodyPr/>
          <a:lstStyle/>
          <a:p>
            <a:r>
              <a:rPr lang="en-US" altLang="en-US" dirty="0"/>
              <a:t>It is a correct move to pick the first member as the one with the most correct forecasts </a:t>
            </a:r>
          </a:p>
          <a:p>
            <a:endParaRPr lang="en-US" dirty="0"/>
          </a:p>
        </p:txBody>
      </p:sp>
      <p:pic>
        <p:nvPicPr>
          <p:cNvPr id="6" name="Content Placeholder 3" descr="first2.jpg">
            <a:extLst>
              <a:ext uri="{FF2B5EF4-FFF2-40B4-BE49-F238E27FC236}">
                <a16:creationId xmlns:a16="http://schemas.microsoft.com/office/drawing/2014/main" id="{6A19B709-0764-4DA5-804F-A9F2A40AF1EF}"/>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a:xfrm>
            <a:off x="1256145" y="2433782"/>
            <a:ext cx="9628909" cy="41702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31821325"/>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1081</TotalTime>
  <Words>1959</Words>
  <Application>Microsoft Office PowerPoint</Application>
  <PresentationFormat>Widescreen</PresentationFormat>
  <Paragraphs>136</Paragraphs>
  <Slides>43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Gill Sans MT</vt:lpstr>
      <vt:lpstr>Symbol</vt:lpstr>
      <vt:lpstr>Times New Roman</vt:lpstr>
      <vt:lpstr>Wingdings</vt:lpstr>
      <vt:lpstr>Parcel</vt:lpstr>
      <vt:lpstr>Face Detection Using AdabooSt</vt:lpstr>
      <vt:lpstr>Find Faces</vt:lpstr>
      <vt:lpstr>Find Faces</vt:lpstr>
      <vt:lpstr>Some assumptionS to SIMPLIFY challenges</vt:lpstr>
      <vt:lpstr>Why Adaboost</vt:lpstr>
      <vt:lpstr>ADaboost</vt:lpstr>
      <vt:lpstr>Imagine a Stock Market Application</vt:lpstr>
      <vt:lpstr>Imagine a Stock Market Application</vt:lpstr>
      <vt:lpstr>Picking the first member</vt:lpstr>
      <vt:lpstr>Picking the second member</vt:lpstr>
      <vt:lpstr>Picking the second member</vt:lpstr>
      <vt:lpstr>Picking the second member</vt:lpstr>
      <vt:lpstr>Observations about Picking the team</vt:lpstr>
      <vt:lpstr>Recap: Imagine a Stock Market Application</vt:lpstr>
      <vt:lpstr>Now, do the vision problem</vt:lpstr>
      <vt:lpstr>Now, do the vision problem</vt:lpstr>
      <vt:lpstr>For Training Stage: Faces database</vt:lpstr>
      <vt:lpstr>For Training Stage: Non-Faces database</vt:lpstr>
      <vt:lpstr>Start with A pattern from below</vt:lpstr>
      <vt:lpstr>Start with A pattern from below</vt:lpstr>
      <vt:lpstr>Consider the number line</vt:lpstr>
      <vt:lpstr>To Construct A single expert</vt:lpstr>
      <vt:lpstr>Convolution of ONE pattern with first face</vt:lpstr>
      <vt:lpstr>Bring in the second face, and more</vt:lpstr>
      <vt:lpstr>Do all faces</vt:lpstr>
      <vt:lpstr>Start putting the non-faces in</vt:lpstr>
      <vt:lpstr>Put them both in</vt:lpstr>
      <vt:lpstr>Start search for THRESHOLD</vt:lpstr>
      <vt:lpstr>Find the best (i.e., lowest error)</vt:lpstr>
      <vt:lpstr>Find the best Threshold</vt:lpstr>
      <vt:lpstr>Two Extreme cases to BE AWARE OF</vt:lpstr>
      <vt:lpstr>Remember …</vt:lpstr>
      <vt:lpstr>To facilitate selection, Add weights </vt:lpstr>
      <vt:lpstr>Using weights attached to examples</vt:lpstr>
      <vt:lpstr>Algorithm 1a</vt:lpstr>
      <vt:lpstr>Algorithm 1b</vt:lpstr>
      <vt:lpstr>Algorithm 1c</vt:lpstr>
      <vt:lpstr>Adaboost Summary</vt:lpstr>
      <vt:lpstr>Adaboost’s strong classifier</vt:lpstr>
      <vt:lpstr>So, let’s review how weights work </vt:lpstr>
      <vt:lpstr>Include young faces in training</vt:lpstr>
      <vt:lpstr>Two ways Time savings   </vt:lpstr>
      <vt:lpstr>Second WAY Time-SAVE: Exploit that faces are rare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Face Detection Using Adaboost</dc:title>
  <dc:creator>Samprati Upadhyay</dc:creator>
  <cp:lastModifiedBy>niels lobo</cp:lastModifiedBy>
  <cp:revision>110</cp:revision>
  <dcterms:created xsi:type="dcterms:W3CDTF">2020-06-27T18:43:08Z</dcterms:created>
  <dcterms:modified xsi:type="dcterms:W3CDTF">2020-09-08T22:57:22Z</dcterms:modified>
</cp:coreProperties>
</file>