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9.xml" ContentType="application/vnd.openxmlformats-officedocument.presentationml.notesSlide+xml"/>
  <Override PartName="/ppt/notesSlides/notesSlide13.xml" ContentType="application/vnd.openxmlformats-officedocument.presentationml.notesSlide+xml"/>
  <Override PartName="/ppt/notesSlides/notesSlide21.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comments/comment1.xml" ContentType="application/vnd.openxmlformats-officedocument.presentationml.comments+xml"/>
  <Override PartName="/ppt/presentation.xml" ContentType="application/vnd.openxmlformats-officedocument.presentationml.presentation.main+xml"/>
  <Override PartName="/ppt/presProps.xml" ContentType="application/vnd.openxmlformats-officedocument.presentationml.presProps+xml"/>
  <Override PartName="/ppt/commentAuthors.xml" ContentType="application/vnd.openxmlformats-officedocument.presentationml.commentAuthor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Lst>
  <p:sldSz cy="51435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Author id="0" initials="" name="Gregory Crain" lastIdx="1"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3.xml" Type="http://schemas.openxmlformats.org/officeDocument/2006/relationships/slide" Id="rId19"/><Relationship Target="slides/slide12.xml" Type="http://schemas.openxmlformats.org/officeDocument/2006/relationships/slide" Id="rId18"/><Relationship Target="slides/slide11.xml" Type="http://schemas.openxmlformats.org/officeDocument/2006/relationships/slide" Id="rId17"/><Relationship Target="slides/slide10.xml" Type="http://schemas.openxmlformats.org/officeDocument/2006/relationships/slide" Id="rId16"/><Relationship Target="slides/slide9.xml" Type="http://schemas.openxmlformats.org/officeDocument/2006/relationships/slide" Id="rId15"/><Relationship Target="slides/slide8.xml" Type="http://schemas.openxmlformats.org/officeDocument/2006/relationships/slide" Id="rId14"/><Relationship Target="slides/slide6.xml" Type="http://schemas.openxmlformats.org/officeDocument/2006/relationships/slide" Id="rId12"/><Relationship Target="slides/slide7.xml" Type="http://schemas.openxmlformats.org/officeDocument/2006/relationships/slide" Id="rId13"/><Relationship Target="slides/slide4.xml" Type="http://schemas.openxmlformats.org/officeDocument/2006/relationships/slide" Id="rId10"/><Relationship Target="slides/slide5.xml" Type="http://schemas.openxmlformats.org/officeDocument/2006/relationships/slide" Id="rId11"/><Relationship Target="slides/slide20.xml" Type="http://schemas.openxmlformats.org/officeDocument/2006/relationships/slide" Id="rId26"/><Relationship Target="slides/slide19.xml" Type="http://schemas.openxmlformats.org/officeDocument/2006/relationships/slide" Id="rId25"/><Relationship Target="slides/slide21.xml" Type="http://schemas.openxmlformats.org/officeDocument/2006/relationships/slide" Id="rId27"/><Relationship Target="presProps.xml" Type="http://schemas.openxmlformats.org/officeDocument/2006/relationships/presProps" Id="rId2"/><Relationship Target="slides/slide15.xml" Type="http://schemas.openxmlformats.org/officeDocument/2006/relationships/slide" Id="rId21"/><Relationship Target="theme/theme3.xml" Type="http://schemas.openxmlformats.org/officeDocument/2006/relationships/theme" Id="rId1"/><Relationship Target="slides/slide16.xml" Type="http://schemas.openxmlformats.org/officeDocument/2006/relationships/slide" Id="rId22"/><Relationship Target="commentAuthors.xml" Type="http://schemas.openxmlformats.org/officeDocument/2006/relationships/commentAuthors" Id="rId4"/><Relationship Target="slides/slide17.xml" Type="http://schemas.openxmlformats.org/officeDocument/2006/relationships/slide" Id="rId23"/><Relationship Target="tableStyles.xml" Type="http://schemas.openxmlformats.org/officeDocument/2006/relationships/tableStyles" Id="rId3"/><Relationship Target="slides/slide18.xml" Type="http://schemas.openxmlformats.org/officeDocument/2006/relationships/slide" Id="rId24"/><Relationship Target="slides/slide14.xml" Type="http://schemas.openxmlformats.org/officeDocument/2006/relationships/slide" Id="rId20"/><Relationship Target="slides/slide3.xml" Type="http://schemas.openxmlformats.org/officeDocument/2006/relationships/slide" Id="rId9"/><Relationship Target="notesMasters/notesMaster1.xml" Type="http://schemas.openxmlformats.org/officeDocument/2006/relationships/notesMaster" Id="rId6"/><Relationship Target="slideMasters/slideMaster1.xml" Type="http://schemas.openxmlformats.org/officeDocument/2006/relationships/slideMaster" Id="rId5"/><Relationship Target="slides/slide2.xml" Type="http://schemas.openxmlformats.org/officeDocument/2006/relationships/slide" Id="rId8"/><Relationship Target="slides/slide1.xml" Type="http://schemas.openxmlformats.org/officeDocument/2006/relationships/slide" Id="rId7"/></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 idx="1" authorId="0">
    <p:pos y="0" x="6000"/>
    <p:text>1.- [10%] You have to develop an interface for the topic you selected during the second week 
of class and give a presentation. It is expected that you will apply usability principles in the 
design of the interface and present your design highlighting all you have learn about usability 
principles, gathering data techniques (for example, Likert scale, differential semantics), models 
(for example KLM, Fit’s), and present your findings and conclusions using graphics, charts, 
histograms, etc. Focus in words as affordance, metaphors, learnability, memorability, etc. 
From the textbook you could include this HCI design goals into your project and presentation 
(please read the textbook):
Effectiveness: effective to use
Efficiency: efficient to use
Safety: save to use
Utility: have good utility
Learnability: easy to learn
Memorability: easy to remember how to use
Also you must include and highlight usability principles in the presentation of your project 
(please read textbook and handouts from the web page):
Visibility of System status.
Match between system and the real world.
User control and freedom.
Consistency and standards.
Error prevention.
Recognition rather than recall.
Flexibility and efficiency.
Aesthetic and minimalist design.
Help users recognize, diagnose, and recover from errors.
Help and documentation.</p:text>
  </p:cm>
</p:cmLst>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2" name="Shape 72"/>
        <p:cNvGrpSpPr/>
        <p:nvPr/>
      </p:nvGrpSpPr>
      <p:grpSpPr>
        <a:xfrm>
          <a:off y="0" x="0"/>
          <a:ext cy="0" cx="0"/>
          <a:chOff y="0" x="0"/>
          <a:chExt cy="0" cx="0"/>
        </a:xfrm>
      </p:grpSpPr>
      <p:sp>
        <p:nvSpPr>
          <p:cNvPr id="73" name="Shape 73"/>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74" name="Shape 7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1" name="Shape 121"/>
        <p:cNvGrpSpPr/>
        <p:nvPr/>
      </p:nvGrpSpPr>
      <p:grpSpPr>
        <a:xfrm>
          <a:off y="0" x="0"/>
          <a:ext cy="0" cx="0"/>
          <a:chOff y="0" x="0"/>
          <a:chExt cy="0" cx="0"/>
        </a:xfrm>
      </p:grpSpPr>
      <p:sp>
        <p:nvSpPr>
          <p:cNvPr id="122" name="Shape 12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23" name="Shape 12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7" name="Shape 127"/>
        <p:cNvGrpSpPr/>
        <p:nvPr/>
      </p:nvGrpSpPr>
      <p:grpSpPr>
        <a:xfrm>
          <a:off y="0" x="0"/>
          <a:ext cy="0" cx="0"/>
          <a:chOff y="0" x="0"/>
          <a:chExt cy="0" cx="0"/>
        </a:xfrm>
      </p:grpSpPr>
      <p:sp>
        <p:nvSpPr>
          <p:cNvPr id="128" name="Shape 12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29" name="Shape 12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3" name="Shape 133"/>
        <p:cNvGrpSpPr/>
        <p:nvPr/>
      </p:nvGrpSpPr>
      <p:grpSpPr>
        <a:xfrm>
          <a:off y="0" x="0"/>
          <a:ext cy="0" cx="0"/>
          <a:chOff y="0" x="0"/>
          <a:chExt cy="0" cx="0"/>
        </a:xfrm>
      </p:grpSpPr>
      <p:sp>
        <p:nvSpPr>
          <p:cNvPr id="134" name="Shape 134"/>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35" name="Shape 13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7" name="Shape 147"/>
        <p:cNvGrpSpPr/>
        <p:nvPr/>
      </p:nvGrpSpPr>
      <p:grpSpPr>
        <a:xfrm>
          <a:off y="0" x="0"/>
          <a:ext cy="0" cx="0"/>
          <a:chOff y="0" x="0"/>
          <a:chExt cy="0" cx="0"/>
        </a:xfrm>
      </p:grpSpPr>
      <p:sp>
        <p:nvSpPr>
          <p:cNvPr id="148" name="Shape 14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49" name="Shape 14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3" name="Shape 153"/>
        <p:cNvGrpSpPr/>
        <p:nvPr/>
      </p:nvGrpSpPr>
      <p:grpSpPr>
        <a:xfrm>
          <a:off y="0" x="0"/>
          <a:ext cy="0" cx="0"/>
          <a:chOff y="0" x="0"/>
          <a:chExt cy="0" cx="0"/>
        </a:xfrm>
      </p:grpSpPr>
      <p:sp>
        <p:nvSpPr>
          <p:cNvPr id="154" name="Shape 154"/>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55" name="Shape 15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9" name="Shape 159"/>
        <p:cNvGrpSpPr/>
        <p:nvPr/>
      </p:nvGrpSpPr>
      <p:grpSpPr>
        <a:xfrm>
          <a:off y="0" x="0"/>
          <a:ext cy="0" cx="0"/>
          <a:chOff y="0" x="0"/>
          <a:chExt cy="0" cx="0"/>
        </a:xfrm>
      </p:grpSpPr>
      <p:sp>
        <p:nvSpPr>
          <p:cNvPr id="160" name="Shape 16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61" name="Shape 16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5" name="Shape 165"/>
        <p:cNvGrpSpPr/>
        <p:nvPr/>
      </p:nvGrpSpPr>
      <p:grpSpPr>
        <a:xfrm>
          <a:off y="0" x="0"/>
          <a:ext cy="0" cx="0"/>
          <a:chOff y="0" x="0"/>
          <a:chExt cy="0" cx="0"/>
        </a:xfrm>
      </p:grpSpPr>
      <p:sp>
        <p:nvSpPr>
          <p:cNvPr id="166" name="Shape 16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67" name="Shape 16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8" name="Shape 178"/>
        <p:cNvGrpSpPr/>
        <p:nvPr/>
      </p:nvGrpSpPr>
      <p:grpSpPr>
        <a:xfrm>
          <a:off y="0" x="0"/>
          <a:ext cy="0" cx="0"/>
          <a:chOff y="0" x="0"/>
          <a:chExt cy="0" cx="0"/>
        </a:xfrm>
      </p:grpSpPr>
      <p:sp>
        <p:nvSpPr>
          <p:cNvPr id="179" name="Shape 17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80" name="Shape 18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4" name="Shape 184"/>
        <p:cNvGrpSpPr/>
        <p:nvPr/>
      </p:nvGrpSpPr>
      <p:grpSpPr>
        <a:xfrm>
          <a:off y="0" x="0"/>
          <a:ext cy="0" cx="0"/>
          <a:chOff y="0" x="0"/>
          <a:chExt cy="0" cx="0"/>
        </a:xfrm>
      </p:grpSpPr>
      <p:sp>
        <p:nvSpPr>
          <p:cNvPr id="185" name="Shape 18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86" name="Shape 18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5" name="Shape 195"/>
        <p:cNvGrpSpPr/>
        <p:nvPr/>
      </p:nvGrpSpPr>
      <p:grpSpPr>
        <a:xfrm>
          <a:off y="0" x="0"/>
          <a:ext cy="0" cx="0"/>
          <a:chOff y="0" x="0"/>
          <a:chExt cy="0" cx="0"/>
        </a:xfrm>
      </p:grpSpPr>
      <p:sp>
        <p:nvSpPr>
          <p:cNvPr id="196" name="Shape 19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97" name="Shape 19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8" name="Shape 78"/>
        <p:cNvGrpSpPr/>
        <p:nvPr/>
      </p:nvGrpSpPr>
      <p:grpSpPr>
        <a:xfrm>
          <a:off y="0" x="0"/>
          <a:ext cy="0" cx="0"/>
          <a:chOff y="0" x="0"/>
          <a:chExt cy="0" cx="0"/>
        </a:xfrm>
      </p:grpSpPr>
      <p:sp>
        <p:nvSpPr>
          <p:cNvPr id="79" name="Shape 7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80" name="Shape 8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1" name="Shape 201"/>
        <p:cNvGrpSpPr/>
        <p:nvPr/>
      </p:nvGrpSpPr>
      <p:grpSpPr>
        <a:xfrm>
          <a:off y="0" x="0"/>
          <a:ext cy="0" cx="0"/>
          <a:chOff y="0" x="0"/>
          <a:chExt cy="0" cx="0"/>
        </a:xfrm>
      </p:grpSpPr>
      <p:sp>
        <p:nvSpPr>
          <p:cNvPr id="202" name="Shape 20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03" name="Shape 20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7" name="Shape 207"/>
        <p:cNvGrpSpPr/>
        <p:nvPr/>
      </p:nvGrpSpPr>
      <p:grpSpPr>
        <a:xfrm>
          <a:off y="0" x="0"/>
          <a:ext cy="0" cx="0"/>
          <a:chOff y="0" x="0"/>
          <a:chExt cy="0" cx="0"/>
        </a:xfrm>
      </p:grpSpPr>
      <p:sp>
        <p:nvSpPr>
          <p:cNvPr id="208" name="Shape 20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09" name="Shape 20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4" name="Shape 84"/>
        <p:cNvGrpSpPr/>
        <p:nvPr/>
      </p:nvGrpSpPr>
      <p:grpSpPr>
        <a:xfrm>
          <a:off y="0" x="0"/>
          <a:ext cy="0" cx="0"/>
          <a:chOff y="0" x="0"/>
          <a:chExt cy="0" cx="0"/>
        </a:xfrm>
      </p:grpSpPr>
      <p:sp>
        <p:nvSpPr>
          <p:cNvPr id="85" name="Shape 8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86" name="Shape 8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0" name="Shape 90"/>
        <p:cNvGrpSpPr/>
        <p:nvPr/>
      </p:nvGrpSpPr>
      <p:grpSpPr>
        <a:xfrm>
          <a:off y="0" x="0"/>
          <a:ext cy="0" cx="0"/>
          <a:chOff y="0" x="0"/>
          <a:chExt cy="0" cx="0"/>
        </a:xfrm>
      </p:grpSpPr>
      <p:sp>
        <p:nvSpPr>
          <p:cNvPr id="91" name="Shape 9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2" name="Shape 9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5" name="Shape 95"/>
        <p:cNvGrpSpPr/>
        <p:nvPr/>
      </p:nvGrpSpPr>
      <p:grpSpPr>
        <a:xfrm>
          <a:off y="0" x="0"/>
          <a:ext cy="0" cx="0"/>
          <a:chOff y="0" x="0"/>
          <a:chExt cy="0" cx="0"/>
        </a:xfrm>
      </p:grpSpPr>
      <p:sp>
        <p:nvSpPr>
          <p:cNvPr id="96" name="Shape 9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7" name="Shape 9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0" name="Shape 100"/>
        <p:cNvGrpSpPr/>
        <p:nvPr/>
      </p:nvGrpSpPr>
      <p:grpSpPr>
        <a:xfrm>
          <a:off y="0" x="0"/>
          <a:ext cy="0" cx="0"/>
          <a:chOff y="0" x="0"/>
          <a:chExt cy="0" cx="0"/>
        </a:xfrm>
      </p:grpSpPr>
      <p:sp>
        <p:nvSpPr>
          <p:cNvPr id="101" name="Shape 10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02" name="Shape 10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5" name="Shape 105"/>
        <p:cNvGrpSpPr/>
        <p:nvPr/>
      </p:nvGrpSpPr>
      <p:grpSpPr>
        <a:xfrm>
          <a:off y="0" x="0"/>
          <a:ext cy="0" cx="0"/>
          <a:chOff y="0" x="0"/>
          <a:chExt cy="0" cx="0"/>
        </a:xfrm>
      </p:grpSpPr>
      <p:sp>
        <p:nvSpPr>
          <p:cNvPr id="106" name="Shape 10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07" name="Shape 10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0" name="Shape 110"/>
        <p:cNvGrpSpPr/>
        <p:nvPr/>
      </p:nvGrpSpPr>
      <p:grpSpPr>
        <a:xfrm>
          <a:off y="0" x="0"/>
          <a:ext cy="0" cx="0"/>
          <a:chOff y="0" x="0"/>
          <a:chExt cy="0" cx="0"/>
        </a:xfrm>
      </p:grpSpPr>
      <p:sp>
        <p:nvSpPr>
          <p:cNvPr id="111" name="Shape 11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12" name="Shape 11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5" name="Shape 115"/>
        <p:cNvGrpSpPr/>
        <p:nvPr/>
      </p:nvGrpSpPr>
      <p:grpSpPr>
        <a:xfrm>
          <a:off y="0" x="0"/>
          <a:ext cy="0" cx="0"/>
          <a:chOff y="0" x="0"/>
          <a:chExt cy="0" cx="0"/>
        </a:xfrm>
      </p:grpSpPr>
      <p:sp>
        <p:nvSpPr>
          <p:cNvPr id="116" name="Shape 11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17" name="Shape 11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7" name="Shape 7"/>
        <p:cNvGrpSpPr/>
        <p:nvPr/>
      </p:nvGrpSpPr>
      <p:grpSpPr>
        <a:xfrm>
          <a:off y="0" x="0"/>
          <a:ext cy="0" cx="0"/>
          <a:chOff y="0" x="0"/>
          <a:chExt cy="0" cx="0"/>
        </a:xfrm>
      </p:grpSpPr>
      <p:sp>
        <p:nvSpPr>
          <p:cNvPr id="8" name="Shape 8"/>
          <p:cNvSpPr/>
          <p:nvPr/>
        </p:nvSpPr>
        <p:spPr>
          <a:xfrm>
            <a:off y="1200150" x="0"/>
            <a:ext cy="2743199" cx="9144000"/>
          </a:xfrm>
          <a:prstGeom prst="rect">
            <a:avLst/>
          </a:prstGeom>
          <a:solidFill>
            <a:schemeClr val="dk1">
              <a:alpha val="20000"/>
            </a:schemeClr>
          </a:solidFill>
          <a:ln>
            <a:noFill/>
          </a:ln>
        </p:spPr>
        <p:txBody>
          <a:bodyPr bIns="45700" rIns="91425" lIns="91425" tIns="45700" anchor="ctr" anchorCtr="0">
            <a:noAutofit/>
          </a:bodyPr>
          <a:lstStyle/>
          <a:p/>
        </p:txBody>
      </p:sp>
      <p:grpSp>
        <p:nvGrpSpPr>
          <p:cNvPr id="9" name="Shape 9"/>
          <p:cNvGrpSpPr/>
          <p:nvPr/>
        </p:nvGrpSpPr>
        <p:grpSpPr>
          <a:xfrm>
            <a:off y="-1078" x="0"/>
            <a:ext cy="5144627" cx="1827407"/>
            <a:chOff y="-1438" x="0"/>
            <a:chExt cy="6859503" cx="798029"/>
          </a:xfrm>
        </p:grpSpPr>
        <p:sp>
          <p:nvSpPr>
            <p:cNvPr id="10" name="Shape 10"/>
            <p:cNvSpPr/>
            <p:nvPr/>
          </p:nvSpPr>
          <p:spPr>
            <a:xfrm>
              <a:off y="-1438" x="0"/>
              <a:ext cy="6858065" cx="798029"/>
            </a:xfrm>
            <a:custGeom>
              <a:pathLst>
                <a:path w="500332" extrusionOk="0" h="6875253">
                  <a:moveTo>
                    <a:pt y="0" x="0"/>
                  </a:moveTo>
                  <a:lnTo>
                    <a:pt y="0" x="500332"/>
                  </a:lnTo>
                  <a:lnTo>
                    <a:pt y="6875253" x="301925"/>
                  </a:lnTo>
                  <a:lnTo>
                    <a:pt y="6875253" x="0"/>
                  </a:lnTo>
                  <a:lnTo>
                    <a:pt y="0" x="0"/>
                  </a:lnTo>
                  <a:close/>
                </a:path>
              </a:pathLst>
            </a:custGeom>
            <a:solidFill>
              <a:schemeClr val="dk2">
                <a:alpha val="20000"/>
              </a:schemeClr>
            </a:solidFill>
            <a:ln>
              <a:noFill/>
            </a:ln>
          </p:spPr>
          <p:txBody>
            <a:bodyPr bIns="45700" rIns="91425" lIns="91425" tIns="45700" anchor="ctr" anchorCtr="0">
              <a:noAutofit/>
            </a:bodyPr>
            <a:lstStyle/>
            <a:p/>
          </p:txBody>
        </p:sp>
        <p:sp>
          <p:nvSpPr>
            <p:cNvPr id="11" name="Shape 11"/>
            <p:cNvSpPr/>
            <p:nvPr/>
          </p:nvSpPr>
          <p:spPr>
            <a:xfrm>
              <a:off y="0" x="0"/>
              <a:ext cy="6858065" cx="399014"/>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grpSp>
        <p:nvGrpSpPr>
          <p:cNvPr id="12" name="Shape 12"/>
          <p:cNvGrpSpPr/>
          <p:nvPr/>
        </p:nvGrpSpPr>
        <p:grpSpPr>
          <a:xfrm flipH="1">
            <a:off y="0" x="7316591"/>
            <a:ext cy="5144627" cx="1827407"/>
            <a:chOff y="-1438" x="0"/>
            <a:chExt cy="6859503" cx="798029"/>
          </a:xfrm>
        </p:grpSpPr>
        <p:sp>
          <p:nvSpPr>
            <p:cNvPr id="13" name="Shape 13"/>
            <p:cNvSpPr/>
            <p:nvPr/>
          </p:nvSpPr>
          <p:spPr>
            <a:xfrm>
              <a:off y="-1438" x="0"/>
              <a:ext cy="6858065" cx="798029"/>
            </a:xfrm>
            <a:custGeom>
              <a:pathLst>
                <a:path w="500332" extrusionOk="0" h="6875253">
                  <a:moveTo>
                    <a:pt y="0" x="0"/>
                  </a:moveTo>
                  <a:lnTo>
                    <a:pt y="0" x="500332"/>
                  </a:lnTo>
                  <a:lnTo>
                    <a:pt y="6875253" x="301925"/>
                  </a:lnTo>
                  <a:lnTo>
                    <a:pt y="6875253" x="0"/>
                  </a:lnTo>
                  <a:lnTo>
                    <a:pt y="0" x="0"/>
                  </a:lnTo>
                  <a:close/>
                </a:path>
              </a:pathLst>
            </a:custGeom>
            <a:solidFill>
              <a:schemeClr val="dk2">
                <a:alpha val="20000"/>
              </a:schemeClr>
            </a:solidFill>
            <a:ln>
              <a:noFill/>
            </a:ln>
          </p:spPr>
          <p:txBody>
            <a:bodyPr bIns="45700" rIns="91425" lIns="91425" tIns="45700" anchor="ctr" anchorCtr="0">
              <a:noAutofit/>
            </a:bodyPr>
            <a:lstStyle/>
            <a:p/>
          </p:txBody>
        </p:sp>
        <p:sp>
          <p:nvSpPr>
            <p:cNvPr id="14" name="Shape 14"/>
            <p:cNvSpPr/>
            <p:nvPr/>
          </p:nvSpPr>
          <p:spPr>
            <a:xfrm>
              <a:off y="0" x="0"/>
              <a:ext cy="6858065" cx="399014"/>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sp>
        <p:nvSpPr>
          <p:cNvPr id="15" name="Shape 15"/>
          <p:cNvSpPr txBox="1"/>
          <p:nvPr>
            <p:ph type="ctrTitle"/>
          </p:nvPr>
        </p:nvSpPr>
        <p:spPr>
          <a:xfrm>
            <a:off y="1568184" x="685800"/>
            <a:ext cy="1238099" cx="7772400"/>
          </a:xfrm>
          <a:prstGeom prst="rect">
            <a:avLst/>
          </a:prstGeom>
        </p:spPr>
        <p:txBody>
          <a:bodyPr bIns="91425" rIns="91425" lIns="91425" tIns="91425" anchor="b" anchorCtr="0"/>
          <a:lstStyle>
            <a:lvl1pPr algn="ctr" indent="304800">
              <a:buSzPct val="100000"/>
              <a:defRPr sz="4800"/>
            </a:lvl1pPr>
            <a:lvl2pPr algn="ctr" indent="304800">
              <a:buSzPct val="100000"/>
              <a:defRPr sz="4800"/>
            </a:lvl2pPr>
            <a:lvl3pPr algn="ctr" indent="304800">
              <a:buSzPct val="100000"/>
              <a:defRPr sz="4800"/>
            </a:lvl3pPr>
            <a:lvl4pPr algn="ctr" indent="304800">
              <a:buSzPct val="100000"/>
              <a:defRPr sz="4800"/>
            </a:lvl4pPr>
            <a:lvl5pPr algn="ctr" indent="304800">
              <a:buSzPct val="100000"/>
              <a:defRPr sz="4800"/>
            </a:lvl5pPr>
            <a:lvl6pPr algn="ctr" indent="304800">
              <a:buSzPct val="100000"/>
              <a:defRPr sz="4800"/>
            </a:lvl6pPr>
            <a:lvl7pPr algn="ctr" indent="304800">
              <a:buSzPct val="100000"/>
              <a:defRPr sz="4800"/>
            </a:lvl7pPr>
            <a:lvl8pPr algn="ctr" indent="304800">
              <a:buSzPct val="100000"/>
              <a:defRPr sz="4800"/>
            </a:lvl8pPr>
            <a:lvl9pPr algn="ctr" indent="304800">
              <a:buSzPct val="100000"/>
              <a:defRPr sz="4800"/>
            </a:lvl9pPr>
          </a:lstStyle>
          <a:p/>
        </p:txBody>
      </p:sp>
      <p:sp>
        <p:nvSpPr>
          <p:cNvPr id="16" name="Shape 16"/>
          <p:cNvSpPr txBox="1"/>
          <p:nvPr>
            <p:ph idx="1" type="subTitle"/>
          </p:nvPr>
        </p:nvSpPr>
        <p:spPr>
          <a:xfrm>
            <a:off y="2914650" x="685800"/>
            <a:ext cy="658500" cx="7772400"/>
          </a:xfrm>
          <a:prstGeom prst="rect">
            <a:avLst/>
          </a:prstGeom>
        </p:spPr>
        <p:txBody>
          <a:bodyPr bIns="91425" rIns="91425" lIns="91425" tIns="91425" anchor="t" anchorCtr="0"/>
          <a:lstStyle>
            <a:lvl1pPr algn="ctr" indent="152400" marL="0">
              <a:spcBef>
                <a:spcPts val="0"/>
              </a:spcBef>
              <a:buClr>
                <a:schemeClr val="lt2"/>
              </a:buClr>
              <a:buSzPct val="100000"/>
              <a:buNone/>
              <a:defRPr sz="2400">
                <a:solidFill>
                  <a:schemeClr val="lt2"/>
                </a:solidFill>
              </a:defRPr>
            </a:lvl1pPr>
            <a:lvl2pPr algn="ctr" indent="152400" marL="0">
              <a:spcBef>
                <a:spcPts val="0"/>
              </a:spcBef>
              <a:buClr>
                <a:schemeClr val="lt2"/>
              </a:buClr>
              <a:buNone/>
              <a:defRPr>
                <a:solidFill>
                  <a:schemeClr val="lt2"/>
                </a:solidFill>
              </a:defRPr>
            </a:lvl2pPr>
            <a:lvl3pPr algn="ctr" indent="152400" marL="0">
              <a:spcBef>
                <a:spcPts val="0"/>
              </a:spcBef>
              <a:buClr>
                <a:schemeClr val="lt2"/>
              </a:buClr>
              <a:buNone/>
              <a:defRPr>
                <a:solidFill>
                  <a:schemeClr val="lt2"/>
                </a:solidFill>
              </a:defRPr>
            </a:lvl3pPr>
            <a:lvl4pPr algn="ctr" indent="152400" marL="0">
              <a:spcBef>
                <a:spcPts val="0"/>
              </a:spcBef>
              <a:buClr>
                <a:schemeClr val="lt2"/>
              </a:buClr>
              <a:buSzPct val="100000"/>
              <a:buNone/>
              <a:defRPr sz="2400">
                <a:solidFill>
                  <a:schemeClr val="lt2"/>
                </a:solidFill>
              </a:defRPr>
            </a:lvl4pPr>
            <a:lvl5pPr algn="ctr" indent="152400" marL="0">
              <a:spcBef>
                <a:spcPts val="0"/>
              </a:spcBef>
              <a:buClr>
                <a:schemeClr val="lt2"/>
              </a:buClr>
              <a:buSzPct val="100000"/>
              <a:buNone/>
              <a:defRPr sz="2400">
                <a:solidFill>
                  <a:schemeClr val="lt2"/>
                </a:solidFill>
              </a:defRPr>
            </a:lvl5pPr>
            <a:lvl6pPr algn="ctr" indent="152400" marL="0">
              <a:spcBef>
                <a:spcPts val="0"/>
              </a:spcBef>
              <a:buClr>
                <a:schemeClr val="lt2"/>
              </a:buClr>
              <a:buSzPct val="100000"/>
              <a:buNone/>
              <a:defRPr sz="2400">
                <a:solidFill>
                  <a:schemeClr val="lt2"/>
                </a:solidFill>
              </a:defRPr>
            </a:lvl6pPr>
            <a:lvl7pPr algn="ctr" indent="152400" marL="0">
              <a:spcBef>
                <a:spcPts val="0"/>
              </a:spcBef>
              <a:buClr>
                <a:schemeClr val="lt2"/>
              </a:buClr>
              <a:buSzPct val="100000"/>
              <a:buNone/>
              <a:defRPr sz="2400">
                <a:solidFill>
                  <a:schemeClr val="lt2"/>
                </a:solidFill>
              </a:defRPr>
            </a:lvl7pPr>
            <a:lvl8pPr algn="ctr" indent="152400" marL="0">
              <a:spcBef>
                <a:spcPts val="0"/>
              </a:spcBef>
              <a:buClr>
                <a:schemeClr val="lt2"/>
              </a:buClr>
              <a:buSzPct val="100000"/>
              <a:buNone/>
              <a:defRPr sz="2400">
                <a:solidFill>
                  <a:schemeClr val="lt2"/>
                </a:solidFill>
              </a:defRPr>
            </a:lvl8pPr>
            <a:lvl9pPr algn="ctr" indent="152400" marL="0">
              <a:spcBef>
                <a:spcPts val="0"/>
              </a:spcBef>
              <a:buClr>
                <a:schemeClr val="lt2"/>
              </a:buClr>
              <a:buSzPct val="100000"/>
              <a:buNone/>
              <a:defRPr sz="2400">
                <a:solidFill>
                  <a:schemeClr val="lt2"/>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7" name="Shape 17"/>
        <p:cNvGrpSpPr/>
        <p:nvPr/>
      </p:nvGrpSpPr>
      <p:grpSpPr>
        <a:xfrm>
          <a:off y="0" x="0"/>
          <a:ext cy="0" cx="0"/>
          <a:chOff y="0" x="0"/>
          <a:chExt cy="0" cx="0"/>
        </a:xfrm>
      </p:grpSpPr>
      <p:sp>
        <p:nvSpPr>
          <p:cNvPr id="18" name="Shape 18"/>
          <p:cNvSpPr/>
          <p:nvPr/>
        </p:nvSpPr>
        <p:spPr>
          <a:xfrm>
            <a:off y="-1078" x="0"/>
            <a:ext cy="1144199" cx="9144000"/>
          </a:xfrm>
          <a:prstGeom prst="rect">
            <a:avLst/>
          </a:prstGeom>
          <a:solidFill>
            <a:schemeClr val="dk2">
              <a:alpha val="20000"/>
            </a:schemeClr>
          </a:solidFill>
          <a:ln>
            <a:noFill/>
          </a:ln>
        </p:spPr>
        <p:txBody>
          <a:bodyPr bIns="45700" rIns="91425" lIns="91425" tIns="45700" anchor="ctr" anchorCtr="0">
            <a:noAutofit/>
          </a:bodyPr>
          <a:lstStyle/>
          <a:p/>
        </p:txBody>
      </p:sp>
      <p:grpSp>
        <p:nvGrpSpPr>
          <p:cNvPr id="19" name="Shape 19"/>
          <p:cNvGrpSpPr/>
          <p:nvPr/>
        </p:nvGrpSpPr>
        <p:grpSpPr>
          <a:xfrm>
            <a:off y="-1078" x="0"/>
            <a:ext cy="5144627" cx="649180"/>
            <a:chOff y="-1438" x="0"/>
            <a:chExt cy="6859503" cx="649180"/>
          </a:xfrm>
        </p:grpSpPr>
        <p:sp>
          <p:nvSpPr>
            <p:cNvPr id="20" name="Shape 20"/>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rgbClr val="5A6378">
                <a:alpha val="9803"/>
              </a:srgbClr>
            </a:solidFill>
            <a:ln>
              <a:noFill/>
            </a:ln>
          </p:spPr>
          <p:txBody>
            <a:bodyPr bIns="45700" rIns="91425" lIns="91425" tIns="45700" anchor="ctr" anchorCtr="0">
              <a:noAutofit/>
            </a:bodyPr>
            <a:lstStyle/>
            <a:p/>
          </p:txBody>
        </p:sp>
        <p:sp>
          <p:nvSpPr>
            <p:cNvPr id="21" name="Shape 21"/>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grpSp>
        <p:nvGrpSpPr>
          <p:cNvPr id="22" name="Shape 22"/>
          <p:cNvGrpSpPr/>
          <p:nvPr/>
        </p:nvGrpSpPr>
        <p:grpSpPr>
          <a:xfrm flipH="1">
            <a:off y="0" x="8494493"/>
            <a:ext cy="5144627" cx="649180"/>
            <a:chOff y="-1438" x="0"/>
            <a:chExt cy="6859503" cx="649180"/>
          </a:xfrm>
        </p:grpSpPr>
        <p:sp>
          <p:nvSpPr>
            <p:cNvPr id="23" name="Shape 23"/>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rgbClr val="5A6378">
                <a:alpha val="9803"/>
              </a:srgbClr>
            </a:solidFill>
            <a:ln>
              <a:noFill/>
            </a:ln>
          </p:spPr>
          <p:txBody>
            <a:bodyPr bIns="45700" rIns="91425" lIns="91425" tIns="45700" anchor="ctr" anchorCtr="0">
              <a:noAutofit/>
            </a:bodyPr>
            <a:lstStyle/>
            <a:p/>
          </p:txBody>
        </p:sp>
        <p:sp>
          <p:nvSpPr>
            <p:cNvPr id="24" name="Shape 24"/>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sp>
        <p:nvSpPr>
          <p:cNvPr id="25" name="Shape 25"/>
          <p:cNvSpPr/>
          <p:nvPr/>
        </p:nvSpPr>
        <p:spPr>
          <a:xfrm>
            <a:off y="4743450" x="0"/>
            <a:ext cy="401099" cx="9144000"/>
          </a:xfrm>
          <a:prstGeom prst="rect">
            <a:avLst/>
          </a:prstGeom>
          <a:solidFill>
            <a:schemeClr val="dk1">
              <a:alpha val="14901"/>
            </a:schemeClr>
          </a:solidFill>
          <a:ln>
            <a:noFill/>
          </a:ln>
        </p:spPr>
        <p:txBody>
          <a:bodyPr bIns="45700" rIns="91425" lIns="91425" tIns="45700" anchor="ctr" anchorCtr="0">
            <a:noAutofit/>
          </a:bodyPr>
          <a:lstStyle/>
          <a:p/>
        </p:txBody>
      </p:sp>
      <p:sp>
        <p:nvSpPr>
          <p:cNvPr id="26" name="Shape 26"/>
          <p:cNvSpPr txBox="1"/>
          <p:nvPr>
            <p:ph type="title"/>
          </p:nvPr>
        </p:nvSpPr>
        <p:spPr>
          <a:xfrm>
            <a:off y="205978" x="457200"/>
            <a:ext cy="85740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27" name="Shape 27"/>
          <p:cNvSpPr txBox="1"/>
          <p:nvPr>
            <p:ph idx="1" type="body"/>
          </p:nvPr>
        </p:nvSpPr>
        <p:spPr>
          <a:xfrm>
            <a:off y="1200150" x="457200"/>
            <a:ext cy="3725699" cx="82296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8" name="Shape 28"/>
        <p:cNvGrpSpPr/>
        <p:nvPr/>
      </p:nvGrpSpPr>
      <p:grpSpPr>
        <a:xfrm>
          <a:off y="0" x="0"/>
          <a:ext cy="0" cx="0"/>
          <a:chOff y="0" x="0"/>
          <a:chExt cy="0" cx="0"/>
        </a:xfrm>
      </p:grpSpPr>
      <p:sp>
        <p:nvSpPr>
          <p:cNvPr id="29" name="Shape 29"/>
          <p:cNvSpPr/>
          <p:nvPr/>
        </p:nvSpPr>
        <p:spPr>
          <a:xfrm>
            <a:off y="-1078" x="0"/>
            <a:ext cy="1144199" cx="9144000"/>
          </a:xfrm>
          <a:prstGeom prst="rect">
            <a:avLst/>
          </a:prstGeom>
          <a:solidFill>
            <a:schemeClr val="dk2">
              <a:alpha val="20000"/>
            </a:schemeClr>
          </a:solidFill>
          <a:ln>
            <a:noFill/>
          </a:ln>
        </p:spPr>
        <p:txBody>
          <a:bodyPr bIns="45700" rIns="91425" lIns="91425" tIns="45700" anchor="ctr" anchorCtr="0">
            <a:noAutofit/>
          </a:bodyPr>
          <a:lstStyle/>
          <a:p/>
        </p:txBody>
      </p:sp>
      <p:grpSp>
        <p:nvGrpSpPr>
          <p:cNvPr id="30" name="Shape 30"/>
          <p:cNvGrpSpPr/>
          <p:nvPr/>
        </p:nvGrpSpPr>
        <p:grpSpPr>
          <a:xfrm>
            <a:off y="-1078" x="0"/>
            <a:ext cy="5144627" cx="649180"/>
            <a:chOff y="-1438" x="0"/>
            <a:chExt cy="6859503" cx="649180"/>
          </a:xfrm>
        </p:grpSpPr>
        <p:sp>
          <p:nvSpPr>
            <p:cNvPr id="31" name="Shape 31"/>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sp>
          <p:nvSpPr>
            <p:cNvPr id="32" name="Shape 32"/>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grpSp>
        <p:nvGrpSpPr>
          <p:cNvPr id="33" name="Shape 33"/>
          <p:cNvGrpSpPr/>
          <p:nvPr/>
        </p:nvGrpSpPr>
        <p:grpSpPr>
          <a:xfrm flipH="1">
            <a:off y="0" x="8494493"/>
            <a:ext cy="5144627" cx="649180"/>
            <a:chOff y="-1438" x="0"/>
            <a:chExt cy="6859503" cx="649180"/>
          </a:xfrm>
        </p:grpSpPr>
        <p:sp>
          <p:nvSpPr>
            <p:cNvPr id="34" name="Shape 34"/>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rgbClr val="5A6378">
                <a:alpha val="9803"/>
              </a:srgbClr>
            </a:solidFill>
            <a:ln>
              <a:noFill/>
            </a:ln>
          </p:spPr>
          <p:txBody>
            <a:bodyPr bIns="45700" rIns="91425" lIns="91425" tIns="45700" anchor="ctr" anchorCtr="0">
              <a:noAutofit/>
            </a:bodyPr>
            <a:lstStyle/>
            <a:p/>
          </p:txBody>
        </p:sp>
        <p:sp>
          <p:nvSpPr>
            <p:cNvPr id="35" name="Shape 35"/>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sp>
        <p:nvSpPr>
          <p:cNvPr id="36" name="Shape 36"/>
          <p:cNvSpPr/>
          <p:nvPr/>
        </p:nvSpPr>
        <p:spPr>
          <a:xfrm>
            <a:off y="4743450" x="0"/>
            <a:ext cy="401099" cx="9144000"/>
          </a:xfrm>
          <a:prstGeom prst="rect">
            <a:avLst/>
          </a:prstGeom>
          <a:solidFill>
            <a:schemeClr val="dk1">
              <a:alpha val="14901"/>
            </a:schemeClr>
          </a:solidFill>
          <a:ln>
            <a:noFill/>
          </a:ln>
        </p:spPr>
        <p:txBody>
          <a:bodyPr bIns="45700" rIns="91425" lIns="91425" tIns="45700" anchor="ctr" anchorCtr="0">
            <a:noAutofit/>
          </a:bodyPr>
          <a:lstStyle/>
          <a:p/>
        </p:txBody>
      </p:sp>
      <p:sp>
        <p:nvSpPr>
          <p:cNvPr id="37" name="Shape 37"/>
          <p:cNvSpPr txBox="1"/>
          <p:nvPr>
            <p:ph type="title"/>
          </p:nvPr>
        </p:nvSpPr>
        <p:spPr>
          <a:xfrm>
            <a:off y="205978" x="457200"/>
            <a:ext cy="85740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38" name="Shape 38"/>
          <p:cNvSpPr txBox="1"/>
          <p:nvPr>
            <p:ph idx="1" type="body"/>
          </p:nvPr>
        </p:nvSpPr>
        <p:spPr>
          <a:xfrm>
            <a:off y="1200150" x="457200"/>
            <a:ext cy="3725699" cx="39945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39" name="Shape 39"/>
          <p:cNvSpPr txBox="1"/>
          <p:nvPr>
            <p:ph idx="2" type="body"/>
          </p:nvPr>
        </p:nvSpPr>
        <p:spPr>
          <a:xfrm>
            <a:off y="1200150" x="4692273"/>
            <a:ext cy="3725699" cx="39945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0" name="Shape 40"/>
        <p:cNvGrpSpPr/>
        <p:nvPr/>
      </p:nvGrpSpPr>
      <p:grpSpPr>
        <a:xfrm>
          <a:off y="0" x="0"/>
          <a:ext cy="0" cx="0"/>
          <a:chOff y="0" x="0"/>
          <a:chExt cy="0" cx="0"/>
        </a:xfrm>
      </p:grpSpPr>
      <p:sp>
        <p:nvSpPr>
          <p:cNvPr id="41" name="Shape 41"/>
          <p:cNvSpPr/>
          <p:nvPr/>
        </p:nvSpPr>
        <p:spPr>
          <a:xfrm>
            <a:off y="-1078" x="0"/>
            <a:ext cy="1144199" cx="9144000"/>
          </a:xfrm>
          <a:prstGeom prst="rect">
            <a:avLst/>
          </a:prstGeom>
          <a:solidFill>
            <a:schemeClr val="dk2">
              <a:alpha val="20000"/>
            </a:schemeClr>
          </a:solidFill>
          <a:ln>
            <a:noFill/>
          </a:ln>
        </p:spPr>
        <p:txBody>
          <a:bodyPr bIns="45700" rIns="91425" lIns="91425" tIns="45700" anchor="ctr" anchorCtr="0">
            <a:noAutofit/>
          </a:bodyPr>
          <a:lstStyle/>
          <a:p/>
        </p:txBody>
      </p:sp>
      <p:grpSp>
        <p:nvGrpSpPr>
          <p:cNvPr id="42" name="Shape 42"/>
          <p:cNvGrpSpPr/>
          <p:nvPr/>
        </p:nvGrpSpPr>
        <p:grpSpPr>
          <a:xfrm>
            <a:off y="-1078" x="0"/>
            <a:ext cy="5144627" cx="649180"/>
            <a:chOff y="-1438" x="0"/>
            <a:chExt cy="6859503" cx="649180"/>
          </a:xfrm>
        </p:grpSpPr>
        <p:sp>
          <p:nvSpPr>
            <p:cNvPr id="43" name="Shape 43"/>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sp>
          <p:nvSpPr>
            <p:cNvPr id="44" name="Shape 44"/>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grpSp>
        <p:nvGrpSpPr>
          <p:cNvPr id="45" name="Shape 45"/>
          <p:cNvGrpSpPr/>
          <p:nvPr/>
        </p:nvGrpSpPr>
        <p:grpSpPr>
          <a:xfrm flipH="1">
            <a:off y="0" x="8494493"/>
            <a:ext cy="5144627" cx="649180"/>
            <a:chOff y="-1438" x="0"/>
            <a:chExt cy="6859503" cx="649180"/>
          </a:xfrm>
        </p:grpSpPr>
        <p:sp>
          <p:nvSpPr>
            <p:cNvPr id="46" name="Shape 46"/>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sp>
          <p:nvSpPr>
            <p:cNvPr id="47" name="Shape 47"/>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sp>
        <p:nvSpPr>
          <p:cNvPr id="48" name="Shape 48"/>
          <p:cNvSpPr/>
          <p:nvPr/>
        </p:nvSpPr>
        <p:spPr>
          <a:xfrm>
            <a:off y="4743450" x="0"/>
            <a:ext cy="401099" cx="9144000"/>
          </a:xfrm>
          <a:prstGeom prst="rect">
            <a:avLst/>
          </a:prstGeom>
          <a:solidFill>
            <a:schemeClr val="dk1">
              <a:alpha val="14901"/>
            </a:schemeClr>
          </a:solidFill>
          <a:ln>
            <a:noFill/>
          </a:ln>
        </p:spPr>
        <p:txBody>
          <a:bodyPr bIns="45700" rIns="91425" lIns="91425" tIns="45700" anchor="ctr" anchorCtr="0">
            <a:noAutofit/>
          </a:bodyPr>
          <a:lstStyle/>
          <a:p/>
        </p:txBody>
      </p:sp>
      <p:sp>
        <p:nvSpPr>
          <p:cNvPr id="49" name="Shape 49"/>
          <p:cNvSpPr txBox="1"/>
          <p:nvPr>
            <p:ph type="title"/>
          </p:nvPr>
        </p:nvSpPr>
        <p:spPr>
          <a:xfrm>
            <a:off y="205978" x="457200"/>
            <a:ext cy="85740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50" name="Shape 50"/>
        <p:cNvGrpSpPr/>
        <p:nvPr/>
      </p:nvGrpSpPr>
      <p:grpSpPr>
        <a:xfrm>
          <a:off y="0" x="0"/>
          <a:ext cy="0" cx="0"/>
          <a:chOff y="0" x="0"/>
          <a:chExt cy="0" cx="0"/>
        </a:xfrm>
      </p:grpSpPr>
      <p:sp>
        <p:nvSpPr>
          <p:cNvPr id="51" name="Shape 51"/>
          <p:cNvSpPr/>
          <p:nvPr/>
        </p:nvSpPr>
        <p:spPr>
          <a:xfrm>
            <a:off y="-1078" x="0"/>
            <a:ext cy="1144199" cx="9144000"/>
          </a:xfrm>
          <a:prstGeom prst="rect">
            <a:avLst/>
          </a:prstGeom>
          <a:solidFill>
            <a:schemeClr val="dk2">
              <a:alpha val="20000"/>
            </a:schemeClr>
          </a:solidFill>
          <a:ln>
            <a:noFill/>
          </a:ln>
        </p:spPr>
        <p:txBody>
          <a:bodyPr bIns="45700" rIns="91425" lIns="91425" tIns="45700" anchor="ctr" anchorCtr="0">
            <a:noAutofit/>
          </a:bodyPr>
          <a:lstStyle/>
          <a:p/>
        </p:txBody>
      </p:sp>
      <p:grpSp>
        <p:nvGrpSpPr>
          <p:cNvPr id="52" name="Shape 52"/>
          <p:cNvGrpSpPr/>
          <p:nvPr/>
        </p:nvGrpSpPr>
        <p:grpSpPr>
          <a:xfrm>
            <a:off y="-1078" x="0"/>
            <a:ext cy="5144627" cx="649180"/>
            <a:chOff y="-1438" x="0"/>
            <a:chExt cy="6859503" cx="649180"/>
          </a:xfrm>
        </p:grpSpPr>
        <p:sp>
          <p:nvSpPr>
            <p:cNvPr id="53" name="Shape 53"/>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sp>
          <p:nvSpPr>
            <p:cNvPr id="54" name="Shape 54"/>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grpSp>
        <p:nvGrpSpPr>
          <p:cNvPr id="55" name="Shape 55"/>
          <p:cNvGrpSpPr/>
          <p:nvPr/>
        </p:nvGrpSpPr>
        <p:grpSpPr>
          <a:xfrm flipH="1">
            <a:off y="0" x="8494493"/>
            <a:ext cy="5144627" cx="649180"/>
            <a:chOff y="-1438" x="0"/>
            <a:chExt cy="6859503" cx="649180"/>
          </a:xfrm>
        </p:grpSpPr>
        <p:sp>
          <p:nvSpPr>
            <p:cNvPr id="56" name="Shape 56"/>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sp>
          <p:nvSpPr>
            <p:cNvPr id="57" name="Shape 57"/>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sp>
        <p:nvSpPr>
          <p:cNvPr id="58" name="Shape 58"/>
          <p:cNvSpPr/>
          <p:nvPr/>
        </p:nvSpPr>
        <p:spPr>
          <a:xfrm>
            <a:off y="4743450" x="0"/>
            <a:ext cy="401099" cx="9144000"/>
          </a:xfrm>
          <a:prstGeom prst="rect">
            <a:avLst/>
          </a:prstGeom>
          <a:solidFill>
            <a:schemeClr val="dk1">
              <a:alpha val="14901"/>
            </a:schemeClr>
          </a:solidFill>
          <a:ln>
            <a:noFill/>
          </a:ln>
        </p:spPr>
        <p:txBody>
          <a:bodyPr bIns="45700" rIns="91425" lIns="91425" tIns="45700" anchor="ctr" anchorCtr="0">
            <a:noAutofit/>
          </a:bodyPr>
          <a:lstStyle/>
          <a:p/>
        </p:txBody>
      </p:sp>
      <p:sp>
        <p:nvSpPr>
          <p:cNvPr id="59" name="Shape 59"/>
          <p:cNvSpPr txBox="1"/>
          <p:nvPr>
            <p:ph idx="1" type="body"/>
          </p:nvPr>
        </p:nvSpPr>
        <p:spPr>
          <a:xfrm>
            <a:off y="4406309" x="457200"/>
            <a:ext cy="519599" cx="8229600"/>
          </a:xfrm>
          <a:prstGeom prst="rect">
            <a:avLst/>
          </a:prstGeom>
        </p:spPr>
        <p:txBody>
          <a:bodyPr bIns="91425" rIns="91425" lIns="91425" tIns="91425" anchor="t" anchorCtr="0"/>
          <a:lstStyle>
            <a:lvl1pPr algn="ctr" indent="-171450" marL="285750">
              <a:spcBef>
                <a:spcPts val="0"/>
              </a:spcBef>
              <a:buClr>
                <a:schemeClr val="lt2"/>
              </a:buClr>
              <a:buSzPct val="100000"/>
              <a:buNone/>
              <a:defRPr sz="1800">
                <a:solidFill>
                  <a:schemeClr val="lt2"/>
                </a:solidFill>
              </a:defRPr>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0" name="Shape 60"/>
        <p:cNvGrpSpPr/>
        <p:nvPr/>
      </p:nvGrpSpPr>
      <p:grpSpPr>
        <a:xfrm>
          <a:off y="0" x="0"/>
          <a:ext cy="0" cx="0"/>
          <a:chOff y="0" x="0"/>
          <a:chExt cy="0" cx="0"/>
        </a:xfrm>
      </p:grpSpPr>
      <p:sp>
        <p:nvSpPr>
          <p:cNvPr id="61" name="Shape 61"/>
          <p:cNvSpPr/>
          <p:nvPr/>
        </p:nvSpPr>
        <p:spPr>
          <a:xfrm>
            <a:off y="-1078" x="0"/>
            <a:ext cy="1144199" cx="9144000"/>
          </a:xfrm>
          <a:prstGeom prst="rect">
            <a:avLst/>
          </a:prstGeom>
          <a:solidFill>
            <a:schemeClr val="dk2">
              <a:alpha val="20000"/>
            </a:schemeClr>
          </a:solidFill>
          <a:ln>
            <a:noFill/>
          </a:ln>
        </p:spPr>
        <p:txBody>
          <a:bodyPr bIns="45700" rIns="91425" lIns="91425" tIns="45700" anchor="ctr" anchorCtr="0">
            <a:noAutofit/>
          </a:bodyPr>
          <a:lstStyle/>
          <a:p/>
        </p:txBody>
      </p:sp>
      <p:grpSp>
        <p:nvGrpSpPr>
          <p:cNvPr id="62" name="Shape 62"/>
          <p:cNvGrpSpPr/>
          <p:nvPr/>
        </p:nvGrpSpPr>
        <p:grpSpPr>
          <a:xfrm>
            <a:off y="-1078" x="0"/>
            <a:ext cy="5144627" cx="649180"/>
            <a:chOff y="-1438" x="0"/>
            <a:chExt cy="6859503" cx="649180"/>
          </a:xfrm>
        </p:grpSpPr>
        <p:sp>
          <p:nvSpPr>
            <p:cNvPr id="63" name="Shape 63"/>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sp>
          <p:nvSpPr>
            <p:cNvPr id="64" name="Shape 64"/>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grpSp>
        <p:nvGrpSpPr>
          <p:cNvPr id="65" name="Shape 65"/>
          <p:cNvGrpSpPr/>
          <p:nvPr/>
        </p:nvGrpSpPr>
        <p:grpSpPr>
          <a:xfrm flipH="1">
            <a:off y="0" x="8494493"/>
            <a:ext cy="5144627" cx="649180"/>
            <a:chOff y="-1438" x="0"/>
            <a:chExt cy="6859503" cx="649180"/>
          </a:xfrm>
        </p:grpSpPr>
        <p:sp>
          <p:nvSpPr>
            <p:cNvPr id="66" name="Shape 66"/>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sp>
          <p:nvSpPr>
            <p:cNvPr id="67" name="Shape 67"/>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sp>
        <p:nvSpPr>
          <p:cNvPr id="68" name="Shape 68"/>
          <p:cNvSpPr/>
          <p:nvPr/>
        </p:nvSpPr>
        <p:spPr>
          <a:xfrm>
            <a:off y="4743450" x="0"/>
            <a:ext cy="401099" cx="9144000"/>
          </a:xfrm>
          <a:prstGeom prst="rect">
            <a:avLst/>
          </a:prstGeom>
          <a:solidFill>
            <a:schemeClr val="dk1">
              <a:alpha val="14901"/>
            </a:schemeClr>
          </a:solidFill>
          <a:ln>
            <a:noFill/>
          </a:ln>
        </p:spPr>
        <p:txBody>
          <a:bodyPr bIns="45700" rIns="91425" lIns="91425" tIns="45700" anchor="ctr" anchorCtr="0">
            <a:noAutofit/>
          </a:bodyPr>
          <a:lstStyle/>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2.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chemeClr val="dk2"/>
            </a:gs>
            <a:gs pos="100000">
              <a:schemeClr val="dk1"/>
            </a:gs>
          </a:gsLst>
          <a:path path="circle">
            <a:fillToRect t="50%" b="50%" r="50%" l="50%"/>
          </a:path>
          <a:tileRect/>
        </a:gradFill>
      </p:bgPr>
    </p:bg>
    <p:spTree>
      <p:nvGrpSpPr>
        <p:cNvPr id="4" name="Shape 4"/>
        <p:cNvGrpSpPr/>
        <p:nvPr/>
      </p:nvGrpSpPr>
      <p:grpSpPr>
        <a:xfrm>
          <a:off y="0" x="0"/>
          <a:ext cy="0" cx="0"/>
          <a:chOff y="0" x="0"/>
          <a:chExt cy="0" cx="0"/>
        </a:xfrm>
      </p:grpSpPr>
      <p:sp>
        <p:nvSpPr>
          <p:cNvPr id="5" name="Shape 5"/>
          <p:cNvSpPr txBox="1"/>
          <p:nvPr>
            <p:ph type="title"/>
          </p:nvPr>
        </p:nvSpPr>
        <p:spPr>
          <a:xfrm>
            <a:off y="205978" x="457200"/>
            <a:ext cy="857400" cx="8229600"/>
          </a:xfrm>
          <a:prstGeom prst="rect">
            <a:avLst/>
          </a:prstGeom>
        </p:spPr>
        <p:txBody>
          <a:bodyPr bIns="91425" rIns="91425" lIns="91425" tIns="91425" anchor="b" anchorCtr="0"/>
          <a:lstStyle>
            <a:lvl1pPr marL="0">
              <a:buClr>
                <a:schemeClr val="lt2"/>
              </a:buClr>
              <a:buSzPct val="100000"/>
              <a:buFont typeface="Trebuchet MS"/>
              <a:buNone/>
              <a:defRPr b="1" sz="3600">
                <a:solidFill>
                  <a:schemeClr val="lt2"/>
                </a:solidFill>
                <a:latin typeface="Trebuchet MS"/>
                <a:ea typeface="Trebuchet MS"/>
                <a:cs typeface="Trebuchet MS"/>
                <a:sym typeface="Trebuchet MS"/>
              </a:defRPr>
            </a:lvl1pPr>
            <a:lvl2pPr indent="228600" marL="0">
              <a:buClr>
                <a:schemeClr val="lt2"/>
              </a:buClr>
              <a:buSzPct val="100000"/>
              <a:buFont typeface="Trebuchet MS"/>
              <a:buNone/>
              <a:defRPr b="1" sz="3600">
                <a:solidFill>
                  <a:schemeClr val="lt2"/>
                </a:solidFill>
                <a:latin typeface="Trebuchet MS"/>
                <a:ea typeface="Trebuchet MS"/>
                <a:cs typeface="Trebuchet MS"/>
                <a:sym typeface="Trebuchet MS"/>
              </a:defRPr>
            </a:lvl2pPr>
            <a:lvl3pPr indent="228600" marL="0">
              <a:buClr>
                <a:schemeClr val="lt2"/>
              </a:buClr>
              <a:buSzPct val="100000"/>
              <a:buFont typeface="Trebuchet MS"/>
              <a:buNone/>
              <a:defRPr b="1" sz="3600">
                <a:solidFill>
                  <a:schemeClr val="lt2"/>
                </a:solidFill>
                <a:latin typeface="Trebuchet MS"/>
                <a:ea typeface="Trebuchet MS"/>
                <a:cs typeface="Trebuchet MS"/>
                <a:sym typeface="Trebuchet MS"/>
              </a:defRPr>
            </a:lvl3pPr>
            <a:lvl4pPr indent="228600" marL="0">
              <a:buClr>
                <a:schemeClr val="lt2"/>
              </a:buClr>
              <a:buSzPct val="100000"/>
              <a:buFont typeface="Trebuchet MS"/>
              <a:buNone/>
              <a:defRPr b="1" sz="3600">
                <a:solidFill>
                  <a:schemeClr val="lt2"/>
                </a:solidFill>
                <a:latin typeface="Trebuchet MS"/>
                <a:ea typeface="Trebuchet MS"/>
                <a:cs typeface="Trebuchet MS"/>
                <a:sym typeface="Trebuchet MS"/>
              </a:defRPr>
            </a:lvl4pPr>
            <a:lvl5pPr indent="228600" marL="0">
              <a:buClr>
                <a:schemeClr val="lt2"/>
              </a:buClr>
              <a:buSzPct val="100000"/>
              <a:buFont typeface="Trebuchet MS"/>
              <a:buNone/>
              <a:defRPr b="1" sz="3600">
                <a:solidFill>
                  <a:schemeClr val="lt2"/>
                </a:solidFill>
                <a:latin typeface="Trebuchet MS"/>
                <a:ea typeface="Trebuchet MS"/>
                <a:cs typeface="Trebuchet MS"/>
                <a:sym typeface="Trebuchet MS"/>
              </a:defRPr>
            </a:lvl5pPr>
            <a:lvl6pPr indent="228600" marL="0">
              <a:buClr>
                <a:schemeClr val="lt2"/>
              </a:buClr>
              <a:buSzPct val="100000"/>
              <a:buFont typeface="Trebuchet MS"/>
              <a:buNone/>
              <a:defRPr b="1" sz="3600">
                <a:solidFill>
                  <a:schemeClr val="lt2"/>
                </a:solidFill>
                <a:latin typeface="Trebuchet MS"/>
                <a:ea typeface="Trebuchet MS"/>
                <a:cs typeface="Trebuchet MS"/>
                <a:sym typeface="Trebuchet MS"/>
              </a:defRPr>
            </a:lvl6pPr>
            <a:lvl7pPr indent="228600" marL="0">
              <a:buClr>
                <a:schemeClr val="lt2"/>
              </a:buClr>
              <a:buSzPct val="100000"/>
              <a:buFont typeface="Trebuchet MS"/>
              <a:buNone/>
              <a:defRPr b="1" sz="3600">
                <a:solidFill>
                  <a:schemeClr val="lt2"/>
                </a:solidFill>
                <a:latin typeface="Trebuchet MS"/>
                <a:ea typeface="Trebuchet MS"/>
                <a:cs typeface="Trebuchet MS"/>
                <a:sym typeface="Trebuchet MS"/>
              </a:defRPr>
            </a:lvl7pPr>
            <a:lvl8pPr indent="228600" marL="0">
              <a:buClr>
                <a:schemeClr val="lt2"/>
              </a:buClr>
              <a:buSzPct val="100000"/>
              <a:buFont typeface="Trebuchet MS"/>
              <a:buNone/>
              <a:defRPr b="1" sz="3600">
                <a:solidFill>
                  <a:schemeClr val="lt2"/>
                </a:solidFill>
                <a:latin typeface="Trebuchet MS"/>
                <a:ea typeface="Trebuchet MS"/>
                <a:cs typeface="Trebuchet MS"/>
                <a:sym typeface="Trebuchet MS"/>
              </a:defRPr>
            </a:lvl8pPr>
            <a:lvl9pPr indent="228600" marL="0">
              <a:buClr>
                <a:schemeClr val="lt2"/>
              </a:buClr>
              <a:buSzPct val="100000"/>
              <a:buFont typeface="Trebuchet MS"/>
              <a:buNone/>
              <a:defRPr b="1" sz="3600">
                <a:solidFill>
                  <a:schemeClr val="lt2"/>
                </a:solidFill>
                <a:latin typeface="Trebuchet MS"/>
                <a:ea typeface="Trebuchet MS"/>
                <a:cs typeface="Trebuchet MS"/>
                <a:sym typeface="Trebuchet MS"/>
              </a:defRPr>
            </a:lvl9pPr>
          </a:lstStyle>
          <a:p/>
        </p:txBody>
      </p:sp>
      <p:sp>
        <p:nvSpPr>
          <p:cNvPr id="6" name="Shape 6"/>
          <p:cNvSpPr txBox="1"/>
          <p:nvPr>
            <p:ph idx="1" type="body"/>
          </p:nvPr>
        </p:nvSpPr>
        <p:spPr>
          <a:xfrm>
            <a:off y="1200150" x="457200"/>
            <a:ext cy="3725699" cx="8229600"/>
          </a:xfrm>
          <a:prstGeom prst="rect">
            <a:avLst/>
          </a:prstGeom>
        </p:spPr>
        <p:txBody>
          <a:bodyPr bIns="91425" rIns="91425" lIns="91425" tIns="91425" anchor="t" anchorCtr="0"/>
          <a:lstStyle>
            <a:lvl1pPr indent="-152400" marL="342900">
              <a:spcBef>
                <a:spcPts val="600"/>
              </a:spcBef>
              <a:buClr>
                <a:schemeClr val="lt1"/>
              </a:buClr>
              <a:buSzPct val="100000"/>
              <a:buFont typeface="Trebuchet MS"/>
              <a:defRPr sz="3000">
                <a:solidFill>
                  <a:schemeClr val="lt1"/>
                </a:solidFill>
                <a:latin typeface="Trebuchet MS"/>
                <a:ea typeface="Trebuchet MS"/>
                <a:cs typeface="Trebuchet MS"/>
                <a:sym typeface="Trebuchet MS"/>
              </a:defRPr>
            </a:lvl1pPr>
            <a:lvl2pPr indent="-133350" marL="742950">
              <a:spcBef>
                <a:spcPts val="480"/>
              </a:spcBef>
              <a:buClr>
                <a:schemeClr val="lt1"/>
              </a:buClr>
              <a:buSzPct val="100000"/>
              <a:buFont typeface="Trebuchet MS"/>
              <a:defRPr sz="2400">
                <a:solidFill>
                  <a:schemeClr val="lt1"/>
                </a:solidFill>
                <a:latin typeface="Trebuchet MS"/>
                <a:ea typeface="Trebuchet MS"/>
                <a:cs typeface="Trebuchet MS"/>
                <a:sym typeface="Trebuchet MS"/>
              </a:defRPr>
            </a:lvl2pPr>
            <a:lvl3pPr indent="-76200" marL="1143000">
              <a:spcBef>
                <a:spcPts val="480"/>
              </a:spcBef>
              <a:buClr>
                <a:schemeClr val="lt1"/>
              </a:buClr>
              <a:buSzPct val="100000"/>
              <a:buFont typeface="Trebuchet MS"/>
              <a:defRPr sz="2400">
                <a:solidFill>
                  <a:schemeClr val="lt1"/>
                </a:solidFill>
                <a:latin typeface="Trebuchet MS"/>
                <a:ea typeface="Trebuchet MS"/>
                <a:cs typeface="Trebuchet MS"/>
                <a:sym typeface="Trebuchet MS"/>
              </a:defRPr>
            </a:lvl3pPr>
            <a:lvl4pPr indent="-114300" marL="1600200">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4pPr>
            <a:lvl5pPr indent="-114300" marL="2057400">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5pPr>
            <a:lvl6pPr indent="-114300" marL="2514600">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6pPr>
            <a:lvl7pPr indent="-114300" marL="2971800">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7pPr>
            <a:lvl8pPr indent="-114300" marL="3429000">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8pPr>
            <a:lvl9pPr indent="-114300" marL="3886200">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 Target="../comments/comment1.xml" Type="http://schemas.openxmlformats.org/officeDocument/2006/relationships/comments" Id="rId3"/></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 Target="../media/image04.png" Type="http://schemas.openxmlformats.org/officeDocument/2006/relationships/image" Id="rId4"/><Relationship Target="../media/image00.png" Type="http://schemas.openxmlformats.org/officeDocument/2006/relationships/image" Id="rId3"/><Relationship Target="../media/image01.png" Type="http://schemas.openxmlformats.org/officeDocument/2006/relationships/image" Id="rId6"/><Relationship Target="../media/image02.png" Type="http://schemas.openxmlformats.org/officeDocument/2006/relationships/image" Id="rId5"/></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2.xml" Type="http://schemas.openxmlformats.org/officeDocument/2006/relationships/slideLayout" Id="rId1"/><Relationship Target="../media/image06.png" Type="http://schemas.openxmlformats.org/officeDocument/2006/relationships/image" Id="rId4"/><Relationship Target="../media/image03.png" Type="http://schemas.openxmlformats.org/officeDocument/2006/relationships/image" Id="rId3"/><Relationship Target="../media/image12.png" Type="http://schemas.openxmlformats.org/officeDocument/2006/relationships/image" Id="rId6"/><Relationship Target="../media/image10.png" Type="http://schemas.openxmlformats.org/officeDocument/2006/relationships/image" Id="rId5"/></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2.xml" Type="http://schemas.openxmlformats.org/officeDocument/2006/relationships/slideLayout" Id="rId1"/></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4.xml" Type="http://schemas.openxmlformats.org/officeDocument/2006/relationships/slideLayout" Id="rId1"/><Relationship Target="../media/image11.png" Type="http://schemas.openxmlformats.org/officeDocument/2006/relationships/image" Id="rId4"/><Relationship Target="../media/image08.png" Type="http://schemas.openxmlformats.org/officeDocument/2006/relationships/image" Id="rId3"/><Relationship Target="../media/image14.png" Type="http://schemas.openxmlformats.org/officeDocument/2006/relationships/image" Id="rId5"/></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2.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 Target="../media/image07.jpg" Type="http://schemas.openxmlformats.org/officeDocument/2006/relationships/image" Id="rId3"/></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 Target="../media/image09.jpg" Type="http://schemas.openxmlformats.org/officeDocument/2006/relationships/image" Id="rId3"/></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 Target="../media/image13.jpg" Type="http://schemas.openxmlformats.org/officeDocument/2006/relationships/image" Id="rId3"/></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 Target="../media/image05.jpg" Type="http://schemas.openxmlformats.org/officeDocument/2006/relationships/image" Id="rId3"/></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 Target="../media/image15.jp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y="0" x="0"/>
          <a:ext cy="0" cx="0"/>
          <a:chOff y="0" x="0"/>
          <a:chExt cy="0" cx="0"/>
        </a:xfrm>
      </p:grpSpPr>
      <p:sp>
        <p:nvSpPr>
          <p:cNvPr id="70" name="Shape 70"/>
          <p:cNvSpPr txBox="1"/>
          <p:nvPr>
            <p:ph type="ctrTitle"/>
          </p:nvPr>
        </p:nvSpPr>
        <p:spPr>
          <a:xfrm>
            <a:off y="1568184" x="685800"/>
            <a:ext cy="1238099" cx="7772400"/>
          </a:xfrm>
          <a:prstGeom prst="rect">
            <a:avLst/>
          </a:prstGeom>
        </p:spPr>
        <p:txBody>
          <a:bodyPr bIns="91425" rIns="91425" lIns="91425" tIns="91425" anchor="b" anchorCtr="0">
            <a:noAutofit/>
          </a:bodyPr>
          <a:lstStyle/>
          <a:p>
            <a:pPr>
              <a:buNone/>
            </a:pPr>
            <a:r>
              <a:rPr lang="en">
                <a:solidFill>
                  <a:schemeClr val="lt1"/>
                </a:solidFill>
              </a:rPr>
              <a:t>Vidja: A Simpler Video Chat Interface </a:t>
            </a:r>
          </a:p>
        </p:txBody>
      </p:sp>
      <p:sp>
        <p:nvSpPr>
          <p:cNvPr id="71" name="Shape 71"/>
          <p:cNvSpPr txBox="1"/>
          <p:nvPr>
            <p:ph idx="1" type="subTitle"/>
          </p:nvPr>
        </p:nvSpPr>
        <p:spPr>
          <a:xfrm>
            <a:off y="2840053" x="685800"/>
            <a:ext cy="784799" cx="7772400"/>
          </a:xfrm>
          <a:prstGeom prst="rect">
            <a:avLst/>
          </a:prstGeom>
        </p:spPr>
        <p:txBody>
          <a:bodyPr bIns="91425" rIns="91425" lIns="91425" tIns="91425" anchor="t" anchorCtr="0">
            <a:noAutofit/>
          </a:bodyPr>
          <a:lstStyle/>
          <a:p>
            <a:pPr>
              <a:buNone/>
            </a:pPr>
            <a:r>
              <a:rPr lang="en">
                <a:solidFill>
                  <a:schemeClr val="lt1"/>
                </a:solidFill>
              </a:rPr>
              <a:t>By: Gregory Crain, Gregory Cook, </a:t>
            </a:r>
            <a:br>
              <a:rPr lang="en">
                <a:solidFill>
                  <a:schemeClr val="lt1"/>
                </a:solidFill>
              </a:rPr>
            </a:br>
            <a:r>
              <a:rPr lang="en">
                <a:solidFill>
                  <a:schemeClr val="lt1"/>
                </a:solidFill>
              </a:rPr>
              <a:t>Gregory Montague, Jonathan Shuttera</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y="0" x="0"/>
          <a:ext cy="0" cx="0"/>
          <a:chOff y="0" x="0"/>
          <a:chExt cy="0" cx="0"/>
        </a:xfrm>
      </p:grpSpPr>
      <p:sp>
        <p:nvSpPr>
          <p:cNvPr id="119" name="Shape 119"/>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solidFill>
                  <a:schemeClr val="lt1"/>
                </a:solidFill>
              </a:rPr>
              <a:t>Goals of Testing</a:t>
            </a:r>
          </a:p>
        </p:txBody>
      </p:sp>
      <p:sp>
        <p:nvSpPr>
          <p:cNvPr id="120" name="Shape 120"/>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419100" marL="457200">
              <a:buClr>
                <a:schemeClr val="lt1"/>
              </a:buClr>
              <a:buSzPct val="166666"/>
              <a:buFont typeface="Arial"/>
              <a:buChar char="•"/>
            </a:pPr>
            <a:r>
              <a:rPr lang="en"/>
              <a:t>Is Vidja intuitive?</a:t>
            </a:r>
          </a:p>
          <a:p>
            <a:pPr rtl="0" lvl="0" indent="-419100" marL="457200">
              <a:buClr>
                <a:schemeClr val="lt1"/>
              </a:buClr>
              <a:buSzPct val="166666"/>
              <a:buFont typeface="Arial"/>
              <a:buChar char="•"/>
            </a:pPr>
            <a:r>
              <a:rPr lang="en"/>
              <a:t>Is Vidja easy to use?</a:t>
            </a:r>
          </a:p>
          <a:p>
            <a:pPr rtl="0" lvl="0" indent="-419100" marL="457200">
              <a:buClr>
                <a:schemeClr val="lt1"/>
              </a:buClr>
              <a:buSzPct val="166666"/>
              <a:buFont typeface="Arial"/>
              <a:buChar char="•"/>
            </a:pPr>
            <a:r>
              <a:rPr lang="en"/>
              <a:t>Does Vidja fulfill its user’s needs?</a:t>
            </a:r>
          </a:p>
          <a:p>
            <a:pPr rtl="0" lvl="0" indent="-419100" marL="457200">
              <a:buClr>
                <a:schemeClr val="lt1"/>
              </a:buClr>
              <a:buSzPct val="166666"/>
              <a:buFont typeface="Arial"/>
              <a:buChar char="•"/>
            </a:pPr>
            <a:r>
              <a:rPr lang="en"/>
              <a:t>Is Vidja memorable in its use?</a:t>
            </a:r>
          </a:p>
          <a:p>
            <a:r>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4" name="Shape 124"/>
        <p:cNvGrpSpPr/>
        <p:nvPr/>
      </p:nvGrpSpPr>
      <p:grpSpPr>
        <a:xfrm>
          <a:off y="0" x="0"/>
          <a:ext cy="0" cx="0"/>
          <a:chOff y="0" x="0"/>
          <a:chExt cy="0" cx="0"/>
        </a:xfrm>
      </p:grpSpPr>
      <p:sp>
        <p:nvSpPr>
          <p:cNvPr id="125" name="Shape 125"/>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solidFill>
                  <a:schemeClr val="lt1"/>
                </a:solidFill>
              </a:rPr>
              <a:t>Participant Selection</a:t>
            </a:r>
          </a:p>
        </p:txBody>
      </p:sp>
      <p:sp>
        <p:nvSpPr>
          <p:cNvPr id="126" name="Shape 126"/>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419100" marL="457200">
              <a:buClr>
                <a:schemeClr val="lt1"/>
              </a:buClr>
              <a:buSzPct val="100000"/>
              <a:buFont typeface="Trebuchet MS"/>
              <a:buChar char="●"/>
            </a:pPr>
            <a:r>
              <a:rPr lang="en"/>
              <a:t>Random Selection of 10 participants</a:t>
            </a:r>
          </a:p>
          <a:p>
            <a:r>
              <a:t/>
            </a:r>
          </a:p>
          <a:p>
            <a:pPr rtl="0" lvl="0" indent="-419100" marL="457200">
              <a:buClr>
                <a:schemeClr val="lt1"/>
              </a:buClr>
              <a:buSzPct val="100000"/>
              <a:buFont typeface="Trebuchet MS"/>
              <a:buChar char="●"/>
            </a:pPr>
            <a:r>
              <a:rPr lang="en"/>
              <a:t>Male and Female Participants</a:t>
            </a:r>
          </a:p>
          <a:p>
            <a:r>
              <a:t/>
            </a:r>
          </a:p>
          <a:p>
            <a:pPr lvl="0" indent="-419100" marL="457200">
              <a:buClr>
                <a:schemeClr val="lt1"/>
              </a:buClr>
              <a:buSzPct val="100000"/>
              <a:buFont typeface="Trebuchet MS"/>
              <a:buChar char="●"/>
            </a:pPr>
            <a:r>
              <a:rPr lang="en"/>
              <a:t>Age Range: 18 - 50+</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0" name="Shape 130"/>
        <p:cNvGrpSpPr/>
        <p:nvPr/>
      </p:nvGrpSpPr>
      <p:grpSpPr>
        <a:xfrm>
          <a:off y="0" x="0"/>
          <a:ext cy="0" cx="0"/>
          <a:chOff y="0" x="0"/>
          <a:chExt cy="0" cx="0"/>
        </a:xfrm>
      </p:grpSpPr>
      <p:sp>
        <p:nvSpPr>
          <p:cNvPr id="131" name="Shape 131"/>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solidFill>
                  <a:srgbClr val="FFFFFF"/>
                </a:solidFill>
              </a:rPr>
              <a:t>Participant Demographics</a:t>
            </a:r>
          </a:p>
        </p:txBody>
      </p:sp>
      <p:sp>
        <p:nvSpPr>
          <p:cNvPr id="132" name="Shape 132"/>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419100" marL="457200">
              <a:buClr>
                <a:schemeClr val="lt1"/>
              </a:buClr>
              <a:buSzPct val="166666"/>
              <a:buFont typeface="Arial"/>
              <a:buChar char="•"/>
            </a:pPr>
            <a:r>
              <a:rPr lang="en"/>
              <a:t>Age</a:t>
            </a:r>
          </a:p>
          <a:p>
            <a:pPr rtl="0" lvl="0" indent="-419100" marL="457200">
              <a:buClr>
                <a:schemeClr val="lt1"/>
              </a:buClr>
              <a:buSzPct val="166666"/>
              <a:buFont typeface="Arial"/>
              <a:buChar char="•"/>
            </a:pPr>
            <a:r>
              <a:rPr lang="en"/>
              <a:t>Gender</a:t>
            </a:r>
            <a:br>
              <a:rPr lang="en"/>
            </a:br>
            <a:r>
              <a:rPr lang="en"/>
              <a:t> </a:t>
            </a:r>
          </a:p>
          <a:p>
            <a:pPr rtl="0" lvl="0" indent="-419100" marL="457200">
              <a:buClr>
                <a:schemeClr val="lt1"/>
              </a:buClr>
              <a:buSzPct val="166666"/>
              <a:buFont typeface="Arial"/>
              <a:buChar char="•"/>
            </a:pPr>
            <a:r>
              <a:rPr lang="en"/>
              <a:t>Education Level</a:t>
            </a:r>
          </a:p>
          <a:p>
            <a:pPr rtl="0" lvl="0" indent="-419100" marL="457200">
              <a:buClr>
                <a:schemeClr val="lt1"/>
              </a:buClr>
              <a:buSzPct val="166666"/>
              <a:buFont typeface="Arial"/>
              <a:buChar char="•"/>
            </a:pPr>
            <a:r>
              <a:rPr lang="en"/>
              <a:t>Experience with similar services</a:t>
            </a:r>
          </a:p>
          <a:p>
            <a:r>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6" name="Shape 136"/>
        <p:cNvGrpSpPr/>
        <p:nvPr/>
      </p:nvGrpSpPr>
      <p:grpSpPr>
        <a:xfrm>
          <a:off y="0" x="0"/>
          <a:ext cy="0" cx="0"/>
          <a:chOff y="0" x="0"/>
          <a:chExt cy="0" cx="0"/>
        </a:xfrm>
      </p:grpSpPr>
      <p:sp>
        <p:nvSpPr>
          <p:cNvPr id="137" name="Shape 137"/>
          <p:cNvSpPr/>
          <p:nvPr/>
        </p:nvSpPr>
        <p:spPr>
          <a:xfrm>
            <a:off y="3041850" x="718737"/>
            <a:ext cy="1428750" cx="3286125"/>
          </a:xfrm>
          <a:prstGeom prst="rect">
            <a:avLst/>
          </a:prstGeom>
          <a:blipFill>
            <a:blip r:embed="rId3"/>
            <a:stretch>
              <a:fillRect/>
            </a:stretch>
          </a:blipFill>
        </p:spPr>
      </p:sp>
      <p:sp>
        <p:nvSpPr>
          <p:cNvPr id="138" name="Shape 138"/>
          <p:cNvSpPr/>
          <p:nvPr/>
        </p:nvSpPr>
        <p:spPr>
          <a:xfrm>
            <a:off y="1363025" x="718750"/>
            <a:ext cy="1428750" cx="3286125"/>
          </a:xfrm>
          <a:prstGeom prst="rect">
            <a:avLst/>
          </a:prstGeom>
          <a:blipFill>
            <a:blip r:embed="rId4"/>
            <a:stretch>
              <a:fillRect/>
            </a:stretch>
          </a:blipFill>
        </p:spPr>
      </p:sp>
      <p:sp>
        <p:nvSpPr>
          <p:cNvPr id="139" name="Shape 139"/>
          <p:cNvSpPr/>
          <p:nvPr/>
        </p:nvSpPr>
        <p:spPr>
          <a:xfrm>
            <a:off y="1363025" x="4479900"/>
            <a:ext cy="1428750" cx="3286125"/>
          </a:xfrm>
          <a:prstGeom prst="rect">
            <a:avLst/>
          </a:prstGeom>
          <a:blipFill>
            <a:blip r:embed="rId5"/>
            <a:stretch>
              <a:fillRect/>
            </a:stretch>
          </a:blipFill>
        </p:spPr>
      </p:sp>
      <p:sp>
        <p:nvSpPr>
          <p:cNvPr id="140" name="Shape 140"/>
          <p:cNvSpPr/>
          <p:nvPr/>
        </p:nvSpPr>
        <p:spPr>
          <a:xfrm>
            <a:off y="3041850" x="4479900"/>
            <a:ext cy="1428750" cx="3286125"/>
          </a:xfrm>
          <a:prstGeom prst="rect">
            <a:avLst/>
          </a:prstGeom>
          <a:blipFill>
            <a:blip r:embed="rId6"/>
            <a:stretch>
              <a:fillRect/>
            </a:stretch>
          </a:blipFill>
        </p:spPr>
      </p:sp>
      <p:sp>
        <p:nvSpPr>
          <p:cNvPr id="141" name="Shape 141"/>
          <p:cNvSpPr txBox="1"/>
          <p:nvPr/>
        </p:nvSpPr>
        <p:spPr>
          <a:xfrm>
            <a:off y="535075" x="1632000"/>
            <a:ext cy="457200" cx="3657600"/>
          </a:xfrm>
          <a:prstGeom prst="rect">
            <a:avLst/>
          </a:prstGeom>
        </p:spPr>
        <p:txBody>
          <a:bodyPr bIns="91425" rIns="91425" lIns="91425" tIns="91425" anchor="t" anchorCtr="0">
            <a:noAutofit/>
          </a:bodyPr>
          <a:lstStyle/>
          <a:p/>
        </p:txBody>
      </p:sp>
      <p:sp>
        <p:nvSpPr>
          <p:cNvPr id="142" name="Shape 142"/>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
                <a:solidFill>
                  <a:srgbClr val="FFFFFF"/>
                </a:solidFill>
              </a:rPr>
              <a:t>Participant Demographics</a:t>
            </a:r>
          </a:p>
        </p:txBody>
      </p:sp>
      <p:sp>
        <p:nvSpPr>
          <p:cNvPr id="143" name="Shape 143"/>
          <p:cNvSpPr txBox="1"/>
          <p:nvPr/>
        </p:nvSpPr>
        <p:spPr>
          <a:xfrm>
            <a:off y="1982500" x="822300"/>
            <a:ext cy="457200" cx="3657600"/>
          </a:xfrm>
          <a:prstGeom prst="rect">
            <a:avLst/>
          </a:prstGeom>
        </p:spPr>
        <p:txBody>
          <a:bodyPr bIns="91425" rIns="91425" lIns="91425" tIns="91425" anchor="t" anchorCtr="0">
            <a:noAutofit/>
          </a:bodyPr>
          <a:lstStyle/>
          <a:p>
            <a:pPr>
              <a:buNone/>
            </a:pPr>
            <a:r>
              <a:rPr lang="en"/>
              <a:t>Age</a:t>
            </a:r>
          </a:p>
        </p:txBody>
      </p:sp>
      <p:sp>
        <p:nvSpPr>
          <p:cNvPr id="144" name="Shape 144"/>
          <p:cNvSpPr txBox="1"/>
          <p:nvPr/>
        </p:nvSpPr>
        <p:spPr>
          <a:xfrm>
            <a:off y="1982500" x="4479900"/>
            <a:ext cy="457200" cx="3657600"/>
          </a:xfrm>
          <a:prstGeom prst="rect">
            <a:avLst/>
          </a:prstGeom>
        </p:spPr>
        <p:txBody>
          <a:bodyPr bIns="91425" rIns="91425" lIns="91425" tIns="91425" anchor="t" anchorCtr="0">
            <a:noAutofit/>
          </a:bodyPr>
          <a:lstStyle/>
          <a:p>
            <a:pPr>
              <a:buNone/>
            </a:pPr>
            <a:r>
              <a:rPr lang="en"/>
              <a:t>Gender</a:t>
            </a:r>
          </a:p>
        </p:txBody>
      </p:sp>
      <p:sp>
        <p:nvSpPr>
          <p:cNvPr id="145" name="Shape 145"/>
          <p:cNvSpPr txBox="1"/>
          <p:nvPr/>
        </p:nvSpPr>
        <p:spPr>
          <a:xfrm>
            <a:off y="3162525" x="822300"/>
            <a:ext cy="457200" cx="3657600"/>
          </a:xfrm>
          <a:prstGeom prst="rect">
            <a:avLst/>
          </a:prstGeom>
        </p:spPr>
        <p:txBody>
          <a:bodyPr bIns="91425" rIns="91425" lIns="91425" tIns="91425" anchor="t" anchorCtr="0">
            <a:noAutofit/>
          </a:bodyPr>
          <a:lstStyle/>
          <a:p>
            <a:pPr>
              <a:buNone/>
            </a:pPr>
            <a:r>
              <a:rPr lang="en"/>
              <a:t>Education </a:t>
            </a:r>
            <a:br>
              <a:rPr lang="en"/>
            </a:br>
            <a:r>
              <a:rPr lang="en"/>
              <a:t>Level</a:t>
            </a:r>
          </a:p>
        </p:txBody>
      </p:sp>
      <p:sp>
        <p:nvSpPr>
          <p:cNvPr id="146" name="Shape 146"/>
          <p:cNvSpPr txBox="1"/>
          <p:nvPr/>
        </p:nvSpPr>
        <p:spPr>
          <a:xfrm>
            <a:off y="3162525" x="4479900"/>
            <a:ext cy="712199" cx="3657600"/>
          </a:xfrm>
          <a:prstGeom prst="rect">
            <a:avLst/>
          </a:prstGeom>
        </p:spPr>
        <p:txBody>
          <a:bodyPr bIns="91425" rIns="91425" lIns="91425" tIns="91425" anchor="t" anchorCtr="0">
            <a:noAutofit/>
          </a:bodyPr>
          <a:lstStyle/>
          <a:p>
            <a:pPr>
              <a:buNone/>
            </a:pPr>
            <a:r>
              <a:rPr lang="en"/>
              <a:t>Video </a:t>
            </a:r>
            <a:br>
              <a:rPr lang="en"/>
            </a:br>
            <a:r>
              <a:rPr lang="en"/>
              <a:t>Chat </a:t>
            </a:r>
            <a:br>
              <a:rPr lang="en"/>
            </a:br>
            <a:r>
              <a:rPr lang="en"/>
              <a:t>Usage</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0" name="Shape 150"/>
        <p:cNvGrpSpPr/>
        <p:nvPr/>
      </p:nvGrpSpPr>
      <p:grpSpPr>
        <a:xfrm>
          <a:off y="0" x="0"/>
          <a:ext cy="0" cx="0"/>
          <a:chOff y="0" x="0"/>
          <a:chExt cy="0" cx="0"/>
        </a:xfrm>
      </p:grpSpPr>
      <p:sp>
        <p:nvSpPr>
          <p:cNvPr id="151" name="Shape 151"/>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solidFill>
                  <a:schemeClr val="lt1"/>
                </a:solidFill>
              </a:rPr>
              <a:t>Testing</a:t>
            </a:r>
          </a:p>
        </p:txBody>
      </p:sp>
      <p:sp>
        <p:nvSpPr>
          <p:cNvPr id="152" name="Shape 152"/>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lt1"/>
              </a:buClr>
              <a:buSzPct val="166666"/>
              <a:buFont typeface="Arial"/>
              <a:buChar char="•"/>
            </a:pPr>
            <a:r>
              <a:rPr sz="2400" lang="en"/>
              <a:t>Photo-based Simulation</a:t>
            </a:r>
          </a:p>
          <a:p>
            <a:r>
              <a:t/>
            </a:r>
          </a:p>
          <a:p>
            <a:pPr rtl="0" lvl="0" indent="-381000" marL="457200">
              <a:buClr>
                <a:schemeClr val="lt1"/>
              </a:buClr>
              <a:buSzPct val="166666"/>
              <a:buFont typeface="Arial"/>
              <a:buChar char="•"/>
            </a:pPr>
            <a:r>
              <a:rPr sz="2400" lang="en"/>
              <a:t>Photos cover of every aspect of interface within testing boundaries</a:t>
            </a:r>
          </a:p>
          <a:p>
            <a:r>
              <a:t/>
            </a:r>
          </a:p>
          <a:p>
            <a:pPr lvl="0" indent="-381000" marL="457200">
              <a:buClr>
                <a:schemeClr val="lt1"/>
              </a:buClr>
              <a:buSzPct val="166666"/>
              <a:buFont typeface="Arial"/>
              <a:buChar char="•"/>
            </a:pPr>
            <a:r>
              <a:rPr sz="2400" lang="en"/>
              <a:t>The user is instructed to point on the paper what they would click with the mouse and speak aloud what they would type</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6" name="Shape 156"/>
        <p:cNvGrpSpPr/>
        <p:nvPr/>
      </p:nvGrpSpPr>
      <p:grpSpPr>
        <a:xfrm>
          <a:off y="0" x="0"/>
          <a:ext cy="0" cx="0"/>
          <a:chOff y="0" x="0"/>
          <a:chExt cy="0" cx="0"/>
        </a:xfrm>
      </p:grpSpPr>
      <p:sp>
        <p:nvSpPr>
          <p:cNvPr id="157" name="Shape 157"/>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solidFill>
                  <a:schemeClr val="lt1"/>
                </a:solidFill>
              </a:rPr>
              <a:t>Tasks</a:t>
            </a:r>
          </a:p>
        </p:txBody>
      </p:sp>
      <p:sp>
        <p:nvSpPr>
          <p:cNvPr id="158" name="Shape 158"/>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419100" marL="457200">
              <a:buClr>
                <a:schemeClr val="lt1"/>
              </a:buClr>
              <a:buSzPct val="100000"/>
              <a:buFont typeface="Trebuchet MS"/>
              <a:buAutoNum type="arabicPeriod"/>
            </a:pPr>
            <a:r>
              <a:rPr lang="en"/>
              <a:t>Invite  friend to video chat</a:t>
            </a:r>
            <a:br>
              <a:rPr lang="en"/>
            </a:br>
            <a:r>
              <a:rPr lang="en"/>
              <a:t> </a:t>
            </a:r>
          </a:p>
          <a:p>
            <a:pPr rtl="0" lvl="0" indent="-419100" marL="457200">
              <a:buClr>
                <a:schemeClr val="lt1"/>
              </a:buClr>
              <a:buSzPct val="100000"/>
              <a:buFont typeface="Trebuchet MS"/>
              <a:buAutoNum type="arabicPeriod"/>
            </a:pPr>
            <a:r>
              <a:rPr lang="en"/>
              <a:t>Adjust the volume</a:t>
            </a:r>
          </a:p>
          <a:p>
            <a:pPr rtl="0" lvl="0" indent="-419100" marL="457200">
              <a:buClr>
                <a:schemeClr val="lt1"/>
              </a:buClr>
              <a:buSzPct val="100000"/>
              <a:buFont typeface="Trebuchet MS"/>
              <a:buAutoNum type="arabicPeriod"/>
            </a:pPr>
            <a:r>
              <a:rPr lang="en"/>
              <a:t>Make it fullscreen</a:t>
            </a:r>
          </a:p>
          <a:p>
            <a:pPr rtl="0" lvl="0" indent="-419100" marL="457200">
              <a:buClr>
                <a:schemeClr val="lt1"/>
              </a:buClr>
              <a:buSzPct val="100000"/>
              <a:buFont typeface="Trebuchet MS"/>
              <a:buAutoNum type="arabicPeriod"/>
            </a:pPr>
            <a:r>
              <a:rPr lang="en"/>
              <a:t>End the call</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2" name="Shape 162"/>
        <p:cNvGrpSpPr/>
        <p:nvPr/>
      </p:nvGrpSpPr>
      <p:grpSpPr>
        <a:xfrm>
          <a:off y="0" x="0"/>
          <a:ext cy="0" cx="0"/>
          <a:chOff y="0" x="0"/>
          <a:chExt cy="0" cx="0"/>
        </a:xfrm>
      </p:grpSpPr>
      <p:sp>
        <p:nvSpPr>
          <p:cNvPr id="163" name="Shape 163"/>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solidFill>
                  <a:schemeClr val="lt1"/>
                </a:solidFill>
              </a:rPr>
              <a:t>Post-test Questions</a:t>
            </a:r>
          </a:p>
        </p:txBody>
      </p:sp>
      <p:sp>
        <p:nvSpPr>
          <p:cNvPr id="164" name="Shape 164"/>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sz="2400" lang="en"/>
              <a:t>This portion of the post-test questions were administered on a likert scale ranging from 1-5, where 1 is very easy and 5 is very hard.</a:t>
            </a:r>
          </a:p>
          <a:p>
            <a:pPr rtl="0" lvl="0" indent="-381000" marL="457200">
              <a:buClr>
                <a:schemeClr val="lt1"/>
              </a:buClr>
              <a:buSzPct val="100000"/>
              <a:buFont typeface="Trebuchet MS"/>
              <a:buAutoNum type="arabicPeriod"/>
            </a:pPr>
            <a:r>
              <a:rPr sz="2400" lang="en"/>
              <a:t>How difficult was it to invite a friend to a video chat?</a:t>
            </a:r>
          </a:p>
          <a:p>
            <a:pPr rtl="0" lvl="0" indent="-381000" marL="457200">
              <a:buClr>
                <a:schemeClr val="lt1"/>
              </a:buClr>
              <a:buSzPct val="100000"/>
              <a:buFont typeface="Trebuchet MS"/>
              <a:buAutoNum type="arabicPeriod"/>
            </a:pPr>
            <a:r>
              <a:rPr sz="2400" lang="en"/>
              <a:t>How difficult was adjusting the volume?</a:t>
            </a:r>
          </a:p>
          <a:p>
            <a:pPr rtl="0" lvl="0" indent="-381000" marL="457200">
              <a:buClr>
                <a:schemeClr val="lt1"/>
              </a:buClr>
              <a:buSzPct val="100000"/>
              <a:buFont typeface="Trebuchet MS"/>
              <a:buAutoNum type="arabicPeriod"/>
            </a:pPr>
            <a:r>
              <a:rPr sz="2400" lang="en"/>
              <a:t>How difficult was it to expand to full screen?</a:t>
            </a:r>
          </a:p>
          <a:p>
            <a:pPr rtl="0" lvl="0" indent="-381000" marL="457200">
              <a:buClr>
                <a:schemeClr val="lt1"/>
              </a:buClr>
              <a:buSzPct val="100000"/>
              <a:buFont typeface="Trebuchet MS"/>
              <a:buAutoNum type="arabicPeriod"/>
            </a:pPr>
            <a:r>
              <a:rPr sz="2400" lang="en"/>
              <a:t>How difficult was it to end your chat session?</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8" name="Shape 168"/>
        <p:cNvGrpSpPr/>
        <p:nvPr/>
      </p:nvGrpSpPr>
      <p:grpSpPr>
        <a:xfrm>
          <a:off y="0" x="0"/>
          <a:ext cy="0" cx="0"/>
          <a:chOff y="0" x="0"/>
          <a:chExt cy="0" cx="0"/>
        </a:xfrm>
      </p:grpSpPr>
      <p:sp>
        <p:nvSpPr>
          <p:cNvPr id="169" name="Shape 169"/>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solidFill>
                  <a:srgbClr val="FFFFFF"/>
                </a:solidFill>
              </a:rPr>
              <a:t>Testing Results</a:t>
            </a:r>
          </a:p>
        </p:txBody>
      </p:sp>
      <p:sp>
        <p:nvSpPr>
          <p:cNvPr id="170" name="Shape 170"/>
          <p:cNvSpPr/>
          <p:nvPr/>
        </p:nvSpPr>
        <p:spPr>
          <a:xfrm>
            <a:off y="1443275" x="791775"/>
            <a:ext cy="1537250" cx="2947499"/>
          </a:xfrm>
          <a:prstGeom prst="rect">
            <a:avLst/>
          </a:prstGeom>
          <a:blipFill>
            <a:blip r:embed="rId3"/>
            <a:stretch>
              <a:fillRect/>
            </a:stretch>
          </a:blipFill>
        </p:spPr>
      </p:sp>
      <p:sp>
        <p:nvSpPr>
          <p:cNvPr id="171" name="Shape 171"/>
          <p:cNvSpPr/>
          <p:nvPr/>
        </p:nvSpPr>
        <p:spPr>
          <a:xfrm>
            <a:off y="1414975" x="5276075"/>
            <a:ext cy="1635025" cx="3125449"/>
          </a:xfrm>
          <a:prstGeom prst="rect">
            <a:avLst/>
          </a:prstGeom>
          <a:blipFill>
            <a:blip r:embed="rId4"/>
            <a:stretch>
              <a:fillRect/>
            </a:stretch>
          </a:blipFill>
        </p:spPr>
      </p:sp>
      <p:sp>
        <p:nvSpPr>
          <p:cNvPr id="172" name="Shape 172"/>
          <p:cNvSpPr/>
          <p:nvPr/>
        </p:nvSpPr>
        <p:spPr>
          <a:xfrm>
            <a:off y="3360425" x="771275"/>
            <a:ext cy="1537250" cx="2988475"/>
          </a:xfrm>
          <a:prstGeom prst="rect">
            <a:avLst/>
          </a:prstGeom>
          <a:blipFill>
            <a:blip r:embed="rId5"/>
            <a:stretch>
              <a:fillRect/>
            </a:stretch>
          </a:blipFill>
        </p:spPr>
      </p:sp>
      <p:sp>
        <p:nvSpPr>
          <p:cNvPr id="173" name="Shape 173"/>
          <p:cNvSpPr/>
          <p:nvPr/>
        </p:nvSpPr>
        <p:spPr>
          <a:xfrm>
            <a:off y="3335974" x="5292737"/>
            <a:ext cy="1586150" cx="3092124"/>
          </a:xfrm>
          <a:prstGeom prst="rect">
            <a:avLst/>
          </a:prstGeom>
          <a:blipFill>
            <a:blip r:embed="rId6"/>
            <a:stretch>
              <a:fillRect/>
            </a:stretch>
          </a:blipFill>
        </p:spPr>
      </p:sp>
      <p:sp>
        <p:nvSpPr>
          <p:cNvPr id="174" name="Shape 174"/>
          <p:cNvSpPr txBox="1"/>
          <p:nvPr/>
        </p:nvSpPr>
        <p:spPr>
          <a:xfrm>
            <a:off y="1063375" x="436725"/>
            <a:ext cy="457200" cx="3657600"/>
          </a:xfrm>
          <a:prstGeom prst="rect">
            <a:avLst/>
          </a:prstGeom>
        </p:spPr>
        <p:txBody>
          <a:bodyPr bIns="91425" rIns="91425" lIns="91425" tIns="91425" anchor="t" anchorCtr="0">
            <a:noAutofit/>
          </a:bodyPr>
          <a:lstStyle/>
          <a:p>
            <a:pPr>
              <a:buNone/>
            </a:pPr>
            <a:r>
              <a:rPr lang="en">
                <a:solidFill>
                  <a:srgbClr val="FFFFFF"/>
                </a:solidFill>
              </a:rPr>
              <a:t>How difficult was it to invite a friend to chat?</a:t>
            </a:r>
          </a:p>
        </p:txBody>
      </p:sp>
      <p:sp>
        <p:nvSpPr>
          <p:cNvPr id="175" name="Shape 175"/>
          <p:cNvSpPr txBox="1"/>
          <p:nvPr/>
        </p:nvSpPr>
        <p:spPr>
          <a:xfrm>
            <a:off y="3050000" x="457200"/>
            <a:ext cy="393600" cx="3818099"/>
          </a:xfrm>
          <a:prstGeom prst="rect">
            <a:avLst/>
          </a:prstGeom>
        </p:spPr>
        <p:txBody>
          <a:bodyPr bIns="91425" rIns="91425" lIns="91425" tIns="91425" anchor="t" anchorCtr="0">
            <a:noAutofit/>
          </a:bodyPr>
          <a:lstStyle/>
          <a:p>
            <a:pPr>
              <a:buNone/>
            </a:pPr>
            <a:r>
              <a:rPr lang="en">
                <a:solidFill>
                  <a:srgbClr val="FFFFFF"/>
                </a:solidFill>
              </a:rPr>
              <a:t>How difficult was it to expand to full screen?</a:t>
            </a:r>
          </a:p>
        </p:txBody>
      </p:sp>
      <p:sp>
        <p:nvSpPr>
          <p:cNvPr id="176" name="Shape 176"/>
          <p:cNvSpPr txBox="1"/>
          <p:nvPr/>
        </p:nvSpPr>
        <p:spPr>
          <a:xfrm>
            <a:off y="1088275" x="5242400"/>
            <a:ext cy="326700" cx="3319800"/>
          </a:xfrm>
          <a:prstGeom prst="rect">
            <a:avLst/>
          </a:prstGeom>
        </p:spPr>
        <p:txBody>
          <a:bodyPr bIns="91425" rIns="91425" lIns="91425" tIns="91425" anchor="t" anchorCtr="0">
            <a:noAutofit/>
          </a:bodyPr>
          <a:lstStyle/>
          <a:p>
            <a:pPr>
              <a:buNone/>
            </a:pPr>
            <a:r>
              <a:rPr lang="en">
                <a:solidFill>
                  <a:srgbClr val="FFFFFF"/>
                </a:solidFill>
              </a:rPr>
              <a:t>How difficult was adjusting the volume?</a:t>
            </a:r>
          </a:p>
        </p:txBody>
      </p:sp>
      <p:sp>
        <p:nvSpPr>
          <p:cNvPr id="177" name="Shape 177"/>
          <p:cNvSpPr txBox="1"/>
          <p:nvPr/>
        </p:nvSpPr>
        <p:spPr>
          <a:xfrm>
            <a:off y="3018200" x="4993250"/>
            <a:ext cy="457200" cx="3818099"/>
          </a:xfrm>
          <a:prstGeom prst="rect">
            <a:avLst/>
          </a:prstGeom>
        </p:spPr>
        <p:txBody>
          <a:bodyPr bIns="91425" rIns="91425" lIns="91425" tIns="91425" anchor="t" anchorCtr="0">
            <a:noAutofit/>
          </a:bodyPr>
          <a:lstStyle/>
          <a:p>
            <a:pPr>
              <a:buNone/>
            </a:pPr>
            <a:r>
              <a:rPr lang="en">
                <a:solidFill>
                  <a:srgbClr val="FFFFFF"/>
                </a:solidFill>
              </a:rPr>
              <a:t>How difficult was it to end your chat session?</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1" name="Shape 181"/>
        <p:cNvGrpSpPr/>
        <p:nvPr/>
      </p:nvGrpSpPr>
      <p:grpSpPr>
        <a:xfrm>
          <a:off y="0" x="0"/>
          <a:ext cy="0" cx="0"/>
          <a:chOff y="0" x="0"/>
          <a:chExt cy="0" cx="0"/>
        </a:xfrm>
      </p:grpSpPr>
      <p:sp>
        <p:nvSpPr>
          <p:cNvPr id="182" name="Shape 182"/>
          <p:cNvSpPr txBox="1"/>
          <p:nvPr>
            <p:ph type="title"/>
          </p:nvPr>
        </p:nvSpPr>
        <p:spPr>
          <a:xfrm>
            <a:off y="218978" x="457200"/>
            <a:ext cy="857400" cx="8229600"/>
          </a:xfrm>
          <a:prstGeom prst="rect">
            <a:avLst/>
          </a:prstGeom>
        </p:spPr>
        <p:txBody>
          <a:bodyPr bIns="91425" rIns="91425" lIns="91425" tIns="91425" anchor="b" anchorCtr="0">
            <a:noAutofit/>
          </a:bodyPr>
          <a:lstStyle/>
          <a:p>
            <a:pPr>
              <a:buNone/>
            </a:pPr>
            <a:r>
              <a:rPr lang="en">
                <a:solidFill>
                  <a:schemeClr val="lt1"/>
                </a:solidFill>
              </a:rPr>
              <a:t>Post-test Questions</a:t>
            </a:r>
          </a:p>
        </p:txBody>
      </p:sp>
      <p:sp>
        <p:nvSpPr>
          <p:cNvPr id="183" name="Shape 183"/>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sz="2400" lang="en"/>
              <a:t>These post-test questions were administered with only binary responses, yes or no.</a:t>
            </a:r>
          </a:p>
          <a:p>
            <a:r>
              <a:t/>
            </a:r>
          </a:p>
          <a:p>
            <a:pPr rtl="0" lvl="0" indent="-381000" marL="457200">
              <a:buClr>
                <a:schemeClr val="lt1"/>
              </a:buClr>
              <a:buSzPct val="100000"/>
              <a:buFont typeface="Trebuchet MS"/>
              <a:buAutoNum type="arabicPeriod"/>
            </a:pPr>
            <a:r>
              <a:rPr sz="2400" lang="en"/>
              <a:t>Was the Vidja homepage easy to navigate?</a:t>
            </a:r>
          </a:p>
          <a:p>
            <a:pPr rtl="0" lvl="0" indent="-381000" marL="457200">
              <a:buClr>
                <a:schemeClr val="lt1"/>
              </a:buClr>
              <a:buSzPct val="100000"/>
              <a:buFont typeface="Trebuchet MS"/>
              <a:buAutoNum type="arabicPeriod"/>
            </a:pPr>
            <a:r>
              <a:rPr sz="2400" lang="en"/>
              <a:t>Would you use Vidja if were developed into a functioning service?</a:t>
            </a:r>
          </a:p>
          <a:p>
            <a:pPr lvl="0" indent="-381000" marL="457200">
              <a:buClr>
                <a:schemeClr val="lt1"/>
              </a:buClr>
              <a:buSzPct val="100000"/>
              <a:buFont typeface="Trebuchet MS"/>
              <a:buAutoNum type="arabicPeriod"/>
            </a:pPr>
            <a:r>
              <a:rPr sz="2400" lang="en"/>
              <a:t>Were Vidja’s instructions easy to follow?</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7" name="Shape 187"/>
        <p:cNvGrpSpPr/>
        <p:nvPr/>
      </p:nvGrpSpPr>
      <p:grpSpPr>
        <a:xfrm>
          <a:off y="0" x="0"/>
          <a:ext cy="0" cx="0"/>
          <a:chOff y="0" x="0"/>
          <a:chExt cy="0" cx="0"/>
        </a:xfrm>
      </p:grpSpPr>
      <p:sp>
        <p:nvSpPr>
          <p:cNvPr id="188" name="Shape 188"/>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solidFill>
                  <a:schemeClr val="lt1"/>
                </a:solidFill>
              </a:rPr>
              <a:t>Testing Results</a:t>
            </a:r>
          </a:p>
        </p:txBody>
      </p:sp>
      <p:sp>
        <p:nvSpPr>
          <p:cNvPr id="189" name="Shape 189"/>
          <p:cNvSpPr/>
          <p:nvPr/>
        </p:nvSpPr>
        <p:spPr>
          <a:xfrm>
            <a:off y="1617175" x="504025"/>
            <a:ext cy="1428750" cx="3286125"/>
          </a:xfrm>
          <a:prstGeom prst="rect">
            <a:avLst/>
          </a:prstGeom>
          <a:blipFill>
            <a:blip r:embed="rId3"/>
            <a:stretch>
              <a:fillRect/>
            </a:stretch>
          </a:blipFill>
        </p:spPr>
      </p:sp>
      <p:sp>
        <p:nvSpPr>
          <p:cNvPr id="190" name="Shape 190"/>
          <p:cNvSpPr txBox="1"/>
          <p:nvPr/>
        </p:nvSpPr>
        <p:spPr>
          <a:xfrm>
            <a:off y="1159975" x="504025"/>
            <a:ext cy="457200" cx="3657600"/>
          </a:xfrm>
          <a:prstGeom prst="rect">
            <a:avLst/>
          </a:prstGeom>
        </p:spPr>
        <p:txBody>
          <a:bodyPr bIns="91425" rIns="91425" lIns="91425" tIns="91425" anchor="t" anchorCtr="0">
            <a:noAutofit/>
          </a:bodyPr>
          <a:lstStyle/>
          <a:p>
            <a:pPr>
              <a:buNone/>
            </a:pPr>
            <a:r>
              <a:rPr lang="en">
                <a:solidFill>
                  <a:srgbClr val="FFFFFF"/>
                </a:solidFill>
              </a:rPr>
              <a:t>Was the Vidja homepage easy to navigate?</a:t>
            </a:r>
          </a:p>
        </p:txBody>
      </p:sp>
      <p:sp>
        <p:nvSpPr>
          <p:cNvPr id="191" name="Shape 191"/>
          <p:cNvSpPr/>
          <p:nvPr/>
        </p:nvSpPr>
        <p:spPr>
          <a:xfrm>
            <a:off y="3610575" x="504025"/>
            <a:ext cy="1428750" cx="3286125"/>
          </a:xfrm>
          <a:prstGeom prst="rect">
            <a:avLst/>
          </a:prstGeom>
          <a:blipFill>
            <a:blip r:embed="rId4"/>
            <a:stretch>
              <a:fillRect/>
            </a:stretch>
          </a:blipFill>
        </p:spPr>
      </p:sp>
      <p:sp>
        <p:nvSpPr>
          <p:cNvPr id="192" name="Shape 192"/>
          <p:cNvSpPr txBox="1"/>
          <p:nvPr/>
        </p:nvSpPr>
        <p:spPr>
          <a:xfrm>
            <a:off y="3099650" x="457200"/>
            <a:ext cy="457200" cx="4791300"/>
          </a:xfrm>
          <a:prstGeom prst="rect">
            <a:avLst/>
          </a:prstGeom>
        </p:spPr>
        <p:txBody>
          <a:bodyPr bIns="91425" rIns="91425" lIns="91425" tIns="91425" anchor="t" anchorCtr="0">
            <a:noAutofit/>
          </a:bodyPr>
          <a:lstStyle/>
          <a:p>
            <a:pPr>
              <a:buNone/>
            </a:pPr>
            <a:r>
              <a:rPr lang="en">
                <a:solidFill>
                  <a:srgbClr val="FFFFFF"/>
                </a:solidFill>
              </a:rPr>
              <a:t>Would you use Vidja if it were developed into a functioning service?</a:t>
            </a:r>
          </a:p>
        </p:txBody>
      </p:sp>
      <p:sp>
        <p:nvSpPr>
          <p:cNvPr id="193" name="Shape 193"/>
          <p:cNvSpPr/>
          <p:nvPr/>
        </p:nvSpPr>
        <p:spPr>
          <a:xfrm>
            <a:off y="1617175" x="5248500"/>
            <a:ext cy="1428750" cx="3286125"/>
          </a:xfrm>
          <a:prstGeom prst="rect">
            <a:avLst/>
          </a:prstGeom>
          <a:blipFill>
            <a:blip r:embed="rId5"/>
            <a:stretch>
              <a:fillRect/>
            </a:stretch>
          </a:blipFill>
        </p:spPr>
      </p:sp>
      <p:sp>
        <p:nvSpPr>
          <p:cNvPr id="194" name="Shape 194"/>
          <p:cNvSpPr txBox="1"/>
          <p:nvPr/>
        </p:nvSpPr>
        <p:spPr>
          <a:xfrm>
            <a:off y="1159975" x="5029200"/>
            <a:ext cy="457200" cx="3657600"/>
          </a:xfrm>
          <a:prstGeom prst="rect">
            <a:avLst/>
          </a:prstGeom>
        </p:spPr>
        <p:txBody>
          <a:bodyPr bIns="91425" rIns="91425" lIns="91425" tIns="91425" anchor="t" anchorCtr="0">
            <a:noAutofit/>
          </a:bodyPr>
          <a:lstStyle/>
          <a:p>
            <a:pPr>
              <a:buNone/>
            </a:pPr>
            <a:r>
              <a:rPr lang="en">
                <a:solidFill>
                  <a:srgbClr val="FFFFFF"/>
                </a:solidFill>
              </a:rPr>
              <a:t>Were Vidja’s instructions easy to follow?</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y="0" x="0"/>
          <a:ext cy="0" cx="0"/>
          <a:chOff y="0" x="0"/>
          <a:chExt cy="0" cx="0"/>
        </a:xfrm>
      </p:grpSpPr>
      <p:sp>
        <p:nvSpPr>
          <p:cNvPr id="76" name="Shape 76"/>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solidFill>
                  <a:schemeClr val="lt1"/>
                </a:solidFill>
              </a:rPr>
              <a:t>What is Vidja?</a:t>
            </a:r>
          </a:p>
        </p:txBody>
      </p:sp>
      <p:sp>
        <p:nvSpPr>
          <p:cNvPr id="77" name="Shape 77"/>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419100" marL="457200">
              <a:buClr>
                <a:schemeClr val="lt1"/>
              </a:buClr>
              <a:buSzPct val="166666"/>
              <a:buFont typeface="Arial"/>
              <a:buChar char="•"/>
            </a:pPr>
            <a:r>
              <a:rPr lang="en"/>
              <a:t>A very simple to use video chat web app</a:t>
            </a:r>
          </a:p>
          <a:p>
            <a:pPr rtl="0" lvl="0" indent="-419100" marL="457200">
              <a:buClr>
                <a:schemeClr val="lt1"/>
              </a:buClr>
              <a:buSzPct val="166666"/>
              <a:buFont typeface="Arial"/>
              <a:buChar char="•"/>
            </a:pPr>
            <a:r>
              <a:rPr lang="en"/>
              <a:t>Designed by our group</a:t>
            </a:r>
          </a:p>
          <a:p>
            <a:pPr rtl="0" lvl="0" indent="-419100" marL="457200">
              <a:buClr>
                <a:schemeClr val="lt1"/>
              </a:buClr>
              <a:buSzPct val="166666"/>
              <a:buFont typeface="Arial"/>
              <a:buChar char="•"/>
            </a:pPr>
            <a:r>
              <a:rPr lang="en"/>
              <a:t>Simple minimalist interface</a:t>
            </a:r>
          </a:p>
          <a:p>
            <a:pPr rtl="0" lvl="0" indent="-419100" marL="457200">
              <a:buClr>
                <a:schemeClr val="lt1"/>
              </a:buClr>
              <a:buSzPct val="166666"/>
              <a:buFont typeface="Arial"/>
              <a:buChar char="•"/>
            </a:pPr>
            <a:r>
              <a:rPr lang="en"/>
              <a:t>Browser based - works on any PC or MAC web browser</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8" name="Shape 198"/>
        <p:cNvGrpSpPr/>
        <p:nvPr/>
      </p:nvGrpSpPr>
      <p:grpSpPr>
        <a:xfrm>
          <a:off y="0" x="0"/>
          <a:ext cy="0" cx="0"/>
          <a:chOff y="0" x="0"/>
          <a:chExt cy="0" cx="0"/>
        </a:xfrm>
      </p:grpSpPr>
      <p:sp>
        <p:nvSpPr>
          <p:cNvPr id="199" name="Shape 199"/>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solidFill>
                  <a:schemeClr val="lt1"/>
                </a:solidFill>
              </a:rPr>
              <a:t>Conclusions</a:t>
            </a:r>
          </a:p>
        </p:txBody>
      </p:sp>
      <p:sp>
        <p:nvSpPr>
          <p:cNvPr id="200" name="Shape 200"/>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419100" marL="457200">
              <a:buClr>
                <a:schemeClr val="lt1"/>
              </a:buClr>
              <a:buSzPct val="166666"/>
              <a:buFont typeface="Arial"/>
              <a:buChar char="•"/>
            </a:pPr>
            <a:r>
              <a:rPr lang="en"/>
              <a:t>Our testing yielded very positive results.</a:t>
            </a:r>
          </a:p>
          <a:p>
            <a:pPr rtl="0" lvl="0" indent="-419100" marL="457200">
              <a:buClr>
                <a:schemeClr val="lt1"/>
              </a:buClr>
              <a:buSzPct val="166666"/>
              <a:buFont typeface="Arial"/>
              <a:buChar char="•"/>
            </a:pPr>
            <a:r>
              <a:rPr lang="en"/>
              <a:t>Our participants appreciated the the simplicity of Vidja’s design.</a:t>
            </a:r>
          </a:p>
          <a:p>
            <a:pPr rtl="0" lvl="0" indent="-419100" marL="457200">
              <a:buClr>
                <a:schemeClr val="lt1"/>
              </a:buClr>
              <a:buSzPct val="166666"/>
              <a:buFont typeface="Arial"/>
              <a:buChar char="•"/>
            </a:pPr>
            <a:r>
              <a:rPr lang="en"/>
              <a:t>Overall, our participants rated the interface easy to use.</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4" name="Shape 204"/>
        <p:cNvGrpSpPr/>
        <p:nvPr/>
      </p:nvGrpSpPr>
      <p:grpSpPr>
        <a:xfrm>
          <a:off y="0" x="0"/>
          <a:ext cy="0" cx="0"/>
          <a:chOff y="0" x="0"/>
          <a:chExt cy="0" cx="0"/>
        </a:xfrm>
      </p:grpSpPr>
      <p:sp>
        <p:nvSpPr>
          <p:cNvPr id="205" name="Shape 205"/>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Conclusions</a:t>
            </a:r>
          </a:p>
        </p:txBody>
      </p:sp>
      <p:sp>
        <p:nvSpPr>
          <p:cNvPr id="206" name="Shape 206"/>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419100" marL="457200">
              <a:buClr>
                <a:schemeClr val="lt1"/>
              </a:buClr>
              <a:buSzPct val="166666"/>
              <a:buFont typeface="Arial"/>
              <a:buChar char="•"/>
            </a:pPr>
            <a:r>
              <a:rPr lang="en"/>
              <a:t>During our testing, we took note of some random comments from our users.</a:t>
            </a:r>
          </a:p>
          <a:p>
            <a:pPr rtl="0" lvl="0" indent="-419100" marL="457200">
              <a:buClr>
                <a:schemeClr val="lt1"/>
              </a:buClr>
              <a:buSzPct val="166666"/>
              <a:buFont typeface="Arial"/>
              <a:buChar char="•"/>
            </a:pPr>
            <a:r>
              <a:rPr lang="en"/>
              <a:t>Some participants mentioned that some customizability might be nice.</a:t>
            </a:r>
          </a:p>
          <a:p>
            <a:pPr lvl="0" indent="-419100" marL="457200">
              <a:buClr>
                <a:schemeClr val="lt1"/>
              </a:buClr>
              <a:buSzPct val="166666"/>
              <a:buFont typeface="Arial"/>
              <a:buChar char="•"/>
            </a:pPr>
            <a:r>
              <a:rPr lang="en"/>
              <a:t>A couple users asked why there wasn’t an option for just voice chat.</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y="0" x="0"/>
          <a:ext cy="0" cx="0"/>
          <a:chOff y="0" x="0"/>
          <a:chExt cy="0" cx="0"/>
        </a:xfrm>
      </p:grpSpPr>
      <p:sp>
        <p:nvSpPr>
          <p:cNvPr id="82" name="Shape 82"/>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solidFill>
                  <a:schemeClr val="lt1"/>
                </a:solidFill>
              </a:rPr>
              <a:t>Why Vidja?</a:t>
            </a:r>
          </a:p>
        </p:txBody>
      </p:sp>
      <p:sp>
        <p:nvSpPr>
          <p:cNvPr id="83" name="Shape 83"/>
          <p:cNvSpPr txBox="1"/>
          <p:nvPr>
            <p:ph idx="1" type="body"/>
          </p:nvPr>
        </p:nvSpPr>
        <p:spPr>
          <a:xfrm>
            <a:off y="1200150" x="457200"/>
            <a:ext cy="3725699" cx="8229600"/>
          </a:xfrm>
          <a:prstGeom prst="rect">
            <a:avLst/>
          </a:prstGeom>
        </p:spPr>
        <p:txBody>
          <a:bodyPr bIns="91425" rIns="91425" lIns="91425" tIns="91425" anchor="t" anchorCtr="0">
            <a:noAutofit/>
          </a:bodyPr>
          <a:lstStyle/>
          <a:p>
            <a:pPr lvl="0">
              <a:buNone/>
            </a:pPr>
            <a:r>
              <a:rPr lang="en"/>
              <a:t>Inspired by our Skype Usability analysis, Vidja strives to provide a quality interface based on both HCI principles and our own test results.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y="0" x="0"/>
          <a:ext cy="0" cx="0"/>
          <a:chOff y="0" x="0"/>
          <a:chExt cy="0" cx="0"/>
        </a:xfrm>
      </p:grpSpPr>
      <p:sp>
        <p:nvSpPr>
          <p:cNvPr id="88" name="Shape 88"/>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solidFill>
                  <a:schemeClr val="lt1"/>
                </a:solidFill>
              </a:rPr>
              <a:t>Design Choices</a:t>
            </a:r>
          </a:p>
        </p:txBody>
      </p:sp>
      <p:sp>
        <p:nvSpPr>
          <p:cNvPr id="89" name="Shape 89"/>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419100" marL="457200">
              <a:buClr>
                <a:schemeClr val="lt1"/>
              </a:buClr>
              <a:buSzPct val="166666"/>
              <a:buFont typeface="Arial"/>
              <a:buChar char="•"/>
            </a:pPr>
            <a:r>
              <a:rPr lang="en"/>
              <a:t>Aesthetic Minimalist interface </a:t>
            </a:r>
          </a:p>
          <a:p>
            <a:pPr rtl="0" lvl="0" indent="-419100" marL="457200">
              <a:buClr>
                <a:schemeClr val="lt1"/>
              </a:buClr>
              <a:buSzPct val="166666"/>
              <a:buFont typeface="Arial"/>
              <a:buChar char="•"/>
            </a:pPr>
            <a:r>
              <a:rPr lang="en"/>
              <a:t>Clearly labeled options </a:t>
            </a:r>
          </a:p>
          <a:p>
            <a:pPr rtl="0" lvl="0" indent="-419100" marL="457200">
              <a:buClr>
                <a:schemeClr val="lt1"/>
              </a:buClr>
              <a:buSzPct val="166666"/>
              <a:buFont typeface="Arial"/>
              <a:buChar char="•"/>
            </a:pPr>
            <a:r>
              <a:rPr lang="en"/>
              <a:t>Core video chat functionality - no frills</a:t>
            </a:r>
          </a:p>
          <a:p>
            <a:pPr lvl="0" indent="-419100" marL="457200">
              <a:buClr>
                <a:schemeClr val="lt1"/>
              </a:buClr>
              <a:buSzPct val="166666"/>
              <a:buFont typeface="Arial"/>
              <a:buChar char="•"/>
            </a:pPr>
            <a:r>
              <a:rPr lang="en"/>
              <a:t>Flexible to users needs</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y="0" x="0"/>
          <a:ext cy="0" cx="0"/>
          <a:chOff y="0" x="0"/>
          <a:chExt cy="0" cx="0"/>
        </a:xfrm>
      </p:grpSpPr>
      <p:sp>
        <p:nvSpPr>
          <p:cNvPr id="94" name="Shape 94"/>
          <p:cNvSpPr/>
          <p:nvPr/>
        </p:nvSpPr>
        <p:spPr>
          <a:xfrm>
            <a:off y="211812" x="2073837"/>
            <a:ext cy="4719874" cx="4996324"/>
          </a:xfrm>
          <a:prstGeom prst="rect">
            <a:avLst/>
          </a:prstGeom>
          <a:blipFill>
            <a:blip r:embed="rId3"/>
            <a:stretch>
              <a:fillRect/>
            </a:stretch>
          </a:blipFill>
        </p:spPr>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8" name="Shape 98"/>
        <p:cNvGrpSpPr/>
        <p:nvPr/>
      </p:nvGrpSpPr>
      <p:grpSpPr>
        <a:xfrm>
          <a:off y="0" x="0"/>
          <a:ext cy="0" cx="0"/>
          <a:chOff y="0" x="0"/>
          <a:chExt cy="0" cx="0"/>
        </a:xfrm>
      </p:grpSpPr>
      <p:sp>
        <p:nvSpPr>
          <p:cNvPr id="99" name="Shape 99"/>
          <p:cNvSpPr/>
          <p:nvPr/>
        </p:nvSpPr>
        <p:spPr>
          <a:xfrm>
            <a:off y="211812" x="2086062"/>
            <a:ext cy="4719874" cx="4971874"/>
          </a:xfrm>
          <a:prstGeom prst="rect">
            <a:avLst/>
          </a:prstGeom>
          <a:blipFill>
            <a:blip r:embed="rId3"/>
            <a:stretch>
              <a:fillRect/>
            </a:stretch>
          </a:blipFill>
        </p:spPr>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y="0" x="0"/>
          <a:ext cy="0" cx="0"/>
          <a:chOff y="0" x="0"/>
          <a:chExt cy="0" cx="0"/>
        </a:xfrm>
      </p:grpSpPr>
      <p:sp>
        <p:nvSpPr>
          <p:cNvPr id="104" name="Shape 104"/>
          <p:cNvSpPr/>
          <p:nvPr/>
        </p:nvSpPr>
        <p:spPr>
          <a:xfrm>
            <a:off y="205975" x="2076850"/>
            <a:ext cy="4719874" cx="4971725"/>
          </a:xfrm>
          <a:prstGeom prst="rect">
            <a:avLst/>
          </a:prstGeom>
          <a:blipFill>
            <a:blip r:embed="rId3"/>
            <a:stretch>
              <a:fillRect/>
            </a:stretch>
          </a:blipFill>
        </p:spPr>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8" name="Shape 108"/>
        <p:cNvGrpSpPr/>
        <p:nvPr/>
      </p:nvGrpSpPr>
      <p:grpSpPr>
        <a:xfrm>
          <a:off y="0" x="0"/>
          <a:ext cy="0" cx="0"/>
          <a:chOff y="0" x="0"/>
          <a:chExt cy="0" cx="0"/>
        </a:xfrm>
      </p:grpSpPr>
      <p:sp>
        <p:nvSpPr>
          <p:cNvPr id="109" name="Shape 109"/>
          <p:cNvSpPr/>
          <p:nvPr/>
        </p:nvSpPr>
        <p:spPr>
          <a:xfrm>
            <a:off y="205974" x="2079025"/>
            <a:ext cy="4719874" cx="4962275"/>
          </a:xfrm>
          <a:prstGeom prst="rect">
            <a:avLst/>
          </a:prstGeom>
          <a:blipFill>
            <a:blip r:embed="rId3"/>
            <a:stretch>
              <a:fillRect/>
            </a:stretch>
          </a:blipFill>
        </p:spPr>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3" name="Shape 113"/>
        <p:cNvGrpSpPr/>
        <p:nvPr/>
      </p:nvGrpSpPr>
      <p:grpSpPr>
        <a:xfrm>
          <a:off y="0" x="0"/>
          <a:ext cy="0" cx="0"/>
          <a:chOff y="0" x="0"/>
          <a:chExt cy="0" cx="0"/>
        </a:xfrm>
      </p:grpSpPr>
      <p:sp>
        <p:nvSpPr>
          <p:cNvPr id="114" name="Shape 114"/>
          <p:cNvSpPr/>
          <p:nvPr/>
        </p:nvSpPr>
        <p:spPr>
          <a:xfrm>
            <a:off y="205975" x="2074700"/>
            <a:ext cy="4719875" cx="4974875"/>
          </a:xfrm>
          <a:prstGeom prst="rect">
            <a:avLst/>
          </a:prstGeom>
          <a:blipFill>
            <a:blip r:embed="rId3"/>
            <a:stretch>
              <a:fillRect/>
            </a:stretch>
          </a:blipFill>
        </p:spPr>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spotlight">
  <a:themeElements>
    <a:clrScheme name="Custom 439">
      <a:dk1>
        <a:srgbClr val="000000"/>
      </a:dk1>
      <a:lt1>
        <a:srgbClr val="FFFFFF"/>
      </a:lt1>
      <a:dk2>
        <a:srgbClr val="5C6E95"/>
      </a:dk2>
      <a:lt2>
        <a:srgbClr val="ACB4C2"/>
      </a:lt2>
      <a:accent1>
        <a:srgbClr val="667E50"/>
      </a:accent1>
      <a:accent2>
        <a:srgbClr val="CFBF73"/>
      </a:accent2>
      <a:accent3>
        <a:srgbClr val="8C7C82"/>
      </a:accent3>
      <a:accent4>
        <a:srgbClr val="9ABF87"/>
      </a:accent4>
      <a:accent5>
        <a:srgbClr val="CF9462"/>
      </a:accent5>
      <a:accent6>
        <a:srgbClr val="A25642"/>
      </a:accent6>
      <a:hlink>
        <a:srgbClr val="5173A5"/>
      </a:hlink>
      <a:folHlink>
        <a:srgbClr val="687282"/>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