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4" r:id="rId4"/>
    <p:sldId id="268" r:id="rId5"/>
    <p:sldId id="263" r:id="rId6"/>
    <p:sldId id="269" r:id="rId7"/>
    <p:sldId id="261" r:id="rId8"/>
    <p:sldId id="260" r:id="rId9"/>
    <p:sldId id="270" r:id="rId10"/>
    <p:sldId id="262" r:id="rId11"/>
    <p:sldId id="265" r:id="rId12"/>
    <p:sldId id="271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91AAAB-D5C2-4A27-ABD8-15A1135C5D4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A809FC-457E-4CA2-B9D5-F57FDEE5D3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Stock Ticker Lookup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Daniel Allen</a:t>
            </a:r>
          </a:p>
          <a:p>
            <a:r>
              <a:rPr lang="en-US" dirty="0" smtClean="0"/>
              <a:t>Dylan </a:t>
            </a:r>
            <a:r>
              <a:rPr lang="en-US" dirty="0" err="1" smtClean="0"/>
              <a:t>Rund</a:t>
            </a:r>
            <a:endParaRPr lang="en-US" dirty="0" smtClean="0"/>
          </a:p>
          <a:p>
            <a:r>
              <a:rPr lang="en-US" dirty="0" smtClean="0"/>
              <a:t>Dennis </a:t>
            </a:r>
            <a:r>
              <a:rPr lang="en-US" dirty="0" err="1" smtClean="0"/>
              <a:t>Lutchmen</a:t>
            </a:r>
            <a:endParaRPr lang="en-US" dirty="0" smtClean="0"/>
          </a:p>
          <a:p>
            <a:r>
              <a:rPr lang="en-US" dirty="0" smtClean="0"/>
              <a:t>David Morris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71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DYLANR~1\AppData\Local\Temp\Rar$DRa0.837\Screenshot from 2013-11-12 20_37_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79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DYLANR~1\AppData\Local\Temp\Rar$DRa0.326\Screenshot from 2013-11-12 20_35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088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Market share is displayed</a:t>
            </a:r>
          </a:p>
          <a:p>
            <a:endParaRPr lang="en-US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Line graphs x access can be changed</a:t>
            </a:r>
          </a:p>
          <a:p>
            <a:pPr lvl="1"/>
            <a:r>
              <a:rPr lang="en-US" dirty="0" smtClean="0"/>
              <a:t>Respect to predefined times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4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Dylan Rund\Downloads\Screenshot from 2013-11-12 22_54_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14300"/>
            <a:ext cx="97536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5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err="1" smtClean="0"/>
              <a:t>php</a:t>
            </a:r>
            <a:r>
              <a:rPr lang="en-US" dirty="0" smtClean="0"/>
              <a:t> program used to look up current stocks</a:t>
            </a:r>
          </a:p>
          <a:p>
            <a:endParaRPr lang="en-US" dirty="0"/>
          </a:p>
          <a:p>
            <a:r>
              <a:rPr lang="en-US" dirty="0" smtClean="0"/>
              <a:t>Very simplistic Interface</a:t>
            </a:r>
          </a:p>
          <a:p>
            <a:endParaRPr lang="en-US" dirty="0"/>
          </a:p>
          <a:p>
            <a:r>
              <a:rPr lang="en-US" dirty="0" smtClean="0"/>
              <a:t>Easy to figure out what to do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95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DYLANR~1\AppData\Local\Temp\Rar$DRa0.543\Screenshot from 2013-11-12 20_36_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94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one buttons</a:t>
            </a:r>
          </a:p>
          <a:p>
            <a:endParaRPr lang="en-US" dirty="0"/>
          </a:p>
          <a:p>
            <a:r>
              <a:rPr lang="en-US" dirty="0" smtClean="0"/>
              <a:t>Draws users eye to button</a:t>
            </a:r>
          </a:p>
          <a:p>
            <a:endParaRPr lang="en-US" dirty="0" smtClean="0"/>
          </a:p>
          <a:p>
            <a:r>
              <a:rPr lang="en-US" dirty="0" smtClean="0"/>
              <a:t>Calming color</a:t>
            </a:r>
          </a:p>
          <a:p>
            <a:endParaRPr lang="en-US" dirty="0"/>
          </a:p>
          <a:p>
            <a:r>
              <a:rPr lang="en-US" dirty="0" smtClean="0"/>
              <a:t>Giant plus sign</a:t>
            </a:r>
          </a:p>
          <a:p>
            <a:pPr lvl="1"/>
            <a:r>
              <a:rPr lang="en-US" dirty="0" smtClean="0"/>
              <a:t>International symbol for add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Glance of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9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DYLANR~1\AppData\Local\Temp\Rar$DRa0.399\Screenshot from 2013-11-12 20_36_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2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user clicks the plus sign a new blue box appears to the right</a:t>
            </a:r>
          </a:p>
          <a:p>
            <a:endParaRPr lang="en-US" dirty="0" smtClean="0"/>
          </a:p>
          <a:p>
            <a:r>
              <a:rPr lang="en-US" dirty="0" smtClean="0"/>
              <a:t>New stock tickers added to the bottom left</a:t>
            </a:r>
          </a:p>
          <a:p>
            <a:pPr lvl="1"/>
            <a:r>
              <a:rPr lang="en-US" dirty="0" smtClean="0"/>
              <a:t>2 Column design</a:t>
            </a:r>
          </a:p>
          <a:p>
            <a:pPr lvl="1"/>
            <a:endParaRPr lang="en-US" dirty="0" smtClean="0"/>
          </a:p>
          <a:p>
            <a:pPr marL="393192" lvl="1" indent="0">
              <a:buNone/>
            </a:pPr>
            <a:r>
              <a:rPr lang="en-US" dirty="0" smtClean="0"/>
              <a:t>Prompts user for ticker symbol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Clicking the 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8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DYLANR~1\AppData\Local\Temp\Rar$DRa0.293\Screenshot from 2013-11-12 20_37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6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DYLANR~1\AppData\Local\Temp\Rar$DRa0.145\Screenshot from 2013-11-12 20_37_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"/>
            <a:ext cx="9144000" cy="664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95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stock ticker is added when enter button is pressed</a:t>
            </a:r>
          </a:p>
          <a:p>
            <a:endParaRPr lang="en-US" dirty="0"/>
          </a:p>
          <a:p>
            <a:r>
              <a:rPr lang="en-US" dirty="0" smtClean="0"/>
              <a:t>When clicked a line graph appears to the right</a:t>
            </a:r>
          </a:p>
          <a:p>
            <a:endParaRPr lang="en-US" dirty="0"/>
          </a:p>
          <a:p>
            <a:r>
              <a:rPr lang="en-US" dirty="0" smtClean="0"/>
              <a:t>Shows stock market trends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new stock ticker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04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135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Stock Ticker Lookup Interface</vt:lpstr>
      <vt:lpstr>Introduction to Interface</vt:lpstr>
      <vt:lpstr>PowerPoint Presentation</vt:lpstr>
      <vt:lpstr>First Glance of Interface</vt:lpstr>
      <vt:lpstr>PowerPoint Presentation</vt:lpstr>
      <vt:lpstr>Clicking the plus</vt:lpstr>
      <vt:lpstr>PowerPoint Presentation</vt:lpstr>
      <vt:lpstr>PowerPoint Presentation</vt:lpstr>
      <vt:lpstr>Added new stock ticker</vt:lpstr>
      <vt:lpstr>PowerPoint Presentation</vt:lpstr>
      <vt:lpstr>PowerPoint Presentation</vt:lpstr>
      <vt:lpstr>Stock Graph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Rund</dc:creator>
  <cp:lastModifiedBy>Dylan Rund</cp:lastModifiedBy>
  <cp:revision>3</cp:revision>
  <dcterms:created xsi:type="dcterms:W3CDTF">2013-11-13T03:28:48Z</dcterms:created>
  <dcterms:modified xsi:type="dcterms:W3CDTF">2013-11-13T04:58:23Z</dcterms:modified>
</cp:coreProperties>
</file>