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6" r:id="rId11"/>
    <p:sldId id="261" r:id="rId12"/>
    <p:sldId id="262" r:id="rId13"/>
    <p:sldId id="268" r:id="rId14"/>
    <p:sldId id="271" r:id="rId15"/>
    <p:sldId id="272" r:id="rId16"/>
    <p:sldId id="273" r:id="rId17"/>
    <p:sldId id="275" r:id="rId18"/>
    <p:sldId id="276" r:id="rId19"/>
    <p:sldId id="270" r:id="rId20"/>
    <p:sldId id="280" r:id="rId21"/>
    <p:sldId id="283" r:id="rId22"/>
    <p:sldId id="284" r:id="rId23"/>
    <p:sldId id="286" r:id="rId24"/>
    <p:sldId id="269" r:id="rId25"/>
    <p:sldId id="281" r:id="rId26"/>
    <p:sldId id="282" r:id="rId27"/>
    <p:sldId id="279" r:id="rId28"/>
    <p:sldId id="277" r:id="rId29"/>
    <p:sldId id="287" r:id="rId30"/>
    <p:sldId id="288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 showGuide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p\Desktop\Dropbox\School\C2013Fall\CAP4104\rate%20my%20pussy\Data\compiled%20te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Post</a:t>
            </a:r>
            <a:r>
              <a:rPr lang="en-US" baseline="0"/>
              <a:t>-Test Results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Subj 1</c:v>
                </c:pt>
              </c:strCache>
            </c:strRef>
          </c:tx>
          <c:invertIfNegative val="0"/>
          <c:val>
            <c:numRef>
              <c:f>Sheet1!$B$2:$B$16</c:f>
              <c:numCache>
                <c:formatCode>General</c:formatCode>
                <c:ptCount val="15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9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Subj 2</c:v>
                </c:pt>
              </c:strCache>
            </c:strRef>
          </c:tx>
          <c:invertIfNegative val="0"/>
          <c:val>
            <c:numRef>
              <c:f>Sheet1!$C$2:$C$16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Subj 3</c:v>
                </c:pt>
              </c:strCache>
            </c:strRef>
          </c:tx>
          <c:invertIfNegative val="0"/>
          <c:val>
            <c:numRef>
              <c:f>Sheet1!$D$2:$D$16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7</c:v>
                </c:pt>
                <c:pt idx="11">
                  <c:v>9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Subj 4</c:v>
                </c:pt>
              </c:strCache>
            </c:strRef>
          </c:tx>
          <c:invertIfNegative val="0"/>
          <c:val>
            <c:numRef>
              <c:f>Sheet1!$E$2:$E$16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Subj 5</c:v>
                </c:pt>
              </c:strCache>
            </c:strRef>
          </c:tx>
          <c:invertIfNegative val="0"/>
          <c:val>
            <c:numRef>
              <c:f>Sheet1!$F$2:$F$16</c:f>
              <c:numCache>
                <c:formatCode>General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7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Subj 6</c:v>
                </c:pt>
              </c:strCache>
            </c:strRef>
          </c:tx>
          <c:invertIfNegative val="0"/>
          <c:val>
            <c:numRef>
              <c:f>Sheet1!$G$2:$G$16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7</c:v>
                </c:pt>
                <c:pt idx="14">
                  <c:v>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Subj 7</c:v>
                </c:pt>
              </c:strCache>
            </c:strRef>
          </c:tx>
          <c:invertIfNegative val="0"/>
          <c:val>
            <c:numRef>
              <c:f>Sheet1!$H$2:$H$16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Subj 8</c:v>
                </c:pt>
              </c:strCache>
            </c:strRef>
          </c:tx>
          <c:invertIfNegative val="0"/>
          <c:val>
            <c:numRef>
              <c:f>Sheet1!$I$2:$I$16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Subj 9</c:v>
                </c:pt>
              </c:strCache>
            </c:strRef>
          </c:tx>
          <c:invertIfNegative val="0"/>
          <c:val>
            <c:numRef>
              <c:f>Sheet1!$J$2:$J$16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9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Subj 10</c:v>
                </c:pt>
              </c:strCache>
            </c:strRef>
          </c:tx>
          <c:invertIfNegative val="0"/>
          <c:val>
            <c:numRef>
              <c:f>Sheet1!$K$2:$K$16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3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27008"/>
        <c:axId val="89860928"/>
      </c:barChart>
      <c:catAx>
        <c:axId val="12682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Question Number</a:t>
                </a:r>
              </a:p>
            </c:rich>
          </c:tx>
          <c:overlay val="0"/>
        </c:title>
        <c:majorTickMark val="out"/>
        <c:minorTickMark val="none"/>
        <c:tickLblPos val="nextTo"/>
        <c:crossAx val="89860928"/>
        <c:crosses val="autoZero"/>
        <c:auto val="1"/>
        <c:lblAlgn val="ctr"/>
        <c:lblOffset val="100"/>
        <c:noMultiLvlLbl val="0"/>
      </c:catAx>
      <c:valAx>
        <c:axId val="89860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827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Question 1: Login/Register Pages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Sheet1!$B$1:$K$1</c:f>
              <c:strCache>
                <c:ptCount val="10"/>
                <c:pt idx="0">
                  <c:v>Subj 1</c:v>
                </c:pt>
                <c:pt idx="1">
                  <c:v>Subj 2</c:v>
                </c:pt>
                <c:pt idx="2">
                  <c:v>Subj 3</c:v>
                </c:pt>
                <c:pt idx="3">
                  <c:v>Subj 4</c:v>
                </c:pt>
                <c:pt idx="4">
                  <c:v>Subj 5</c:v>
                </c:pt>
                <c:pt idx="5">
                  <c:v>Subj 6</c:v>
                </c:pt>
                <c:pt idx="6">
                  <c:v>Subj 7</c:v>
                </c:pt>
                <c:pt idx="7">
                  <c:v>Subj 8</c:v>
                </c:pt>
                <c:pt idx="8">
                  <c:v>Subj 9</c:v>
                </c:pt>
                <c:pt idx="9">
                  <c:v>Subj 10</c:v>
                </c:pt>
              </c:strCache>
            </c:strRef>
          </c:xVal>
          <c:yVal>
            <c:numRef>
              <c:f>Sheet1!$B$2:$K$2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01312"/>
        <c:axId val="89901888"/>
      </c:scatterChart>
      <c:valAx>
        <c:axId val="8990131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Subject Number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nextTo"/>
        <c:crossAx val="89901888"/>
        <c:crosses val="autoZero"/>
        <c:crossBetween val="midCat"/>
        <c:majorUnit val="1"/>
      </c:valAx>
      <c:valAx>
        <c:axId val="8990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Response Value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901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Question </a:t>
            </a:r>
            <a:r>
              <a:rPr lang="en-US" sz="2800" dirty="0" smtClean="0"/>
              <a:t>5: Sponsored</a:t>
            </a:r>
            <a:r>
              <a:rPr lang="en-US" sz="2800" baseline="0" dirty="0" smtClean="0"/>
              <a:t> Banners</a:t>
            </a:r>
            <a:endParaRPr lang="en-US" sz="28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Sheet1!$B$1:$K$1</c:f>
              <c:strCache>
                <c:ptCount val="10"/>
                <c:pt idx="0">
                  <c:v>Subj 1</c:v>
                </c:pt>
                <c:pt idx="1">
                  <c:v>Subj 2</c:v>
                </c:pt>
                <c:pt idx="2">
                  <c:v>Subj 3</c:v>
                </c:pt>
                <c:pt idx="3">
                  <c:v>Subj 4</c:v>
                </c:pt>
                <c:pt idx="4">
                  <c:v>Subj 5</c:v>
                </c:pt>
                <c:pt idx="5">
                  <c:v>Subj 6</c:v>
                </c:pt>
                <c:pt idx="6">
                  <c:v>Subj 7</c:v>
                </c:pt>
                <c:pt idx="7">
                  <c:v>Subj 8</c:v>
                </c:pt>
                <c:pt idx="8">
                  <c:v>Subj 9</c:v>
                </c:pt>
                <c:pt idx="9">
                  <c:v>Subj 10</c:v>
                </c:pt>
              </c:strCache>
            </c:strRef>
          </c:xVal>
          <c:yVal>
            <c:numRef>
              <c:f>Sheet1!$B$6:$K$6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04768"/>
        <c:axId val="89905344"/>
      </c:scatterChart>
      <c:valAx>
        <c:axId val="8990476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Subject Number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nextTo"/>
        <c:crossAx val="89905344"/>
        <c:crosses val="autoZero"/>
        <c:crossBetween val="midCat"/>
        <c:majorUnit val="1"/>
      </c:valAx>
      <c:valAx>
        <c:axId val="89905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Response Value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904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74240"/>
        <c:axId val="89865536"/>
      </c:barChart>
      <c:catAx>
        <c:axId val="12807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9865536"/>
        <c:crosses val="autoZero"/>
        <c:auto val="1"/>
        <c:lblAlgn val="ctr"/>
        <c:lblOffset val="100"/>
        <c:noMultiLvlLbl val="0"/>
      </c:catAx>
      <c:valAx>
        <c:axId val="8986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7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Animal Preference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Sheet1!$A$30:$A$32</c:f>
              <c:strCache>
                <c:ptCount val="3"/>
                <c:pt idx="0">
                  <c:v>Dogs</c:v>
                </c:pt>
                <c:pt idx="1">
                  <c:v>Cats</c:v>
                </c:pt>
                <c:pt idx="2">
                  <c:v>Rats</c:v>
                </c:pt>
              </c:strCache>
            </c:strRef>
          </c:cat>
          <c:val>
            <c:numRef>
              <c:f>Sheet1!$M$30:$M$32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75264"/>
        <c:axId val="128001152"/>
      </c:barChart>
      <c:catAx>
        <c:axId val="12807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Animal</a:t>
                </a:r>
              </a:p>
            </c:rich>
          </c:tx>
          <c:overlay val="0"/>
        </c:title>
        <c:majorTickMark val="out"/>
        <c:minorTickMark val="none"/>
        <c:tickLblPos val="nextTo"/>
        <c:crossAx val="128001152"/>
        <c:crosses val="autoZero"/>
        <c:auto val="1"/>
        <c:lblAlgn val="ctr"/>
        <c:lblOffset val="100"/>
        <c:noMultiLvlLbl val="0"/>
      </c:catAx>
      <c:valAx>
        <c:axId val="128001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</a:t>
                </a:r>
                <a:r>
                  <a:rPr lang="en-US" baseline="0"/>
                  <a:t> Who Like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8075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77312"/>
        <c:axId val="128004032"/>
      </c:barChart>
      <c:catAx>
        <c:axId val="12807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004032"/>
        <c:crosses val="autoZero"/>
        <c:auto val="1"/>
        <c:lblAlgn val="ctr"/>
        <c:lblOffset val="100"/>
        <c:noMultiLvlLbl val="0"/>
      </c:catAx>
      <c:valAx>
        <c:axId val="12800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7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Animal Preference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76128"/>
        <c:axId val="128005760"/>
      </c:barChart>
      <c:catAx>
        <c:axId val="12817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Animal</a:t>
                </a:r>
              </a:p>
            </c:rich>
          </c:tx>
          <c:overlay val="0"/>
        </c:title>
        <c:majorTickMark val="out"/>
        <c:minorTickMark val="none"/>
        <c:tickLblPos val="nextTo"/>
        <c:crossAx val="128005760"/>
        <c:crosses val="autoZero"/>
        <c:auto val="1"/>
        <c:lblAlgn val="ctr"/>
        <c:lblOffset val="100"/>
        <c:noMultiLvlLbl val="0"/>
      </c:catAx>
      <c:valAx>
        <c:axId val="128005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</a:t>
                </a:r>
                <a:r>
                  <a:rPr lang="en-US" baseline="0"/>
                  <a:t> Who Like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817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RateMyPussy.UK provided me with an enjoyable experience to browse cat pictures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enjoyable experience</c:v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4"/>
              <c:pt idx="0">
                <c:v>Yes(M)</c:v>
              </c:pt>
              <c:pt idx="1">
                <c:v> No(M)</c:v>
              </c:pt>
              <c:pt idx="2">
                <c:v>Yes(F)</c:v>
              </c:pt>
              <c:pt idx="3">
                <c:v>No(F)</c:v>
              </c:pt>
            </c:strLit>
          </c:cat>
          <c:val>
            <c:numLit>
              <c:formatCode>General</c:formatCode>
              <c:ptCount val="4"/>
              <c:pt idx="0">
                <c:v>5</c:v>
              </c:pt>
              <c:pt idx="1">
                <c:v>2</c:v>
              </c:pt>
              <c:pt idx="2">
                <c:v>2</c:v>
              </c:pt>
              <c:pt idx="3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8.1438797423049429E-3"/>
          <c:y val="0.93513020833333338"/>
          <c:w val="0.60643939393939394"/>
          <c:h val="4.709092027559055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</a:t>
            </a:r>
            <a:r>
              <a:rPr lang="en-US" baseline="0"/>
              <a:t> vs Satisfaction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The on-screen instructions and prompts were helpful</c:v>
          </c:tx>
          <c:marker>
            <c:symbol val="none"/>
          </c:marker>
          <c:cat>
            <c:numLit>
              <c:formatCode>General</c:formatCode>
              <c:ptCount val="6"/>
              <c:pt idx="0">
                <c:v>18</c:v>
              </c:pt>
              <c:pt idx="1">
                <c:v>22</c:v>
              </c:pt>
              <c:pt idx="2">
                <c:v>23</c:v>
              </c:pt>
              <c:pt idx="3">
                <c:v>24</c:v>
              </c:pt>
              <c:pt idx="4">
                <c:v>32</c:v>
              </c:pt>
              <c:pt idx="5">
                <c:v>57</c:v>
              </c:pt>
            </c:numLit>
          </c:cat>
          <c:val>
            <c:numLit>
              <c:formatCode>General</c:formatCode>
              <c:ptCount val="6"/>
              <c:pt idx="0">
                <c:v>70</c:v>
              </c:pt>
              <c:pt idx="1">
                <c:v>76</c:v>
              </c:pt>
              <c:pt idx="2">
                <c:v>68</c:v>
              </c:pt>
              <c:pt idx="3">
                <c:v>76.5</c:v>
              </c:pt>
              <c:pt idx="4">
                <c:v>68</c:v>
              </c:pt>
              <c:pt idx="5">
                <c:v>49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8177664"/>
        <c:axId val="128051456"/>
      </c:lineChart>
      <c:catAx>
        <c:axId val="128177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(Yrs)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8051456"/>
        <c:crosses val="autoZero"/>
        <c:auto val="1"/>
        <c:lblAlgn val="ctr"/>
        <c:lblOffset val="100"/>
        <c:noMultiLvlLbl val="0"/>
      </c:catAx>
      <c:valAx>
        <c:axId val="128051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Satisfaction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817766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5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A913-CBFD-4F6C-94A6-7BD0439BE30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8901-9058-4682-8016-2DFC5311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www.RateMyPussy.UK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feline picture rating website for the people of the United Kingdoms of England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Wales, Scotland, and Northern Ireland</a:t>
            </a: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Dante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Marone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Joe Pate, Diego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Reano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Jeremy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Delorious</a:t>
            </a:r>
            <a:endParaRPr lang="en-US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ante\Dropbox\rate my pussy\RMP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447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2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-1295400"/>
            <a:ext cx="31279342" cy="156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ante\Dropbox\rate my pussy\Screenshots For PPT\CATeg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0"/>
            <a:ext cx="13220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4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View and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ante\Dropbox\rate my pussy\Screenshots For PPT\Pro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2" y="0"/>
            <a:ext cx="13726212" cy="69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3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Demographic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7 Men to 3 Women</a:t>
            </a:r>
          </a:p>
          <a:p>
            <a:r>
              <a:rPr lang="en-US" dirty="0" smtClean="0"/>
              <a:t>Ages 18 - 57</a:t>
            </a:r>
          </a:p>
          <a:p>
            <a:pPr lvl="1"/>
            <a:r>
              <a:rPr lang="en-US" dirty="0" smtClean="0"/>
              <a:t>Mean of 26.7</a:t>
            </a:r>
          </a:p>
          <a:p>
            <a:pPr lvl="1"/>
            <a:r>
              <a:rPr lang="en-US" dirty="0" smtClean="0"/>
              <a:t>Median of 23</a:t>
            </a:r>
          </a:p>
          <a:p>
            <a:r>
              <a:rPr lang="en-US" dirty="0" smtClean="0"/>
              <a:t>Average 3.9 Hours of Internet Daily</a:t>
            </a:r>
          </a:p>
          <a:p>
            <a:r>
              <a:rPr lang="en-US" dirty="0" smtClean="0"/>
              <a:t>Tend to prefer cute animals over not</a:t>
            </a:r>
            <a:endParaRPr lang="en-US" dirty="0"/>
          </a:p>
        </p:txBody>
      </p:sp>
      <p:pic>
        <p:nvPicPr>
          <p:cNvPr id="7170" name="Picture 2" descr="C:\Users\Hurp\Desktop\Dropbox\School\C2013Fall\CAP4104\rate my pussy\Pussy for Joe\ca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6861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2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Demographic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Browsers of Choice</a:t>
            </a:r>
          </a:p>
          <a:p>
            <a:pPr lvl="1"/>
            <a:r>
              <a:rPr lang="en-US" dirty="0" smtClean="0"/>
              <a:t>Chrome, </a:t>
            </a:r>
            <a:r>
              <a:rPr lang="en-US" dirty="0"/>
              <a:t>F</a:t>
            </a:r>
            <a:r>
              <a:rPr lang="en-US" dirty="0" smtClean="0"/>
              <a:t>irefox</a:t>
            </a:r>
          </a:p>
          <a:p>
            <a:r>
              <a:rPr lang="en-US" dirty="0" smtClean="0"/>
              <a:t>Preferred Site</a:t>
            </a:r>
          </a:p>
          <a:p>
            <a:pPr lvl="1"/>
            <a:r>
              <a:rPr lang="en-US" dirty="0" smtClean="0"/>
              <a:t>Facebook, 4chan, </a:t>
            </a:r>
            <a:r>
              <a:rPr lang="en-US" dirty="0" err="1" smtClean="0"/>
              <a:t>Reddit</a:t>
            </a:r>
            <a:endParaRPr lang="en-US" dirty="0" smtClean="0"/>
          </a:p>
          <a:p>
            <a:r>
              <a:rPr lang="en-US" dirty="0" smtClean="0"/>
              <a:t>Preferred Search Engine</a:t>
            </a:r>
          </a:p>
          <a:p>
            <a:pPr lvl="1"/>
            <a:r>
              <a:rPr lang="en-US" dirty="0" smtClean="0"/>
              <a:t>Google</a:t>
            </a:r>
          </a:p>
          <a:p>
            <a:r>
              <a:rPr lang="en-US" dirty="0" smtClean="0"/>
              <a:t>Preferred Companions</a:t>
            </a:r>
          </a:p>
          <a:p>
            <a:pPr lvl="1"/>
            <a:r>
              <a:rPr lang="en-US" dirty="0" smtClean="0"/>
              <a:t>Dogs, Cats, Rats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23661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of prevalence</a:t>
            </a:r>
            <a:endParaRPr lang="en-US" dirty="0"/>
          </a:p>
        </p:txBody>
      </p:sp>
      <p:pic>
        <p:nvPicPr>
          <p:cNvPr id="6146" name="Picture 2" descr="C:\Users\Hurp\Desktop\Dropbox\School\C2013Fall\CAP4104\rate my pussy\Pussy for Joe\cat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37" y="2286000"/>
            <a:ext cx="2680131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1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143000"/>
            <a:ext cx="2514600" cy="563913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7088"/>
            <a:ext cx="6400800" cy="670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4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76400"/>
            <a:ext cx="2514600" cy="5105400"/>
          </a:xfrm>
        </p:spPr>
        <p:txBody>
          <a:bodyPr/>
          <a:lstStyle/>
          <a:p>
            <a:r>
              <a:rPr lang="en-US" dirty="0" smtClean="0"/>
              <a:t>Think Aloud</a:t>
            </a:r>
          </a:p>
          <a:p>
            <a:r>
              <a:rPr lang="en-US" dirty="0" smtClean="0"/>
              <a:t>Paper Test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400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Hurp\Desktop\Dropbox\School\C2013Fall\CAP4104\rate my pussy\Pussy for Joe\cat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16645"/>
            <a:ext cx="2667000" cy="18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4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514600" cy="5181600"/>
          </a:xfrm>
        </p:spPr>
        <p:txBody>
          <a:bodyPr/>
          <a:lstStyle/>
          <a:p>
            <a:r>
              <a:rPr lang="en-US" dirty="0" err="1" smtClean="0"/>
              <a:t>Likert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647700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0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Differential Semantics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6292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Hurp\Desktop\Dropbox\School\C2013Fall\CAP4104\rate my pussy\Pussy for Joe\cat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886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9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76600" cy="5105400"/>
          </a:xfrm>
        </p:spPr>
        <p:txBody>
          <a:bodyPr/>
          <a:lstStyle/>
          <a:p>
            <a:r>
              <a:rPr lang="en-US" dirty="0" smtClean="0"/>
              <a:t>Free Response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5714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1"/>
            <a:ext cx="13651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Demographic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Strong male skew</a:t>
            </a:r>
          </a:p>
          <a:p>
            <a:r>
              <a:rPr lang="en-US" dirty="0" smtClean="0"/>
              <a:t>Mostly Chrome users, some Firefox</a:t>
            </a:r>
          </a:p>
          <a:p>
            <a:r>
              <a:rPr lang="en-US" dirty="0" smtClean="0"/>
              <a:t>All avid social media users</a:t>
            </a:r>
          </a:p>
          <a:p>
            <a:r>
              <a:rPr lang="en-US" dirty="0" smtClean="0"/>
              <a:t>Strong Google bias</a:t>
            </a:r>
          </a:p>
          <a:p>
            <a:r>
              <a:rPr lang="en-US" dirty="0" smtClean="0"/>
              <a:t>Strong dog skew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1236617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Recap</a:t>
            </a:r>
            <a:endParaRPr lang="en-US" sz="2000" dirty="0"/>
          </a:p>
        </p:txBody>
      </p:sp>
      <p:pic>
        <p:nvPicPr>
          <p:cNvPr id="4099" name="Picture 3" descr="C:\Users\Hurp\Desktop\Dropbox\School\C2013Fall\CAP4104\rate my pussy\Pussy for Joe\ca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396487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167644"/>
              </p:ext>
            </p:extLst>
          </p:nvPr>
        </p:nvGraphicFramePr>
        <p:xfrm>
          <a:off x="-76200" y="1371600"/>
          <a:ext cx="9296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7200" y="106244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72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904054"/>
              </p:ext>
            </p:extLst>
          </p:nvPr>
        </p:nvGraphicFramePr>
        <p:xfrm>
          <a:off x="76200" y="12192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8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Raw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4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181682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49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474516"/>
              </p:ext>
            </p:extLst>
          </p:nvPr>
        </p:nvGraphicFramePr>
        <p:xfrm>
          <a:off x="381000" y="25908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218658"/>
              </p:ext>
            </p:extLst>
          </p:nvPr>
        </p:nvGraphicFramePr>
        <p:xfrm>
          <a:off x="533400" y="13716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03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126742"/>
              </p:ext>
            </p:extLst>
          </p:nvPr>
        </p:nvGraphicFramePr>
        <p:xfrm>
          <a:off x="381000" y="25908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362516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04197"/>
              </p:ext>
            </p:extLst>
          </p:nvPr>
        </p:nvGraphicFramePr>
        <p:xfrm>
          <a:off x="79466" y="1326696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94" name="Picture 2" descr="C:\Users\Hurp\Desktop\Dropbox\School\C2013Fall\CAP4104\rate my pussy\Pussy for Joe\cat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16" y="4031796"/>
            <a:ext cx="13716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68004"/>
              </p:ext>
            </p:extLst>
          </p:nvPr>
        </p:nvGraphicFramePr>
        <p:xfrm>
          <a:off x="76200" y="1371600"/>
          <a:ext cx="8915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9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people were less receptive to RMP</a:t>
            </a:r>
          </a:p>
          <a:p>
            <a:r>
              <a:rPr lang="en-US" dirty="0" smtClean="0"/>
              <a:t>Ads were not well received</a:t>
            </a:r>
          </a:p>
          <a:p>
            <a:pPr lvl="1"/>
            <a:r>
              <a:rPr lang="en-US" dirty="0" smtClean="0"/>
              <a:t>This is to be expected</a:t>
            </a:r>
          </a:p>
          <a:p>
            <a:r>
              <a:rPr lang="en-US" dirty="0" smtClean="0"/>
              <a:t>Men were more receptive than Women</a:t>
            </a:r>
          </a:p>
          <a:p>
            <a:pPr lvl="1"/>
            <a:r>
              <a:rPr lang="en-US" dirty="0" smtClean="0"/>
              <a:t>Men: 71% satisfied against Women: 67%</a:t>
            </a:r>
          </a:p>
          <a:p>
            <a:r>
              <a:rPr lang="en-US" dirty="0" smtClean="0"/>
              <a:t>Educational sections need to be enunciated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18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User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 visual indicator for ratings </a:t>
            </a:r>
          </a:p>
          <a:p>
            <a:pPr lvl="1"/>
            <a:r>
              <a:rPr lang="en-US" dirty="0" smtClean="0"/>
              <a:t>Stars, cat paws fish</a:t>
            </a:r>
          </a:p>
          <a:p>
            <a:r>
              <a:rPr lang="en-US" dirty="0" smtClean="0"/>
              <a:t>Detailed instructions on </a:t>
            </a:r>
            <a:r>
              <a:rPr lang="en-US" dirty="0"/>
              <a:t>r</a:t>
            </a:r>
            <a:r>
              <a:rPr lang="en-US" dirty="0" smtClean="0"/>
              <a:t>egistration page</a:t>
            </a:r>
          </a:p>
          <a:p>
            <a:pPr lvl="1"/>
            <a:r>
              <a:rPr lang="en-US" dirty="0" smtClean="0"/>
              <a:t>Currently leaves the user to assume a lot</a:t>
            </a:r>
          </a:p>
          <a:p>
            <a:r>
              <a:rPr lang="en-US" dirty="0" smtClean="0"/>
              <a:t>Interface Affordances</a:t>
            </a:r>
          </a:p>
          <a:p>
            <a:pPr lvl="1"/>
            <a:r>
              <a:rPr lang="en-US" dirty="0" smtClean="0"/>
              <a:t>Show given ratings </a:t>
            </a:r>
          </a:p>
          <a:p>
            <a:r>
              <a:rPr lang="en-US" dirty="0" smtClean="0"/>
              <a:t>Implement a “Favorites” feature</a:t>
            </a:r>
          </a:p>
          <a:p>
            <a:endParaRPr lang="en-US" dirty="0"/>
          </a:p>
        </p:txBody>
      </p:sp>
      <p:pic>
        <p:nvPicPr>
          <p:cNvPr id="3074" name="Picture 2" descr="C:\Users\Hurp\Desktop\Dropbox\School\C2013Fall\CAP4104\rate my pussy\Pussy for Joe\largCa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61" y="4979037"/>
            <a:ext cx="2881679" cy="1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Dante\Dropbox\rate my pussy\Screenshots For PPT\Regi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156" y="1"/>
            <a:ext cx="13508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Dante\Dropbox\rate my pussy\Screenshots For PPT\Regi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156" y="1"/>
            <a:ext cx="13508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5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Logged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1" y="0"/>
            <a:ext cx="1366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2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9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ante\Dropbox\rate my pussy\Screenshots For PPT\log-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304" y="-4354"/>
            <a:ext cx="13506040" cy="6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Logged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1" y="0"/>
            <a:ext cx="1366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0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7832" y="0"/>
            <a:ext cx="27938832" cy="140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00" y="-6019800"/>
            <a:ext cx="20269200" cy="101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te\Dropbox\rate my pussy\Screenshots For PPT\UserAgre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19050"/>
            <a:ext cx="13639800" cy="68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te\Dropbox\rate my pussy\Screenshots For PPT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te\Dropbox\rate my pussy\Screenshots For PPT\Main Page (not logged in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362200"/>
            <a:ext cx="20269200" cy="101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297</Words>
  <Application>Microsoft Office PowerPoint</Application>
  <PresentationFormat>On-screen Show (4:3)</PresentationFormat>
  <Paragraphs>89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www.RateMyPussy.UK</vt:lpstr>
      <vt:lpstr>Main Page</vt:lpstr>
      <vt:lpstr>Register</vt:lpstr>
      <vt:lpstr>Login</vt:lpstr>
      <vt:lpstr>Logged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View</vt:lpstr>
      <vt:lpstr>Profile View and Rating</vt:lpstr>
      <vt:lpstr> Demographic Data</vt:lpstr>
      <vt:lpstr> Demographic Data</vt:lpstr>
      <vt:lpstr>Pre-Test</vt:lpstr>
      <vt:lpstr>Tasks</vt:lpstr>
      <vt:lpstr>Post-Test</vt:lpstr>
      <vt:lpstr>Post-Test</vt:lpstr>
      <vt:lpstr>Post-Test</vt:lpstr>
      <vt:lpstr> Demographic Biases</vt:lpstr>
      <vt:lpstr>Raw Data</vt:lpstr>
      <vt:lpstr> </vt:lpstr>
      <vt:lpstr>Raw Data</vt:lpstr>
      <vt:lpstr>Conclusions</vt:lpstr>
      <vt:lpstr>Conclusions</vt:lpstr>
      <vt:lpstr>Conclusions</vt:lpstr>
      <vt:lpstr>Conclusions</vt:lpstr>
      <vt:lpstr>User Suggestions</vt:lpstr>
      <vt:lpstr>Register</vt:lpstr>
      <vt:lpstr>Logged in</vt:lpstr>
      <vt:lpstr>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www.RateMyPussy.UK</dc:title>
  <dc:creator>Dante</dc:creator>
  <cp:lastModifiedBy>Hurp</cp:lastModifiedBy>
  <cp:revision>35</cp:revision>
  <dcterms:created xsi:type="dcterms:W3CDTF">2013-11-12T19:26:55Z</dcterms:created>
  <dcterms:modified xsi:type="dcterms:W3CDTF">2013-11-13T03:57:17Z</dcterms:modified>
</cp:coreProperties>
</file>