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311" r:id="rId9"/>
    <p:sldId id="263" r:id="rId10"/>
    <p:sldId id="265" r:id="rId11"/>
    <p:sldId id="264" r:id="rId12"/>
    <p:sldId id="267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80" r:id="rId24"/>
    <p:sldId id="281" r:id="rId25"/>
    <p:sldId id="279" r:id="rId26"/>
    <p:sldId id="277" r:id="rId27"/>
    <p:sldId id="282" r:id="rId28"/>
    <p:sldId id="283" r:id="rId29"/>
    <p:sldId id="284" r:id="rId30"/>
    <p:sldId id="285" r:id="rId31"/>
    <p:sldId id="286" r:id="rId32"/>
    <p:sldId id="287" r:id="rId33"/>
    <p:sldId id="310" r:id="rId34"/>
    <p:sldId id="289" r:id="rId35"/>
    <p:sldId id="288" r:id="rId36"/>
    <p:sldId id="295" r:id="rId37"/>
    <p:sldId id="296" r:id="rId38"/>
    <p:sldId id="303" r:id="rId39"/>
    <p:sldId id="312" r:id="rId40"/>
    <p:sldId id="302" r:id="rId41"/>
    <p:sldId id="290" r:id="rId42"/>
    <p:sldId id="305" r:id="rId43"/>
    <p:sldId id="293" r:id="rId44"/>
    <p:sldId id="294" r:id="rId45"/>
    <p:sldId id="304" r:id="rId46"/>
    <p:sldId id="297" r:id="rId47"/>
    <p:sldId id="306" r:id="rId48"/>
    <p:sldId id="307" r:id="rId49"/>
    <p:sldId id="291" r:id="rId50"/>
    <p:sldId id="292" r:id="rId51"/>
    <p:sldId id="299" r:id="rId52"/>
    <p:sldId id="300" r:id="rId53"/>
    <p:sldId id="308" r:id="rId54"/>
    <p:sldId id="309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BC0000"/>
    <a:srgbClr val="B40000"/>
    <a:srgbClr val="AC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70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B9B5-E20F-4BFD-8874-52AD88695807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4194-8E0A-46D7-B811-F967CABB07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B9B5-E20F-4BFD-8874-52AD88695807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4194-8E0A-46D7-B811-F967CABB0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B9B5-E20F-4BFD-8874-52AD88695807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4194-8E0A-46D7-B811-F967CABB0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B9B5-E20F-4BFD-8874-52AD88695807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4194-8E0A-46D7-B811-F967CABB0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B9B5-E20F-4BFD-8874-52AD88695807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4194-8E0A-46D7-B811-F967CABB07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B9B5-E20F-4BFD-8874-52AD88695807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4194-8E0A-46D7-B811-F967CABB0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B9B5-E20F-4BFD-8874-52AD88695807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4194-8E0A-46D7-B811-F967CABB07B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B9B5-E20F-4BFD-8874-52AD88695807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4194-8E0A-46D7-B811-F967CABB0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B9B5-E20F-4BFD-8874-52AD88695807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4194-8E0A-46D7-B811-F967CABB0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B9B5-E20F-4BFD-8874-52AD88695807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4194-8E0A-46D7-B811-F967CABB07B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B9B5-E20F-4BFD-8874-52AD88695807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4194-8E0A-46D7-B811-F967CABB0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10DDB9B5-E20F-4BFD-8874-52AD88695807}" type="datetimeFigureOut">
              <a:rPr lang="en-US" smtClean="0"/>
              <a:pPr/>
              <a:t>11/12/2013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8A8B4194-8E0A-46D7-B811-F967CABB07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pull/>
  </p:transition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380672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								         </a:t>
            </a:r>
            <a:r>
              <a:rPr lang="en-US" b="1" u="sng" dirty="0" smtClean="0">
                <a:solidFill>
                  <a:schemeClr val="bg1"/>
                </a:solidFill>
              </a:rPr>
              <a:t>Group 23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CAP 4104: Human and Technology Interaction		</a:t>
            </a:r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   Aileen </a:t>
            </a:r>
            <a:r>
              <a:rPr lang="en-US" b="1" dirty="0" err="1" smtClean="0">
                <a:solidFill>
                  <a:schemeClr val="bg1"/>
                </a:solidFill>
              </a:rPr>
              <a:t>Baliwag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November 6, 2013					</a:t>
            </a:r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                 Michael Bobbitt</a:t>
            </a:r>
          </a:p>
          <a:p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							 Jeremy </a:t>
            </a:r>
            <a:r>
              <a:rPr lang="en-US" b="1" dirty="0" err="1" smtClean="0">
                <a:solidFill>
                  <a:schemeClr val="bg1"/>
                </a:solidFill>
              </a:rPr>
              <a:t>DeFalco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						</a:t>
            </a:r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	     Scott Holman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207"/>
            <a:ext cx="9144000" cy="4252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3612594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Interface Re-design</a:t>
            </a:r>
            <a:endParaRPr lang="en-US" u="sng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6596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495800"/>
            <a:ext cx="7543800" cy="914400"/>
          </a:xfrm>
        </p:spPr>
        <p:txBody>
          <a:bodyPr anchor="t"/>
          <a:lstStyle/>
          <a:p>
            <a:r>
              <a:rPr lang="en-US" dirty="0" smtClean="0"/>
              <a:t>1)  Search for “Pulp Fiction”</a:t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8071539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4648200" y="762000"/>
            <a:ext cx="978408" cy="484632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6206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793" y="4419600"/>
            <a:ext cx="7543800" cy="990600"/>
          </a:xfrm>
        </p:spPr>
        <p:txBody>
          <a:bodyPr anchor="t"/>
          <a:lstStyle/>
          <a:p>
            <a:r>
              <a:rPr lang="en-US" dirty="0" smtClean="0"/>
              <a:t>2) Play movie</a:t>
            </a:r>
            <a:endParaRPr lang="en-US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6250"/>
            <a:ext cx="8381999" cy="380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3028"/>
            <a:ext cx="8458200" cy="382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685800" y="2130927"/>
            <a:ext cx="978408" cy="484632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19451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793" y="4419600"/>
            <a:ext cx="7543800" cy="990600"/>
          </a:xfrm>
        </p:spPr>
        <p:txBody>
          <a:bodyPr anchor="t"/>
          <a:lstStyle/>
          <a:p>
            <a:r>
              <a:rPr lang="en-US" dirty="0" smtClean="0"/>
              <a:t>Player Interface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678873"/>
            <a:ext cx="8001000" cy="3613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73673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793" y="4419600"/>
            <a:ext cx="7543800" cy="990600"/>
          </a:xfrm>
        </p:spPr>
        <p:txBody>
          <a:bodyPr anchor="t"/>
          <a:lstStyle/>
          <a:p>
            <a:r>
              <a:rPr lang="en-US" dirty="0" smtClean="0"/>
              <a:t>3) Pause movie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678873"/>
            <a:ext cx="8001000" cy="3613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990600" y="3657600"/>
            <a:ext cx="978408" cy="484632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3907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793" y="4419600"/>
            <a:ext cx="7543800" cy="990600"/>
          </a:xfrm>
        </p:spPr>
        <p:txBody>
          <a:bodyPr anchor="t"/>
          <a:lstStyle/>
          <a:p>
            <a:r>
              <a:rPr lang="en-US" dirty="0" smtClean="0"/>
              <a:t>4) Advance movie to middle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678873"/>
            <a:ext cx="8001000" cy="3613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 rot="5400000">
            <a:off x="1962912" y="2837688"/>
            <a:ext cx="978408" cy="484632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6744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793" y="4419600"/>
            <a:ext cx="7543800" cy="990600"/>
          </a:xfrm>
        </p:spPr>
        <p:txBody>
          <a:bodyPr anchor="t"/>
          <a:lstStyle/>
          <a:p>
            <a:r>
              <a:rPr lang="en-US" dirty="0" smtClean="0"/>
              <a:t>4) Advance movie to middle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153400" cy="369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 rot="5400000">
            <a:off x="4238521" y="2791258"/>
            <a:ext cx="978408" cy="484632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422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793" y="4419600"/>
            <a:ext cx="7543800" cy="990600"/>
          </a:xfrm>
        </p:spPr>
        <p:txBody>
          <a:bodyPr anchor="t"/>
          <a:lstStyle/>
          <a:p>
            <a:r>
              <a:rPr lang="en-US" dirty="0"/>
              <a:t>5</a:t>
            </a:r>
            <a:r>
              <a:rPr lang="en-US" dirty="0" smtClean="0"/>
              <a:t>) </a:t>
            </a:r>
            <a:r>
              <a:rPr lang="en-US" dirty="0" err="1" smtClean="0"/>
              <a:t>Unpause</a:t>
            </a:r>
            <a:r>
              <a:rPr lang="en-US" dirty="0" smtClean="0"/>
              <a:t> movie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382000" cy="37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 rot="5400000">
            <a:off x="1477864" y="3066288"/>
            <a:ext cx="978408" cy="484632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392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793" y="4419600"/>
            <a:ext cx="7543800" cy="990600"/>
          </a:xfrm>
        </p:spPr>
        <p:txBody>
          <a:bodyPr anchor="t"/>
          <a:lstStyle/>
          <a:p>
            <a:r>
              <a:rPr lang="en-US" dirty="0" smtClean="0"/>
              <a:t>6) </a:t>
            </a:r>
            <a:r>
              <a:rPr lang="en-US" dirty="0"/>
              <a:t>Mute audio for a few seconds, then unmute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153400" cy="369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 rot="5400000">
            <a:off x="1810512" y="3066288"/>
            <a:ext cx="978408" cy="484632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8819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793" y="4419600"/>
            <a:ext cx="7543800" cy="990600"/>
          </a:xfrm>
        </p:spPr>
        <p:txBody>
          <a:bodyPr anchor="t"/>
          <a:lstStyle/>
          <a:p>
            <a:r>
              <a:rPr lang="en-US" dirty="0" smtClean="0"/>
              <a:t>6) Mute audio for a few seconds, then unmute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001000" cy="3625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1295400" y="3276600"/>
            <a:ext cx="978408" cy="484632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0317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648704"/>
            <a:ext cx="8153400" cy="369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793" y="4419600"/>
            <a:ext cx="7543800" cy="990600"/>
          </a:xfrm>
        </p:spPr>
        <p:txBody>
          <a:bodyPr anchor="t"/>
          <a:lstStyle/>
          <a:p>
            <a:r>
              <a:rPr lang="en-US" dirty="0"/>
              <a:t>7</a:t>
            </a:r>
            <a:r>
              <a:rPr lang="en-US" dirty="0" smtClean="0"/>
              <a:t>) Make movie full screen</a:t>
            </a:r>
            <a:endParaRPr lang="en-US" dirty="0"/>
          </a:p>
          <a:p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 rot="5400000">
            <a:off x="6458712" y="3066288"/>
            <a:ext cx="978408" cy="484632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9648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 the usability of the Netflix website interface</a:t>
            </a:r>
          </a:p>
          <a:p>
            <a:r>
              <a:rPr lang="en-US" dirty="0" smtClean="0"/>
              <a:t>Redesign the Netflix interface</a:t>
            </a:r>
          </a:p>
          <a:p>
            <a:pPr lvl="2"/>
            <a:r>
              <a:rPr lang="en-US" dirty="0" smtClean="0"/>
              <a:t>Based on the usability test results</a:t>
            </a:r>
          </a:p>
          <a:p>
            <a:pPr lvl="2"/>
            <a:r>
              <a:rPr lang="en-US" dirty="0" smtClean="0"/>
              <a:t>Make more user friendly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195835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793" y="4419600"/>
            <a:ext cx="7543800" cy="990600"/>
          </a:xfrm>
        </p:spPr>
        <p:txBody>
          <a:bodyPr anchor="t"/>
          <a:lstStyle/>
          <a:p>
            <a:r>
              <a:rPr lang="en-US" dirty="0" smtClean="0"/>
              <a:t>8) Return to Search Results Screen</a:t>
            </a:r>
            <a:endParaRPr lang="en-US" dirty="0"/>
          </a:p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001000" cy="3625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 rot="19324336">
            <a:off x="655217" y="1232914"/>
            <a:ext cx="978408" cy="484632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2631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3028"/>
            <a:ext cx="8458200" cy="382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793" y="4419600"/>
            <a:ext cx="7543800" cy="990600"/>
          </a:xfrm>
        </p:spPr>
        <p:txBody>
          <a:bodyPr anchor="t"/>
          <a:lstStyle/>
          <a:p>
            <a:r>
              <a:rPr lang="en-US" dirty="0" smtClean="0"/>
              <a:t>9) Give “Pulp Fiction” a star rating</a:t>
            </a:r>
            <a:endParaRPr lang="en-US" dirty="0"/>
          </a:p>
          <a:p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1784604" y="2791968"/>
            <a:ext cx="978408" cy="484632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8407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3028"/>
            <a:ext cx="8458200" cy="382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793" y="4419600"/>
            <a:ext cx="7543800" cy="990600"/>
          </a:xfrm>
        </p:spPr>
        <p:txBody>
          <a:bodyPr anchor="t"/>
          <a:lstStyle/>
          <a:p>
            <a:r>
              <a:rPr lang="en-US" dirty="0" smtClean="0"/>
              <a:t>10) Return to Netflix homepage</a:t>
            </a:r>
            <a:endParaRPr lang="en-US" dirty="0"/>
          </a:p>
          <a:p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 rot="16200000">
            <a:off x="355646" y="1237488"/>
            <a:ext cx="978408" cy="484632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2599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481012"/>
            <a:ext cx="8305800" cy="376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793" y="4419600"/>
            <a:ext cx="7543800" cy="990600"/>
          </a:xfrm>
        </p:spPr>
        <p:txBody>
          <a:bodyPr anchor="t"/>
          <a:lstStyle/>
          <a:p>
            <a:r>
              <a:rPr lang="en-US" dirty="0" smtClean="0"/>
              <a:t>11) Search for “The Walking Dead”</a:t>
            </a:r>
            <a:endParaRPr lang="en-US" dirty="0"/>
          </a:p>
          <a:p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4617859" y="609600"/>
            <a:ext cx="978408" cy="48463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2510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474" y="457200"/>
            <a:ext cx="8226406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793" y="4419600"/>
            <a:ext cx="7543800" cy="990600"/>
          </a:xfrm>
        </p:spPr>
        <p:txBody>
          <a:bodyPr anchor="t"/>
          <a:lstStyle/>
          <a:p>
            <a:r>
              <a:rPr lang="en-US" dirty="0" smtClean="0"/>
              <a:t>11) Search for “The Walking Dead”</a:t>
            </a:r>
            <a:endParaRPr lang="en-US" dirty="0"/>
          </a:p>
          <a:p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4638707" y="609600"/>
            <a:ext cx="978408" cy="48463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6549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218" y="533400"/>
            <a:ext cx="8534400" cy="386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793" y="4419600"/>
            <a:ext cx="7543800" cy="990600"/>
          </a:xfrm>
        </p:spPr>
        <p:txBody>
          <a:bodyPr anchor="t"/>
          <a:lstStyle/>
          <a:p>
            <a:r>
              <a:rPr lang="en-US" dirty="0" smtClean="0"/>
              <a:t>12) View The Walking Dead series page</a:t>
            </a:r>
            <a:endParaRPr lang="en-US" dirty="0"/>
          </a:p>
          <a:p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 rot="7998736">
            <a:off x="3835257" y="1041864"/>
            <a:ext cx="978408" cy="48463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2251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515650"/>
            <a:ext cx="8382000" cy="379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793" y="4419600"/>
            <a:ext cx="7543800" cy="990600"/>
          </a:xfrm>
        </p:spPr>
        <p:txBody>
          <a:bodyPr anchor="t"/>
          <a:lstStyle/>
          <a:p>
            <a:r>
              <a:rPr lang="en-US" dirty="0" smtClean="0"/>
              <a:t>13) Play Season 2, Episode 6: “Secrets”</a:t>
            </a:r>
            <a:endParaRPr lang="en-US" dirty="0"/>
          </a:p>
          <a:p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7467600" y="762000"/>
            <a:ext cx="978408" cy="48463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2761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481014"/>
            <a:ext cx="8229600" cy="370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793" y="4419600"/>
            <a:ext cx="7543800" cy="990600"/>
          </a:xfrm>
        </p:spPr>
        <p:txBody>
          <a:bodyPr anchor="t"/>
          <a:lstStyle/>
          <a:p>
            <a:r>
              <a:rPr lang="en-US" dirty="0" smtClean="0"/>
              <a:t>13) Play Season 2, Episode 6: “Secrets”</a:t>
            </a:r>
            <a:endParaRPr lang="en-US" dirty="0"/>
          </a:p>
          <a:p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7453745" y="983396"/>
            <a:ext cx="978408" cy="48463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7428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481014"/>
            <a:ext cx="8229600" cy="372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793" y="4419600"/>
            <a:ext cx="7543800" cy="990600"/>
          </a:xfrm>
        </p:spPr>
        <p:txBody>
          <a:bodyPr anchor="t"/>
          <a:lstStyle/>
          <a:p>
            <a:r>
              <a:rPr lang="en-US" dirty="0" smtClean="0"/>
              <a:t>13) Play Season 2, Episode 6: “Secrets”</a:t>
            </a:r>
            <a:endParaRPr lang="en-US" dirty="0"/>
          </a:p>
          <a:p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 rot="5400000">
            <a:off x="1549215" y="2103311"/>
            <a:ext cx="978408" cy="48463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14735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0538"/>
            <a:ext cx="8305800" cy="3751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793" y="4419600"/>
            <a:ext cx="7543800" cy="990600"/>
          </a:xfrm>
        </p:spPr>
        <p:txBody>
          <a:bodyPr anchor="t"/>
          <a:lstStyle/>
          <a:p>
            <a:r>
              <a:rPr lang="en-US" dirty="0" smtClean="0"/>
              <a:t>13) Play Season 2, Episode 6: “Secrets”</a:t>
            </a:r>
            <a:endParaRPr lang="en-US" dirty="0"/>
          </a:p>
          <a:p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533400" y="2895600"/>
            <a:ext cx="978408" cy="48463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50453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Netflix’s Audience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145" y="685800"/>
            <a:ext cx="3622964" cy="161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143" y="2895600"/>
            <a:ext cx="3622965" cy="161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066800"/>
            <a:ext cx="3489887" cy="161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05200"/>
            <a:ext cx="3557554" cy="161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40022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504826"/>
            <a:ext cx="8305800" cy="373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793" y="4419600"/>
            <a:ext cx="7543800" cy="990600"/>
          </a:xfrm>
        </p:spPr>
        <p:txBody>
          <a:bodyPr anchor="t"/>
          <a:lstStyle/>
          <a:p>
            <a:r>
              <a:rPr lang="en-US" dirty="0" smtClean="0"/>
              <a:t>14) Watch a few seconds, then return to previous page</a:t>
            </a:r>
            <a:endParaRPr lang="en-US" dirty="0"/>
          </a:p>
          <a:p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461495" y="609600"/>
            <a:ext cx="978408" cy="484632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0976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490539"/>
            <a:ext cx="8534400" cy="386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793" y="4419600"/>
            <a:ext cx="7543800" cy="990600"/>
          </a:xfrm>
        </p:spPr>
        <p:txBody>
          <a:bodyPr anchor="t"/>
          <a:lstStyle/>
          <a:p>
            <a:r>
              <a:rPr lang="en-US" dirty="0" smtClean="0"/>
              <a:t>15) Sign out of Netflix</a:t>
            </a:r>
            <a:endParaRPr lang="en-US" dirty="0"/>
          </a:p>
          <a:p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6629400" y="609600"/>
            <a:ext cx="978408" cy="48463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6791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490538"/>
            <a:ext cx="8523754" cy="385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793" y="4419600"/>
            <a:ext cx="7543800" cy="990600"/>
          </a:xfrm>
        </p:spPr>
        <p:txBody>
          <a:bodyPr anchor="t"/>
          <a:lstStyle/>
          <a:p>
            <a:r>
              <a:rPr lang="en-US" dirty="0" smtClean="0"/>
              <a:t>15) Sign out of Netflix</a:t>
            </a:r>
            <a:endParaRPr lang="en-US" dirty="0"/>
          </a:p>
          <a:p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6601691" y="1572352"/>
            <a:ext cx="978408" cy="48463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7089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</p:spTree>
  </p:cSld>
  <p:clrMapOvr>
    <a:masterClrMapping/>
  </p:clrMapOvr>
  <p:transition spd="slow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C:\Users\Jeremy\AppData\Local\Temp\MathWarehouse-pie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363" y="533400"/>
            <a:ext cx="523875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363" y="2895600"/>
            <a:ext cx="5273385" cy="238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0748" y="685800"/>
            <a:ext cx="2305051" cy="3886200"/>
          </a:xfrm>
        </p:spPr>
        <p:txBody>
          <a:bodyPr/>
          <a:lstStyle/>
          <a:p>
            <a:r>
              <a:rPr lang="en-US" dirty="0" smtClean="0"/>
              <a:t>83% were unable to locate the signoff option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4670330" y="3657600"/>
            <a:ext cx="631730" cy="169349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28909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Users\Jeremy\AppData\Local\Temp\MathWarehouse-pie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348" y="533400"/>
            <a:ext cx="523875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2957383"/>
            <a:ext cx="5238750" cy="237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000750" y="685800"/>
            <a:ext cx="3067050" cy="3886200"/>
          </a:xfrm>
        </p:spPr>
        <p:txBody>
          <a:bodyPr/>
          <a:lstStyle/>
          <a:p>
            <a:r>
              <a:rPr lang="en-US" dirty="0" smtClean="0"/>
              <a:t>67% kept clicking the speaker icon to mute the audio.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1295400" y="4800600"/>
            <a:ext cx="631730" cy="169349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335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Jeremy\AppData\Local\Temp\MathWarehouse-pie-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3400"/>
            <a:ext cx="523875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2957383"/>
            <a:ext cx="5238750" cy="237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0748" y="685800"/>
            <a:ext cx="2305051" cy="3886200"/>
          </a:xfrm>
        </p:spPr>
        <p:txBody>
          <a:bodyPr/>
          <a:lstStyle/>
          <a:p>
            <a:r>
              <a:rPr lang="en-US" dirty="0" smtClean="0"/>
              <a:t>50% used the Back browser button instead of using Netflix’s Back arrow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762000" y="3124199"/>
            <a:ext cx="631730" cy="169349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0975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C:\Users\Jeremy\AppData\Local\Temp\MathWarehouse-pie-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3400"/>
            <a:ext cx="523875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0748" y="685800"/>
            <a:ext cx="2305051" cy="3886200"/>
          </a:xfrm>
        </p:spPr>
        <p:txBody>
          <a:bodyPr/>
          <a:lstStyle/>
          <a:p>
            <a:r>
              <a:rPr lang="en-US" dirty="0" smtClean="0"/>
              <a:t>33% had difficulty changing TV show seasons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95600"/>
            <a:ext cx="5238750" cy="237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/>
          <p:cNvSpPr/>
          <p:nvPr/>
        </p:nvSpPr>
        <p:spPr>
          <a:xfrm rot="5400000">
            <a:off x="1524265" y="3926735"/>
            <a:ext cx="546586" cy="121158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3025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Redesign</a:t>
            </a:r>
            <a:endParaRPr lang="en-US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Sign Off Button</a:t>
            </a:r>
          </a:p>
          <a:p>
            <a:r>
              <a:rPr lang="en-US" dirty="0" smtClean="0"/>
              <a:t>Mute function</a:t>
            </a:r>
          </a:p>
          <a:p>
            <a:r>
              <a:rPr lang="en-US" dirty="0" smtClean="0"/>
              <a:t>Netflix’s Back button</a:t>
            </a:r>
          </a:p>
          <a:p>
            <a:r>
              <a:rPr lang="en-US" dirty="0" smtClean="0"/>
              <a:t>Changing TV show seasons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Netflix’s Audience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explicitly stated</a:t>
            </a:r>
          </a:p>
          <a:p>
            <a:r>
              <a:rPr lang="en-US" dirty="0" smtClean="0"/>
              <a:t>Marketing and website images imply an all-ages audience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585671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Homepage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8915400" cy="472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050619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Homepage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4469552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5400000">
            <a:off x="8363712" y="106680"/>
            <a:ext cx="978408" cy="48463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52404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Gear / Sign out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6305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>
          <a:xfrm>
            <a:off x="7239000" y="1676400"/>
            <a:ext cx="978408" cy="48463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52404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446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72893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Video Player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446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56250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19200"/>
            <a:ext cx="7543800" cy="3886200"/>
          </a:xfrm>
        </p:spPr>
        <p:txBody>
          <a:bodyPr anchor="b"/>
          <a:lstStyle/>
          <a:p>
            <a:r>
              <a:rPr lang="en-US" dirty="0" smtClean="0"/>
              <a:t>Speaker icon “clickable” to mute audio</a:t>
            </a:r>
          </a:p>
          <a:p>
            <a:r>
              <a:rPr lang="en-US" dirty="0" smtClean="0"/>
              <a:t>Back button now more pronounced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484112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Redesign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 rot="5400000">
            <a:off x="2931804" y="3434554"/>
            <a:ext cx="350350" cy="33924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rot="16200000">
            <a:off x="2051846" y="1529554"/>
            <a:ext cx="350350" cy="33924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screen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446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15452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TV Season Selection</a:t>
            </a:r>
            <a:endParaRPr lang="en-US" dirty="0"/>
          </a:p>
        </p:txBody>
      </p:sp>
      <p:pic>
        <p:nvPicPr>
          <p:cNvPr id="1026" name="Picture 2" descr="C:\Users\RTCCUS~1\AppData\Local\Temp\season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33400"/>
            <a:ext cx="8382000" cy="4440250"/>
          </a:xfrm>
          <a:prstGeom prst="rect">
            <a:avLst/>
          </a:prstGeom>
          <a:noFill/>
        </p:spPr>
      </p:pic>
      <p:sp>
        <p:nvSpPr>
          <p:cNvPr id="6" name="Right Arrow 5"/>
          <p:cNvSpPr/>
          <p:nvPr/>
        </p:nvSpPr>
        <p:spPr>
          <a:xfrm rot="5400000">
            <a:off x="2343912" y="2837688"/>
            <a:ext cx="978408" cy="48463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15452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Additional Design Changes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815452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446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31110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Demographics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 </a:t>
            </a:r>
            <a:r>
              <a:rPr lang="en-US" dirty="0" smtClean="0"/>
              <a:t>participants</a:t>
            </a:r>
            <a:endParaRPr lang="en-US" dirty="0"/>
          </a:p>
          <a:p>
            <a:pPr lvl="1"/>
            <a:r>
              <a:rPr lang="en-US" dirty="0"/>
              <a:t>2 – approximately 25 years old</a:t>
            </a:r>
          </a:p>
          <a:p>
            <a:pPr lvl="1"/>
            <a:r>
              <a:rPr lang="en-US" dirty="0"/>
              <a:t>2 – approximately 35 years old</a:t>
            </a:r>
          </a:p>
          <a:p>
            <a:pPr lvl="1"/>
            <a:r>
              <a:rPr lang="en-US" dirty="0"/>
              <a:t>2 – approximately 65 years old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871006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44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856595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</a:t>
            </a:r>
            <a:r>
              <a:rPr lang="en-US" dirty="0" smtClean="0"/>
              <a:t>Results page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383" y="914400"/>
            <a:ext cx="9159925" cy="3886200"/>
          </a:xfrm>
        </p:spPr>
      </p:pic>
      <p:sp>
        <p:nvSpPr>
          <p:cNvPr id="5" name="Rectangle 4"/>
          <p:cNvSpPr/>
          <p:nvPr/>
        </p:nvSpPr>
        <p:spPr>
          <a:xfrm>
            <a:off x="8686800" y="1219200"/>
            <a:ext cx="304800" cy="152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2953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Movie page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601"/>
          <a:stretch/>
        </p:blipFill>
        <p:spPr>
          <a:xfrm>
            <a:off x="381000" y="457200"/>
            <a:ext cx="8610600" cy="4649126"/>
          </a:xfrm>
        </p:spPr>
      </p:pic>
      <p:sp>
        <p:nvSpPr>
          <p:cNvPr id="6" name="Right Arrow 5"/>
          <p:cNvSpPr/>
          <p:nvPr/>
        </p:nvSpPr>
        <p:spPr>
          <a:xfrm rot="16200000">
            <a:off x="1097279" y="1859280"/>
            <a:ext cx="978408" cy="48463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0" y="762000"/>
            <a:ext cx="228600" cy="762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89468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8000" dirty="0" smtClean="0"/>
              <a:t>Questions?</a:t>
            </a:r>
            <a:endParaRPr lang="en-US" sz="8000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8000" dirty="0" smtClean="0"/>
              <a:t>Fin.</a:t>
            </a:r>
            <a:endParaRPr lang="en-US" sz="80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Main Interfaces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4897" y="4648200"/>
            <a:ext cx="7543800" cy="990600"/>
          </a:xfrm>
        </p:spPr>
        <p:txBody>
          <a:bodyPr anchor="t"/>
          <a:lstStyle/>
          <a:p>
            <a:r>
              <a:rPr lang="en-US" dirty="0" smtClean="0"/>
              <a:t>1) Movie and TV browsing interface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9600"/>
            <a:ext cx="734024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613131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Main Interfaces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4572000"/>
            <a:ext cx="7543800" cy="1143000"/>
          </a:xfrm>
        </p:spPr>
        <p:txBody>
          <a:bodyPr anchor="t"/>
          <a:lstStyle/>
          <a:p>
            <a:r>
              <a:rPr lang="en-US" dirty="0" smtClean="0"/>
              <a:t>2) Video Player Interface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9036" y="533400"/>
            <a:ext cx="7217009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055218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 Test</a:t>
            </a:r>
            <a:endParaRPr lang="en-US" dirty="0"/>
          </a:p>
        </p:txBody>
      </p:sp>
    </p:spTree>
  </p:cSld>
  <p:clrMapOvr>
    <a:masterClrMapping/>
  </p:clrMapOvr>
  <p:transition spd="slow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495800"/>
            <a:ext cx="7543800" cy="914400"/>
          </a:xfrm>
        </p:spPr>
        <p:txBody>
          <a:bodyPr anchor="t"/>
          <a:lstStyle/>
          <a:p>
            <a:r>
              <a:rPr lang="en-US" dirty="0" smtClean="0"/>
              <a:t>16 steps</a:t>
            </a:r>
          </a:p>
          <a:p>
            <a:r>
              <a:rPr lang="en-US" dirty="0" smtClean="0"/>
              <a:t>Start test logged into Netflix homepage</a:t>
            </a: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399" y="533400"/>
            <a:ext cx="8097837" cy="392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630702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689</TotalTime>
  <Words>427</Words>
  <Application>Microsoft Office PowerPoint</Application>
  <PresentationFormat>On-screen Show (4:3)</PresentationFormat>
  <Paragraphs>106</Paragraphs>
  <Slides>54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NewsPrint</vt:lpstr>
      <vt:lpstr>Slide 1</vt:lpstr>
      <vt:lpstr>Goals</vt:lpstr>
      <vt:lpstr>Netflix’s Audience</vt:lpstr>
      <vt:lpstr>Netflix’s Audience</vt:lpstr>
      <vt:lpstr>Testing Demographics</vt:lpstr>
      <vt:lpstr>Two Main Interfaces</vt:lpstr>
      <vt:lpstr>Two Main Interfaces</vt:lpstr>
      <vt:lpstr>Usability Test</vt:lpstr>
      <vt:lpstr>Usability Test</vt:lpstr>
      <vt:lpstr>Usability Test</vt:lpstr>
      <vt:lpstr>Usability Test</vt:lpstr>
      <vt:lpstr>Usability Test</vt:lpstr>
      <vt:lpstr>Usability Test</vt:lpstr>
      <vt:lpstr>Usability Test</vt:lpstr>
      <vt:lpstr>Usability Test</vt:lpstr>
      <vt:lpstr>Usability Test</vt:lpstr>
      <vt:lpstr>Usability Test</vt:lpstr>
      <vt:lpstr>Usability Test</vt:lpstr>
      <vt:lpstr>Usability Test</vt:lpstr>
      <vt:lpstr>Usability Test</vt:lpstr>
      <vt:lpstr>Usability Test</vt:lpstr>
      <vt:lpstr>Usability Test</vt:lpstr>
      <vt:lpstr>Usability Test</vt:lpstr>
      <vt:lpstr>Usability Test</vt:lpstr>
      <vt:lpstr>Usability Test</vt:lpstr>
      <vt:lpstr>Usability Test</vt:lpstr>
      <vt:lpstr>Usability Test</vt:lpstr>
      <vt:lpstr>Usability Test</vt:lpstr>
      <vt:lpstr>Usability Test</vt:lpstr>
      <vt:lpstr>Usability Test</vt:lpstr>
      <vt:lpstr>Usability Test</vt:lpstr>
      <vt:lpstr>Usability Test</vt:lpstr>
      <vt:lpstr>Results</vt:lpstr>
      <vt:lpstr>Results</vt:lpstr>
      <vt:lpstr>Results</vt:lpstr>
      <vt:lpstr>Results</vt:lpstr>
      <vt:lpstr>Results</vt:lpstr>
      <vt:lpstr>Redesign</vt:lpstr>
      <vt:lpstr>Redesign</vt:lpstr>
      <vt:lpstr>Old Homepage</vt:lpstr>
      <vt:lpstr>New Homepage</vt:lpstr>
      <vt:lpstr>Gear / Sign out</vt:lpstr>
      <vt:lpstr>Loading </vt:lpstr>
      <vt:lpstr>New Video Player</vt:lpstr>
      <vt:lpstr>Redesign</vt:lpstr>
      <vt:lpstr>Full screen</vt:lpstr>
      <vt:lpstr>TV Season Selection</vt:lpstr>
      <vt:lpstr>Additional Design Changes</vt:lpstr>
      <vt:lpstr>Genres</vt:lpstr>
      <vt:lpstr>Genres</vt:lpstr>
      <vt:lpstr>Search Results page</vt:lpstr>
      <vt:lpstr>Movie page</vt:lpstr>
      <vt:lpstr>Slide 53</vt:lpstr>
      <vt:lpstr>Slide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aileenb</dc:creator>
  <cp:lastModifiedBy>RTC Customer Care</cp:lastModifiedBy>
  <cp:revision>85</cp:revision>
  <dcterms:created xsi:type="dcterms:W3CDTF">2013-10-06T22:43:04Z</dcterms:created>
  <dcterms:modified xsi:type="dcterms:W3CDTF">2013-11-13T02:13:35Z</dcterms:modified>
</cp:coreProperties>
</file>