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Ju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Not sure if I like the phrasing on this but you know what I mean.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40731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3886198"/>
            <a:ext cx="9144000" cy="2971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3886198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5775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953037"/>
            <a:ext cx="7772400" cy="125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5633442"/>
            <a:ext cx="9144000" cy="1224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5633442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omments" Target="../comments/commen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144600"/>
            <a:ext cx="7772400" cy="1650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Interaction of User with a 2013 Ford Focus Dashboard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953037"/>
            <a:ext cx="7772400" cy="125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r>
              <a:rPr lang="en"/>
              <a:t>John Best, Brian Jung, Christopher Ratzlaff, Charles Van Horn</a:t>
            </a:r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
</a:t>
            </a:r>
          </a:p>
          <a:p>
            <a:endParaRPr lang="en"/>
          </a:p>
          <a:p>
            <a:endParaRPr lang="en"/>
          </a:p>
          <a:p>
            <a:endParaRPr lang="en"/>
          </a:p>
          <a:p>
            <a:endParaRPr lang="en"/>
          </a:p>
          <a:p>
            <a:endParaRPr lang="en"/>
          </a:p>
          <a:p>
            <a:endParaRPr lang="en"/>
          </a:p>
        </p:txBody>
      </p:sp>
      <p:sp>
        <p:nvSpPr>
          <p:cNvPr id="90" name="Shape 90"/>
          <p:cNvSpPr/>
          <p:nvPr/>
        </p:nvSpPr>
        <p:spPr>
          <a:xfrm>
            <a:off x="548272" y="1963039"/>
            <a:ext cx="8047450" cy="42420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Analysis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Question 7</a:t>
            </a:r>
          </a:p>
          <a:p>
            <a:pPr marL="914400" lvl="1" indent="-381000" rtl="0">
              <a:buClr>
                <a:schemeClr val="dk2"/>
              </a:buClr>
              <a:buSzPct val="100000"/>
              <a:buFont typeface="Trebuchet MS"/>
              <a:buChar char="○"/>
            </a:pPr>
            <a:r>
              <a:rPr lang="en" sz="2400"/>
              <a:t>Females did not feel that there was enough information on the screen for them when they were using the dashboard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Question 1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All participants found the device easy to learn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Question 9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No one felt tense interacting with the device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400"/>
              <a:t>Question 18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The genders disagreed on whether is was easy or not to enter information into the dashboard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Further Analysis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All participants took the most time when tasked with calling someone using the voice recognition function.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Improvements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Voice commands 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provide easily understandable voice actions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Improved Voice Recognition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understand what is being said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Better Navigation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easier to move through tasks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Improved Icons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higher quality icons to easily perform the tasks ahead of the user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Enjoyable Experience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All users reported having a pleasant experience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No users were stressed by the tests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Manual Interaction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Proved to be the most difficult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Entering addresses, voice commands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Result Trends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None gender specific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4 out 5 seemed to have the same answer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Times average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GPS leading times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The interface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Goals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Tasks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Pre-test and Post-test</a:t>
            </a:r>
          </a:p>
          <a:p>
            <a:pPr marL="457200" lvl="0" indent="-4191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Results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Interface</a:t>
            </a:r>
          </a:p>
        </p:txBody>
      </p:sp>
      <p:sp>
        <p:nvSpPr>
          <p:cNvPr id="46" name="Shape 46"/>
          <p:cNvSpPr/>
          <p:nvPr/>
        </p:nvSpPr>
        <p:spPr>
          <a:xfrm>
            <a:off x="1323975" y="1776825"/>
            <a:ext cx="6496050" cy="48672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Goals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540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800"/>
              <a:t>To improve the overall customer satisfaction of the Ford Focus dashboard</a:t>
            </a:r>
          </a:p>
          <a:p>
            <a:pPr marL="1371600" lvl="0" indent="-406400" algn="l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800"/>
              <a:t>To improve certain aspects that users did not like</a:t>
            </a:r>
          </a:p>
          <a:p>
            <a:pPr marL="1371600" lvl="0" indent="-406400" algn="l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800"/>
              <a:t>To improve the usability of the dashboard</a:t>
            </a:r>
          </a:p>
          <a:p>
            <a:pPr marL="1371600" lvl="0" indent="-406400" algn="l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800"/>
              <a:t>To provide a more positive experience for the user</a:t>
            </a:r>
          </a:p>
          <a:p>
            <a:pPr marL="1371600" lvl="0" indent="-406400" algn="l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 sz="2800"/>
              <a:t>To improve the overall safety for the drive</a:t>
            </a:r>
          </a:p>
          <a:p>
            <a:endParaRPr lang="en" sz="28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Tasks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Radio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Turn on, increase/decrease volume, change station,set station to memory</a:t>
            </a:r>
          </a:p>
          <a:p>
            <a:endParaRPr lang="en"/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GPS</a:t>
            </a:r>
          </a:p>
          <a:p>
            <a:pPr marL="914400" lvl="1" indent="-381000" rtl="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Turn on, set destination, start trip, turn off</a:t>
            </a:r>
          </a:p>
          <a:p>
            <a:endParaRPr lang="en"/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Phone</a:t>
            </a:r>
          </a:p>
          <a:p>
            <a:pPr marL="914400" lvl="1" indent="-381000">
              <a:buClr>
                <a:schemeClr val="dk2"/>
              </a:buClr>
              <a:buSzPct val="80000"/>
              <a:buFont typeface="Trebuchet MS"/>
              <a:buChar char="○"/>
            </a:pPr>
            <a:r>
              <a:rPr lang="en"/>
              <a:t>Turn on, dial a number, have the number connect, call using voice recognition, turn off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Participants actions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100" b="1"/>
              <a:t>
</a:t>
            </a:r>
            <a:r>
              <a:rPr lang="en" sz="1100"/>
              <a:t> </a:t>
            </a:r>
          </a:p>
        </p:txBody>
      </p:sp>
      <p:sp>
        <p:nvSpPr>
          <p:cNvPr id="65" name="Shape 65"/>
          <p:cNvSpPr/>
          <p:nvPr/>
        </p:nvSpPr>
        <p:spPr>
          <a:xfrm>
            <a:off x="1485849" y="1735775"/>
            <a:ext cx="6172300" cy="47846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Pre-test &amp; Post-test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We used the Likert scale as the foundation of our pre- and post-test.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Both tests were comprised of only closed-ended questions for accuracy.</a:t>
            </a:r>
          </a:p>
          <a:p>
            <a:pPr marL="457200" lvl="0" indent="-419100" rtl="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A pre-test was used for gathering information on the participants</a:t>
            </a:r>
          </a:p>
          <a:p>
            <a:pPr marL="457200" lvl="0" indent="-419100">
              <a:buClr>
                <a:schemeClr val="dk2"/>
              </a:buClr>
              <a:buSzPct val="100000"/>
              <a:buFont typeface="Trebuchet MS"/>
              <a:buChar char="●"/>
            </a:pPr>
            <a:r>
              <a:rPr lang="en"/>
              <a:t>The post-test allowed us to evaluate the usability of the dashboard from the participants information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Post-test Questions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Q#1: Learning to use the device was easy.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Q#2: On-screen instructions are helpful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Q#3: I would recommend using this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Q#4: Did it take too long to learn to use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Q#5: The button labels are clear and understandable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Q#6: I would not like to use this everyday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Q#7: There is not enough information on the screen when I need it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Q#8: Using the dashboard is frustrating.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Q#9: I felt tense at times when using the device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Q#10: There are too many steps to get something to work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Q#11: The dashboard quickly responds to my touch.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Q#12: I feel that new users will find this device easy to use.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Q#13: It is easy to make the vehicle do what I want.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Q#14: I can easily recognize what the buttons are for from a distance.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Q#15: It is obvious that the drivers needs was taken into consideration when designing the dashboard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Q#16: It is difficult to find the button that I am looking for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Q#17: The device feels restrictive.</a:t>
            </a:r>
          </a:p>
          <a:p>
            <a:pPr lvl="0" rtl="0">
              <a:buClr>
                <a:srgbClr val="000000"/>
              </a:buClr>
              <a:buSzPct val="84615"/>
              <a:buFont typeface="Arial"/>
              <a:buNone/>
            </a:pPr>
            <a:r>
              <a:rPr lang="en" sz="1300" b="1"/>
              <a:t>Q#18: It is easy to enter information.</a:t>
            </a:r>
          </a:p>
          <a:p>
            <a:endParaRPr lang="en" sz="1300" b="1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Results from Post test</a:t>
            </a:r>
          </a:p>
        </p:txBody>
      </p:sp>
      <p:sp>
        <p:nvSpPr>
          <p:cNvPr id="83" name="Shape 83"/>
          <p:cNvSpPr/>
          <p:nvPr/>
        </p:nvSpPr>
        <p:spPr>
          <a:xfrm>
            <a:off x="407474" y="1797987"/>
            <a:ext cx="8329050" cy="47860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Custom Theme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Macintosh PowerPoint</Application>
  <PresentationFormat>On-screen Show (4:3)</PresentationFormat>
  <Paragraphs>88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Custom Theme</vt:lpstr>
      <vt:lpstr>Interaction of User with a 2013 Ford Focus Dashboard</vt:lpstr>
      <vt:lpstr>Introduction</vt:lpstr>
      <vt:lpstr>The Interface</vt:lpstr>
      <vt:lpstr>Goals</vt:lpstr>
      <vt:lpstr>Tasks</vt:lpstr>
      <vt:lpstr>Participants actions</vt:lpstr>
      <vt:lpstr>Pre-test &amp; Post-test</vt:lpstr>
      <vt:lpstr>Post-test Questions</vt:lpstr>
      <vt:lpstr>Results from Post test</vt:lpstr>
      <vt:lpstr>PowerPoint Presentation</vt:lpstr>
      <vt:lpstr>Analysis</vt:lpstr>
      <vt:lpstr>Further Analysis</vt:lpstr>
      <vt:lpstr>Improvements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of User with a 2013 Ford Focus Dashboard</dc:title>
  <cp:lastModifiedBy>Charles Van Horn</cp:lastModifiedBy>
  <cp:revision>1</cp:revision>
  <dcterms:modified xsi:type="dcterms:W3CDTF">2013-10-07T01:16:02Z</dcterms:modified>
</cp:coreProperties>
</file>