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772B92-CEF6-4449-A001-3079F28EE3AA}" type="datetimeFigureOut">
              <a:rPr lang="en-US" smtClean="0"/>
              <a:t>10/5/2013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E76F14-F3B1-467D-9EF3-3EA320772F4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Calculator Interface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Khemjai Harkissoon</a:t>
            </a:r>
          </a:p>
          <a:p>
            <a:r>
              <a:rPr lang="en-US" dirty="0" smtClean="0"/>
              <a:t>CAP 4104</a:t>
            </a:r>
          </a:p>
          <a:p>
            <a:r>
              <a:rPr lang="en-US" dirty="0" smtClean="0"/>
              <a:t>10/5/113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4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TI-36X Solar</a:t>
            </a:r>
            <a:br>
              <a:rPr lang="en-US" dirty="0" smtClean="0"/>
            </a:br>
            <a:r>
              <a:rPr lang="en-US" dirty="0" smtClean="0"/>
              <a:t>Scientific Calculator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039" y="1600200"/>
            <a:ext cx="2711921" cy="4708525"/>
          </a:xfrm>
        </p:spPr>
      </p:pic>
    </p:spTree>
    <p:extLst>
      <p:ext uri="{BB962C8B-B14F-4D97-AF65-F5344CB8AC3E}">
        <p14:creationId xmlns:p14="http://schemas.microsoft.com/office/powerpoint/2010/main" val="302164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57800" y="457200"/>
            <a:ext cx="2819400" cy="2819400"/>
          </a:xfrm>
        </p:spPr>
        <p:txBody>
          <a:bodyPr/>
          <a:lstStyle/>
          <a:p>
            <a:r>
              <a:rPr lang="en-US" dirty="0" smtClean="0"/>
              <a:t>Age Group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16~18</a:t>
            </a:r>
          </a:p>
          <a:p>
            <a:pPr lvl="1"/>
            <a:r>
              <a:rPr lang="en-US" dirty="0" smtClean="0"/>
              <a:t>High School</a:t>
            </a:r>
          </a:p>
          <a:p>
            <a:endParaRPr lang="en-US" dirty="0"/>
          </a:p>
          <a:p>
            <a:r>
              <a:rPr lang="en-US" dirty="0" smtClean="0"/>
              <a:t>19~22</a:t>
            </a:r>
          </a:p>
          <a:p>
            <a:pPr lvl="1"/>
            <a:r>
              <a:rPr lang="en-US" dirty="0" smtClean="0"/>
              <a:t>College/University</a:t>
            </a:r>
          </a:p>
          <a:p>
            <a:pPr lvl="1"/>
            <a:endParaRPr lang="en-US" dirty="0"/>
          </a:p>
          <a:p>
            <a:r>
              <a:rPr lang="en-US" dirty="0" smtClean="0"/>
              <a:t>33~40</a:t>
            </a:r>
          </a:p>
          <a:p>
            <a:pPr lvl="1"/>
            <a:r>
              <a:rPr lang="en-US" dirty="0" smtClean="0"/>
              <a:t>“Adult”</a:t>
            </a:r>
            <a:endParaRPr lang="en-US" dirty="0"/>
          </a:p>
        </p:txBody>
      </p:sp>
      <p:pic>
        <p:nvPicPr>
          <p:cNvPr id="1026" name="Picture 2" descr="C:\Users\The King\AppData\Local\Microsoft\Windows\Temporary Internet Files\Content.IE5\JIYCASX5\MC90043514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00400"/>
            <a:ext cx="3775840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40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828800"/>
          </a:xfrm>
        </p:spPr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Please remove the covering that is over the calculator.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Now please turn on the calculator.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Please complete the following math problems and record your answers on the paper given: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/>
              <a:t>the calculators function, please preform the following calculations and record them on the paper given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Now </a:t>
            </a:r>
            <a:r>
              <a:rPr lang="en-US" dirty="0"/>
              <a:t>please record what mode that the calculator is in.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Please change the mode of the calculator to Radians.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Now please change the mode of the calculator back to the original state.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 descr="C:\Users\The King\AppData\Local\Microsoft\Windows\Temporary Internet Files\Content.IE5\JIYCASX5\MC9002308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2591554" cy="273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68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86400" y="246185"/>
            <a:ext cx="2819400" cy="3124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Topics Applied from Class Lectures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Aloud protocol</a:t>
            </a:r>
          </a:p>
          <a:p>
            <a:pPr lvl="1"/>
            <a:r>
              <a:rPr lang="en-US" sz="1800" dirty="0" smtClean="0"/>
              <a:t>Benefits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Quantitative data</a:t>
            </a:r>
          </a:p>
          <a:p>
            <a:pPr lvl="1"/>
            <a:r>
              <a:rPr lang="en-US" sz="1800" dirty="0" smtClean="0"/>
              <a:t>Answers from test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Qualitative data</a:t>
            </a:r>
          </a:p>
          <a:p>
            <a:pPr lvl="1"/>
            <a:r>
              <a:rPr lang="en-US" sz="1800" dirty="0" smtClean="0"/>
              <a:t>Physical features of the calculator</a:t>
            </a:r>
            <a:endParaRPr lang="en-US" sz="1800" dirty="0"/>
          </a:p>
        </p:txBody>
      </p:sp>
      <p:pic>
        <p:nvPicPr>
          <p:cNvPr id="3074" name="Picture 2" descr="http://www.cs.ucf.edu/%7Eeurip/photo.eur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9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25400" y="-59005"/>
            <a:ext cx="8229600" cy="470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Color code modes</a:t>
            </a:r>
          </a:p>
          <a:p>
            <a:pPr lvl="1"/>
            <a:r>
              <a:rPr lang="en-US" sz="2400" dirty="0" smtClean="0"/>
              <a:t>Good Idea, shaky implementation</a:t>
            </a:r>
          </a:p>
          <a:p>
            <a:endParaRPr lang="en-US" sz="2400" dirty="0"/>
          </a:p>
          <a:p>
            <a:r>
              <a:rPr lang="en-US" sz="2400" dirty="0" smtClean="0"/>
              <a:t>Solar Powered Interface</a:t>
            </a:r>
          </a:p>
          <a:p>
            <a:pPr lvl="1"/>
            <a:r>
              <a:rPr lang="en-US" sz="2400" dirty="0" smtClean="0"/>
              <a:t>Good idea, needs sunlight to be active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It does what a calculator does best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alculations</a:t>
            </a:r>
            <a:endParaRPr lang="en-US" sz="2400" dirty="0"/>
          </a:p>
        </p:txBody>
      </p:sp>
      <p:sp>
        <p:nvSpPr>
          <p:cNvPr id="5" name="AutoShape 4" descr="data:image/jpeg;base64,/9j/4AAQSkZJRgABAQAAAQABAAD/2wCEAAkGBxQSEhQUEhQWFRQXFxcXFxcUFxccFRcUFxcXFxQYFxgYHCggGBwlHBcXITEhJSkrLi4uGB8zODMsNygtLisBCgoKDQ0OFA8NFCwlFB03LzEsLyw3KzEsLC4sNzcsKyw3LC4rNS0rKy0tLC4sKywsLCwrKyssLCwrLCwrLCsrLP/AABEIALcBEwMBIgACEQEDEQH/xAAbAAADAAMBAQAAAAAAAAAAAAAAAQIDBQYEB//EAD8QAAEDAgQDBQYDBQcFAAAAAAEAAhEDIQQFEjETQVEGImFxgTIzQpGhwSNS8BQVFnKxByQlNWKi0RdEsuHx/8QAGQEBAQEBAQEAAAAAAAAAAAAAAAEEAwUC/8QAJBEBAAECBgICAwAAAAAAAAAAAAECMwMEBREycSFRMUETFFL/2gAMAwEAAhEDEQA/AOKCyAhYio1LNl+Mt+oXI6etpWQQvEHq21FoYHrlUHKsNhHvZr0gMuNb3NYyRuA5xAJuLDqp/ZXEw0scejXtJJPS99uXggoOCYqLzaoJBEEWIPIjffZLWg9YeEhUXn1phyD0F6QesWpPiIMwqquKvPqRrQZ+Ig1Vg1KS5Btc4w3ArPpatWmIdESHNDmmPIheLirb9sD+JRf+fDUHE2udEH+nqtAXIPRxUF/VefiKS5B6HVEg9ejL8rfVa58tp02+1VqGGA3gC3edbYSVgxVGm1gLK3EeTdopvAAvfU7c7WjnugjWguWCUakGUvWMvUEqC5BWpIPWMuUygza0uIsBepDkHoD1WtedrkakHo1I1LAHJtcoM0oU60IMdQ2K8+tZ8Qe6V4Na4ZfjLfqFyOnoFVWHryalbXLQwN7Xr6sHQkyWVq7R4Ncyg6PKdR+a1oqLYYbDmphBp0gtrvPecGyOFTs3VAJ5wOUrE3C02EGrUa4b6aDg5xjlq2b/AO5QXmFUkUXO9o09ybkB72tJ57CPQLylLE4niO1ERsABMNaLBonkAtrXpNGmtU7zTSodyYNR/DDSCdw0aDJ9AbyA1oqeKtrlm/fFUEaS1jQZDWMYGj0i/qSpy3CmtUDZgXc8jZrG3c7wt9kEa1Qcvbic3AOigxraAMinUDX6yPiqEiS432iBYLBmVMNc0tGlr6bHgbgFze8BN41AxPJBh1KnNdGqDp6wY+a3GX4h7qLWYY02Vb6xLW1qh1SzS55g2iwIMg8oWudjq9N931WvaYIcXSIixDvLYoMAUkqP1aEIOl7TSaOBeR/24bq6xED0EfWy54lbnPWs/ZsHpAnQ7U4D2iSDBMCSNufnuBotUIGXrYZRhA4uqVbUacF5tJJs1jQfacei1u622IGjBUoA/EqvLnCdR4cANd4DUHR6oPFmWYOrO1OsGgBjBZjGgAANHLa/UryBEpbm26DPhqLqjg1jS5xIEAczt5Ir03McWusbWkHcSLixstpn9XgE4SmC1jD3z8VRxgguIAtGkxyvuvI3EmpTeyoS4saHU3GSWgEBzCfykO9CB1KDzcA8PifDqDD4EguH0B+SdTAVQCSwgBrXHaQ12xI35LZYCm04OqTpkVJ70D4CBc7wC/ui5kHlB1rce41+K5x1ucS5w371nx6EhB5JXqwGVVq08NhcAJJkBoHUucQALpY2m2liHt0nSyoe6Y1aGu2MyJjrPqtlnGGxOILnsPHoB3d4PsN+IDhe013eJIgwS65ug8lTI3C3GwxdE6RXpzubSe7NpieY6rX4zDvpO01GlrrGD0OxHUHqLLC4EWNvNS1AyUpSlAKCwVQKxApygzykoDkILxXsFa2VscX7DvJasFZ8vxlv1C5HTICmCseqN/qk2oOo+a0MDeip/cdPTFT86MD/AMT9fFa0LC2oIifGJWajSc4gNDiTsGgkn5IKDv1K3ecP/u2CAMjh1Cf5xULSL9AG/Na+llNd06aFU2m1N+1/DwPyXs/h/GFo1UnNa3VpFR7GhpnvwHuGm8INUHLcdn6oLqjHODeJSfTaXEBup0RqJ2G9+oCbey2KJA4YBkC9WkLmInvf6gfULI3stiNRbNIQJJ4zI6G88rT0m6DE3Ja19TQ2PzvYB6S6/pKrNajH1mtpluhrKdMPJgEtaA5xMbTN+gWUdmHiZrYYETI4t4aJM923h1+qo9nXAgGvht499YdTtceU+EoIbkjjvWwzRvLqzYI6iJJHJRm9dpNNofxSxml1W/fOokAarlrQQ0E9OkLIMliZxGHET8d7GDaJiATMX5brJR7PaiQcThgOR4u9iTAieW//AMQaeSmXFbyp2VqAkCthzcATVALhAuBfqRG9tkx2UqxLquHZt7VVvP05XQXnjQMJg950kzy0m4HsjmDzOxXPLtMwyFzsLh2NfSs50vkaXWAHebJI6W5brV0eydVwBNWg2ZgOqXkbtIA9qbRvIKDQFy2WGxrX0uBXLg1pLqT2ieG5xl4LZGphjlcETfZbD+Dq+nVroDl7weNpiJ8PFV/CDueJw8jlxEGrZhMOJL8QXR8NKm/U60gangBvISQfVYsxxdJ2gUaIptYIu4mo8zdz3WE+Qstp/CFVwltXDm5iKtzBg7CB1ibc9lhHZOtMa6IIJBmpYEaJBdpie+Lb72QYsxoftFV1SjpIfctLmtcwxcEOIvAmRIN15qdM0hU1OZqLCwNBDjLiJ9l3dgAmTPIRe3tb2UrGQX0gQYI1OmfCG3Hj1sYRQ7LufpivQ7wEQ5xguBhphtnSIhAFmjLg/SfxKxaSY0wwS2JFzOu49eS0BW9HZqudLDUYBcgF5LG7a9gQ2OZ5xaYU1Oy2IbI0gkEg6ZMkbgCLx9/FB4c5h1bUwth4a6AQdJIgtJAFwd0V8kxFMkOoVQRYkMcQR4EC48QvZQ7M1nGCabBIBc53daSYAfG1+vpK2NPsxi6Y00a9pAPDdUDbSARpEu57C0oPA5tarRrHFNqQxuulUqNIioXjuS4DUH6nGB+WdgufXUYns7mFaeKXPLSLPrBxGrYxJgG9+d91iZ2JxhJmmGgA3c4AW3A/XMIObKldWOwOKP5OYtrMEeTbgjYje43sdJnWT1MK4Mq6Q43gEzEkTcdQR6INfKaQVKBpISVGfGHuO8lpw5bfGew7yWoXDL8Zb9QuR09uWZlUw9QVKTtLwCJhps4QbOBGy3P8a4qIJpO/mpMmYsRAEHxF/ouaCoFd2B0R7Y4q2l1NlgO7TZcCd9QJvNzuod2qxZ3xD/pHXp4D5DoFogrBQe7EZlVqe8qvdt7Tidtt1gc8kybnqZO2ywhZGoLcZ3/XzVNUBNpQZQnKxhUCgsKgoQ1BaEtKEHSZu9xwOGmYDjAMbaTcdNtvCekc8ujzfV+78NqNg/qSACx+gAcu6BN99gFzRcgqApsiUtSAICCB0RKUoB0dEifBLUkgIShOUigcDoE5gyLHr08lKJQZ2Yyq32ajwOge4W8p/ULDUe4gAkkDYE2A8OimUkA15G0jlaxhVVqucZc4u8XEn6lRKSAQEilKCtSFEoQevG+w7y+604K3GO927y+60oXDL8Zb9QuR0tNqxgptK7sDOCmHLFKsFBkBVLGFQKDKE5UNKoFBcqwViBVygySmHLGHIJQZS5ErDKaDqcwBOXUn6SIqtB2gQx0FsGb90mRubWhc1qXQ4sn93MJa4TUYGkyJaBULiD8YmPI+k83KCi5KUlMoLBTlQSkgtxS1KUpQMuKQSKklBcoLlCCgZKCVMpSgolIqS5EqCipJRKSocoUpIPfjvdu8vutHK3mO927y+60YXDL8Zb9QuR0pUolMFd2BYVtUBUHIMkpqZTBRFyqBWOVQVGQKmlY5TlQZCiUgUFFVKqVEpyg39YH9gvf8VvIS1ug6ZO/eIkTbu2WjDl0let/hTRp0kV2jlBGmqQRfUbgkk2mQAIE8zKBykQglIoEiU0ggcqVSRQKUFSgFAJlKUpUA4pQmFJKocJBMqAUFJFyRKkoKQplCDY4/3bvL7rREre5h7t3l91oJXDL8Zb9QuR0pMKFQK7sDICqWMKgURkarCxAqwUFhAKmU9SouVTSplMKC5VBRKYKC5TlRKYKK6jHud+7KJJEOrxAtZjHgF0b89+c36c1K3mK/y2gRYftD58TosfS436dFoQUFJSkSkgcpakiUpQMlIlBKRKCiVKUqSUFylKklLUoKJQlKTigEnICRQIlMFTCUqitSEpSQbXMPdu8vutAVvsx92/y+65+Vwy/GW/ULkdGmpTBWh57I1WFhDlepBcpypBQAoMgVBYlbQqMspgrEqBQZQUSoBTUGQJrGE0HTZiP8MwkOJBrVpE2DgeQ3FjfkucXS5wwtyvBbAGpWO19Trybk7RyGy5kIqgESkhAEoKUqZQNEpEpSgJUqoRCASTRCgSlXKkoBSUiUkDUoSVBKEpQg2+Y+6f5fdc8uhzL3T/L7hc6uGX4y36hcjo5TBSCFoYFKgoCsBEWFSiE1BSoKAFSC2qgVEqmoKCaQKYKBpoBRKDre0TC3LcvBIF6zobEd4ggui+qD/ujcLkwV1XaNxOXZbJNhWbzgd5pjmCb9bTEDZcqiqCCVKYRDClyCUlFCSpEoCEoTQgy4LCPrPbTpMc+o4w1rRJJ/XPYL29ocgr4GoKeJZoc5oeIILS0yLOFiQdx/yFhybM34atTrUz3mEEdCObT4ESF9u7YZWzOMtbWoXqsbxKPUmPxKR/miPMN6IPgRKko1IQSgplSqEQiEQgFAIRKEG2zL3T/L7hc6uizL3T/L7hc6uGX4y36hcjo0ITWhgMKmBS0KwiGFQQFQCgE4RCcIGFQUhUEDCaSEFIhKUwg6zP6JbleXEkXdiC0ARDCWkzJ7x1XkAC8biVyi67PWxlOXEz7zEQCCLT5dRY9Dad1yMooVSphEICUIRKgEBCEAhJCByvpn9jHafhVThKh7lTvU55P+JvqL+hXzKFdGq5jmvYdLmkOaRuCDIKD7pmnYXBNxVWs+nxDWOsMce4w/GWgc3OvfabL5d217LnC1C+k1xw52JuaZPwu8Oh9Dff6m3OH4ijhKzmOY5zXNe17XNIeIOzoMGDB8k83wzXsh1w5pBHIg2KyTiTTXPp6NGBTXhx7fAUQtgcmqnEOw7Glz2uIj/SDZxPIRF/FdR/02qhmp1emD+UNcRPTVI/otM4lMfMsdODiVb7Q4ZKF6MXhnUnuY8Q5pg/8AI8FghfTlMbeJShOyFRtcy90/y+4XPBdDmPun+X3C58Lhl+Mt+oXI6MNTDUAKgFoeebQqhIBUoCFQShMIKhOEAK0EwmE0QgSaAhA0wlCYQdjnv+TZfcH8attyEvEedvouPK3WMzhr8BQw2kh9Kq95cdnNeHD6d0ei0gCBppBEKKCkqSQIJQr0ohBICE4SQC9WVVNNakd4e0/7gvKth2fwnFxFJvLVJ8m3+wUq+J3fVETNUbPsePxs0mHpUaPm0/dZapJaIjbn+gtRmtHThzvYsd8nAle3BVgQJ9Jhea9zZ5ag0TUDQ2S0PdAuYhpnnYRC2mHrB7R/ReLNMKXMLQT15bi4XgynFwLzYwR0INwi7bw8+bdkqOKrtNRz2kgjuFo1EXEy0+K4ztX2V/ZRrpuc6nMHWBqaeRkAAjlsF9OxBmHNNxf1F0s4wAxFIk+y8EEeYuutGLVTt6Z8TAor38eZfC4Qu2o/2c1XCePTG/J0780LV+Wj2879fF/lzuZe6f5fcLnkIXzl+MtOoXI6NpWUIQtDz1hOU0KAlNqEIKDlQQhUEphyEIBCaFASmEIQMFKUIQVKAUIRTQhCAlEpIUAEiUIQErf9jnhtR7vihoFpPemQOmwQhc8bhLvlbtLt8fiXGg8O5tIXj7NZiajATvsfMW+yELB9PZ+3VUjIutXjKPDfq+F5g/zeXiB9EIRIetjLRyKx4aoWgsJMGSPTdCEGCrRuboQhRd3/2Q=="/>
          <p:cNvSpPr>
            <a:spLocks noChangeAspect="1" noChangeArrowheads="1"/>
          </p:cNvSpPr>
          <p:nvPr/>
        </p:nvSpPr>
        <p:spPr bwMode="auto">
          <a:xfrm>
            <a:off x="155575" y="-1257300"/>
            <a:ext cx="393382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mpadegree.org/files/2011/12/pros_co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061" y="4126523"/>
            <a:ext cx="4038600" cy="269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67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57200"/>
            <a:ext cx="7391400" cy="1143000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415" y="17526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Lumsden</a:t>
            </a:r>
            <a:r>
              <a:rPr lang="en-US" dirty="0"/>
              <a:t>, J. (2008). </a:t>
            </a:r>
            <a:r>
              <a:rPr lang="en-US" i="1" dirty="0"/>
              <a:t>Handbook of research on user interface design and evaluation </a:t>
            </a:r>
            <a:r>
              <a:rPr lang="en-US" i="1" dirty="0" smtClean="0"/>
              <a:t>	for </a:t>
            </a:r>
            <a:r>
              <a:rPr lang="en-US" i="1" dirty="0"/>
              <a:t>mobile technology</a:t>
            </a:r>
            <a:r>
              <a:rPr lang="en-US" dirty="0"/>
              <a:t>. Hershey, PA: Information Science Reference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Treu</a:t>
            </a:r>
            <a:r>
              <a:rPr lang="en-US" dirty="0"/>
              <a:t>, S. (2013). </a:t>
            </a:r>
            <a:r>
              <a:rPr lang="en-US" i="1" dirty="0"/>
              <a:t>User Interface Evaluation A Structured Approach.</a:t>
            </a:r>
            <a:r>
              <a:rPr lang="en-US" dirty="0"/>
              <a:t> New York: </a:t>
            </a:r>
            <a:r>
              <a:rPr lang="en-US" dirty="0" smtClean="0"/>
              <a:t>	Springer-</a:t>
            </a:r>
            <a:r>
              <a:rPr lang="en-US" dirty="0" err="1" smtClean="0"/>
              <a:t>Verlag</a:t>
            </a:r>
            <a:r>
              <a:rPr lang="en-US" dirty="0" smtClean="0"/>
              <a:t> </a:t>
            </a:r>
            <a:r>
              <a:rPr lang="en-US" dirty="0"/>
              <a:t>New York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04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181</TotalTime>
  <Words>171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Calculator Interface Evaluation</vt:lpstr>
      <vt:lpstr>TI-36X Solar Scientific Calculator</vt:lpstr>
      <vt:lpstr>Age Group</vt:lpstr>
      <vt:lpstr>Tasks</vt:lpstr>
      <vt:lpstr>Topics Applied from Class Lectures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Calculator Interface Evaluation</dc:title>
  <dc:creator>The King</dc:creator>
  <cp:lastModifiedBy>The King</cp:lastModifiedBy>
  <cp:revision>4</cp:revision>
  <dcterms:created xsi:type="dcterms:W3CDTF">2013-10-05T23:18:41Z</dcterms:created>
  <dcterms:modified xsi:type="dcterms:W3CDTF">2013-10-06T02:20:14Z</dcterms:modified>
</cp:coreProperties>
</file>