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87417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Google Mobile Maps </a:t>
            </a:r>
          </a:p>
          <a:p>
            <a:pPr>
              <a:buNone/>
            </a:pPr>
            <a:r>
              <a:rPr lang="en"/>
              <a:t>&amp; HCI Principles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5248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/>
              <a:t>Group 1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1626900" y="3252575"/>
            <a:ext cx="5890200" cy="121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/>
              <a:t>Andrew Meyer</a:t>
            </a:r>
          </a:p>
          <a:p>
            <a:pPr lvl="0" algn="ctr" rtl="0">
              <a:buNone/>
            </a:pPr>
            <a:r>
              <a:rPr lang="en" sz="1800"/>
              <a:t>William Ellett</a:t>
            </a:r>
          </a:p>
          <a:p>
            <a:pPr lvl="0" algn="ctr" rtl="0">
              <a:buNone/>
            </a:pPr>
            <a:r>
              <a:rPr lang="en" sz="1800"/>
              <a:t>Jeff Hubbard</a:t>
            </a:r>
          </a:p>
          <a:p>
            <a:pPr algn="ctr">
              <a:buNone/>
            </a:pPr>
            <a:r>
              <a:rPr lang="en" sz="1800"/>
              <a:t>Brandon Catubig</a:t>
            </a:r>
          </a:p>
        </p:txBody>
      </p:sp>
      <p:sp>
        <p:nvSpPr>
          <p:cNvPr id="26" name="Shape 26"/>
          <p:cNvSpPr/>
          <p:nvPr/>
        </p:nvSpPr>
        <p:spPr>
          <a:xfrm>
            <a:off x="3885937" y="4874500"/>
            <a:ext cx="1372124" cy="1372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Evaluation: Usability Test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10 heuristic principles proposed by Nielson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Visibility of system status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Match between system and real world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User control and freedom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Consistency and standards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Error prevention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Recognition rather than recall</a:t>
            </a:r>
          </a:p>
          <a:p>
            <a:pPr marL="914400" lvl="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Flexibility and efficiency of use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Evaluation: Usability Test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Cont.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Aesthetic and minimalist design</a:t>
            </a:r>
          </a:p>
          <a:p>
            <a:pPr marL="9144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Help users recognize, diagnose, and recover from errors</a:t>
            </a:r>
          </a:p>
          <a:p>
            <a:pPr marL="914400" lvl="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Help and documentation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Rating Scale</a:t>
            </a:r>
          </a:p>
        </p:txBody>
      </p:sp>
      <p:sp>
        <p:nvSpPr>
          <p:cNvPr id="96" name="Shape 96"/>
          <p:cNvSpPr/>
          <p:nvPr/>
        </p:nvSpPr>
        <p:spPr>
          <a:xfrm>
            <a:off x="360062" y="1928875"/>
            <a:ext cx="8423875" cy="3673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Goals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2400"/>
              <a:t>Uncover and document hidden usability issues</a:t>
            </a:r>
          </a:p>
          <a:p>
            <a:endParaRPr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2400"/>
              <a:t>Uncover and document user interface bugs</a:t>
            </a:r>
          </a:p>
          <a:p>
            <a:endParaRPr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2400"/>
              <a:t>Gain a better understanding of the usage patterns likely to be exhibited</a:t>
            </a:r>
          </a:p>
          <a:p>
            <a:endParaRPr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2400"/>
              <a:t>Research and gain experience in conducting mobile usability testing </a:t>
            </a:r>
          </a:p>
          <a:p>
            <a:endParaRPr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2400"/>
              <a:t>Generation of a prioritized list of usability problems + improvements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Study Details - Population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6 Participants 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4 Male, 2 Female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3 members between 18-22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 between 28-32</a:t>
            </a:r>
          </a:p>
          <a:p>
            <a:pPr marL="457200" lvl="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 between 46-50</a:t>
            </a:r>
          </a:p>
        </p:txBody>
      </p:sp>
      <p:sp>
        <p:nvSpPr>
          <p:cNvPr id="109" name="Shape 109"/>
          <p:cNvSpPr/>
          <p:nvPr/>
        </p:nvSpPr>
        <p:spPr>
          <a:xfrm>
            <a:off x="4678325" y="3768500"/>
            <a:ext cx="3886249" cy="2558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Study Details - Pre-Test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Focuses on the demographics of the evaluators. 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Quantify the experience level of the users. 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Several general questions are asked, such as gender and age, as well as a few specifics such a user experience, etcetera.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Study Details - List of Tasks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The majority of the tasks that were chosen were based off of the example activities used by Jacqueline Cerretani in her document, "Usability Testing - Google Maps for Mobile". </a:t>
            </a:r>
          </a:p>
          <a:p>
            <a:endParaRPr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These activities basically follow a practical approach, and put users in a scenario they themselves would likely encounter while using the device.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Study Details - Post-Test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Post questionnaire with a series of free response questions as well as likert style questions. 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Yes/No type questions to help indicate the usability rating, any perceived user errors, and user  generated resolutions.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Across a diverse demographic, the usability tests showed that GMM is approachable to most audiences. All participants in the study were able to complete both proposed scenarios in under 10 minutes each.</a:t>
            </a:r>
          </a:p>
          <a:p>
            <a:pPr marL="457200" lvl="0" indent="-3556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Problem areas with the application seemed localized to the method of menu navigation or menu layout. (swiping with very little direction on the main page)</a:t>
            </a:r>
          </a:p>
          <a:p>
            <a:pPr marL="457200" lvl="0" indent="-3556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Most participants agreed the overall difficulty of using the application, even for the first time, was low. It seems to have ported its browser-based counterpart faithfully.</a:t>
            </a:r>
          </a:p>
          <a:p>
            <a:endParaRPr/>
          </a:p>
          <a:p>
            <a:pPr lvl="0">
              <a:buNone/>
            </a:pPr>
            <a:r>
              <a:rPr lang="en" sz="2000"/>
              <a:t>These points indicate that GMM is highly usable with a small learning curve. All participants showed improvement with using the application in the second scenario coming from the first.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 (cont.)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800"/>
              <a:t>Fig 1. Time taken for participants to complete scenario 1.</a:t>
            </a:r>
          </a:p>
        </p:txBody>
      </p:sp>
      <p:sp>
        <p:nvSpPr>
          <p:cNvPr id="140" name="Shape 140"/>
          <p:cNvSpPr/>
          <p:nvPr/>
        </p:nvSpPr>
        <p:spPr>
          <a:xfrm>
            <a:off x="584975" y="1600200"/>
            <a:ext cx="3648075" cy="1933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x="5226050" y="1600187"/>
            <a:ext cx="3286125" cy="22669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x="1062600" y="4019400"/>
            <a:ext cx="3487500" cy="26676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3" name="Shape 143"/>
          <p:cNvSpPr txBox="1"/>
          <p:nvPr/>
        </p:nvSpPr>
        <p:spPr>
          <a:xfrm>
            <a:off x="584962" y="3533775"/>
            <a:ext cx="3487500" cy="36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000"/>
              <a:t>Fig 1. Time taken for participants to complete scenario 1.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226050" y="392915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000"/>
              <a:t>Fig. 2 Time taken for participants to complete scenario 2.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775950" y="586670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Presentation Outline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What is Google Maps?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Evaluation Methods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Study Details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Results</a:t>
            </a:r>
          </a:p>
          <a:p>
            <a:endParaRPr/>
          </a:p>
          <a:p>
            <a:pPr marL="457200" lvl="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Conclusion</a:t>
            </a:r>
          </a:p>
        </p:txBody>
      </p:sp>
      <p:sp>
        <p:nvSpPr>
          <p:cNvPr id="33" name="Shape 33"/>
          <p:cNvSpPr/>
          <p:nvPr/>
        </p:nvSpPr>
        <p:spPr>
          <a:xfrm>
            <a:off x="5649675" y="1910437"/>
            <a:ext cx="3037125" cy="3037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 of Google Maps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Multiple user complaints which yielded room for HCI principles to be applied.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Shortfall of the product is the assumption that the user is familiar with the specific interface.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Many of the users noted issues had to do with problems of using the application.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Issues involving visibility, flexibility, error recovery and documentation.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 of Google Maps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 severity of these problems, according to Nielsen, is low.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GMM received a </a:t>
            </a:r>
            <a:r>
              <a:rPr lang="en" u="sng"/>
              <a:t>high</a:t>
            </a:r>
            <a:r>
              <a:rPr lang="en"/>
              <a:t> overall opinion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GMM scored very highly from a usability standpoint.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Many users were very satisfied with their experience and would opt for GMM over traditional maps and most alternative mobile mapping features.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Final Thoughts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
</a:t>
            </a:r>
          </a:p>
          <a:p>
            <a:pPr lvl="0" algn="ctr" rtl="0">
              <a:buNone/>
            </a:pPr>
            <a:r>
              <a:rPr lang="en"/>
              <a:t>According to this study, Google Mobile Maps is a solid product in which a few minor changes could generate a more concrete user experience.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6000"/>
              <a:t>The End</a:t>
            </a:r>
          </a:p>
        </p:txBody>
      </p:sp>
      <p:sp>
        <p:nvSpPr>
          <p:cNvPr id="169" name="Shape 169"/>
          <p:cNvSpPr/>
          <p:nvPr/>
        </p:nvSpPr>
        <p:spPr>
          <a:xfrm>
            <a:off x="1799959" y="1937359"/>
            <a:ext cx="5544084" cy="114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 txBox="1"/>
          <p:nvPr/>
        </p:nvSpPr>
        <p:spPr>
          <a:xfrm>
            <a:off x="1626900" y="4535125"/>
            <a:ext cx="5890200" cy="14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Andrew Meyer</a:t>
            </a:r>
          </a:p>
          <a:p>
            <a:pPr lvl="0" algn="ctr" rtl="0">
              <a:buNone/>
            </a:pPr>
            <a:r>
              <a:rPr lang="en" sz="2400"/>
              <a:t>William Ellett</a:t>
            </a:r>
          </a:p>
          <a:p>
            <a:pPr lvl="0" algn="ctr" rtl="0">
              <a:buNone/>
            </a:pPr>
            <a:r>
              <a:rPr lang="en" sz="2400"/>
              <a:t>Jeff Hubbard</a:t>
            </a:r>
          </a:p>
          <a:p>
            <a:pPr lvl="0" algn="ctr" rtl="0">
              <a:buNone/>
            </a:pPr>
            <a:r>
              <a:rPr lang="en" sz="2400"/>
              <a:t>Brandon Catubig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685800" y="3442300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 b="1"/>
              <a:t>Group 1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36400" y="2248650"/>
            <a:ext cx="8671199" cy="236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6000" b="1"/>
              <a:t>So…</a:t>
            </a:r>
          </a:p>
          <a:p>
            <a:pPr lvl="0" algn="ctr" rtl="0">
              <a:buNone/>
            </a:pPr>
            <a:r>
              <a:rPr lang="en" sz="6000" b="1"/>
              <a:t> What is Google Maps?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00400" y="543725"/>
            <a:ext cx="8743200" cy="57705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Technology Implemented - GPS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514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GPS was developed by the US Department of Defense to provide navigation services for the military.</a:t>
            </a:r>
          </a:p>
          <a:p>
            <a:endParaRPr/>
          </a:p>
          <a:p>
            <a:pPr marL="457200" lvl="0" indent="-3810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It has since become an integral asset in various industries and applications, such as for recreation, surveying, and vehicle tracking.</a:t>
            </a:r>
          </a:p>
        </p:txBody>
      </p:sp>
      <p:sp>
        <p:nvSpPr>
          <p:cNvPr id="50" name="Shape 50"/>
          <p:cNvSpPr/>
          <p:nvPr/>
        </p:nvSpPr>
        <p:spPr>
          <a:xfrm>
            <a:off x="5866950" y="1600200"/>
            <a:ext cx="2819850" cy="2260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Google Maps - Description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Delivering step by step driving directions </a:t>
            </a:r>
          </a:p>
          <a:p>
            <a:pPr lvl="0" rtl="0">
              <a:buNone/>
            </a:pPr>
            <a:r>
              <a:rPr lang="en"/>
              <a:t> 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Displaying traffic information 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 Displaying satellite imagery 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Providing access to results such as locations, phone numbers, reviews and additional relevant details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Google Maps - Interface</a:t>
            </a:r>
          </a:p>
        </p:txBody>
      </p:sp>
      <p:sp>
        <p:nvSpPr>
          <p:cNvPr id="62" name="Shape 62"/>
          <p:cNvSpPr/>
          <p:nvPr/>
        </p:nvSpPr>
        <p:spPr>
          <a:xfrm>
            <a:off x="457200" y="1582250"/>
            <a:ext cx="2559724" cy="4268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/>
          <p:nvPr/>
        </p:nvSpPr>
        <p:spPr>
          <a:xfrm>
            <a:off x="3151623" y="1582250"/>
            <a:ext cx="2559724" cy="4268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4" name="Shape 64"/>
          <p:cNvSpPr/>
          <p:nvPr/>
        </p:nvSpPr>
        <p:spPr>
          <a:xfrm>
            <a:off x="5938975" y="1582250"/>
            <a:ext cx="2517375" cy="41992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998950" y="1944150"/>
            <a:ext cx="3465124" cy="29697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Google Maps - Target Population</a:t>
            </a:r>
          </a:p>
        </p:txBody>
      </p:sp>
      <p:sp>
        <p:nvSpPr>
          <p:cNvPr id="71" name="Shape 71"/>
          <p:cNvSpPr/>
          <p:nvPr/>
        </p:nvSpPr>
        <p:spPr>
          <a:xfrm>
            <a:off x="457200" y="1473325"/>
            <a:ext cx="3600100" cy="2136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457200" y="3818075"/>
            <a:ext cx="4162425" cy="26860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Evaluation Methods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Pre-Test Questionnaire</a:t>
            </a:r>
          </a:p>
          <a:p>
            <a:endParaRPr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Post-Test Questionnaire </a:t>
            </a:r>
          </a:p>
          <a:p>
            <a:endParaRPr/>
          </a:p>
          <a:p>
            <a:pPr marL="457200" lvl="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Usability Test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On-screen Show (4:3)</PresentationFormat>
  <Paragraphs>113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Theme</vt:lpstr>
      <vt:lpstr>Google Mobile Maps  &amp; HCI Principles</vt:lpstr>
      <vt:lpstr>Presentation Outline</vt:lpstr>
      <vt:lpstr>Slide 3</vt:lpstr>
      <vt:lpstr>Slide 4</vt:lpstr>
      <vt:lpstr>Technology Implemented - GPS</vt:lpstr>
      <vt:lpstr>Google Maps - Description</vt:lpstr>
      <vt:lpstr>Google Maps - Interface</vt:lpstr>
      <vt:lpstr>Google Maps - Target Population</vt:lpstr>
      <vt:lpstr>Evaluation Methods</vt:lpstr>
      <vt:lpstr>Evaluation: Usability Test</vt:lpstr>
      <vt:lpstr>Evaluation: Usability Test</vt:lpstr>
      <vt:lpstr>The Rating Scale</vt:lpstr>
      <vt:lpstr>Goals</vt:lpstr>
      <vt:lpstr>Study Details - Population</vt:lpstr>
      <vt:lpstr>Study Details - Pre-Test</vt:lpstr>
      <vt:lpstr>Study Details - List of Tasks</vt:lpstr>
      <vt:lpstr>Study Details - Post-Test</vt:lpstr>
      <vt:lpstr>Results</vt:lpstr>
      <vt:lpstr>Results (cont.)</vt:lpstr>
      <vt:lpstr>Conclusion of Google Maps</vt:lpstr>
      <vt:lpstr>Conclusion of Google Maps</vt:lpstr>
      <vt:lpstr>Final Thoughts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Mobile Maps  &amp; HCI Principles</dc:title>
  <dc:creator>Drew</dc:creator>
  <cp:lastModifiedBy>Drew</cp:lastModifiedBy>
  <cp:revision>1</cp:revision>
  <dcterms:modified xsi:type="dcterms:W3CDTF">2013-10-07T02:05:00Z</dcterms:modified>
</cp:coreProperties>
</file>