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5.jpeg" ContentType="image/jpeg"/>
  <Override PartName="/ppt/media/image14.jpeg" ContentType="image/jpeg"/>
  <Override PartName="/ppt/media/image8.png" ContentType="image/png"/>
  <Override PartName="/ppt/media/image27.png" ContentType="image/png"/>
  <Override PartName="/ppt/media/image4.png" ContentType="image/png"/>
  <Override PartName="/ppt/media/image23.png" ContentType="image/png"/>
  <Override PartName="/ppt/media/image13.jpeg" ContentType="image/jpeg"/>
  <Override PartName="/ppt/media/image12.jpeg" ContentType="image/jpeg"/>
  <Override PartName="/ppt/media/image20.jpeg" ContentType="image/jpeg"/>
  <Override PartName="/ppt/media/image9.jpeg" ContentType="image/jpeg"/>
  <Override PartName="/ppt/media/image11.jpeg" ContentType="image/jpeg"/>
  <Override PartName="/ppt/media/image5.png" ContentType="image/png"/>
  <Override PartName="/ppt/media/image24.png" ContentType="image/png"/>
  <Override PartName="/ppt/media/image1.png" ContentType="image/png"/>
  <Override PartName="/ppt/media/image10.png" ContentType="image/png"/>
  <Override PartName="/ppt/media/image6.png" ContentType="image/png"/>
  <Override PartName="/ppt/media/image25.png" ContentType="image/png"/>
  <Override PartName="/ppt/media/image2.png" ContentType="image/png"/>
  <Override PartName="/ppt/media/image21.png" ContentType="image/png"/>
  <Override PartName="/ppt/media/image19.jpeg" ContentType="image/jpeg"/>
  <Override PartName="/ppt/media/image18.jpeg" ContentType="image/jpeg"/>
  <Override PartName="/ppt/media/image7.png" ContentType="image/png"/>
  <Override PartName="/ppt/media/image26.png" ContentType="image/png"/>
  <Override PartName="/ppt/media/image17.jpeg" ContentType="image/jpeg"/>
  <Override PartName="/ppt/media/image3.png" ContentType="image/png"/>
  <Override PartName="/ppt/media/image22.png" ContentType="image/png"/>
  <Override PartName="/ppt/media/image16.jpeg" ContentType="image/jpeg"/>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_rels/slideLayout37.xml.rels" ContentType="application/vnd.openxmlformats-package.relationships+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39.xml.rels" ContentType="application/vnd.openxmlformats-package.relationships+xml"/>
  <Override PartName="/ppt/slideLayouts/_rels/slideLayout14.xml.rels" ContentType="application/vnd.openxmlformats-package.relationships+xml"/>
  <Override PartName="/ppt/slideLayouts/_rels/slideLayout25.xml.rels" ContentType="application/vnd.openxmlformats-package.relationships+xml"/>
  <Override PartName="/ppt/slideLayouts/_rels/slideLayout48.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46.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44.xml.rels" ContentType="application/vnd.openxmlformats-package.relationships+xml"/>
  <Override PartName="/ppt/slideLayouts/_rels/slideLayout1.xml.rels" ContentType="application/vnd.openxmlformats-package.relationships+xml"/>
  <Override PartName="/ppt/slideLayouts/_rels/slideLayout42.xml.rels" ContentType="application/vnd.openxmlformats-package.relationships+xml"/>
  <Override PartName="/ppt/slideLayouts/_rels/slideLayout40.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38.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7.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4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43.xml.rels" ContentType="application/vnd.openxmlformats-package.relationships+xml"/>
  <Override PartName="/ppt/slideLayouts/_rels/slideLayout41.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19.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4.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7.png"/><Relationship Id="rId3" Type="http://schemas.openxmlformats.org/officeDocument/2006/relationships/image" Target="../media/image8.png"/>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24" name="PlaceHolder 2"/>
          <p:cNvSpPr>
            <a:spLocks noGrp="1"/>
          </p:cNvSpPr>
          <p:nvPr>
            <p:ph type="body"/>
          </p:nvPr>
        </p:nvSpPr>
        <p:spPr>
          <a:xfrm>
            <a:off x="457200" y="1604520"/>
            <a:ext cx="8229240" cy="1896840"/>
          </a:xfrm>
          <a:prstGeom prst="rect">
            <a:avLst/>
          </a:prstGeom>
        </p:spPr>
        <p:txBody>
          <a:bodyPr bIns="0" lIns="0" rIns="0" tIns="0" wrap="none"/>
          <a:p>
            <a:endParaRPr/>
          </a:p>
        </p:txBody>
      </p:sp>
      <p:sp>
        <p:nvSpPr>
          <p:cNvPr id="25" name="PlaceHolder 3"/>
          <p:cNvSpPr>
            <a:spLocks noGrp="1"/>
          </p:cNvSpPr>
          <p:nvPr>
            <p:ph type="body"/>
          </p:nvPr>
        </p:nvSpPr>
        <p:spPr>
          <a:xfrm>
            <a:off x="457200" y="3681720"/>
            <a:ext cx="822924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27"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28"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29" name="PlaceHolder 4"/>
          <p:cNvSpPr>
            <a:spLocks noGrp="1"/>
          </p:cNvSpPr>
          <p:nvPr>
            <p:ph type="body"/>
          </p:nvPr>
        </p:nvSpPr>
        <p:spPr>
          <a:xfrm>
            <a:off x="4673520" y="3681720"/>
            <a:ext cx="4015440" cy="1896840"/>
          </a:xfrm>
          <a:prstGeom prst="rect">
            <a:avLst/>
          </a:prstGeom>
        </p:spPr>
        <p:txBody>
          <a:bodyPr bIns="0" lIns="0" rIns="0" tIns="0" wrap="none"/>
          <a:p>
            <a:endParaRPr/>
          </a:p>
        </p:txBody>
      </p:sp>
      <p:sp>
        <p:nvSpPr>
          <p:cNvPr id="30" name="PlaceHolder 5"/>
          <p:cNvSpPr>
            <a:spLocks noGrp="1"/>
          </p:cNvSpPr>
          <p:nvPr>
            <p:ph type="body"/>
          </p:nvPr>
        </p:nvSpPr>
        <p:spPr>
          <a:xfrm>
            <a:off x="457200" y="3681720"/>
            <a:ext cx="401544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32"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33" name="PlaceHolder 3"/>
          <p:cNvSpPr>
            <a:spLocks noGrp="1"/>
          </p:cNvSpPr>
          <p:nvPr>
            <p:ph type="body"/>
          </p:nvPr>
        </p:nvSpPr>
        <p:spPr>
          <a:xfrm>
            <a:off x="4673520" y="1604520"/>
            <a:ext cx="4015440" cy="1896840"/>
          </a:xfrm>
          <a:prstGeom prst="rect">
            <a:avLst/>
          </a:prstGeom>
        </p:spPr>
        <p:txBody>
          <a:bodyPr bIns="0" lIns="0" rIns="0" tIns="0" wrap="none"/>
          <a:p>
            <a:endParaRPr/>
          </a:p>
        </p:txBody>
      </p:sp>
      <p:pic>
        <p:nvPicPr>
          <p:cNvPr descr="" id="34" name=""/>
          <p:cNvPicPr/>
          <p:nvPr/>
        </p:nvPicPr>
        <p:blipFill>
          <a:blip r:embed="rId2"/>
          <a:stretch>
            <a:fillRect/>
          </a:stretch>
        </p:blipFill>
        <p:spPr>
          <a:xfrm>
            <a:off x="5492520" y="3681360"/>
            <a:ext cx="2377440" cy="1896840"/>
          </a:xfrm>
          <a:prstGeom prst="rect">
            <a:avLst/>
          </a:prstGeom>
          <a:ln>
            <a:noFill/>
          </a:ln>
        </p:spPr>
      </p:pic>
      <p:pic>
        <p:nvPicPr>
          <p:cNvPr descr="" id="35" name=""/>
          <p:cNvPicPr/>
          <p:nvPr/>
        </p:nvPicPr>
        <p:blipFill>
          <a:blip r:embed="rId3"/>
          <a:stretch>
            <a:fillRect/>
          </a:stretch>
        </p:blipFill>
        <p:spPr>
          <a:xfrm>
            <a:off x="1276200" y="3681360"/>
            <a:ext cx="2377440" cy="18968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41" name="PlaceHolder 2"/>
          <p:cNvSpPr>
            <a:spLocks noGrp="1"/>
          </p:cNvSpPr>
          <p:nvPr>
            <p:ph type="subTitle"/>
          </p:nvPr>
        </p:nvSpPr>
        <p:spPr>
          <a:xfrm>
            <a:off x="457200" y="1604520"/>
            <a:ext cx="8229240" cy="397764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43" name="PlaceHolder 2"/>
          <p:cNvSpPr>
            <a:spLocks noGrp="1"/>
          </p:cNvSpPr>
          <p:nvPr>
            <p:ph type="body"/>
          </p:nvPr>
        </p:nvSpPr>
        <p:spPr>
          <a:xfrm>
            <a:off x="457200" y="1604520"/>
            <a:ext cx="8229240" cy="397728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45"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46" name="PlaceHolder 3"/>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4680"/>
            <a:ext cx="8229240" cy="530712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50"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51" name="PlaceHolder 3"/>
          <p:cNvSpPr>
            <a:spLocks noGrp="1"/>
          </p:cNvSpPr>
          <p:nvPr>
            <p:ph type="body"/>
          </p:nvPr>
        </p:nvSpPr>
        <p:spPr>
          <a:xfrm>
            <a:off x="457200" y="3681720"/>
            <a:ext cx="4015440" cy="1896840"/>
          </a:xfrm>
          <a:prstGeom prst="rect">
            <a:avLst/>
          </a:prstGeom>
        </p:spPr>
        <p:txBody>
          <a:bodyPr bIns="0" lIns="0" rIns="0" tIns="0" wrap="none"/>
          <a:p>
            <a:endParaRPr/>
          </a:p>
        </p:txBody>
      </p:sp>
      <p:sp>
        <p:nvSpPr>
          <p:cNvPr id="52" name="PlaceHolder 4"/>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3" name="PlaceHolder 2"/>
          <p:cNvSpPr>
            <a:spLocks noGrp="1"/>
          </p:cNvSpPr>
          <p:nvPr>
            <p:ph type="subTitle"/>
          </p:nvPr>
        </p:nvSpPr>
        <p:spPr>
          <a:xfrm>
            <a:off x="457200" y="1604520"/>
            <a:ext cx="8229240" cy="397764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54"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55"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56" name="PlaceHolder 4"/>
          <p:cNvSpPr>
            <a:spLocks noGrp="1"/>
          </p:cNvSpPr>
          <p:nvPr>
            <p:ph type="body"/>
          </p:nvPr>
        </p:nvSpPr>
        <p:spPr>
          <a:xfrm>
            <a:off x="4673520" y="3681720"/>
            <a:ext cx="4015440" cy="18968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58"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59"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60" name="PlaceHolder 4"/>
          <p:cNvSpPr>
            <a:spLocks noGrp="1"/>
          </p:cNvSpPr>
          <p:nvPr>
            <p:ph type="body"/>
          </p:nvPr>
        </p:nvSpPr>
        <p:spPr>
          <a:xfrm>
            <a:off x="457200" y="3681720"/>
            <a:ext cx="8228520" cy="18968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62" name="PlaceHolder 2"/>
          <p:cNvSpPr>
            <a:spLocks noGrp="1"/>
          </p:cNvSpPr>
          <p:nvPr>
            <p:ph type="body"/>
          </p:nvPr>
        </p:nvSpPr>
        <p:spPr>
          <a:xfrm>
            <a:off x="457200" y="1604520"/>
            <a:ext cx="8229240" cy="1896840"/>
          </a:xfrm>
          <a:prstGeom prst="rect">
            <a:avLst/>
          </a:prstGeom>
        </p:spPr>
        <p:txBody>
          <a:bodyPr bIns="0" lIns="0" rIns="0" tIns="0" wrap="none"/>
          <a:p>
            <a:endParaRPr/>
          </a:p>
        </p:txBody>
      </p:sp>
      <p:sp>
        <p:nvSpPr>
          <p:cNvPr id="63" name="PlaceHolder 3"/>
          <p:cNvSpPr>
            <a:spLocks noGrp="1"/>
          </p:cNvSpPr>
          <p:nvPr>
            <p:ph type="body"/>
          </p:nvPr>
        </p:nvSpPr>
        <p:spPr>
          <a:xfrm>
            <a:off x="457200" y="3681720"/>
            <a:ext cx="8229240" cy="18968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65"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66"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67" name="PlaceHolder 4"/>
          <p:cNvSpPr>
            <a:spLocks noGrp="1"/>
          </p:cNvSpPr>
          <p:nvPr>
            <p:ph type="body"/>
          </p:nvPr>
        </p:nvSpPr>
        <p:spPr>
          <a:xfrm>
            <a:off x="4673520" y="3681720"/>
            <a:ext cx="4015440" cy="1896840"/>
          </a:xfrm>
          <a:prstGeom prst="rect">
            <a:avLst/>
          </a:prstGeom>
        </p:spPr>
        <p:txBody>
          <a:bodyPr bIns="0" lIns="0" rIns="0" tIns="0" wrap="none"/>
          <a:p>
            <a:endParaRPr/>
          </a:p>
        </p:txBody>
      </p:sp>
      <p:sp>
        <p:nvSpPr>
          <p:cNvPr id="68" name="PlaceHolder 5"/>
          <p:cNvSpPr>
            <a:spLocks noGrp="1"/>
          </p:cNvSpPr>
          <p:nvPr>
            <p:ph type="body"/>
          </p:nvPr>
        </p:nvSpPr>
        <p:spPr>
          <a:xfrm>
            <a:off x="457200" y="3681720"/>
            <a:ext cx="4015440" cy="18968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70"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71" name="PlaceHolder 3"/>
          <p:cNvSpPr>
            <a:spLocks noGrp="1"/>
          </p:cNvSpPr>
          <p:nvPr>
            <p:ph type="body"/>
          </p:nvPr>
        </p:nvSpPr>
        <p:spPr>
          <a:xfrm>
            <a:off x="4673520" y="1604520"/>
            <a:ext cx="4015440" cy="1896840"/>
          </a:xfrm>
          <a:prstGeom prst="rect">
            <a:avLst/>
          </a:prstGeom>
        </p:spPr>
        <p:txBody>
          <a:bodyPr bIns="0" lIns="0" rIns="0" tIns="0" wrap="none"/>
          <a:p>
            <a:endParaRPr/>
          </a:p>
        </p:txBody>
      </p:sp>
      <p:pic>
        <p:nvPicPr>
          <p:cNvPr descr="" id="72" name=""/>
          <p:cNvPicPr/>
          <p:nvPr/>
        </p:nvPicPr>
        <p:blipFill>
          <a:blip r:embed="rId2"/>
          <a:stretch>
            <a:fillRect/>
          </a:stretch>
        </p:blipFill>
        <p:spPr>
          <a:xfrm>
            <a:off x="5492520" y="3681360"/>
            <a:ext cx="2377440" cy="1896840"/>
          </a:xfrm>
          <a:prstGeom prst="rect">
            <a:avLst/>
          </a:prstGeom>
          <a:ln>
            <a:noFill/>
          </a:ln>
        </p:spPr>
      </p:pic>
      <p:pic>
        <p:nvPicPr>
          <p:cNvPr descr="" id="73" name=""/>
          <p:cNvPicPr/>
          <p:nvPr/>
        </p:nvPicPr>
        <p:blipFill>
          <a:blip r:embed="rId3"/>
          <a:stretch>
            <a:fillRect/>
          </a:stretch>
        </p:blipFill>
        <p:spPr>
          <a:xfrm>
            <a:off x="1276200" y="3681360"/>
            <a:ext cx="2377440" cy="189684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78" name="PlaceHolder 2"/>
          <p:cNvSpPr>
            <a:spLocks noGrp="1"/>
          </p:cNvSpPr>
          <p:nvPr>
            <p:ph type="subTitle"/>
          </p:nvPr>
        </p:nvSpPr>
        <p:spPr>
          <a:xfrm>
            <a:off x="457200" y="1604520"/>
            <a:ext cx="8229240" cy="397764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80" name="PlaceHolder 2"/>
          <p:cNvSpPr>
            <a:spLocks noGrp="1"/>
          </p:cNvSpPr>
          <p:nvPr>
            <p:ph type="body"/>
          </p:nvPr>
        </p:nvSpPr>
        <p:spPr>
          <a:xfrm>
            <a:off x="457200" y="1604520"/>
            <a:ext cx="8229240" cy="397728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82"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83" name="PlaceHolder 3"/>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5" name="PlaceHolder 2"/>
          <p:cNvSpPr>
            <a:spLocks noGrp="1"/>
          </p:cNvSpPr>
          <p:nvPr>
            <p:ph type="body"/>
          </p:nvPr>
        </p:nvSpPr>
        <p:spPr>
          <a:xfrm>
            <a:off x="457200" y="1604520"/>
            <a:ext cx="8229240" cy="397728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85" name="PlaceHolder 1"/>
          <p:cNvSpPr>
            <a:spLocks noGrp="1"/>
          </p:cNvSpPr>
          <p:nvPr>
            <p:ph type="subTitle"/>
          </p:nvPr>
        </p:nvSpPr>
        <p:spPr>
          <a:xfrm>
            <a:off x="457200" y="274680"/>
            <a:ext cx="8229240" cy="530712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87"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88" name="PlaceHolder 3"/>
          <p:cNvSpPr>
            <a:spLocks noGrp="1"/>
          </p:cNvSpPr>
          <p:nvPr>
            <p:ph type="body"/>
          </p:nvPr>
        </p:nvSpPr>
        <p:spPr>
          <a:xfrm>
            <a:off x="457200" y="3681720"/>
            <a:ext cx="4015440" cy="1896840"/>
          </a:xfrm>
          <a:prstGeom prst="rect">
            <a:avLst/>
          </a:prstGeom>
        </p:spPr>
        <p:txBody>
          <a:bodyPr bIns="0" lIns="0" rIns="0" tIns="0" wrap="none"/>
          <a:p>
            <a:endParaRPr/>
          </a:p>
        </p:txBody>
      </p:sp>
      <p:sp>
        <p:nvSpPr>
          <p:cNvPr id="89" name="PlaceHolder 4"/>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91"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92"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93" name="PlaceHolder 4"/>
          <p:cNvSpPr>
            <a:spLocks noGrp="1"/>
          </p:cNvSpPr>
          <p:nvPr>
            <p:ph type="body"/>
          </p:nvPr>
        </p:nvSpPr>
        <p:spPr>
          <a:xfrm>
            <a:off x="4673520" y="3681720"/>
            <a:ext cx="4015440" cy="189684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95"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96"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97" name="PlaceHolder 4"/>
          <p:cNvSpPr>
            <a:spLocks noGrp="1"/>
          </p:cNvSpPr>
          <p:nvPr>
            <p:ph type="body"/>
          </p:nvPr>
        </p:nvSpPr>
        <p:spPr>
          <a:xfrm>
            <a:off x="457200" y="3681720"/>
            <a:ext cx="8228520" cy="189684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99" name="PlaceHolder 2"/>
          <p:cNvSpPr>
            <a:spLocks noGrp="1"/>
          </p:cNvSpPr>
          <p:nvPr>
            <p:ph type="body"/>
          </p:nvPr>
        </p:nvSpPr>
        <p:spPr>
          <a:xfrm>
            <a:off x="457200" y="1604520"/>
            <a:ext cx="8229240" cy="1896840"/>
          </a:xfrm>
          <a:prstGeom prst="rect">
            <a:avLst/>
          </a:prstGeom>
        </p:spPr>
        <p:txBody>
          <a:bodyPr bIns="0" lIns="0" rIns="0" tIns="0" wrap="none"/>
          <a:p>
            <a:endParaRPr/>
          </a:p>
        </p:txBody>
      </p:sp>
      <p:sp>
        <p:nvSpPr>
          <p:cNvPr id="100" name="PlaceHolder 3"/>
          <p:cNvSpPr>
            <a:spLocks noGrp="1"/>
          </p:cNvSpPr>
          <p:nvPr>
            <p:ph type="body"/>
          </p:nvPr>
        </p:nvSpPr>
        <p:spPr>
          <a:xfrm>
            <a:off x="457200" y="3681720"/>
            <a:ext cx="8229240" cy="189684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02"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03"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104" name="PlaceHolder 4"/>
          <p:cNvSpPr>
            <a:spLocks noGrp="1"/>
          </p:cNvSpPr>
          <p:nvPr>
            <p:ph type="body"/>
          </p:nvPr>
        </p:nvSpPr>
        <p:spPr>
          <a:xfrm>
            <a:off x="4673520" y="3681720"/>
            <a:ext cx="4015440" cy="1896840"/>
          </a:xfrm>
          <a:prstGeom prst="rect">
            <a:avLst/>
          </a:prstGeom>
        </p:spPr>
        <p:txBody>
          <a:bodyPr bIns="0" lIns="0" rIns="0" tIns="0" wrap="none"/>
          <a:p>
            <a:endParaRPr/>
          </a:p>
        </p:txBody>
      </p:sp>
      <p:sp>
        <p:nvSpPr>
          <p:cNvPr id="105" name="PlaceHolder 5"/>
          <p:cNvSpPr>
            <a:spLocks noGrp="1"/>
          </p:cNvSpPr>
          <p:nvPr>
            <p:ph type="body"/>
          </p:nvPr>
        </p:nvSpPr>
        <p:spPr>
          <a:xfrm>
            <a:off x="457200" y="3681720"/>
            <a:ext cx="4015440" cy="189684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07"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08" name="PlaceHolder 3"/>
          <p:cNvSpPr>
            <a:spLocks noGrp="1"/>
          </p:cNvSpPr>
          <p:nvPr>
            <p:ph type="body"/>
          </p:nvPr>
        </p:nvSpPr>
        <p:spPr>
          <a:xfrm>
            <a:off x="4673520" y="1604520"/>
            <a:ext cx="4015440" cy="1896840"/>
          </a:xfrm>
          <a:prstGeom prst="rect">
            <a:avLst/>
          </a:prstGeom>
        </p:spPr>
        <p:txBody>
          <a:bodyPr bIns="0" lIns="0" rIns="0" tIns="0" wrap="none"/>
          <a:p>
            <a:endParaRPr/>
          </a:p>
        </p:txBody>
      </p:sp>
      <p:pic>
        <p:nvPicPr>
          <p:cNvPr descr="" id="109" name=""/>
          <p:cNvPicPr/>
          <p:nvPr/>
        </p:nvPicPr>
        <p:blipFill>
          <a:blip r:embed="rId2"/>
          <a:stretch>
            <a:fillRect/>
          </a:stretch>
        </p:blipFill>
        <p:spPr>
          <a:xfrm>
            <a:off x="5492520" y="3681360"/>
            <a:ext cx="2377440" cy="1896840"/>
          </a:xfrm>
          <a:prstGeom prst="rect">
            <a:avLst/>
          </a:prstGeom>
          <a:ln>
            <a:noFill/>
          </a:ln>
        </p:spPr>
      </p:pic>
      <p:pic>
        <p:nvPicPr>
          <p:cNvPr descr="" id="110" name=""/>
          <p:cNvPicPr/>
          <p:nvPr/>
        </p:nvPicPr>
        <p:blipFill>
          <a:blip r:embed="rId3"/>
          <a:stretch>
            <a:fillRect/>
          </a:stretch>
        </p:blipFill>
        <p:spPr>
          <a:xfrm>
            <a:off x="1276200" y="3681360"/>
            <a:ext cx="2377440" cy="1896840"/>
          </a:xfrm>
          <a:prstGeom prst="rect">
            <a:avLst/>
          </a:prstGeom>
          <a:ln>
            <a:noFill/>
          </a:ln>
        </p:spPr>
      </p:pic>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15" name="PlaceHolder 2"/>
          <p:cNvSpPr>
            <a:spLocks noGrp="1"/>
          </p:cNvSpPr>
          <p:nvPr>
            <p:ph type="subTitle"/>
          </p:nvPr>
        </p:nvSpPr>
        <p:spPr>
          <a:xfrm>
            <a:off x="457200" y="1604520"/>
            <a:ext cx="8229240" cy="3977640"/>
          </a:xfrm>
          <a:prstGeom prst="rect">
            <a:avLst/>
          </a:prstGeom>
        </p:spPr>
        <p:txBody>
          <a:bodyPr anchor="ctr" bIns="0" lIns="0" rIns="0" tIns="0" wrap="none"/>
          <a:p>
            <a:pPr algn="ctr"/>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17" name="PlaceHolder 2"/>
          <p:cNvSpPr>
            <a:spLocks noGrp="1"/>
          </p:cNvSpPr>
          <p:nvPr>
            <p:ph type="body"/>
          </p:nvPr>
        </p:nvSpPr>
        <p:spPr>
          <a:xfrm>
            <a:off x="457200" y="1604520"/>
            <a:ext cx="8229240" cy="397728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7"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8" name="PlaceHolder 3"/>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19"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120" name="PlaceHolder 3"/>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22" name="PlaceHolder 1"/>
          <p:cNvSpPr>
            <a:spLocks noGrp="1"/>
          </p:cNvSpPr>
          <p:nvPr>
            <p:ph type="subTitle"/>
          </p:nvPr>
        </p:nvSpPr>
        <p:spPr>
          <a:xfrm>
            <a:off x="457200" y="274680"/>
            <a:ext cx="8229240" cy="5307120"/>
          </a:xfrm>
          <a:prstGeom prst="rect">
            <a:avLst/>
          </a:prstGeom>
        </p:spPr>
        <p:txBody>
          <a:bodyPr anchor="ctr" bIns="0" lIns="0" rIns="0" tIns="0" wrap="none"/>
          <a:p>
            <a:pPr algn="ctr"/>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24"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25" name="PlaceHolder 3"/>
          <p:cNvSpPr>
            <a:spLocks noGrp="1"/>
          </p:cNvSpPr>
          <p:nvPr>
            <p:ph type="body"/>
          </p:nvPr>
        </p:nvSpPr>
        <p:spPr>
          <a:xfrm>
            <a:off x="457200" y="3681720"/>
            <a:ext cx="4015440" cy="1896840"/>
          </a:xfrm>
          <a:prstGeom prst="rect">
            <a:avLst/>
          </a:prstGeom>
        </p:spPr>
        <p:txBody>
          <a:bodyPr bIns="0" lIns="0" rIns="0" tIns="0" wrap="none"/>
          <a:p>
            <a:endParaRPr/>
          </a:p>
        </p:txBody>
      </p:sp>
      <p:sp>
        <p:nvSpPr>
          <p:cNvPr id="126" name="PlaceHolder 4"/>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28"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129"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130" name="PlaceHolder 4"/>
          <p:cNvSpPr>
            <a:spLocks noGrp="1"/>
          </p:cNvSpPr>
          <p:nvPr>
            <p:ph type="body"/>
          </p:nvPr>
        </p:nvSpPr>
        <p:spPr>
          <a:xfrm>
            <a:off x="4673520" y="3681720"/>
            <a:ext cx="4015440" cy="1896840"/>
          </a:xfrm>
          <a:prstGeom prst="rect">
            <a:avLst/>
          </a:prstGeom>
        </p:spPr>
        <p:txBody>
          <a:bodyPr bIns="0" lIns="0" rIns="0" tIns="0" wrap="none"/>
          <a:p>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32"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33"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134" name="PlaceHolder 4"/>
          <p:cNvSpPr>
            <a:spLocks noGrp="1"/>
          </p:cNvSpPr>
          <p:nvPr>
            <p:ph type="body"/>
          </p:nvPr>
        </p:nvSpPr>
        <p:spPr>
          <a:xfrm>
            <a:off x="457200" y="3681720"/>
            <a:ext cx="8228520" cy="1896840"/>
          </a:xfrm>
          <a:prstGeom prst="rect">
            <a:avLst/>
          </a:prstGeom>
        </p:spPr>
        <p:txBody>
          <a:bodyPr bIns="0" lIns="0" rIns="0" tIns="0" wrap="none"/>
          <a:p>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36" name="PlaceHolder 2"/>
          <p:cNvSpPr>
            <a:spLocks noGrp="1"/>
          </p:cNvSpPr>
          <p:nvPr>
            <p:ph type="body"/>
          </p:nvPr>
        </p:nvSpPr>
        <p:spPr>
          <a:xfrm>
            <a:off x="457200" y="1604520"/>
            <a:ext cx="8229240" cy="1896840"/>
          </a:xfrm>
          <a:prstGeom prst="rect">
            <a:avLst/>
          </a:prstGeom>
        </p:spPr>
        <p:txBody>
          <a:bodyPr bIns="0" lIns="0" rIns="0" tIns="0" wrap="none"/>
          <a:p>
            <a:endParaRPr/>
          </a:p>
        </p:txBody>
      </p:sp>
      <p:sp>
        <p:nvSpPr>
          <p:cNvPr id="137" name="PlaceHolder 3"/>
          <p:cNvSpPr>
            <a:spLocks noGrp="1"/>
          </p:cNvSpPr>
          <p:nvPr>
            <p:ph type="body"/>
          </p:nvPr>
        </p:nvSpPr>
        <p:spPr>
          <a:xfrm>
            <a:off x="457200" y="3681720"/>
            <a:ext cx="8229240" cy="1896840"/>
          </a:xfrm>
          <a:prstGeom prst="rect">
            <a:avLst/>
          </a:prstGeom>
        </p:spPr>
        <p:txBody>
          <a:bodyPr bIns="0" lIns="0" rIns="0" tIns="0" wrap="none"/>
          <a:p>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39"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40"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141" name="PlaceHolder 4"/>
          <p:cNvSpPr>
            <a:spLocks noGrp="1"/>
          </p:cNvSpPr>
          <p:nvPr>
            <p:ph type="body"/>
          </p:nvPr>
        </p:nvSpPr>
        <p:spPr>
          <a:xfrm>
            <a:off x="4673520" y="3681720"/>
            <a:ext cx="4015440" cy="1896840"/>
          </a:xfrm>
          <a:prstGeom prst="rect">
            <a:avLst/>
          </a:prstGeom>
        </p:spPr>
        <p:txBody>
          <a:bodyPr bIns="0" lIns="0" rIns="0" tIns="0" wrap="none"/>
          <a:p>
            <a:endParaRPr/>
          </a:p>
        </p:txBody>
      </p:sp>
      <p:sp>
        <p:nvSpPr>
          <p:cNvPr id="142" name="PlaceHolder 5"/>
          <p:cNvSpPr>
            <a:spLocks noGrp="1"/>
          </p:cNvSpPr>
          <p:nvPr>
            <p:ph type="body"/>
          </p:nvPr>
        </p:nvSpPr>
        <p:spPr>
          <a:xfrm>
            <a:off x="457200" y="3681720"/>
            <a:ext cx="4015440" cy="1896840"/>
          </a:xfrm>
          <a:prstGeom prst="rect">
            <a:avLst/>
          </a:prstGeom>
        </p:spPr>
        <p:txBody>
          <a:bodyPr bIns="0" lIns="0" rIns="0" tIns="0" wrap="none"/>
          <a:p>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44"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45" name="PlaceHolder 3"/>
          <p:cNvSpPr>
            <a:spLocks noGrp="1"/>
          </p:cNvSpPr>
          <p:nvPr>
            <p:ph type="body"/>
          </p:nvPr>
        </p:nvSpPr>
        <p:spPr>
          <a:xfrm>
            <a:off x="4673520" y="1604520"/>
            <a:ext cx="4015440" cy="1896840"/>
          </a:xfrm>
          <a:prstGeom prst="rect">
            <a:avLst/>
          </a:prstGeom>
        </p:spPr>
        <p:txBody>
          <a:bodyPr bIns="0" lIns="0" rIns="0" tIns="0" wrap="none"/>
          <a:p>
            <a:endParaRPr/>
          </a:p>
        </p:txBody>
      </p:sp>
      <p:pic>
        <p:nvPicPr>
          <p:cNvPr descr="" id="146" name=""/>
          <p:cNvPicPr/>
          <p:nvPr/>
        </p:nvPicPr>
        <p:blipFill>
          <a:blip r:embed="rId2"/>
          <a:stretch>
            <a:fillRect/>
          </a:stretch>
        </p:blipFill>
        <p:spPr>
          <a:xfrm>
            <a:off x="5492520" y="3681360"/>
            <a:ext cx="2377440" cy="1896840"/>
          </a:xfrm>
          <a:prstGeom prst="rect">
            <a:avLst/>
          </a:prstGeom>
          <a:ln>
            <a:noFill/>
          </a:ln>
        </p:spPr>
      </p:pic>
      <p:pic>
        <p:nvPicPr>
          <p:cNvPr descr="" id="147" name=""/>
          <p:cNvPicPr/>
          <p:nvPr/>
        </p:nvPicPr>
        <p:blipFill>
          <a:blip r:embed="rId3"/>
          <a:stretch>
            <a:fillRect/>
          </a:stretch>
        </p:blipFill>
        <p:spPr>
          <a:xfrm>
            <a:off x="1276200" y="3681360"/>
            <a:ext cx="2377440" cy="1896840"/>
          </a:xfrm>
          <a:prstGeom prst="rect">
            <a:avLst/>
          </a:prstGeom>
          <a:ln>
            <a:noFill/>
          </a:ln>
        </p:spPr>
      </p:pic>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4680"/>
            <a:ext cx="8229240" cy="530712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2"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3" name="PlaceHolder 3"/>
          <p:cNvSpPr>
            <a:spLocks noGrp="1"/>
          </p:cNvSpPr>
          <p:nvPr>
            <p:ph type="body"/>
          </p:nvPr>
        </p:nvSpPr>
        <p:spPr>
          <a:xfrm>
            <a:off x="457200" y="3681720"/>
            <a:ext cx="4015440" cy="1896840"/>
          </a:xfrm>
          <a:prstGeom prst="rect">
            <a:avLst/>
          </a:prstGeom>
        </p:spPr>
        <p:txBody>
          <a:bodyPr bIns="0" lIns="0" rIns="0" tIns="0" wrap="none"/>
          <a:p>
            <a:endParaRPr/>
          </a:p>
        </p:txBody>
      </p:sp>
      <p:sp>
        <p:nvSpPr>
          <p:cNvPr id="14" name="PlaceHolder 4"/>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16"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17"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18" name="PlaceHolder 4"/>
          <p:cNvSpPr>
            <a:spLocks noGrp="1"/>
          </p:cNvSpPr>
          <p:nvPr>
            <p:ph type="body"/>
          </p:nvPr>
        </p:nvSpPr>
        <p:spPr>
          <a:xfrm>
            <a:off x="4673520" y="3681720"/>
            <a:ext cx="401544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4680"/>
            <a:ext cx="8229240" cy="1522080"/>
          </a:xfrm>
          <a:prstGeom prst="rect">
            <a:avLst/>
          </a:prstGeom>
        </p:spPr>
        <p:txBody>
          <a:bodyPr anchor="ctr" bIns="0" lIns="0" rIns="0" tIns="0" wrap="none"/>
          <a:p>
            <a:endParaRPr/>
          </a:p>
        </p:txBody>
      </p:sp>
      <p:sp>
        <p:nvSpPr>
          <p:cNvPr id="20"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21"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22" name="PlaceHolder 4"/>
          <p:cNvSpPr>
            <a:spLocks noGrp="1"/>
          </p:cNvSpPr>
          <p:nvPr>
            <p:ph type="body"/>
          </p:nvPr>
        </p:nvSpPr>
        <p:spPr>
          <a:xfrm>
            <a:off x="457200" y="3681720"/>
            <a:ext cx="822852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anchor="ctr" bIns="0" lIns="0" rIns="0" tIns="0" wrap="none"/>
          <a:p>
            <a:r>
              <a:rPr lang="en-US"/>
              <a:t>Click to edit the title text format</a:t>
            </a:r>
            <a:endParaRPr/>
          </a:p>
        </p:txBody>
      </p:sp>
      <p:sp>
        <p:nvSpPr>
          <p:cNvPr id="1" name="PlaceHolder 2"/>
          <p:cNvSpPr>
            <a:spLocks noGrp="1"/>
          </p:cNvSpPr>
          <p:nvPr>
            <p:ph type="body"/>
          </p:nvPr>
        </p:nvSpPr>
        <p:spPr>
          <a:xfrm>
            <a:off x="457200" y="1604520"/>
            <a:ext cx="8229240" cy="3977280"/>
          </a:xfrm>
          <a:prstGeom prst="rect">
            <a:avLst/>
          </a:prstGeom>
        </p:spPr>
        <p:txBody>
          <a:bodyPr bIns="0" lIns="0" rIns="0" tIns="0" wrap="non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CustomShape 1"/>
          <p:cNvSpPr/>
          <p:nvPr/>
        </p:nvSpPr>
        <p:spPr>
          <a:xfrm>
            <a:off x="0" y="274680"/>
            <a:ext cx="8686440" cy="1554120"/>
          </a:xfrm>
          <a:prstGeom prst="rect">
            <a:avLst/>
          </a:prstGeom>
          <a:solidFill>
            <a:srgbClr val="191919"/>
          </a:solidFill>
          <a:ln>
            <a:noFill/>
          </a:ln>
        </p:spPr>
      </p:sp>
      <p:sp>
        <p:nvSpPr>
          <p:cNvPr id="37" name="PlaceHolder 2"/>
          <p:cNvSpPr>
            <a:spLocks noGrp="1"/>
          </p:cNvSpPr>
          <p:nvPr>
            <p:ph type="title"/>
          </p:nvPr>
        </p:nvSpPr>
        <p:spPr>
          <a:xfrm>
            <a:off x="457200" y="274680"/>
            <a:ext cx="8229240" cy="1521720"/>
          </a:xfrm>
          <a:prstGeom prst="rect">
            <a:avLst/>
          </a:prstGeom>
        </p:spPr>
        <p:txBody>
          <a:bodyPr anchor="b" bIns="91440" tIns="91440"/>
          <a:p>
            <a:r>
              <a:rPr lang="en-US"/>
              <a:t>Click to edit the title text format</a:t>
            </a:r>
            <a:endParaRPr/>
          </a:p>
        </p:txBody>
      </p:sp>
      <p:sp>
        <p:nvSpPr>
          <p:cNvPr id="38" name="PlaceHolder 3"/>
          <p:cNvSpPr>
            <a:spLocks noGrp="1"/>
          </p:cNvSpPr>
          <p:nvPr>
            <p:ph type="body"/>
          </p:nvPr>
        </p:nvSpPr>
        <p:spPr>
          <a:xfrm>
            <a:off x="457200" y="1947240"/>
            <a:ext cx="4029840" cy="4619880"/>
          </a:xfrm>
          <a:prstGeom prst="rect">
            <a:avLst/>
          </a:prstGeom>
        </p:spPr>
        <p:txBody>
          <a:bodyPr bIns="91440" tIns="91440"/>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
        <p:nvSpPr>
          <p:cNvPr id="39" name="PlaceHolder 4"/>
          <p:cNvSpPr>
            <a:spLocks noGrp="1"/>
          </p:cNvSpPr>
          <p:nvPr>
            <p:ph type="body"/>
          </p:nvPr>
        </p:nvSpPr>
        <p:spPr>
          <a:xfrm>
            <a:off x="4656600" y="1949040"/>
            <a:ext cx="4029840" cy="4619880"/>
          </a:xfrm>
          <a:prstGeom prst="rect">
            <a:avLst/>
          </a:prstGeom>
        </p:spPr>
        <p:txBody>
          <a:bodyPr bIns="91440" tIns="91440"/>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4" name="CustomShape 1"/>
          <p:cNvSpPr/>
          <p:nvPr/>
        </p:nvSpPr>
        <p:spPr>
          <a:xfrm>
            <a:off x="0" y="274680"/>
            <a:ext cx="8686440" cy="1554120"/>
          </a:xfrm>
          <a:prstGeom prst="rect">
            <a:avLst/>
          </a:prstGeom>
          <a:solidFill>
            <a:srgbClr val="191919"/>
          </a:solidFill>
          <a:ln>
            <a:noFill/>
          </a:ln>
        </p:spPr>
      </p:sp>
      <p:sp>
        <p:nvSpPr>
          <p:cNvPr id="75" name="PlaceHolder 2"/>
          <p:cNvSpPr>
            <a:spLocks noGrp="1"/>
          </p:cNvSpPr>
          <p:nvPr>
            <p:ph type="title"/>
          </p:nvPr>
        </p:nvSpPr>
        <p:spPr>
          <a:xfrm>
            <a:off x="457200" y="274680"/>
            <a:ext cx="8229240" cy="1521720"/>
          </a:xfrm>
          <a:prstGeom prst="rect">
            <a:avLst/>
          </a:prstGeom>
        </p:spPr>
        <p:txBody>
          <a:bodyPr anchor="b" bIns="91440" tIns="91440"/>
          <a:p>
            <a:r>
              <a:rPr lang="en-US"/>
              <a:t>Click to edit the title text format</a:t>
            </a:r>
            <a:endParaRPr/>
          </a:p>
        </p:txBody>
      </p:sp>
      <p:sp>
        <p:nvSpPr>
          <p:cNvPr id="76" name="PlaceHolder 3"/>
          <p:cNvSpPr>
            <a:spLocks noGrp="1"/>
          </p:cNvSpPr>
          <p:nvPr>
            <p:ph type="body"/>
          </p:nvPr>
        </p:nvSpPr>
        <p:spPr>
          <a:xfrm>
            <a:off x="457200" y="1947240"/>
            <a:ext cx="8229240" cy="4619880"/>
          </a:xfrm>
          <a:prstGeom prst="rect">
            <a:avLst/>
          </a:prstGeom>
        </p:spPr>
        <p:txBody>
          <a:bodyPr bIns="91440" tIns="91440"/>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1" name="CustomShape 1"/>
          <p:cNvSpPr/>
          <p:nvPr/>
        </p:nvSpPr>
        <p:spPr>
          <a:xfrm>
            <a:off x="0" y="274680"/>
            <a:ext cx="8686440" cy="1554120"/>
          </a:xfrm>
          <a:prstGeom prst="rect">
            <a:avLst/>
          </a:prstGeom>
          <a:solidFill>
            <a:srgbClr val="191919"/>
          </a:solidFill>
          <a:ln>
            <a:noFill/>
          </a:ln>
        </p:spPr>
      </p:sp>
      <p:sp>
        <p:nvSpPr>
          <p:cNvPr id="112" name="PlaceHolder 2"/>
          <p:cNvSpPr>
            <a:spLocks noGrp="1"/>
          </p:cNvSpPr>
          <p:nvPr>
            <p:ph type="title"/>
          </p:nvPr>
        </p:nvSpPr>
        <p:spPr>
          <a:xfrm>
            <a:off x="457200" y="274680"/>
            <a:ext cx="8229240" cy="1521720"/>
          </a:xfrm>
          <a:prstGeom prst="rect">
            <a:avLst/>
          </a:prstGeom>
        </p:spPr>
        <p:txBody>
          <a:bodyPr anchor="b" bIns="91440" tIns="91440"/>
          <a:p>
            <a:r>
              <a:rPr lang="en-US"/>
              <a:t>Click to edit the title text format</a:t>
            </a:r>
            <a:endParaRPr/>
          </a:p>
        </p:txBody>
      </p:sp>
      <p:sp>
        <p:nvSpPr>
          <p:cNvPr id="113" name="PlaceHolder 3"/>
          <p:cNvSpPr>
            <a:spLocks noGrp="1"/>
          </p:cNvSpPr>
          <p:nvPr>
            <p:ph type="body"/>
          </p:nvPr>
        </p:nvSpPr>
        <p:spPr>
          <a:xfrm>
            <a:off x="457200" y="1604520"/>
            <a:ext cx="8229240" cy="3977280"/>
          </a:xfrm>
          <a:prstGeom prst="rect">
            <a:avLst/>
          </a:prstGeom>
        </p:spPr>
        <p:txBody>
          <a:bodyPr bIns="0" lIns="0" rIns="0" tIns="0" wrap="non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23.png"/><Relationship Id="rId2" Type="http://schemas.openxmlformats.org/officeDocument/2006/relationships/image" Target="../media/image24.png"/><Relationship Id="rId3" Type="http://schemas.openxmlformats.org/officeDocument/2006/relationships/slideLayout" Target="../slideLayouts/slideLayout16.xml"/>
</Relationships>
</file>

<file path=ppt/slides/_rels/slide11.xml.rels><?xml version="1.0" encoding="UTF-8"?>
<Relationships xmlns="http://schemas.openxmlformats.org/package/2006/relationships"><Relationship Id="rId1" Type="http://schemas.openxmlformats.org/officeDocument/2006/relationships/image" Target="../media/image25.png"/><Relationship Id="rId2" Type="http://schemas.openxmlformats.org/officeDocument/2006/relationships/image" Target="../media/image26.png"/><Relationship Id="rId3" Type="http://schemas.openxmlformats.org/officeDocument/2006/relationships/slideLayout" Target="../slideLayouts/slideLayout16.xml"/>
</Relationships>
</file>

<file path=ppt/slides/_rels/slide12.xml.rels><?xml version="1.0" encoding="UTF-8"?>
<Relationships xmlns="http://schemas.openxmlformats.org/package/2006/relationships"><Relationship Id="rId1" Type="http://schemas.openxmlformats.org/officeDocument/2006/relationships/image" Target="../media/image27.png"/><Relationship Id="rId2" Type="http://schemas.openxmlformats.org/officeDocument/2006/relationships/slideLayout" Target="../slideLayouts/slideLayout41.xml"/>
</Relationships>
</file>

<file path=ppt/slides/_rels/slide2.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6.xml"/>
</Relationships>
</file>

<file path=ppt/slides/_rels/slide3.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image" Target="../media/image13.jpeg"/><Relationship Id="rId3" Type="http://schemas.openxmlformats.org/officeDocument/2006/relationships/slideLayout" Target="../slideLayouts/slideLayout16.xml"/>
</Relationships>
</file>

<file path=ppt/slides/_rels/slide5.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slideLayout" Target="../slideLayouts/slideLayout27.xml"/>
</Relationships>
</file>

<file path=ppt/slides/_rels/slide6.xml.rels><?xml version="1.0" encoding="UTF-8"?>
<Relationships xmlns="http://schemas.openxmlformats.org/package/2006/relationships"><Relationship Id="rId1" Type="http://schemas.openxmlformats.org/officeDocument/2006/relationships/image" Target="../media/image15.jpeg"/><Relationship Id="rId2" Type="http://schemas.openxmlformats.org/officeDocument/2006/relationships/image" Target="../media/image16.jpeg"/><Relationship Id="rId3" Type="http://schemas.openxmlformats.org/officeDocument/2006/relationships/slideLayout" Target="../slideLayouts/slideLayout27.xml"/>
</Relationships>
</file>

<file path=ppt/slides/_rels/slide7.xml.rels><?xml version="1.0" encoding="UTF-8"?>
<Relationships xmlns="http://schemas.openxmlformats.org/package/2006/relationships"><Relationship Id="rId1" Type="http://schemas.openxmlformats.org/officeDocument/2006/relationships/image" Target="../media/image17.jpeg"/><Relationship Id="rId2" Type="http://schemas.openxmlformats.org/officeDocument/2006/relationships/image" Target="../media/image18.jpeg"/><Relationship Id="rId3" Type="http://schemas.openxmlformats.org/officeDocument/2006/relationships/slideLayout" Target="../slideLayouts/slideLayout27.xml"/>
</Relationships>
</file>

<file path=ppt/slides/_rels/slide8.xml.rels><?xml version="1.0" encoding="UTF-8"?>
<Relationships xmlns="http://schemas.openxmlformats.org/package/2006/relationships"><Relationship Id="rId1" Type="http://schemas.openxmlformats.org/officeDocument/2006/relationships/image" Target="../media/image19.jpeg"/><Relationship Id="rId2" Type="http://schemas.openxmlformats.org/officeDocument/2006/relationships/image" Target="../media/image20.jpeg"/><Relationship Id="rId3" Type="http://schemas.openxmlformats.org/officeDocument/2006/relationships/slideLayout" Target="../slideLayouts/slideLayout27.xml"/>
</Relationships>
</file>

<file path=ppt/slides/_rels/slide9.xml.rels><?xml version="1.0" encoding="UTF-8"?>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slideLayout" Target="../slideLayouts/slideLayout16.xml"/>
</Relationships>
</file>

<file path=ppt/slides/slide1.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48" name="CustomShape 1"/>
          <p:cNvSpPr/>
          <p:nvPr/>
        </p:nvSpPr>
        <p:spPr>
          <a:xfrm>
            <a:off x="1639800" y="4947480"/>
            <a:ext cx="2794680" cy="1298520"/>
          </a:xfrm>
          <a:prstGeom prst="rect">
            <a:avLst/>
          </a:prstGeom>
          <a:noFill/>
          <a:ln>
            <a:noFill/>
          </a:ln>
        </p:spPr>
        <p:txBody>
          <a:bodyPr bIns="91440" tIns="91440"/>
          <a:p>
            <a:pPr>
              <a:lnSpc>
                <a:spcPct val="100000"/>
              </a:lnSpc>
            </a:pPr>
            <a:r>
              <a:rPr lang="en-US">
                <a:solidFill>
                  <a:srgbClr val="000000"/>
                </a:solidFill>
                <a:latin typeface="Times New Roman"/>
                <a:ea typeface="Times New Roman"/>
              </a:rPr>
              <a:t>Joel Gayle</a:t>
            </a:r>
            <a:endParaRPr/>
          </a:p>
          <a:p>
            <a:pPr>
              <a:lnSpc>
                <a:spcPct val="100000"/>
              </a:lnSpc>
            </a:pPr>
            <a:r>
              <a:rPr lang="en-US">
                <a:solidFill>
                  <a:srgbClr val="000000"/>
                </a:solidFill>
                <a:latin typeface="Times New Roman"/>
                <a:ea typeface="Times New Roman"/>
              </a:rPr>
              <a:t>      </a:t>
            </a:r>
            <a:r>
              <a:rPr lang="en-US">
                <a:solidFill>
                  <a:srgbClr val="000000"/>
                </a:solidFill>
                <a:latin typeface="Times New Roman"/>
                <a:ea typeface="Times New Roman"/>
              </a:rPr>
              <a:t>Pierre Zamor</a:t>
            </a:r>
            <a:endParaRPr/>
          </a:p>
          <a:p>
            <a:pPr>
              <a:lnSpc>
                <a:spcPct val="100000"/>
              </a:lnSpc>
            </a:pPr>
            <a:r>
              <a:rPr lang="en-US">
                <a:solidFill>
                  <a:srgbClr val="000000"/>
                </a:solidFill>
                <a:latin typeface="Times New Roman"/>
                <a:ea typeface="Times New Roman"/>
              </a:rPr>
              <a:t>              </a:t>
            </a:r>
            <a:r>
              <a:rPr lang="en-US">
                <a:solidFill>
                  <a:srgbClr val="000000"/>
                </a:solidFill>
                <a:latin typeface="Times New Roman"/>
                <a:ea typeface="Times New Roman"/>
              </a:rPr>
              <a:t>Robert Pechin</a:t>
            </a:r>
            <a:endParaRPr/>
          </a:p>
          <a:p>
            <a:pPr>
              <a:lnSpc>
                <a:spcPct val="100000"/>
              </a:lnSpc>
            </a:pPr>
            <a:r>
              <a:rPr lang="en-US">
                <a:solidFill>
                  <a:srgbClr val="000000"/>
                </a:solidFill>
                <a:latin typeface="Times New Roman"/>
                <a:ea typeface="Times New Roman"/>
              </a:rPr>
              <a:t>                     </a:t>
            </a:r>
            <a:r>
              <a:rPr lang="en-US">
                <a:solidFill>
                  <a:srgbClr val="000000"/>
                </a:solidFill>
                <a:latin typeface="Times New Roman"/>
                <a:ea typeface="Times New Roman"/>
              </a:rPr>
              <a:t>Robert Pence</a:t>
            </a:r>
            <a:endParaRPr/>
          </a:p>
        </p:txBody>
      </p:sp>
    </p:spTree>
  </p:cSld>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6" name="TextShape 1"/>
          <p:cNvSpPr txBox="1"/>
          <p:nvPr/>
        </p:nvSpPr>
        <p:spPr>
          <a:xfrm>
            <a:off x="457200" y="274680"/>
            <a:ext cx="8229240" cy="1521720"/>
          </a:xfrm>
          <a:prstGeom prst="rect">
            <a:avLst/>
          </a:prstGeom>
        </p:spPr>
        <p:txBody>
          <a:bodyPr anchor="b" bIns="91440" tIns="91440"/>
          <a:p>
            <a:pPr>
              <a:lnSpc>
                <a:spcPct val="100000"/>
              </a:lnSpc>
            </a:pPr>
            <a:r>
              <a:rPr b="1" lang="en-US" sz="4800">
                <a:solidFill>
                  <a:srgbClr val="ffffff"/>
                </a:solidFill>
                <a:latin typeface="Arial"/>
                <a:ea typeface="Arial"/>
              </a:rPr>
              <a:t>Results (cont.)</a:t>
            </a:r>
            <a:endParaRPr/>
          </a:p>
        </p:txBody>
      </p:sp>
      <p:sp>
        <p:nvSpPr>
          <p:cNvPr id="177" name="TextShape 2"/>
          <p:cNvSpPr txBox="1"/>
          <p:nvPr/>
        </p:nvSpPr>
        <p:spPr>
          <a:xfrm>
            <a:off x="457200" y="1947240"/>
            <a:ext cx="4029840" cy="4619880"/>
          </a:xfrm>
          <a:prstGeom prst="rect">
            <a:avLst/>
          </a:prstGeom>
        </p:spPr>
        <p:txBody>
          <a:bodyPr bIns="91440" tIns="91440"/>
          <a:p>
            <a:endParaRPr/>
          </a:p>
        </p:txBody>
      </p:sp>
      <p:sp>
        <p:nvSpPr>
          <p:cNvPr id="178" name="TextShape 3"/>
          <p:cNvSpPr txBox="1"/>
          <p:nvPr/>
        </p:nvSpPr>
        <p:spPr>
          <a:xfrm>
            <a:off x="4656600" y="1949040"/>
            <a:ext cx="4029840" cy="4619880"/>
          </a:xfrm>
          <a:prstGeom prst="rect">
            <a:avLst/>
          </a:prstGeom>
        </p:spPr>
        <p:txBody>
          <a:bodyPr bIns="91440" tIns="91440"/>
          <a:p>
            <a:endParaRPr/>
          </a:p>
        </p:txBody>
      </p:sp>
      <p:sp>
        <p:nvSpPr>
          <p:cNvPr id="179" name="CustomShape 4"/>
          <p:cNvSpPr/>
          <p:nvPr/>
        </p:nvSpPr>
        <p:spPr>
          <a:xfrm>
            <a:off x="457200" y="1949040"/>
            <a:ext cx="4029840" cy="4619880"/>
          </a:xfrm>
          <a:prstGeom prst="rect">
            <a:avLst/>
          </a:prstGeom>
          <a:blipFill>
            <a:blip r:embed="rId1"/>
            <a:stretch>
              <a:fillRect/>
            </a:stretch>
          </a:blipFill>
          <a:ln>
            <a:noFill/>
          </a:ln>
        </p:spPr>
      </p:sp>
      <p:sp>
        <p:nvSpPr>
          <p:cNvPr id="180" name="CustomShape 5"/>
          <p:cNvSpPr/>
          <p:nvPr/>
        </p:nvSpPr>
        <p:spPr>
          <a:xfrm>
            <a:off x="4656600" y="1949040"/>
            <a:ext cx="4029840" cy="4619880"/>
          </a:xfrm>
          <a:prstGeom prst="rect">
            <a:avLst/>
          </a:prstGeom>
          <a:blipFill>
            <a:blip r:embed="rId2"/>
            <a:stretch>
              <a:fillRect/>
            </a:stretch>
          </a:blipFill>
          <a:ln>
            <a:noFill/>
          </a:ln>
        </p:spPr>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1" name="TextShape 1"/>
          <p:cNvSpPr txBox="1"/>
          <p:nvPr/>
        </p:nvSpPr>
        <p:spPr>
          <a:xfrm>
            <a:off x="457200" y="274680"/>
            <a:ext cx="8229240" cy="1521720"/>
          </a:xfrm>
          <a:prstGeom prst="rect">
            <a:avLst/>
          </a:prstGeom>
        </p:spPr>
        <p:txBody>
          <a:bodyPr anchor="b" bIns="91440" tIns="91440"/>
          <a:p>
            <a:pPr>
              <a:lnSpc>
                <a:spcPct val="100000"/>
              </a:lnSpc>
            </a:pPr>
            <a:r>
              <a:rPr b="1" lang="en-US" sz="4800">
                <a:solidFill>
                  <a:srgbClr val="ffffff"/>
                </a:solidFill>
                <a:latin typeface="Arial"/>
                <a:ea typeface="Arial"/>
              </a:rPr>
              <a:t>Results (cont.)</a:t>
            </a:r>
            <a:endParaRPr/>
          </a:p>
        </p:txBody>
      </p:sp>
      <p:sp>
        <p:nvSpPr>
          <p:cNvPr id="182" name="TextShape 2"/>
          <p:cNvSpPr txBox="1"/>
          <p:nvPr/>
        </p:nvSpPr>
        <p:spPr>
          <a:xfrm>
            <a:off x="457200" y="1947240"/>
            <a:ext cx="4029840" cy="4619880"/>
          </a:xfrm>
          <a:prstGeom prst="rect">
            <a:avLst/>
          </a:prstGeom>
        </p:spPr>
        <p:txBody>
          <a:bodyPr bIns="91440" tIns="91440"/>
          <a:p>
            <a:endParaRPr/>
          </a:p>
        </p:txBody>
      </p:sp>
      <p:sp>
        <p:nvSpPr>
          <p:cNvPr id="183" name="TextShape 3"/>
          <p:cNvSpPr txBox="1"/>
          <p:nvPr/>
        </p:nvSpPr>
        <p:spPr>
          <a:xfrm>
            <a:off x="4656600" y="1949040"/>
            <a:ext cx="4029840" cy="4619880"/>
          </a:xfrm>
          <a:prstGeom prst="rect">
            <a:avLst/>
          </a:prstGeom>
        </p:spPr>
        <p:txBody>
          <a:bodyPr bIns="91440" tIns="91440"/>
          <a:p>
            <a:endParaRPr/>
          </a:p>
        </p:txBody>
      </p:sp>
      <p:sp>
        <p:nvSpPr>
          <p:cNvPr id="184" name="CustomShape 4"/>
          <p:cNvSpPr/>
          <p:nvPr/>
        </p:nvSpPr>
        <p:spPr>
          <a:xfrm>
            <a:off x="457200" y="2916720"/>
            <a:ext cx="4029840" cy="2701080"/>
          </a:xfrm>
          <a:prstGeom prst="rect">
            <a:avLst/>
          </a:prstGeom>
          <a:blipFill>
            <a:blip r:embed="rId1"/>
            <a:stretch>
              <a:fillRect/>
            </a:stretch>
          </a:blipFill>
          <a:ln>
            <a:noFill/>
          </a:ln>
        </p:spPr>
      </p:sp>
      <p:sp>
        <p:nvSpPr>
          <p:cNvPr id="185" name="CustomShape 5"/>
          <p:cNvSpPr/>
          <p:nvPr/>
        </p:nvSpPr>
        <p:spPr>
          <a:xfrm>
            <a:off x="4656600" y="2916720"/>
            <a:ext cx="4029840" cy="2701080"/>
          </a:xfrm>
          <a:prstGeom prst="rect">
            <a:avLst/>
          </a:prstGeom>
          <a:blipFill>
            <a:blip r:embed="rId2"/>
            <a:stretch>
              <a:fillRect/>
            </a:stretch>
          </a:blipFill>
          <a:ln>
            <a:noFill/>
          </a:ln>
        </p:spPr>
      </p:sp>
    </p:spTree>
  </p:cSld>
  <p:timing>
    <p:tnLst>
      <p:par>
        <p:cTn dur="indefinite" id="11" nodeType="tmRoot" restart="never">
          <p:childTnLst>
            <p:seq>
              <p:cTn id="1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6" name="TextShape 1"/>
          <p:cNvSpPr txBox="1"/>
          <p:nvPr/>
        </p:nvSpPr>
        <p:spPr>
          <a:xfrm>
            <a:off x="457200" y="274680"/>
            <a:ext cx="8229240" cy="1521720"/>
          </a:xfrm>
          <a:prstGeom prst="rect">
            <a:avLst/>
          </a:prstGeom>
        </p:spPr>
        <p:txBody>
          <a:bodyPr anchor="b" bIns="91440" tIns="91440"/>
          <a:p>
            <a:pPr>
              <a:lnSpc>
                <a:spcPct val="100000"/>
              </a:lnSpc>
            </a:pPr>
            <a:r>
              <a:rPr b="1" lang="en-US" sz="4800">
                <a:solidFill>
                  <a:srgbClr val="ffffff"/>
                </a:solidFill>
                <a:latin typeface="Arial"/>
                <a:ea typeface="Arial"/>
              </a:rPr>
              <a:t>Results (cont.)</a:t>
            </a:r>
            <a:endParaRPr/>
          </a:p>
        </p:txBody>
      </p:sp>
      <p:sp>
        <p:nvSpPr>
          <p:cNvPr id="187" name="CustomShape 2"/>
          <p:cNvSpPr/>
          <p:nvPr/>
        </p:nvSpPr>
        <p:spPr>
          <a:xfrm>
            <a:off x="1213200" y="2348280"/>
            <a:ext cx="6716880" cy="3615120"/>
          </a:xfrm>
          <a:prstGeom prst="rect">
            <a:avLst/>
          </a:prstGeom>
          <a:blipFill>
            <a:blip r:embed="rId1"/>
            <a:stretch>
              <a:fillRect/>
            </a:stretch>
          </a:blipFill>
          <a:ln>
            <a:noFill/>
          </a:ln>
        </p:spPr>
      </p:sp>
    </p:spTree>
  </p:cSld>
  <p:timing>
    <p:tnLst>
      <p:par>
        <p:cTn dur="indefinite" id="13" nodeType="tmRoot" restart="never">
          <p:childTnLst>
            <p:seq>
              <p:cTn id="1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9" name="TextShape 1"/>
          <p:cNvSpPr txBox="1"/>
          <p:nvPr/>
        </p:nvSpPr>
        <p:spPr>
          <a:xfrm>
            <a:off x="457200" y="274680"/>
            <a:ext cx="8229240" cy="1521720"/>
          </a:xfrm>
          <a:prstGeom prst="rect">
            <a:avLst/>
          </a:prstGeom>
        </p:spPr>
        <p:txBody>
          <a:bodyPr anchor="b" bIns="91440" tIns="91440"/>
          <a:p>
            <a:pPr>
              <a:lnSpc>
                <a:spcPct val="100000"/>
              </a:lnSpc>
            </a:pPr>
            <a:r>
              <a:rPr b="1" lang="en-US" sz="4800">
                <a:solidFill>
                  <a:srgbClr val="ffffff"/>
                </a:solidFill>
                <a:latin typeface="Arial"/>
                <a:ea typeface="Arial"/>
              </a:rPr>
              <a:t>Xbox 360 Controller</a:t>
            </a:r>
            <a:r>
              <a:rPr b="1" lang="en-US" sz="4800">
                <a:solidFill>
                  <a:srgbClr val="ffffff"/>
                </a:solidFill>
                <a:latin typeface="Arial"/>
                <a:ea typeface="Arial"/>
              </a:rPr>
              <a:t>	</a:t>
            </a:r>
            <a:endParaRPr/>
          </a:p>
        </p:txBody>
      </p:sp>
      <p:sp>
        <p:nvSpPr>
          <p:cNvPr id="150" name="TextShape 2"/>
          <p:cNvSpPr txBox="1"/>
          <p:nvPr/>
        </p:nvSpPr>
        <p:spPr>
          <a:xfrm>
            <a:off x="457200" y="1947240"/>
            <a:ext cx="4029840" cy="4619880"/>
          </a:xfrm>
          <a:prstGeom prst="rect">
            <a:avLst/>
          </a:prstGeom>
        </p:spPr>
        <p:txBody>
          <a:bodyPr bIns="91440" tIns="91440"/>
          <a:p>
            <a:pPr>
              <a:lnSpc>
                <a:spcPct val="100000"/>
              </a:lnSpc>
            </a:pPr>
            <a:r>
              <a:rPr lang="en-US" sz="2400">
                <a:solidFill>
                  <a:srgbClr val="191919"/>
                </a:solidFill>
                <a:latin typeface="Arial"/>
                <a:ea typeface="Arial"/>
              </a:rPr>
              <a:t>The Xbox 360 is one of the most widely used consoles on the market today. The console has countless functions all of which can be done with the Xbox controller.The goal of our project was to analyze an Xbox 360 controller and determine if its easy for players to use while doing various tasks.</a:t>
            </a:r>
            <a:endParaRPr/>
          </a:p>
        </p:txBody>
      </p:sp>
      <p:sp>
        <p:nvSpPr>
          <p:cNvPr id="151" name="CustomShape 3"/>
          <p:cNvSpPr/>
          <p:nvPr/>
        </p:nvSpPr>
        <p:spPr>
          <a:xfrm>
            <a:off x="4487400" y="1947240"/>
            <a:ext cx="4181760" cy="4181760"/>
          </a:xfrm>
          <a:prstGeom prst="rect">
            <a:avLst/>
          </a:prstGeom>
          <a:blipFill>
            <a:blip r:embed="rId1"/>
            <a:stretch>
              <a:fillRect/>
            </a:stretch>
          </a:blipFill>
          <a:ln>
            <a:noFill/>
          </a:ln>
        </p:spPr>
      </p:sp>
    </p:spTree>
  </p:cSld>
  <p:transition spd="slow">
    <p:push dir="d"/>
  </p:transition>
  <p:timing>
    <p:tnLst>
      <p:par>
        <p:cTn dur="indefinite" id="3" nodeType="tmRoot" restart="never">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2" name="CustomShape 1"/>
          <p:cNvSpPr/>
          <p:nvPr/>
        </p:nvSpPr>
        <p:spPr>
          <a:xfrm>
            <a:off x="0" y="-421200"/>
            <a:ext cx="9143640" cy="7699680"/>
          </a:xfrm>
          <a:prstGeom prst="rect">
            <a:avLst/>
          </a:prstGeom>
          <a:blipFill>
            <a:blip r:embed="rId1"/>
            <a:stretch>
              <a:fillRect/>
            </a:stretch>
          </a:blipFill>
          <a:ln>
            <a:noFill/>
          </a:ln>
        </p:spPr>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3" name="TextShape 1"/>
          <p:cNvSpPr txBox="1"/>
          <p:nvPr/>
        </p:nvSpPr>
        <p:spPr>
          <a:xfrm>
            <a:off x="457200" y="274680"/>
            <a:ext cx="8229240" cy="1521720"/>
          </a:xfrm>
          <a:prstGeom prst="rect">
            <a:avLst/>
          </a:prstGeom>
        </p:spPr>
        <p:txBody>
          <a:bodyPr anchor="b" bIns="91440" tIns="91440"/>
          <a:p>
            <a:pPr>
              <a:lnSpc>
                <a:spcPct val="100000"/>
              </a:lnSpc>
            </a:pPr>
            <a:r>
              <a:rPr b="1" lang="en-US" sz="4800">
                <a:solidFill>
                  <a:srgbClr val="ffffff"/>
                </a:solidFill>
                <a:latin typeface="Arial"/>
                <a:ea typeface="Arial"/>
              </a:rPr>
              <a:t>Pre Test</a:t>
            </a:r>
            <a:endParaRPr/>
          </a:p>
        </p:txBody>
      </p:sp>
      <p:sp>
        <p:nvSpPr>
          <p:cNvPr id="154" name="TextShape 2"/>
          <p:cNvSpPr txBox="1"/>
          <p:nvPr/>
        </p:nvSpPr>
        <p:spPr>
          <a:xfrm>
            <a:off x="457200" y="1947240"/>
            <a:ext cx="4029840" cy="4727880"/>
          </a:xfrm>
          <a:prstGeom prst="rect">
            <a:avLst/>
          </a:prstGeom>
        </p:spPr>
        <p:txBody>
          <a:bodyPr bIns="91440" tIns="91440"/>
          <a:p>
            <a:endParaRPr/>
          </a:p>
        </p:txBody>
      </p:sp>
      <p:sp>
        <p:nvSpPr>
          <p:cNvPr id="155" name="TextShape 3"/>
          <p:cNvSpPr txBox="1"/>
          <p:nvPr/>
        </p:nvSpPr>
        <p:spPr>
          <a:xfrm>
            <a:off x="4656600" y="1949040"/>
            <a:ext cx="4029840" cy="4619880"/>
          </a:xfrm>
          <a:prstGeom prst="rect">
            <a:avLst/>
          </a:prstGeom>
        </p:spPr>
        <p:txBody>
          <a:bodyPr bIns="91440" tIns="91440"/>
          <a:p>
            <a:endParaRPr/>
          </a:p>
        </p:txBody>
      </p:sp>
      <p:sp>
        <p:nvSpPr>
          <p:cNvPr id="156" name="CustomShape 4"/>
          <p:cNvSpPr/>
          <p:nvPr/>
        </p:nvSpPr>
        <p:spPr>
          <a:xfrm>
            <a:off x="409320" y="1842120"/>
            <a:ext cx="4077720" cy="4833000"/>
          </a:xfrm>
          <a:prstGeom prst="rect">
            <a:avLst/>
          </a:prstGeom>
          <a:blipFill>
            <a:blip r:embed="rId1"/>
            <a:stretch>
              <a:fillRect/>
            </a:stretch>
          </a:blipFill>
          <a:ln>
            <a:noFill/>
          </a:ln>
        </p:spPr>
      </p:sp>
      <p:sp>
        <p:nvSpPr>
          <p:cNvPr id="157" name="CustomShape 5"/>
          <p:cNvSpPr/>
          <p:nvPr/>
        </p:nvSpPr>
        <p:spPr>
          <a:xfrm>
            <a:off x="4656600" y="1949040"/>
            <a:ext cx="4021200" cy="4619880"/>
          </a:xfrm>
          <a:prstGeom prst="rect">
            <a:avLst/>
          </a:prstGeom>
          <a:blipFill>
            <a:blip r:embed="rId2"/>
            <a:stretch>
              <a:fillRect/>
            </a:stretch>
          </a:blipFill>
          <a:ln>
            <a:noFill/>
          </a:ln>
        </p:spPr>
      </p:sp>
    </p:spTree>
  </p:cSld>
  <p:timing>
    <p:tnLst>
      <p:par>
        <p:cTn dur="indefinite" id="5" nodeType="tmRoot" restart="never">
          <p:childTnLst>
            <p:seq>
              <p:cTn id="6"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8" name="TextShape 1"/>
          <p:cNvSpPr txBox="1"/>
          <p:nvPr/>
        </p:nvSpPr>
        <p:spPr>
          <a:xfrm>
            <a:off x="457200" y="274680"/>
            <a:ext cx="8229240" cy="1521720"/>
          </a:xfrm>
          <a:prstGeom prst="rect">
            <a:avLst/>
          </a:prstGeom>
        </p:spPr>
        <p:txBody>
          <a:bodyPr anchor="b" bIns="91440" tIns="91440"/>
          <a:p>
            <a:pPr>
              <a:lnSpc>
                <a:spcPct val="100000"/>
              </a:lnSpc>
            </a:pPr>
            <a:r>
              <a:rPr b="1" lang="en-US" sz="4800">
                <a:solidFill>
                  <a:srgbClr val="ffffff"/>
                </a:solidFill>
                <a:latin typeface="Arial"/>
                <a:ea typeface="Arial"/>
              </a:rPr>
              <a:t>Task List</a:t>
            </a:r>
            <a:r>
              <a:rPr b="1" lang="en-US" sz="4800">
                <a:solidFill>
                  <a:srgbClr val="ffffff"/>
                </a:solidFill>
                <a:latin typeface="Arial"/>
                <a:ea typeface="Arial"/>
              </a:rPr>
              <a:t>	</a:t>
            </a:r>
            <a:endParaRPr/>
          </a:p>
        </p:txBody>
      </p:sp>
      <p:sp>
        <p:nvSpPr>
          <p:cNvPr id="159" name="CustomShape 2"/>
          <p:cNvSpPr/>
          <p:nvPr/>
        </p:nvSpPr>
        <p:spPr>
          <a:xfrm>
            <a:off x="2423520" y="1947240"/>
            <a:ext cx="4104720" cy="4525200"/>
          </a:xfrm>
          <a:prstGeom prst="rect">
            <a:avLst/>
          </a:prstGeom>
          <a:blipFill>
            <a:blip r:embed="rId1"/>
            <a:stretch>
              <a:fillRect/>
            </a:stretch>
          </a:blipFill>
          <a:ln>
            <a:noFill/>
          </a:ln>
        </p:spPr>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0" name="TextShape 1"/>
          <p:cNvSpPr txBox="1"/>
          <p:nvPr/>
        </p:nvSpPr>
        <p:spPr>
          <a:xfrm>
            <a:off x="457200" y="274680"/>
            <a:ext cx="8229240" cy="1521720"/>
          </a:xfrm>
          <a:prstGeom prst="rect">
            <a:avLst/>
          </a:prstGeom>
        </p:spPr>
        <p:txBody>
          <a:bodyPr anchor="b" bIns="91440" tIns="91440"/>
          <a:p>
            <a:pPr>
              <a:lnSpc>
                <a:spcPct val="100000"/>
              </a:lnSpc>
            </a:pPr>
            <a:r>
              <a:rPr b="1" lang="en-US" sz="4800">
                <a:solidFill>
                  <a:srgbClr val="ffffff"/>
                </a:solidFill>
                <a:latin typeface="Arial"/>
                <a:ea typeface="Arial"/>
              </a:rPr>
              <a:t>Post Test</a:t>
            </a:r>
            <a:endParaRPr/>
          </a:p>
        </p:txBody>
      </p:sp>
      <p:sp>
        <p:nvSpPr>
          <p:cNvPr id="161" name="TextShape 2"/>
          <p:cNvSpPr txBox="1"/>
          <p:nvPr/>
        </p:nvSpPr>
        <p:spPr>
          <a:xfrm>
            <a:off x="457200" y="1947240"/>
            <a:ext cx="8229240" cy="4619880"/>
          </a:xfrm>
          <a:prstGeom prst="rect">
            <a:avLst/>
          </a:prstGeom>
        </p:spPr>
        <p:txBody>
          <a:bodyPr bIns="91440" tIns="91440"/>
          <a:p>
            <a:endParaRPr/>
          </a:p>
        </p:txBody>
      </p:sp>
      <p:sp>
        <p:nvSpPr>
          <p:cNvPr id="162" name="CustomShape 3"/>
          <p:cNvSpPr/>
          <p:nvPr/>
        </p:nvSpPr>
        <p:spPr>
          <a:xfrm>
            <a:off x="505080" y="1947240"/>
            <a:ext cx="3542040" cy="4879800"/>
          </a:xfrm>
          <a:prstGeom prst="rect">
            <a:avLst/>
          </a:prstGeom>
          <a:blipFill>
            <a:blip r:embed="rId1"/>
            <a:stretch>
              <a:fillRect/>
            </a:stretch>
          </a:blipFill>
          <a:ln>
            <a:noFill/>
          </a:ln>
        </p:spPr>
      </p:sp>
      <p:sp>
        <p:nvSpPr>
          <p:cNvPr id="163" name="CustomShape 4"/>
          <p:cNvSpPr/>
          <p:nvPr/>
        </p:nvSpPr>
        <p:spPr>
          <a:xfrm>
            <a:off x="4305240" y="1947240"/>
            <a:ext cx="4295520" cy="4752720"/>
          </a:xfrm>
          <a:prstGeom prst="rect">
            <a:avLst/>
          </a:prstGeom>
          <a:blipFill>
            <a:blip r:embed="rId2"/>
            <a:stretch>
              <a:fillRect/>
            </a:stretch>
          </a:blipFill>
          <a:ln>
            <a:noFill/>
          </a:ln>
        </p:spPr>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4" name="TextShape 1"/>
          <p:cNvSpPr txBox="1"/>
          <p:nvPr/>
        </p:nvSpPr>
        <p:spPr>
          <a:xfrm>
            <a:off x="457200" y="274680"/>
            <a:ext cx="8229240" cy="1521720"/>
          </a:xfrm>
          <a:prstGeom prst="rect">
            <a:avLst/>
          </a:prstGeom>
        </p:spPr>
        <p:txBody>
          <a:bodyPr anchor="b" bIns="91440" tIns="91440"/>
          <a:p>
            <a:pPr>
              <a:lnSpc>
                <a:spcPct val="100000"/>
              </a:lnSpc>
            </a:pPr>
            <a:r>
              <a:rPr b="1" lang="en-US" sz="4800">
                <a:solidFill>
                  <a:srgbClr val="ffffff"/>
                </a:solidFill>
                <a:latin typeface="Arial"/>
                <a:ea typeface="Arial"/>
              </a:rPr>
              <a:t>Post Test (cont.)</a:t>
            </a:r>
            <a:endParaRPr/>
          </a:p>
        </p:txBody>
      </p:sp>
      <p:sp>
        <p:nvSpPr>
          <p:cNvPr id="165" name="TextShape 2"/>
          <p:cNvSpPr txBox="1"/>
          <p:nvPr/>
        </p:nvSpPr>
        <p:spPr>
          <a:xfrm>
            <a:off x="457200" y="1947240"/>
            <a:ext cx="8229240" cy="4619880"/>
          </a:xfrm>
          <a:prstGeom prst="rect">
            <a:avLst/>
          </a:prstGeom>
        </p:spPr>
        <p:txBody>
          <a:bodyPr bIns="91440" tIns="91440"/>
          <a:p>
            <a:endParaRPr/>
          </a:p>
        </p:txBody>
      </p:sp>
      <p:sp>
        <p:nvSpPr>
          <p:cNvPr id="166" name="CustomShape 3"/>
          <p:cNvSpPr/>
          <p:nvPr/>
        </p:nvSpPr>
        <p:spPr>
          <a:xfrm>
            <a:off x="204480" y="2031840"/>
            <a:ext cx="3756600" cy="4450680"/>
          </a:xfrm>
          <a:prstGeom prst="rect">
            <a:avLst/>
          </a:prstGeom>
          <a:blipFill>
            <a:blip r:embed="rId1"/>
            <a:stretch>
              <a:fillRect/>
            </a:stretch>
          </a:blipFill>
          <a:ln>
            <a:noFill/>
          </a:ln>
        </p:spPr>
      </p:sp>
      <p:sp>
        <p:nvSpPr>
          <p:cNvPr id="167" name="CustomShape 4"/>
          <p:cNvSpPr/>
          <p:nvPr/>
        </p:nvSpPr>
        <p:spPr>
          <a:xfrm>
            <a:off x="4430880" y="1947240"/>
            <a:ext cx="4304880" cy="4535280"/>
          </a:xfrm>
          <a:prstGeom prst="rect">
            <a:avLst/>
          </a:prstGeom>
          <a:blipFill>
            <a:blip r:embed="rId2"/>
            <a:stretch>
              <a:fillRect/>
            </a:stretch>
          </a:blipFill>
          <a:ln>
            <a:noFill/>
          </a:ln>
        </p:spPr>
      </p:sp>
    </p:spTree>
  </p:cSld>
  <p:timing>
    <p:tnLst>
      <p:par>
        <p:cTn dur="indefinite" id="7" nodeType="tmRoot" restart="never">
          <p:childTnLst>
            <p:seq>
              <p:cTn id="8"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8" name="TextShape 1"/>
          <p:cNvSpPr txBox="1"/>
          <p:nvPr/>
        </p:nvSpPr>
        <p:spPr>
          <a:xfrm>
            <a:off x="457200" y="274680"/>
            <a:ext cx="8229240" cy="1521720"/>
          </a:xfrm>
          <a:prstGeom prst="rect">
            <a:avLst/>
          </a:prstGeom>
        </p:spPr>
        <p:txBody>
          <a:bodyPr anchor="b" bIns="91440" tIns="91440"/>
          <a:p>
            <a:pPr>
              <a:lnSpc>
                <a:spcPct val="100000"/>
              </a:lnSpc>
            </a:pPr>
            <a:r>
              <a:rPr b="1" lang="en-US" sz="4800">
                <a:solidFill>
                  <a:srgbClr val="ffffff"/>
                </a:solidFill>
                <a:latin typeface="Arial"/>
                <a:ea typeface="Arial"/>
              </a:rPr>
              <a:t>Post Test (cont.)</a:t>
            </a:r>
            <a:endParaRPr/>
          </a:p>
        </p:txBody>
      </p:sp>
      <p:sp>
        <p:nvSpPr>
          <p:cNvPr id="169" name="CustomShape 2"/>
          <p:cNvSpPr/>
          <p:nvPr/>
        </p:nvSpPr>
        <p:spPr>
          <a:xfrm>
            <a:off x="207720" y="2106720"/>
            <a:ext cx="4362120" cy="4086000"/>
          </a:xfrm>
          <a:prstGeom prst="rect">
            <a:avLst/>
          </a:prstGeom>
          <a:blipFill>
            <a:blip r:embed="rId1"/>
            <a:stretch>
              <a:fillRect/>
            </a:stretch>
          </a:blipFill>
          <a:ln>
            <a:noFill/>
          </a:ln>
        </p:spPr>
      </p:sp>
      <p:sp>
        <p:nvSpPr>
          <p:cNvPr id="170" name="CustomShape 3"/>
          <p:cNvSpPr/>
          <p:nvPr/>
        </p:nvSpPr>
        <p:spPr>
          <a:xfrm>
            <a:off x="4313880" y="2106720"/>
            <a:ext cx="4304880" cy="2952360"/>
          </a:xfrm>
          <a:prstGeom prst="rect">
            <a:avLst/>
          </a:prstGeom>
          <a:blipFill>
            <a:blip r:embed="rId2"/>
            <a:stretch>
              <a:fillRect/>
            </a:stretch>
          </a:blipFill>
          <a:ln>
            <a:noFill/>
          </a:ln>
        </p:spPr>
      </p:sp>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1" name="TextShape 1"/>
          <p:cNvSpPr txBox="1"/>
          <p:nvPr/>
        </p:nvSpPr>
        <p:spPr>
          <a:xfrm>
            <a:off x="457200" y="274680"/>
            <a:ext cx="8229240" cy="1521720"/>
          </a:xfrm>
          <a:prstGeom prst="rect">
            <a:avLst/>
          </a:prstGeom>
        </p:spPr>
        <p:txBody>
          <a:bodyPr anchor="b" bIns="91440" tIns="91440"/>
          <a:p>
            <a:pPr>
              <a:lnSpc>
                <a:spcPct val="100000"/>
              </a:lnSpc>
            </a:pPr>
            <a:r>
              <a:rPr b="1" lang="en-US" sz="4800">
                <a:solidFill>
                  <a:srgbClr val="ffffff"/>
                </a:solidFill>
                <a:latin typeface="Arial"/>
                <a:ea typeface="Arial"/>
              </a:rPr>
              <a:t>Results</a:t>
            </a:r>
            <a:endParaRPr/>
          </a:p>
        </p:txBody>
      </p:sp>
      <p:sp>
        <p:nvSpPr>
          <p:cNvPr id="172" name="TextShape 2"/>
          <p:cNvSpPr txBox="1"/>
          <p:nvPr/>
        </p:nvSpPr>
        <p:spPr>
          <a:xfrm>
            <a:off x="457200" y="1947240"/>
            <a:ext cx="4029840" cy="4619880"/>
          </a:xfrm>
          <a:prstGeom prst="rect">
            <a:avLst/>
          </a:prstGeom>
        </p:spPr>
        <p:txBody>
          <a:bodyPr bIns="91440" tIns="91440"/>
          <a:p>
            <a:endParaRPr/>
          </a:p>
        </p:txBody>
      </p:sp>
      <p:sp>
        <p:nvSpPr>
          <p:cNvPr id="173" name="TextShape 3"/>
          <p:cNvSpPr txBox="1"/>
          <p:nvPr/>
        </p:nvSpPr>
        <p:spPr>
          <a:xfrm>
            <a:off x="4656600" y="1949040"/>
            <a:ext cx="4029840" cy="4619880"/>
          </a:xfrm>
          <a:prstGeom prst="rect">
            <a:avLst/>
          </a:prstGeom>
        </p:spPr>
        <p:txBody>
          <a:bodyPr bIns="91440" tIns="91440"/>
          <a:p>
            <a:endParaRPr/>
          </a:p>
        </p:txBody>
      </p:sp>
      <p:sp>
        <p:nvSpPr>
          <p:cNvPr id="174" name="CustomShape 4"/>
          <p:cNvSpPr/>
          <p:nvPr/>
        </p:nvSpPr>
        <p:spPr>
          <a:xfrm>
            <a:off x="457200" y="3042000"/>
            <a:ext cx="4029840" cy="2634480"/>
          </a:xfrm>
          <a:prstGeom prst="rect">
            <a:avLst/>
          </a:prstGeom>
          <a:blipFill>
            <a:blip r:embed="rId1"/>
            <a:stretch>
              <a:fillRect/>
            </a:stretch>
          </a:blipFill>
          <a:ln>
            <a:noFill/>
          </a:ln>
        </p:spPr>
      </p:sp>
      <p:sp>
        <p:nvSpPr>
          <p:cNvPr id="175" name="CustomShape 5"/>
          <p:cNvSpPr/>
          <p:nvPr/>
        </p:nvSpPr>
        <p:spPr>
          <a:xfrm>
            <a:off x="4656600" y="3006360"/>
            <a:ext cx="4029840" cy="2705760"/>
          </a:xfrm>
          <a:prstGeom prst="rect">
            <a:avLst/>
          </a:prstGeom>
          <a:blipFill>
            <a:blip r:embed="rId2"/>
            <a:stretch>
              <a:fillRect/>
            </a:stretch>
          </a:blipFill>
          <a:ln>
            <a:noFill/>
          </a:ln>
        </p:spPr>
      </p:sp>
    </p:spTree>
  </p:cSld>
  <p:timing>
    <p:tnLst>
      <p:par>
        <p:cTn dur="indefinite" id="9" nodeType="tmRoot" restart="never">
          <p:childTnLst>
            <p:seq>
              <p:cTn id="10"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