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73" r:id="rId8"/>
    <p:sldId id="275" r:id="rId9"/>
    <p:sldId id="274" r:id="rId10"/>
    <p:sldId id="270" r:id="rId11"/>
    <p:sldId id="271" r:id="rId12"/>
    <p:sldId id="279" r:id="rId13"/>
    <p:sldId id="259" r:id="rId14"/>
    <p:sldId id="268" r:id="rId15"/>
    <p:sldId id="261" r:id="rId16"/>
    <p:sldId id="263" r:id="rId17"/>
    <p:sldId id="264" r:id="rId18"/>
    <p:sldId id="276" r:id="rId19"/>
    <p:sldId id="265" r:id="rId20"/>
    <p:sldId id="266" r:id="rId21"/>
    <p:sldId id="277" r:id="rId22"/>
    <p:sldId id="278" r:id="rId23"/>
    <p:sldId id="2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C1019-1460-4A84-BFDE-BABAB9760799}" v="38" dt="2024-10-14T18:58:15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5" autoAdjust="0"/>
  </p:normalViewPr>
  <p:slideViewPr>
    <p:cSldViewPr snapToGrid="0">
      <p:cViewPr varScale="1">
        <p:scale>
          <a:sx n="70" d="100"/>
          <a:sy n="70" d="100"/>
        </p:scale>
        <p:origin x="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sutton" userId="dc2aa524b4bb4e7a" providerId="LiveId" clId="{035C1019-1460-4A84-BFDE-BABAB9760799}"/>
    <pc:docChg chg="undo redo custSel addSld delSld modSld sldOrd">
      <pc:chgData name="alex sutton" userId="dc2aa524b4bb4e7a" providerId="LiveId" clId="{035C1019-1460-4A84-BFDE-BABAB9760799}" dt="2024-10-14T19:09:13.959" v="5512" actId="1038"/>
      <pc:docMkLst>
        <pc:docMk/>
      </pc:docMkLst>
      <pc:sldChg chg="modSp mod ord">
        <pc:chgData name="alex sutton" userId="dc2aa524b4bb4e7a" providerId="LiveId" clId="{035C1019-1460-4A84-BFDE-BABAB9760799}" dt="2024-10-14T18:39:24.363" v="4881"/>
        <pc:sldMkLst>
          <pc:docMk/>
          <pc:sldMk cId="4003144951" sldId="258"/>
        </pc:sldMkLst>
        <pc:spChg chg="mod">
          <ac:chgData name="alex sutton" userId="dc2aa524b4bb4e7a" providerId="LiveId" clId="{035C1019-1460-4A84-BFDE-BABAB9760799}" dt="2024-10-13T19:23:50.272" v="31" actId="20577"/>
          <ac:spMkLst>
            <pc:docMk/>
            <pc:sldMk cId="4003144951" sldId="258"/>
            <ac:spMk id="2" creationId="{53A9435F-B84A-C4F0-2F04-B07F7CFE2E40}"/>
          </ac:spMkLst>
        </pc:spChg>
      </pc:sldChg>
      <pc:sldChg chg="addSp delSp modSp mod">
        <pc:chgData name="alex sutton" userId="dc2aa524b4bb4e7a" providerId="LiveId" clId="{035C1019-1460-4A84-BFDE-BABAB9760799}" dt="2024-10-14T19:09:13.959" v="5512" actId="1038"/>
        <pc:sldMkLst>
          <pc:docMk/>
          <pc:sldMk cId="2720268194" sldId="259"/>
        </pc:sldMkLst>
        <pc:spChg chg="mod ord">
          <ac:chgData name="alex sutton" userId="dc2aa524b4bb4e7a" providerId="LiveId" clId="{035C1019-1460-4A84-BFDE-BABAB9760799}" dt="2024-10-14T19:09:13.959" v="5512" actId="1038"/>
          <ac:spMkLst>
            <pc:docMk/>
            <pc:sldMk cId="2720268194" sldId="259"/>
            <ac:spMk id="6" creationId="{96E993E0-CD96-2105-6B02-938A4B6E2879}"/>
          </ac:spMkLst>
        </pc:spChg>
        <pc:picChg chg="add mod ord">
          <ac:chgData name="alex sutton" userId="dc2aa524b4bb4e7a" providerId="LiveId" clId="{035C1019-1460-4A84-BFDE-BABAB9760799}" dt="2024-10-14T18:49:06.551" v="5456" actId="1076"/>
          <ac:picMkLst>
            <pc:docMk/>
            <pc:sldMk cId="2720268194" sldId="259"/>
            <ac:picMk id="3" creationId="{AE5937FF-CA51-9660-1C58-F7A3FF760B27}"/>
          </ac:picMkLst>
        </pc:picChg>
        <pc:picChg chg="del">
          <ac:chgData name="alex sutton" userId="dc2aa524b4bb4e7a" providerId="LiveId" clId="{035C1019-1460-4A84-BFDE-BABAB9760799}" dt="2024-10-14T18:48:10.303" v="5438" actId="478"/>
          <ac:picMkLst>
            <pc:docMk/>
            <pc:sldMk cId="2720268194" sldId="259"/>
            <ac:picMk id="5" creationId="{DBFCB3B2-F81A-DFF2-A9E1-2F2F80980594}"/>
          </ac:picMkLst>
        </pc:picChg>
      </pc:sldChg>
      <pc:sldChg chg="modSp new mod">
        <pc:chgData name="alex sutton" userId="dc2aa524b4bb4e7a" providerId="LiveId" clId="{035C1019-1460-4A84-BFDE-BABAB9760799}" dt="2024-10-01T14:41:50.839" v="18" actId="20577"/>
        <pc:sldMkLst>
          <pc:docMk/>
          <pc:sldMk cId="3022645350" sldId="262"/>
        </pc:sldMkLst>
        <pc:spChg chg="mod">
          <ac:chgData name="alex sutton" userId="dc2aa524b4bb4e7a" providerId="LiveId" clId="{035C1019-1460-4A84-BFDE-BABAB9760799}" dt="2024-10-01T14:41:47.867" v="14" actId="20577"/>
          <ac:spMkLst>
            <pc:docMk/>
            <pc:sldMk cId="3022645350" sldId="262"/>
            <ac:spMk id="2" creationId="{442CE186-AE3C-9691-1821-A495D27243F9}"/>
          </ac:spMkLst>
        </pc:spChg>
        <pc:spChg chg="mod">
          <ac:chgData name="alex sutton" userId="dc2aa524b4bb4e7a" providerId="LiveId" clId="{035C1019-1460-4A84-BFDE-BABAB9760799}" dt="2024-10-01T14:41:50.839" v="18" actId="20577"/>
          <ac:spMkLst>
            <pc:docMk/>
            <pc:sldMk cId="3022645350" sldId="262"/>
            <ac:spMk id="3" creationId="{E0C6DA2C-833A-D9DB-8BFD-E14BD5CE8F38}"/>
          </ac:spMkLst>
        </pc:spChg>
      </pc:sldChg>
      <pc:sldChg chg="addSp delSp modSp new mod setBg modNotesTx">
        <pc:chgData name="alex sutton" userId="dc2aa524b4bb4e7a" providerId="LiveId" clId="{035C1019-1460-4A84-BFDE-BABAB9760799}" dt="2024-10-13T20:21:51.982" v="589" actId="21"/>
        <pc:sldMkLst>
          <pc:docMk/>
          <pc:sldMk cId="2932969325" sldId="263"/>
        </pc:sldMkLst>
        <pc:spChg chg="mod">
          <ac:chgData name="alex sutton" userId="dc2aa524b4bb4e7a" providerId="LiveId" clId="{035C1019-1460-4A84-BFDE-BABAB9760799}" dt="2024-10-13T20:19:20.940" v="584" actId="1076"/>
          <ac:spMkLst>
            <pc:docMk/>
            <pc:sldMk cId="2932969325" sldId="263"/>
            <ac:spMk id="2" creationId="{7839A16A-2FBC-5E9B-F153-5867919267CB}"/>
          </ac:spMkLst>
        </pc:spChg>
        <pc:spChg chg="del">
          <ac:chgData name="alex sutton" userId="dc2aa524b4bb4e7a" providerId="LiveId" clId="{035C1019-1460-4A84-BFDE-BABAB9760799}" dt="2024-10-13T19:45:52.874" v="33" actId="22"/>
          <ac:spMkLst>
            <pc:docMk/>
            <pc:sldMk cId="2932969325" sldId="263"/>
            <ac:spMk id="3" creationId="{5D1DC518-C95C-CFB5-390E-8B1866BCE13C}"/>
          </ac:spMkLst>
        </pc:spChg>
        <pc:spChg chg="add mod">
          <ac:chgData name="alex sutton" userId="dc2aa524b4bb4e7a" providerId="LiveId" clId="{035C1019-1460-4A84-BFDE-BABAB9760799}" dt="2024-10-13T20:19:23.778" v="585" actId="1076"/>
          <ac:spMkLst>
            <pc:docMk/>
            <pc:sldMk cId="2932969325" sldId="263"/>
            <ac:spMk id="6" creationId="{593B65D7-6A35-BF3B-567A-71CF755FFD2C}"/>
          </ac:spMkLst>
        </pc:spChg>
        <pc:spChg chg="add del mod">
          <ac:chgData name="alex sutton" userId="dc2aa524b4bb4e7a" providerId="LiveId" clId="{035C1019-1460-4A84-BFDE-BABAB9760799}" dt="2024-10-13T20:21:51.982" v="589" actId="21"/>
          <ac:spMkLst>
            <pc:docMk/>
            <pc:sldMk cId="2932969325" sldId="263"/>
            <ac:spMk id="7" creationId="{06729341-93DF-3D15-944D-3AFDE5414032}"/>
          </ac:spMkLst>
        </pc:spChg>
        <pc:spChg chg="add">
          <ac:chgData name="alex sutton" userId="dc2aa524b4bb4e7a" providerId="LiveId" clId="{035C1019-1460-4A84-BFDE-BABAB9760799}" dt="2024-10-13T19:46:17.944" v="105" actId="26606"/>
          <ac:spMkLst>
            <pc:docMk/>
            <pc:sldMk cId="2932969325" sldId="263"/>
            <ac:spMk id="14" creationId="{31CA2540-FD07-4286-91E4-8D0DE4E50979}"/>
          </ac:spMkLst>
        </pc:spChg>
        <pc:picChg chg="add mod ord">
          <ac:chgData name="alex sutton" userId="dc2aa524b4bb4e7a" providerId="LiveId" clId="{035C1019-1460-4A84-BFDE-BABAB9760799}" dt="2024-10-13T19:59:45.808" v="106" actId="27614"/>
          <ac:picMkLst>
            <pc:docMk/>
            <pc:sldMk cId="2932969325" sldId="263"/>
            <ac:picMk id="5" creationId="{6CD8A691-9FFA-D68E-FDEB-7182C905EE38}"/>
          </ac:picMkLst>
        </pc:picChg>
        <pc:picChg chg="add">
          <ac:chgData name="alex sutton" userId="dc2aa524b4bb4e7a" providerId="LiveId" clId="{035C1019-1460-4A84-BFDE-BABAB9760799}" dt="2024-10-13T19:46:17.944" v="105" actId="26606"/>
          <ac:picMkLst>
            <pc:docMk/>
            <pc:sldMk cId="2932969325" sldId="263"/>
            <ac:picMk id="10" creationId="{25496B42-CC46-4183-B481-887CD3E8C725}"/>
          </ac:picMkLst>
        </pc:picChg>
        <pc:picChg chg="add">
          <ac:chgData name="alex sutton" userId="dc2aa524b4bb4e7a" providerId="LiveId" clId="{035C1019-1460-4A84-BFDE-BABAB9760799}" dt="2024-10-13T19:46:17.944" v="105" actId="26606"/>
          <ac:picMkLst>
            <pc:docMk/>
            <pc:sldMk cId="2932969325" sldId="263"/>
            <ac:picMk id="12" creationId="{E2758CE0-F916-4DCE-88D1-71430BE441B2}"/>
          </ac:picMkLst>
        </pc:picChg>
        <pc:picChg chg="add">
          <ac:chgData name="alex sutton" userId="dc2aa524b4bb4e7a" providerId="LiveId" clId="{035C1019-1460-4A84-BFDE-BABAB9760799}" dt="2024-10-13T19:46:17.944" v="105" actId="26606"/>
          <ac:picMkLst>
            <pc:docMk/>
            <pc:sldMk cId="2932969325" sldId="263"/>
            <ac:picMk id="16" creationId="{214924F5-CDC2-4DFA-82F3-4843ADD678A7}"/>
          </ac:picMkLst>
        </pc:picChg>
        <pc:picChg chg="add">
          <ac:chgData name="alex sutton" userId="dc2aa524b4bb4e7a" providerId="LiveId" clId="{035C1019-1460-4A84-BFDE-BABAB9760799}" dt="2024-10-13T19:46:17.944" v="105" actId="26606"/>
          <ac:picMkLst>
            <pc:docMk/>
            <pc:sldMk cId="2932969325" sldId="263"/>
            <ac:picMk id="18" creationId="{AED59812-6820-446C-B994-0D059C97DC3F}"/>
          </ac:picMkLst>
        </pc:picChg>
        <pc:picChg chg="add">
          <ac:chgData name="alex sutton" userId="dc2aa524b4bb4e7a" providerId="LiveId" clId="{035C1019-1460-4A84-BFDE-BABAB9760799}" dt="2024-10-13T19:46:17.944" v="105" actId="26606"/>
          <ac:picMkLst>
            <pc:docMk/>
            <pc:sldMk cId="2932969325" sldId="263"/>
            <ac:picMk id="20" creationId="{E844ED7C-1917-40D8-8B42-1B1C27BC5A54}"/>
          </ac:picMkLst>
        </pc:picChg>
      </pc:sldChg>
      <pc:sldChg chg="addSp delSp modSp new mod setBg">
        <pc:chgData name="alex sutton" userId="dc2aa524b4bb4e7a" providerId="LiveId" clId="{035C1019-1460-4A84-BFDE-BABAB9760799}" dt="2024-10-14T04:12:04.857" v="2721"/>
        <pc:sldMkLst>
          <pc:docMk/>
          <pc:sldMk cId="2566135179" sldId="264"/>
        </pc:sldMkLst>
        <pc:spChg chg="mod ord">
          <ac:chgData name="alex sutton" userId="dc2aa524b4bb4e7a" providerId="LiveId" clId="{035C1019-1460-4A84-BFDE-BABAB9760799}" dt="2024-10-13T20:35:07.120" v="625" actId="26606"/>
          <ac:spMkLst>
            <pc:docMk/>
            <pc:sldMk cId="2566135179" sldId="264"/>
            <ac:spMk id="2" creationId="{A5DFC1E0-2770-D4EE-5FC1-B59BA3321CAA}"/>
          </ac:spMkLst>
        </pc:spChg>
        <pc:spChg chg="add del">
          <ac:chgData name="alex sutton" userId="dc2aa524b4bb4e7a" providerId="LiveId" clId="{035C1019-1460-4A84-BFDE-BABAB9760799}" dt="2024-10-13T20:22:29.838" v="617" actId="26606"/>
          <ac:spMkLst>
            <pc:docMk/>
            <pc:sldMk cId="2566135179" sldId="264"/>
            <ac:spMk id="3" creationId="{918E55B2-34FC-85C8-1347-9B47ED636DE6}"/>
          </ac:spMkLst>
        </pc:spChg>
        <pc:spChg chg="add del mod">
          <ac:chgData name="alex sutton" userId="dc2aa524b4bb4e7a" providerId="LiveId" clId="{035C1019-1460-4A84-BFDE-BABAB9760799}" dt="2024-10-13T20:22:29.838" v="617" actId="26606"/>
          <ac:spMkLst>
            <pc:docMk/>
            <pc:sldMk cId="2566135179" sldId="264"/>
            <ac:spMk id="7" creationId="{06729341-93DF-3D15-944D-3AFDE5414032}"/>
          </ac:spMkLst>
        </pc:spChg>
        <pc:spChg chg="add del">
          <ac:chgData name="alex sutton" userId="dc2aa524b4bb4e7a" providerId="LiveId" clId="{035C1019-1460-4A84-BFDE-BABAB9760799}" dt="2024-10-13T20:22:22.650" v="608" actId="26606"/>
          <ac:spMkLst>
            <pc:docMk/>
            <pc:sldMk cId="2566135179" sldId="264"/>
            <ac:spMk id="16" creationId="{31CA2540-FD07-4286-91E4-8D0DE4E50979}"/>
          </ac:spMkLst>
        </pc:spChg>
        <pc:spChg chg="add del">
          <ac:chgData name="alex sutton" userId="dc2aa524b4bb4e7a" providerId="LiveId" clId="{035C1019-1460-4A84-BFDE-BABAB9760799}" dt="2024-10-13T20:22:23.245" v="610" actId="26606"/>
          <ac:spMkLst>
            <pc:docMk/>
            <pc:sldMk cId="2566135179" sldId="264"/>
            <ac:spMk id="24" creationId="{E928B170-B7BC-4BDA-AF69-28A89C4F89D9}"/>
          </ac:spMkLst>
        </pc:spChg>
        <pc:spChg chg="add del">
          <ac:chgData name="alex sutton" userId="dc2aa524b4bb4e7a" providerId="LiveId" clId="{035C1019-1460-4A84-BFDE-BABAB9760799}" dt="2024-10-13T20:22:23.245" v="610" actId="26606"/>
          <ac:spMkLst>
            <pc:docMk/>
            <pc:sldMk cId="2566135179" sldId="264"/>
            <ac:spMk id="26" creationId="{918E55B2-34FC-85C8-1347-9B47ED636DE6}"/>
          </ac:spMkLst>
        </pc:spChg>
        <pc:spChg chg="add del">
          <ac:chgData name="alex sutton" userId="dc2aa524b4bb4e7a" providerId="LiveId" clId="{035C1019-1460-4A84-BFDE-BABAB9760799}" dt="2024-10-13T20:22:25.201" v="612" actId="26606"/>
          <ac:spMkLst>
            <pc:docMk/>
            <pc:sldMk cId="2566135179" sldId="264"/>
            <ac:spMk id="30" creationId="{31CA2540-FD07-4286-91E4-8D0DE4E50979}"/>
          </ac:spMkLst>
        </pc:spChg>
        <pc:spChg chg="add del">
          <ac:chgData name="alex sutton" userId="dc2aa524b4bb4e7a" providerId="LiveId" clId="{035C1019-1460-4A84-BFDE-BABAB9760799}" dt="2024-10-13T20:22:25.201" v="612" actId="26606"/>
          <ac:spMkLst>
            <pc:docMk/>
            <pc:sldMk cId="2566135179" sldId="264"/>
            <ac:spMk id="34" creationId="{06729341-93DF-3D15-944D-3AFDE5414032}"/>
          </ac:spMkLst>
        </pc:spChg>
        <pc:spChg chg="add del">
          <ac:chgData name="alex sutton" userId="dc2aa524b4bb4e7a" providerId="LiveId" clId="{035C1019-1460-4A84-BFDE-BABAB9760799}" dt="2024-10-13T20:22:25.676" v="614" actId="26606"/>
          <ac:spMkLst>
            <pc:docMk/>
            <pc:sldMk cId="2566135179" sldId="264"/>
            <ac:spMk id="36" creationId="{E928B170-B7BC-4BDA-AF69-28A89C4F89D9}"/>
          </ac:spMkLst>
        </pc:spChg>
        <pc:spChg chg="add del">
          <ac:chgData name="alex sutton" userId="dc2aa524b4bb4e7a" providerId="LiveId" clId="{035C1019-1460-4A84-BFDE-BABAB9760799}" dt="2024-10-13T20:22:25.676" v="614" actId="26606"/>
          <ac:spMkLst>
            <pc:docMk/>
            <pc:sldMk cId="2566135179" sldId="264"/>
            <ac:spMk id="38" creationId="{918E55B2-34FC-85C8-1347-9B47ED636DE6}"/>
          </ac:spMkLst>
        </pc:spChg>
        <pc:spChg chg="add del">
          <ac:chgData name="alex sutton" userId="dc2aa524b4bb4e7a" providerId="LiveId" clId="{035C1019-1460-4A84-BFDE-BABAB9760799}" dt="2024-10-13T20:22:29.808" v="616" actId="26606"/>
          <ac:spMkLst>
            <pc:docMk/>
            <pc:sldMk cId="2566135179" sldId="264"/>
            <ac:spMk id="42" creationId="{31CA2540-FD07-4286-91E4-8D0DE4E50979}"/>
          </ac:spMkLst>
        </pc:spChg>
        <pc:spChg chg="add del">
          <ac:chgData name="alex sutton" userId="dc2aa524b4bb4e7a" providerId="LiveId" clId="{035C1019-1460-4A84-BFDE-BABAB9760799}" dt="2024-10-13T20:22:29.808" v="616" actId="26606"/>
          <ac:spMkLst>
            <pc:docMk/>
            <pc:sldMk cId="2566135179" sldId="264"/>
            <ac:spMk id="46" creationId="{06729341-93DF-3D15-944D-3AFDE5414032}"/>
          </ac:spMkLst>
        </pc:spChg>
        <pc:spChg chg="add del">
          <ac:chgData name="alex sutton" userId="dc2aa524b4bb4e7a" providerId="LiveId" clId="{035C1019-1460-4A84-BFDE-BABAB9760799}" dt="2024-10-13T20:35:07.120" v="625" actId="26606"/>
          <ac:spMkLst>
            <pc:docMk/>
            <pc:sldMk cId="2566135179" sldId="264"/>
            <ac:spMk id="48" creationId="{E928B170-B7BC-4BDA-AF69-28A89C4F89D9}"/>
          </ac:spMkLst>
        </pc:spChg>
        <pc:spChg chg="add mod ord">
          <ac:chgData name="alex sutton" userId="dc2aa524b4bb4e7a" providerId="LiveId" clId="{035C1019-1460-4A84-BFDE-BABAB9760799}" dt="2024-10-14T04:12:04.857" v="2721"/>
          <ac:spMkLst>
            <pc:docMk/>
            <pc:sldMk cId="2566135179" sldId="264"/>
            <ac:spMk id="50" creationId="{918E55B2-34FC-85C8-1347-9B47ED636DE6}"/>
          </ac:spMkLst>
        </pc:spChg>
        <pc:spChg chg="add">
          <ac:chgData name="alex sutton" userId="dc2aa524b4bb4e7a" providerId="LiveId" clId="{035C1019-1460-4A84-BFDE-BABAB9760799}" dt="2024-10-13T20:35:07.120" v="625" actId="26606"/>
          <ac:spMkLst>
            <pc:docMk/>
            <pc:sldMk cId="2566135179" sldId="264"/>
            <ac:spMk id="55" creationId="{48FE65CB-EFD8-497D-A30A-093E20EACB05}"/>
          </ac:spMkLst>
        </pc:spChg>
        <pc:picChg chg="add del mod">
          <ac:chgData name="alex sutton" userId="dc2aa524b4bb4e7a" providerId="LiveId" clId="{035C1019-1460-4A84-BFDE-BABAB9760799}" dt="2024-10-13T20:35:03.941" v="623" actId="478"/>
          <ac:picMkLst>
            <pc:docMk/>
            <pc:sldMk cId="2566135179" sldId="264"/>
            <ac:picMk id="5" creationId="{BE4629CC-F8DF-4CC3-D84D-A0F6DC2AA96A}"/>
          </ac:picMkLst>
        </pc:picChg>
        <pc:picChg chg="add mod">
          <ac:chgData name="alex sutton" userId="dc2aa524b4bb4e7a" providerId="LiveId" clId="{035C1019-1460-4A84-BFDE-BABAB9760799}" dt="2024-10-14T03:17:58.171" v="690" actId="1076"/>
          <ac:picMkLst>
            <pc:docMk/>
            <pc:sldMk cId="2566135179" sldId="264"/>
            <ac:picMk id="8" creationId="{F8D59D6D-322C-C00C-79D1-1F7B209DAE8B}"/>
          </ac:picMkLst>
        </pc:picChg>
        <pc:picChg chg="add del">
          <ac:chgData name="alex sutton" userId="dc2aa524b4bb4e7a" providerId="LiveId" clId="{035C1019-1460-4A84-BFDE-BABAB9760799}" dt="2024-10-13T20:22:22.650" v="608" actId="26606"/>
          <ac:picMkLst>
            <pc:docMk/>
            <pc:sldMk cId="2566135179" sldId="264"/>
            <ac:picMk id="12" creationId="{25496B42-CC46-4183-B481-887CD3E8C725}"/>
          </ac:picMkLst>
        </pc:picChg>
        <pc:picChg chg="add del">
          <ac:chgData name="alex sutton" userId="dc2aa524b4bb4e7a" providerId="LiveId" clId="{035C1019-1460-4A84-BFDE-BABAB9760799}" dt="2024-10-13T20:22:22.650" v="608" actId="26606"/>
          <ac:picMkLst>
            <pc:docMk/>
            <pc:sldMk cId="2566135179" sldId="264"/>
            <ac:picMk id="14" creationId="{E2758CE0-F916-4DCE-88D1-71430BE441B2}"/>
          </ac:picMkLst>
        </pc:picChg>
        <pc:picChg chg="add del">
          <ac:chgData name="alex sutton" userId="dc2aa524b4bb4e7a" providerId="LiveId" clId="{035C1019-1460-4A84-BFDE-BABAB9760799}" dt="2024-10-13T20:22:22.650" v="608" actId="26606"/>
          <ac:picMkLst>
            <pc:docMk/>
            <pc:sldMk cId="2566135179" sldId="264"/>
            <ac:picMk id="18" creationId="{214924F5-CDC2-4DFA-82F3-4843ADD678A7}"/>
          </ac:picMkLst>
        </pc:picChg>
        <pc:picChg chg="add del">
          <ac:chgData name="alex sutton" userId="dc2aa524b4bb4e7a" providerId="LiveId" clId="{035C1019-1460-4A84-BFDE-BABAB9760799}" dt="2024-10-13T20:22:22.650" v="608" actId="26606"/>
          <ac:picMkLst>
            <pc:docMk/>
            <pc:sldMk cId="2566135179" sldId="264"/>
            <ac:picMk id="20" creationId="{AED59812-6820-446C-B994-0D059C97DC3F}"/>
          </ac:picMkLst>
        </pc:picChg>
        <pc:picChg chg="add del">
          <ac:chgData name="alex sutton" userId="dc2aa524b4bb4e7a" providerId="LiveId" clId="{035C1019-1460-4A84-BFDE-BABAB9760799}" dt="2024-10-13T20:22:22.650" v="608" actId="26606"/>
          <ac:picMkLst>
            <pc:docMk/>
            <pc:sldMk cId="2566135179" sldId="264"/>
            <ac:picMk id="22" creationId="{E844ED7C-1917-40D8-8B42-1B1C27BC5A54}"/>
          </ac:picMkLst>
        </pc:picChg>
        <pc:picChg chg="add del">
          <ac:chgData name="alex sutton" userId="dc2aa524b4bb4e7a" providerId="LiveId" clId="{035C1019-1460-4A84-BFDE-BABAB9760799}" dt="2024-10-13T20:22:23.245" v="610" actId="26606"/>
          <ac:picMkLst>
            <pc:docMk/>
            <pc:sldMk cId="2566135179" sldId="264"/>
            <ac:picMk id="25" creationId="{2E1E8C82-833C-4573-807A-A01BED375701}"/>
          </ac:picMkLst>
        </pc:picChg>
        <pc:picChg chg="add del">
          <ac:chgData name="alex sutton" userId="dc2aa524b4bb4e7a" providerId="LiveId" clId="{035C1019-1460-4A84-BFDE-BABAB9760799}" dt="2024-10-13T20:22:25.201" v="612" actId="26606"/>
          <ac:picMkLst>
            <pc:docMk/>
            <pc:sldMk cId="2566135179" sldId="264"/>
            <ac:picMk id="28" creationId="{25496B42-CC46-4183-B481-887CD3E8C725}"/>
          </ac:picMkLst>
        </pc:picChg>
        <pc:picChg chg="add del">
          <ac:chgData name="alex sutton" userId="dc2aa524b4bb4e7a" providerId="LiveId" clId="{035C1019-1460-4A84-BFDE-BABAB9760799}" dt="2024-10-13T20:22:25.201" v="612" actId="26606"/>
          <ac:picMkLst>
            <pc:docMk/>
            <pc:sldMk cId="2566135179" sldId="264"/>
            <ac:picMk id="29" creationId="{E2758CE0-F916-4DCE-88D1-71430BE441B2}"/>
          </ac:picMkLst>
        </pc:picChg>
        <pc:picChg chg="add del">
          <ac:chgData name="alex sutton" userId="dc2aa524b4bb4e7a" providerId="LiveId" clId="{035C1019-1460-4A84-BFDE-BABAB9760799}" dt="2024-10-13T20:22:25.201" v="612" actId="26606"/>
          <ac:picMkLst>
            <pc:docMk/>
            <pc:sldMk cId="2566135179" sldId="264"/>
            <ac:picMk id="31" creationId="{214924F5-CDC2-4DFA-82F3-4843ADD678A7}"/>
          </ac:picMkLst>
        </pc:picChg>
        <pc:picChg chg="add del">
          <ac:chgData name="alex sutton" userId="dc2aa524b4bb4e7a" providerId="LiveId" clId="{035C1019-1460-4A84-BFDE-BABAB9760799}" dt="2024-10-13T20:22:25.201" v="612" actId="26606"/>
          <ac:picMkLst>
            <pc:docMk/>
            <pc:sldMk cId="2566135179" sldId="264"/>
            <ac:picMk id="32" creationId="{AED59812-6820-446C-B994-0D059C97DC3F}"/>
          </ac:picMkLst>
        </pc:picChg>
        <pc:picChg chg="add del">
          <ac:chgData name="alex sutton" userId="dc2aa524b4bb4e7a" providerId="LiveId" clId="{035C1019-1460-4A84-BFDE-BABAB9760799}" dt="2024-10-13T20:22:25.201" v="612" actId="26606"/>
          <ac:picMkLst>
            <pc:docMk/>
            <pc:sldMk cId="2566135179" sldId="264"/>
            <ac:picMk id="33" creationId="{E844ED7C-1917-40D8-8B42-1B1C27BC5A54}"/>
          </ac:picMkLst>
        </pc:picChg>
        <pc:picChg chg="add del">
          <ac:chgData name="alex sutton" userId="dc2aa524b4bb4e7a" providerId="LiveId" clId="{035C1019-1460-4A84-BFDE-BABAB9760799}" dt="2024-10-13T20:22:25.676" v="614" actId="26606"/>
          <ac:picMkLst>
            <pc:docMk/>
            <pc:sldMk cId="2566135179" sldId="264"/>
            <ac:picMk id="37" creationId="{2E1E8C82-833C-4573-807A-A01BED375701}"/>
          </ac:picMkLst>
        </pc:picChg>
        <pc:picChg chg="add del">
          <ac:chgData name="alex sutton" userId="dc2aa524b4bb4e7a" providerId="LiveId" clId="{035C1019-1460-4A84-BFDE-BABAB9760799}" dt="2024-10-13T20:22:29.808" v="616" actId="26606"/>
          <ac:picMkLst>
            <pc:docMk/>
            <pc:sldMk cId="2566135179" sldId="264"/>
            <ac:picMk id="40" creationId="{25496B42-CC46-4183-B481-887CD3E8C725}"/>
          </ac:picMkLst>
        </pc:picChg>
        <pc:picChg chg="add del">
          <ac:chgData name="alex sutton" userId="dc2aa524b4bb4e7a" providerId="LiveId" clId="{035C1019-1460-4A84-BFDE-BABAB9760799}" dt="2024-10-13T20:22:29.808" v="616" actId="26606"/>
          <ac:picMkLst>
            <pc:docMk/>
            <pc:sldMk cId="2566135179" sldId="264"/>
            <ac:picMk id="41" creationId="{E2758CE0-F916-4DCE-88D1-71430BE441B2}"/>
          </ac:picMkLst>
        </pc:picChg>
        <pc:picChg chg="add del">
          <ac:chgData name="alex sutton" userId="dc2aa524b4bb4e7a" providerId="LiveId" clId="{035C1019-1460-4A84-BFDE-BABAB9760799}" dt="2024-10-13T20:22:29.808" v="616" actId="26606"/>
          <ac:picMkLst>
            <pc:docMk/>
            <pc:sldMk cId="2566135179" sldId="264"/>
            <ac:picMk id="43" creationId="{214924F5-CDC2-4DFA-82F3-4843ADD678A7}"/>
          </ac:picMkLst>
        </pc:picChg>
        <pc:picChg chg="add del">
          <ac:chgData name="alex sutton" userId="dc2aa524b4bb4e7a" providerId="LiveId" clId="{035C1019-1460-4A84-BFDE-BABAB9760799}" dt="2024-10-13T20:22:29.808" v="616" actId="26606"/>
          <ac:picMkLst>
            <pc:docMk/>
            <pc:sldMk cId="2566135179" sldId="264"/>
            <ac:picMk id="44" creationId="{AED59812-6820-446C-B994-0D059C97DC3F}"/>
          </ac:picMkLst>
        </pc:picChg>
        <pc:picChg chg="add del">
          <ac:chgData name="alex sutton" userId="dc2aa524b4bb4e7a" providerId="LiveId" clId="{035C1019-1460-4A84-BFDE-BABAB9760799}" dt="2024-10-13T20:22:29.808" v="616" actId="26606"/>
          <ac:picMkLst>
            <pc:docMk/>
            <pc:sldMk cId="2566135179" sldId="264"/>
            <ac:picMk id="45" creationId="{E844ED7C-1917-40D8-8B42-1B1C27BC5A54}"/>
          </ac:picMkLst>
        </pc:picChg>
        <pc:picChg chg="add del">
          <ac:chgData name="alex sutton" userId="dc2aa524b4bb4e7a" providerId="LiveId" clId="{035C1019-1460-4A84-BFDE-BABAB9760799}" dt="2024-10-13T20:35:07.120" v="625" actId="26606"/>
          <ac:picMkLst>
            <pc:docMk/>
            <pc:sldMk cId="2566135179" sldId="264"/>
            <ac:picMk id="49" creationId="{2E1E8C82-833C-4573-807A-A01BED375701}"/>
          </ac:picMkLst>
        </pc:picChg>
        <pc:picChg chg="add">
          <ac:chgData name="alex sutton" userId="dc2aa524b4bb4e7a" providerId="LiveId" clId="{035C1019-1460-4A84-BFDE-BABAB9760799}" dt="2024-10-13T20:35:07.120" v="625" actId="26606"/>
          <ac:picMkLst>
            <pc:docMk/>
            <pc:sldMk cId="2566135179" sldId="264"/>
            <ac:picMk id="57" creationId="{00E374F5-52B2-4260-8B1C-54237931F069}"/>
          </ac:picMkLst>
        </pc:picChg>
      </pc:sldChg>
      <pc:sldChg chg="addSp delSp modSp new mod setBg">
        <pc:chgData name="alex sutton" userId="dc2aa524b4bb4e7a" providerId="LiveId" clId="{035C1019-1460-4A84-BFDE-BABAB9760799}" dt="2024-10-14T03:57:51.031" v="1796" actId="14100"/>
        <pc:sldMkLst>
          <pc:docMk/>
          <pc:sldMk cId="2972570549" sldId="265"/>
        </pc:sldMkLst>
        <pc:spChg chg="mod ord">
          <ac:chgData name="alex sutton" userId="dc2aa524b4bb4e7a" providerId="LiveId" clId="{035C1019-1460-4A84-BFDE-BABAB9760799}" dt="2024-10-14T03:50:22.802" v="1569" actId="1076"/>
          <ac:spMkLst>
            <pc:docMk/>
            <pc:sldMk cId="2972570549" sldId="265"/>
            <ac:spMk id="2" creationId="{F21F0DBF-455A-604F-7F47-21C366BF20BF}"/>
          </ac:spMkLst>
        </pc:spChg>
        <pc:spChg chg="del">
          <ac:chgData name="alex sutton" userId="dc2aa524b4bb4e7a" providerId="LiveId" clId="{035C1019-1460-4A84-BFDE-BABAB9760799}" dt="2024-10-14T03:26:42.347" v="724" actId="22"/>
          <ac:spMkLst>
            <pc:docMk/>
            <pc:sldMk cId="2972570549" sldId="265"/>
            <ac:spMk id="3" creationId="{EC6C06BB-CD82-886C-1FC7-E7862B46368C}"/>
          </ac:spMkLst>
        </pc:spChg>
        <pc:spChg chg="add mod ord">
          <ac:chgData name="alex sutton" userId="dc2aa524b4bb4e7a" providerId="LiveId" clId="{035C1019-1460-4A84-BFDE-BABAB9760799}" dt="2024-10-14T03:57:46.426" v="1795" actId="403"/>
          <ac:spMkLst>
            <pc:docMk/>
            <pc:sldMk cId="2972570549" sldId="265"/>
            <ac:spMk id="9" creationId="{FE5768D2-47BA-8723-60E0-BB71D54E66DC}"/>
          </ac:spMkLst>
        </pc:spChg>
        <pc:spChg chg="add del">
          <ac:chgData name="alex sutton" userId="dc2aa524b4bb4e7a" providerId="LiveId" clId="{035C1019-1460-4A84-BFDE-BABAB9760799}" dt="2024-10-14T03:47:35.822" v="1457" actId="26606"/>
          <ac:spMkLst>
            <pc:docMk/>
            <pc:sldMk cId="2972570549" sldId="265"/>
            <ac:spMk id="12" creationId="{48FE65CB-EFD8-497D-A30A-093E20EACB05}"/>
          </ac:spMkLst>
        </pc:spChg>
        <pc:spChg chg="add">
          <ac:chgData name="alex sutton" userId="dc2aa524b4bb4e7a" providerId="LiveId" clId="{035C1019-1460-4A84-BFDE-BABAB9760799}" dt="2024-10-14T03:47:35.822" v="1457" actId="26606"/>
          <ac:spMkLst>
            <pc:docMk/>
            <pc:sldMk cId="2972570549" sldId="265"/>
            <ac:spMk id="19" creationId="{5F3F9620-B492-499F-B279-C43A5FC223A5}"/>
          </ac:spMkLst>
        </pc:spChg>
        <pc:picChg chg="add del mod ord">
          <ac:chgData name="alex sutton" userId="dc2aa524b4bb4e7a" providerId="LiveId" clId="{035C1019-1460-4A84-BFDE-BABAB9760799}" dt="2024-10-14T03:47:32.132" v="1455" actId="478"/>
          <ac:picMkLst>
            <pc:docMk/>
            <pc:sldMk cId="2972570549" sldId="265"/>
            <ac:picMk id="5" creationId="{97F49E05-05AC-684F-209E-64F812A28CAD}"/>
          </ac:picMkLst>
        </pc:picChg>
        <pc:picChg chg="add mod">
          <ac:chgData name="alex sutton" userId="dc2aa524b4bb4e7a" providerId="LiveId" clId="{035C1019-1460-4A84-BFDE-BABAB9760799}" dt="2024-10-14T03:57:51.031" v="1796" actId="14100"/>
          <ac:picMkLst>
            <pc:docMk/>
            <pc:sldMk cId="2972570549" sldId="265"/>
            <ac:picMk id="7" creationId="{49ECCFF1-0975-81A6-1D92-4BF0C722C11C}"/>
          </ac:picMkLst>
        </pc:picChg>
        <pc:picChg chg="add del">
          <ac:chgData name="alex sutton" userId="dc2aa524b4bb4e7a" providerId="LiveId" clId="{035C1019-1460-4A84-BFDE-BABAB9760799}" dt="2024-10-14T03:47:35.822" v="1457" actId="26606"/>
          <ac:picMkLst>
            <pc:docMk/>
            <pc:sldMk cId="2972570549" sldId="265"/>
            <ac:picMk id="14" creationId="{00E374F5-52B2-4260-8B1C-54237931F069}"/>
          </ac:picMkLst>
        </pc:picChg>
        <pc:picChg chg="add">
          <ac:chgData name="alex sutton" userId="dc2aa524b4bb4e7a" providerId="LiveId" clId="{035C1019-1460-4A84-BFDE-BABAB9760799}" dt="2024-10-14T03:47:35.822" v="1457" actId="26606"/>
          <ac:picMkLst>
            <pc:docMk/>
            <pc:sldMk cId="2972570549" sldId="265"/>
            <ac:picMk id="21" creationId="{C19C663E-9BA6-4496-BC9B-93FF2283E899}"/>
          </ac:picMkLst>
        </pc:picChg>
        <pc:picChg chg="add">
          <ac:chgData name="alex sutton" userId="dc2aa524b4bb4e7a" providerId="LiveId" clId="{035C1019-1460-4A84-BFDE-BABAB9760799}" dt="2024-10-14T03:47:35.822" v="1457" actId="26606"/>
          <ac:picMkLst>
            <pc:docMk/>
            <pc:sldMk cId="2972570549" sldId="265"/>
            <ac:picMk id="23" creationId="{B0F28EC2-7576-4063-8685-C3F01C33ECAD}"/>
          </ac:picMkLst>
        </pc:picChg>
      </pc:sldChg>
      <pc:sldChg chg="addSp delSp modSp new mod setBg">
        <pc:chgData name="alex sutton" userId="dc2aa524b4bb4e7a" providerId="LiveId" clId="{035C1019-1460-4A84-BFDE-BABAB9760799}" dt="2024-10-14T03:56:06.086" v="1726" actId="20577"/>
        <pc:sldMkLst>
          <pc:docMk/>
          <pc:sldMk cId="1090194539" sldId="266"/>
        </pc:sldMkLst>
        <pc:spChg chg="mod ord">
          <ac:chgData name="alex sutton" userId="dc2aa524b4bb4e7a" providerId="LiveId" clId="{035C1019-1460-4A84-BFDE-BABAB9760799}" dt="2024-10-14T03:53:55.167" v="1572" actId="313"/>
          <ac:spMkLst>
            <pc:docMk/>
            <pc:sldMk cId="1090194539" sldId="266"/>
            <ac:spMk id="2" creationId="{EEA525DC-F28B-EDC1-9E42-75DA4894989F}"/>
          </ac:spMkLst>
        </pc:spChg>
        <pc:spChg chg="del">
          <ac:chgData name="alex sutton" userId="dc2aa524b4bb4e7a" providerId="LiveId" clId="{035C1019-1460-4A84-BFDE-BABAB9760799}" dt="2024-10-14T03:42:04.956" v="1091" actId="22"/>
          <ac:spMkLst>
            <pc:docMk/>
            <pc:sldMk cId="1090194539" sldId="266"/>
            <ac:spMk id="3" creationId="{A20C1412-A416-A29E-C38E-D3F0A8C2D610}"/>
          </ac:spMkLst>
        </pc:spChg>
        <pc:spChg chg="add mod">
          <ac:chgData name="alex sutton" userId="dc2aa524b4bb4e7a" providerId="LiveId" clId="{035C1019-1460-4A84-BFDE-BABAB9760799}" dt="2024-10-14T03:56:06.086" v="1726" actId="20577"/>
          <ac:spMkLst>
            <pc:docMk/>
            <pc:sldMk cId="1090194539" sldId="266"/>
            <ac:spMk id="9" creationId="{D49505CD-5546-D94B-1A9C-87E914A87DBA}"/>
          </ac:spMkLst>
        </pc:spChg>
        <pc:spChg chg="add">
          <ac:chgData name="alex sutton" userId="dc2aa524b4bb4e7a" providerId="LiveId" clId="{035C1019-1460-4A84-BFDE-BABAB9760799}" dt="2024-10-14T03:42:07.146" v="1093" actId="26606"/>
          <ac:spMkLst>
            <pc:docMk/>
            <pc:sldMk cId="1090194539" sldId="266"/>
            <ac:spMk id="12" creationId="{E928B170-B7BC-4BDA-AF69-28A89C4F89D9}"/>
          </ac:spMkLst>
        </pc:spChg>
        <pc:picChg chg="add mod ord">
          <ac:chgData name="alex sutton" userId="dc2aa524b4bb4e7a" providerId="LiveId" clId="{035C1019-1460-4A84-BFDE-BABAB9760799}" dt="2024-10-14T03:48:20.613" v="1470" actId="14100"/>
          <ac:picMkLst>
            <pc:docMk/>
            <pc:sldMk cId="1090194539" sldId="266"/>
            <ac:picMk id="5" creationId="{60E83EB6-8EC4-F362-6183-AAA934309A38}"/>
          </ac:picMkLst>
        </pc:picChg>
        <pc:picChg chg="add">
          <ac:chgData name="alex sutton" userId="dc2aa524b4bb4e7a" providerId="LiveId" clId="{035C1019-1460-4A84-BFDE-BABAB9760799}" dt="2024-10-14T03:42:07.146" v="1093" actId="26606"/>
          <ac:picMkLst>
            <pc:docMk/>
            <pc:sldMk cId="1090194539" sldId="266"/>
            <ac:picMk id="14" creationId="{2E1E8C82-833C-4573-807A-A01BED375701}"/>
          </ac:picMkLst>
        </pc:picChg>
      </pc:sldChg>
      <pc:sldChg chg="addSp delSp modSp new del mod setBg">
        <pc:chgData name="alex sutton" userId="dc2aa524b4bb4e7a" providerId="LiveId" clId="{035C1019-1460-4A84-BFDE-BABAB9760799}" dt="2024-10-14T19:05:18.953" v="5487" actId="47"/>
        <pc:sldMkLst>
          <pc:docMk/>
          <pc:sldMk cId="2446384099" sldId="267"/>
        </pc:sldMkLst>
        <pc:spChg chg="mod ord">
          <ac:chgData name="alex sutton" userId="dc2aa524b4bb4e7a" providerId="LiveId" clId="{035C1019-1460-4A84-BFDE-BABAB9760799}" dt="2024-10-14T04:31:28.112" v="2779" actId="26606"/>
          <ac:spMkLst>
            <pc:docMk/>
            <pc:sldMk cId="2446384099" sldId="267"/>
            <ac:spMk id="2" creationId="{4F3661AA-9077-8A3B-20BD-97856C9C79BD}"/>
          </ac:spMkLst>
        </pc:spChg>
        <pc:spChg chg="mod ord">
          <ac:chgData name="alex sutton" userId="dc2aa524b4bb4e7a" providerId="LiveId" clId="{035C1019-1460-4A84-BFDE-BABAB9760799}" dt="2024-10-14T04:31:28.112" v="2779" actId="26606"/>
          <ac:spMkLst>
            <pc:docMk/>
            <pc:sldMk cId="2446384099" sldId="267"/>
            <ac:spMk id="3" creationId="{1EEA1176-915A-1933-8FBD-FF5C4E871D75}"/>
          </ac:spMkLst>
        </pc:spChg>
        <pc:spChg chg="add del">
          <ac:chgData name="alex sutton" userId="dc2aa524b4bb4e7a" providerId="LiveId" clId="{035C1019-1460-4A84-BFDE-BABAB9760799}" dt="2024-10-14T04:31:28.090" v="2778" actId="26606"/>
          <ac:spMkLst>
            <pc:docMk/>
            <pc:sldMk cId="2446384099" sldId="267"/>
            <ac:spMk id="10" creationId="{48FE65CB-EFD8-497D-A30A-093E20EACB05}"/>
          </ac:spMkLst>
        </pc:spChg>
        <pc:spChg chg="add">
          <ac:chgData name="alex sutton" userId="dc2aa524b4bb4e7a" providerId="LiveId" clId="{035C1019-1460-4A84-BFDE-BABAB9760799}" dt="2024-10-14T04:31:28.112" v="2779" actId="26606"/>
          <ac:spMkLst>
            <pc:docMk/>
            <pc:sldMk cId="2446384099" sldId="267"/>
            <ac:spMk id="14" creationId="{6E3254AE-C4CD-426D-A6E8-7FA13B0F889C}"/>
          </ac:spMkLst>
        </pc:spChg>
        <pc:picChg chg="add mod ord">
          <ac:chgData name="alex sutton" userId="dc2aa524b4bb4e7a" providerId="LiveId" clId="{035C1019-1460-4A84-BFDE-BABAB9760799}" dt="2024-10-14T04:31:28.112" v="2779" actId="26606"/>
          <ac:picMkLst>
            <pc:docMk/>
            <pc:sldMk cId="2446384099" sldId="267"/>
            <ac:picMk id="5" creationId="{0E7E2923-A2DE-D4B7-15D3-1FAD638AE9E9}"/>
          </ac:picMkLst>
        </pc:picChg>
        <pc:picChg chg="add del">
          <ac:chgData name="alex sutton" userId="dc2aa524b4bb4e7a" providerId="LiveId" clId="{035C1019-1460-4A84-BFDE-BABAB9760799}" dt="2024-10-14T04:31:28.090" v="2778" actId="26606"/>
          <ac:picMkLst>
            <pc:docMk/>
            <pc:sldMk cId="2446384099" sldId="267"/>
            <ac:picMk id="12" creationId="{00E374F5-52B2-4260-8B1C-54237931F069}"/>
          </ac:picMkLst>
        </pc:picChg>
        <pc:picChg chg="add">
          <ac:chgData name="alex sutton" userId="dc2aa524b4bb4e7a" providerId="LiveId" clId="{035C1019-1460-4A84-BFDE-BABAB9760799}" dt="2024-10-14T04:31:28.112" v="2779" actId="26606"/>
          <ac:picMkLst>
            <pc:docMk/>
            <pc:sldMk cId="2446384099" sldId="267"/>
            <ac:picMk id="15" creationId="{F5C53434-A0C7-4A81-8EB0-D460DAD9BB65}"/>
          </ac:picMkLst>
        </pc:picChg>
      </pc:sldChg>
      <pc:sldChg chg="addSp delSp modSp new mod setBg">
        <pc:chgData name="alex sutton" userId="dc2aa524b4bb4e7a" providerId="LiveId" clId="{035C1019-1460-4A84-BFDE-BABAB9760799}" dt="2024-10-14T04:15:22.101" v="2732" actId="1076"/>
        <pc:sldMkLst>
          <pc:docMk/>
          <pc:sldMk cId="4207491498" sldId="268"/>
        </pc:sldMkLst>
        <pc:spChg chg="add del">
          <ac:chgData name="alex sutton" userId="dc2aa524b4bb4e7a" providerId="LiveId" clId="{035C1019-1460-4A84-BFDE-BABAB9760799}" dt="2024-10-14T04:15:12.886" v="2728" actId="26606"/>
          <ac:spMkLst>
            <pc:docMk/>
            <pc:sldMk cId="4207491498" sldId="268"/>
            <ac:spMk id="2" creationId="{3D278C14-404B-7C03-A80D-9F6262E2DB6A}"/>
          </ac:spMkLst>
        </pc:spChg>
        <pc:spChg chg="add del">
          <ac:chgData name="alex sutton" userId="dc2aa524b4bb4e7a" providerId="LiveId" clId="{035C1019-1460-4A84-BFDE-BABAB9760799}" dt="2024-10-14T04:15:12.886" v="2728" actId="26606"/>
          <ac:spMkLst>
            <pc:docMk/>
            <pc:sldMk cId="4207491498" sldId="268"/>
            <ac:spMk id="3" creationId="{7096347F-0805-AF4C-C7DE-A95D4CAB4455}"/>
          </ac:spMkLst>
        </pc:spChg>
        <pc:spChg chg="add del">
          <ac:chgData name="alex sutton" userId="dc2aa524b4bb4e7a" providerId="LiveId" clId="{035C1019-1460-4A84-BFDE-BABAB9760799}" dt="2024-10-14T04:15:10.783" v="2725" actId="26606"/>
          <ac:spMkLst>
            <pc:docMk/>
            <pc:sldMk cId="4207491498" sldId="268"/>
            <ac:spMk id="14" creationId="{DDDE267B-E820-4910-868D-BA40CFB936D7}"/>
          </ac:spMkLst>
        </pc:spChg>
        <pc:spChg chg="add del">
          <ac:chgData name="alex sutton" userId="dc2aa524b4bb4e7a" providerId="LiveId" clId="{035C1019-1460-4A84-BFDE-BABAB9760799}" dt="2024-10-14T04:15:12.837" v="2727" actId="26606"/>
          <ac:spMkLst>
            <pc:docMk/>
            <pc:sldMk cId="4207491498" sldId="268"/>
            <ac:spMk id="18" creationId="{4D4DD4CF-9732-4771-98FE-77886DC915F2}"/>
          </ac:spMkLst>
        </pc:spChg>
        <pc:spChg chg="add del">
          <ac:chgData name="alex sutton" userId="dc2aa524b4bb4e7a" providerId="LiveId" clId="{035C1019-1460-4A84-BFDE-BABAB9760799}" dt="2024-10-14T04:15:12.837" v="2727" actId="26606"/>
          <ac:spMkLst>
            <pc:docMk/>
            <pc:sldMk cId="4207491498" sldId="268"/>
            <ac:spMk id="19" creationId="{A2861A9C-C970-4FFE-B67C-222B6F573287}"/>
          </ac:spMkLst>
        </pc:spChg>
        <pc:spChg chg="add del">
          <ac:chgData name="alex sutton" userId="dc2aa524b4bb4e7a" providerId="LiveId" clId="{035C1019-1460-4A84-BFDE-BABAB9760799}" dt="2024-10-14T04:15:12.837" v="2727" actId="26606"/>
          <ac:spMkLst>
            <pc:docMk/>
            <pc:sldMk cId="4207491498" sldId="268"/>
            <ac:spMk id="21" creationId="{3D278C14-404B-7C03-A80D-9F6262E2DB6A}"/>
          </ac:spMkLst>
        </pc:spChg>
        <pc:spChg chg="add del">
          <ac:chgData name="alex sutton" userId="dc2aa524b4bb4e7a" providerId="LiveId" clId="{035C1019-1460-4A84-BFDE-BABAB9760799}" dt="2024-10-14T04:15:12.837" v="2727" actId="26606"/>
          <ac:spMkLst>
            <pc:docMk/>
            <pc:sldMk cId="4207491498" sldId="268"/>
            <ac:spMk id="22" creationId="{7096347F-0805-AF4C-C7DE-A95D4CAB4455}"/>
          </ac:spMkLst>
        </pc:spChg>
        <pc:spChg chg="add">
          <ac:chgData name="alex sutton" userId="dc2aa524b4bb4e7a" providerId="LiveId" clId="{035C1019-1460-4A84-BFDE-BABAB9760799}" dt="2024-10-14T04:15:12.886" v="2728" actId="26606"/>
          <ac:spMkLst>
            <pc:docMk/>
            <pc:sldMk cId="4207491498" sldId="268"/>
            <ac:spMk id="26" creationId="{DDDE267B-E820-4910-868D-BA40CFB936D7}"/>
          </ac:spMkLst>
        </pc:spChg>
        <pc:picChg chg="add mod">
          <ac:chgData name="alex sutton" userId="dc2aa524b4bb4e7a" providerId="LiveId" clId="{035C1019-1460-4A84-BFDE-BABAB9760799}" dt="2024-10-14T04:15:22.101" v="2732" actId="1076"/>
          <ac:picMkLst>
            <pc:docMk/>
            <pc:sldMk cId="4207491498" sldId="268"/>
            <ac:picMk id="5" creationId="{A60FFC93-3A38-A84E-7596-9B085362EAC5}"/>
          </ac:picMkLst>
        </pc:picChg>
        <pc:picChg chg="add del">
          <ac:chgData name="alex sutton" userId="dc2aa524b4bb4e7a" providerId="LiveId" clId="{035C1019-1460-4A84-BFDE-BABAB9760799}" dt="2024-10-14T04:15:10.783" v="2725" actId="26606"/>
          <ac:picMkLst>
            <pc:docMk/>
            <pc:sldMk cId="4207491498" sldId="268"/>
            <ac:picMk id="10" creationId="{B1981535-B5AA-4E0C-ACE5-925CC19B20FE}"/>
          </ac:picMkLst>
        </pc:picChg>
        <pc:picChg chg="add del">
          <ac:chgData name="alex sutton" userId="dc2aa524b4bb4e7a" providerId="LiveId" clId="{035C1019-1460-4A84-BFDE-BABAB9760799}" dt="2024-10-14T04:15:10.783" v="2725" actId="26606"/>
          <ac:picMkLst>
            <pc:docMk/>
            <pc:sldMk cId="4207491498" sldId="268"/>
            <ac:picMk id="12" creationId="{BF97D060-AA7E-4411-BA62-28BD1EBD55D6}"/>
          </ac:picMkLst>
        </pc:picChg>
        <pc:picChg chg="add del">
          <ac:chgData name="alex sutton" userId="dc2aa524b4bb4e7a" providerId="LiveId" clId="{035C1019-1460-4A84-BFDE-BABAB9760799}" dt="2024-10-14T04:15:10.783" v="2725" actId="26606"/>
          <ac:picMkLst>
            <pc:docMk/>
            <pc:sldMk cId="4207491498" sldId="268"/>
            <ac:picMk id="16" creationId="{FF3E25D7-C2F8-445D-AA42-C1163028DA68}"/>
          </ac:picMkLst>
        </pc:picChg>
        <pc:picChg chg="add del">
          <ac:chgData name="alex sutton" userId="dc2aa524b4bb4e7a" providerId="LiveId" clId="{035C1019-1460-4A84-BFDE-BABAB9760799}" dt="2024-10-14T04:15:12.837" v="2727" actId="26606"/>
          <ac:picMkLst>
            <pc:docMk/>
            <pc:sldMk cId="4207491498" sldId="268"/>
            <ac:picMk id="20" creationId="{D2FDF82E-EBD8-4EC5-AD10-CD9E70EE85CF}"/>
          </ac:picMkLst>
        </pc:picChg>
        <pc:picChg chg="add">
          <ac:chgData name="alex sutton" userId="dc2aa524b4bb4e7a" providerId="LiveId" clId="{035C1019-1460-4A84-BFDE-BABAB9760799}" dt="2024-10-14T04:15:12.886" v="2728" actId="26606"/>
          <ac:picMkLst>
            <pc:docMk/>
            <pc:sldMk cId="4207491498" sldId="268"/>
            <ac:picMk id="24" creationId="{B1981535-B5AA-4E0C-ACE5-925CC19B20FE}"/>
          </ac:picMkLst>
        </pc:picChg>
        <pc:picChg chg="add">
          <ac:chgData name="alex sutton" userId="dc2aa524b4bb4e7a" providerId="LiveId" clId="{035C1019-1460-4A84-BFDE-BABAB9760799}" dt="2024-10-14T04:15:12.886" v="2728" actId="26606"/>
          <ac:picMkLst>
            <pc:docMk/>
            <pc:sldMk cId="4207491498" sldId="268"/>
            <ac:picMk id="25" creationId="{BF97D060-AA7E-4411-BA62-28BD1EBD55D6}"/>
          </ac:picMkLst>
        </pc:picChg>
        <pc:picChg chg="add">
          <ac:chgData name="alex sutton" userId="dc2aa524b4bb4e7a" providerId="LiveId" clId="{035C1019-1460-4A84-BFDE-BABAB9760799}" dt="2024-10-14T04:15:12.886" v="2728" actId="26606"/>
          <ac:picMkLst>
            <pc:docMk/>
            <pc:sldMk cId="4207491498" sldId="268"/>
            <ac:picMk id="27" creationId="{FF3E25D7-C2F8-445D-AA42-C1163028DA68}"/>
          </ac:picMkLst>
        </pc:picChg>
      </pc:sldChg>
      <pc:sldChg chg="new del">
        <pc:chgData name="alex sutton" userId="dc2aa524b4bb4e7a" providerId="LiveId" clId="{035C1019-1460-4A84-BFDE-BABAB9760799}" dt="2024-10-14T04:31:15.724" v="2775" actId="47"/>
        <pc:sldMkLst>
          <pc:docMk/>
          <pc:sldMk cId="2199515812" sldId="269"/>
        </pc:sldMkLst>
      </pc:sldChg>
      <pc:sldChg chg="modSp new mod ord">
        <pc:chgData name="alex sutton" userId="dc2aa524b4bb4e7a" providerId="LiveId" clId="{035C1019-1460-4A84-BFDE-BABAB9760799}" dt="2024-10-14T04:48:03.070" v="3494" actId="313"/>
        <pc:sldMkLst>
          <pc:docMk/>
          <pc:sldMk cId="2843371472" sldId="270"/>
        </pc:sldMkLst>
        <pc:spChg chg="mod">
          <ac:chgData name="alex sutton" userId="dc2aa524b4bb4e7a" providerId="LiveId" clId="{035C1019-1460-4A84-BFDE-BABAB9760799}" dt="2024-10-14T04:29:44.046" v="2764" actId="20577"/>
          <ac:spMkLst>
            <pc:docMk/>
            <pc:sldMk cId="2843371472" sldId="270"/>
            <ac:spMk id="2" creationId="{422ED6EF-694C-4323-970F-7300075B517E}"/>
          </ac:spMkLst>
        </pc:spChg>
        <pc:spChg chg="mod">
          <ac:chgData name="alex sutton" userId="dc2aa524b4bb4e7a" providerId="LiveId" clId="{035C1019-1460-4A84-BFDE-BABAB9760799}" dt="2024-10-14T04:48:03.070" v="3494" actId="313"/>
          <ac:spMkLst>
            <pc:docMk/>
            <pc:sldMk cId="2843371472" sldId="270"/>
            <ac:spMk id="3" creationId="{A96383A5-792E-5043-47EE-CD148A757F4E}"/>
          </ac:spMkLst>
        </pc:spChg>
      </pc:sldChg>
      <pc:sldChg chg="modSp new mod">
        <pc:chgData name="alex sutton" userId="dc2aa524b4bb4e7a" providerId="LiveId" clId="{035C1019-1460-4A84-BFDE-BABAB9760799}" dt="2024-10-14T04:55:10.010" v="3881" actId="20577"/>
        <pc:sldMkLst>
          <pc:docMk/>
          <pc:sldMk cId="4177800372" sldId="271"/>
        </pc:sldMkLst>
        <pc:spChg chg="mod">
          <ac:chgData name="alex sutton" userId="dc2aa524b4bb4e7a" providerId="LiveId" clId="{035C1019-1460-4A84-BFDE-BABAB9760799}" dt="2024-10-14T04:46:49.998" v="3459" actId="20577"/>
          <ac:spMkLst>
            <pc:docMk/>
            <pc:sldMk cId="4177800372" sldId="271"/>
            <ac:spMk id="2" creationId="{36177300-21B3-8268-C7AA-1A45F94DF9EB}"/>
          </ac:spMkLst>
        </pc:spChg>
        <pc:spChg chg="mod">
          <ac:chgData name="alex sutton" userId="dc2aa524b4bb4e7a" providerId="LiveId" clId="{035C1019-1460-4A84-BFDE-BABAB9760799}" dt="2024-10-14T04:55:10.010" v="3881" actId="20577"/>
          <ac:spMkLst>
            <pc:docMk/>
            <pc:sldMk cId="4177800372" sldId="271"/>
            <ac:spMk id="3" creationId="{95BB4C4A-571C-8F42-B2BD-A351A250545B}"/>
          </ac:spMkLst>
        </pc:spChg>
      </pc:sldChg>
      <pc:sldChg chg="new del">
        <pc:chgData name="alex sutton" userId="dc2aa524b4bb4e7a" providerId="LiveId" clId="{035C1019-1460-4A84-BFDE-BABAB9760799}" dt="2024-10-14T18:30:25.620" v="3886" actId="47"/>
        <pc:sldMkLst>
          <pc:docMk/>
          <pc:sldMk cId="2631601254" sldId="272"/>
        </pc:sldMkLst>
      </pc:sldChg>
      <pc:sldChg chg="modSp new mod ord">
        <pc:chgData name="alex sutton" userId="dc2aa524b4bb4e7a" providerId="LiveId" clId="{035C1019-1460-4A84-BFDE-BABAB9760799}" dt="2024-10-14T18:39:33.651" v="4882" actId="33524"/>
        <pc:sldMkLst>
          <pc:docMk/>
          <pc:sldMk cId="1775097107" sldId="273"/>
        </pc:sldMkLst>
        <pc:spChg chg="mod">
          <ac:chgData name="alex sutton" userId="dc2aa524b4bb4e7a" providerId="LiveId" clId="{035C1019-1460-4A84-BFDE-BABAB9760799}" dt="2024-10-14T18:30:39.265" v="3913" actId="20577"/>
          <ac:spMkLst>
            <pc:docMk/>
            <pc:sldMk cId="1775097107" sldId="273"/>
            <ac:spMk id="2" creationId="{32DBED16-1551-D924-A9B3-2E2D46D42697}"/>
          </ac:spMkLst>
        </pc:spChg>
        <pc:spChg chg="mod">
          <ac:chgData name="alex sutton" userId="dc2aa524b4bb4e7a" providerId="LiveId" clId="{035C1019-1460-4A84-BFDE-BABAB9760799}" dt="2024-10-14T18:39:33.651" v="4882" actId="33524"/>
          <ac:spMkLst>
            <pc:docMk/>
            <pc:sldMk cId="1775097107" sldId="273"/>
            <ac:spMk id="3" creationId="{6D188791-E629-C66E-1970-9AE9C74FEA69}"/>
          </ac:spMkLst>
        </pc:spChg>
      </pc:sldChg>
      <pc:sldChg chg="addSp delSp modSp new mod">
        <pc:chgData name="alex sutton" userId="dc2aa524b4bb4e7a" providerId="LiveId" clId="{035C1019-1460-4A84-BFDE-BABAB9760799}" dt="2024-10-14T19:06:11.394" v="5489" actId="22"/>
        <pc:sldMkLst>
          <pc:docMk/>
          <pc:sldMk cId="719581807" sldId="274"/>
        </pc:sldMkLst>
        <pc:spChg chg="mod">
          <ac:chgData name="alex sutton" userId="dc2aa524b4bb4e7a" providerId="LiveId" clId="{035C1019-1460-4A84-BFDE-BABAB9760799}" dt="2024-10-14T18:30:46.781" v="3929" actId="20577"/>
          <ac:spMkLst>
            <pc:docMk/>
            <pc:sldMk cId="719581807" sldId="274"/>
            <ac:spMk id="2" creationId="{F70FFB41-17C9-9846-3511-3A549E59E66D}"/>
          </ac:spMkLst>
        </pc:spChg>
        <pc:spChg chg="mod">
          <ac:chgData name="alex sutton" userId="dc2aa524b4bb4e7a" providerId="LiveId" clId="{035C1019-1460-4A84-BFDE-BABAB9760799}" dt="2024-10-14T18:41:08.989" v="4887" actId="20577"/>
          <ac:spMkLst>
            <pc:docMk/>
            <pc:sldMk cId="719581807" sldId="274"/>
            <ac:spMk id="3" creationId="{30BDBB9D-F38A-01CE-6607-D0DCFEBF718F}"/>
          </ac:spMkLst>
        </pc:spChg>
        <pc:picChg chg="add del">
          <ac:chgData name="alex sutton" userId="dc2aa524b4bb4e7a" providerId="LiveId" clId="{035C1019-1460-4A84-BFDE-BABAB9760799}" dt="2024-10-14T19:06:11.394" v="5489" actId="22"/>
          <ac:picMkLst>
            <pc:docMk/>
            <pc:sldMk cId="719581807" sldId="274"/>
            <ac:picMk id="5" creationId="{0E9D7565-FCA6-49EA-327A-5E079B0C520A}"/>
          </ac:picMkLst>
        </pc:picChg>
      </pc:sldChg>
      <pc:sldChg chg="modSp new mod">
        <pc:chgData name="alex sutton" userId="dc2aa524b4bb4e7a" providerId="LiveId" clId="{035C1019-1460-4A84-BFDE-BABAB9760799}" dt="2024-10-14T18:46:50.893" v="5437" actId="20577"/>
        <pc:sldMkLst>
          <pc:docMk/>
          <pc:sldMk cId="2348832150" sldId="275"/>
        </pc:sldMkLst>
        <pc:spChg chg="mod">
          <ac:chgData name="alex sutton" userId="dc2aa524b4bb4e7a" providerId="LiveId" clId="{035C1019-1460-4A84-BFDE-BABAB9760799}" dt="2024-10-14T18:45:41.563" v="5098" actId="313"/>
          <ac:spMkLst>
            <pc:docMk/>
            <pc:sldMk cId="2348832150" sldId="275"/>
            <ac:spMk id="2" creationId="{583D39DE-C732-D52C-DC32-9374FC2543D3}"/>
          </ac:spMkLst>
        </pc:spChg>
        <pc:spChg chg="mod">
          <ac:chgData name="alex sutton" userId="dc2aa524b4bb4e7a" providerId="LiveId" clId="{035C1019-1460-4A84-BFDE-BABAB9760799}" dt="2024-10-14T18:46:50.893" v="5437" actId="20577"/>
          <ac:spMkLst>
            <pc:docMk/>
            <pc:sldMk cId="2348832150" sldId="275"/>
            <ac:spMk id="3" creationId="{A04D17EF-EAAD-D5E0-A311-33F5B66BE0A0}"/>
          </ac:spMkLst>
        </pc:spChg>
      </pc:sldChg>
      <pc:sldChg chg="new del">
        <pc:chgData name="alex sutton" userId="dc2aa524b4bb4e7a" providerId="LiveId" clId="{035C1019-1460-4A84-BFDE-BABAB9760799}" dt="2024-10-14T18:43:48.056" v="4889" actId="47"/>
        <pc:sldMkLst>
          <pc:docMk/>
          <pc:sldMk cId="4125483069" sldId="275"/>
        </pc:sldMkLst>
      </pc:sldChg>
      <pc:sldChg chg="addSp delSp modSp new mod ord setBg">
        <pc:chgData name="alex sutton" userId="dc2aa524b4bb4e7a" providerId="LiveId" clId="{035C1019-1460-4A84-BFDE-BABAB9760799}" dt="2024-10-14T18:56:40.699" v="5466"/>
        <pc:sldMkLst>
          <pc:docMk/>
          <pc:sldMk cId="784414548" sldId="276"/>
        </pc:sldMkLst>
        <pc:spChg chg="del">
          <ac:chgData name="alex sutton" userId="dc2aa524b4bb4e7a" providerId="LiveId" clId="{035C1019-1460-4A84-BFDE-BABAB9760799}" dt="2024-10-14T18:55:49.980" v="5460" actId="26606"/>
          <ac:spMkLst>
            <pc:docMk/>
            <pc:sldMk cId="784414548" sldId="276"/>
            <ac:spMk id="2" creationId="{FC339643-CF1B-BCF1-DD3B-A4BAB2117408}"/>
          </ac:spMkLst>
        </pc:spChg>
        <pc:spChg chg="del">
          <ac:chgData name="alex sutton" userId="dc2aa524b4bb4e7a" providerId="LiveId" clId="{035C1019-1460-4A84-BFDE-BABAB9760799}" dt="2024-10-14T18:55:49.980" v="5460" actId="26606"/>
          <ac:spMkLst>
            <pc:docMk/>
            <pc:sldMk cId="784414548" sldId="276"/>
            <ac:spMk id="3" creationId="{B710E554-243D-E648-0E49-DB2C41BE2CEB}"/>
          </ac:spMkLst>
        </pc:spChg>
        <pc:spChg chg="add">
          <ac:chgData name="alex sutton" userId="dc2aa524b4bb4e7a" providerId="LiveId" clId="{035C1019-1460-4A84-BFDE-BABAB9760799}" dt="2024-10-14T18:55:49.980" v="5460" actId="26606"/>
          <ac:spMkLst>
            <pc:docMk/>
            <pc:sldMk cId="784414548" sldId="276"/>
            <ac:spMk id="14" creationId="{DDDE267B-E820-4910-868D-BA40CFB936D7}"/>
          </ac:spMkLst>
        </pc:spChg>
        <pc:picChg chg="add mod">
          <ac:chgData name="alex sutton" userId="dc2aa524b4bb4e7a" providerId="LiveId" clId="{035C1019-1460-4A84-BFDE-BABAB9760799}" dt="2024-10-14T18:55:57.897" v="5464" actId="1076"/>
          <ac:picMkLst>
            <pc:docMk/>
            <pc:sldMk cId="784414548" sldId="276"/>
            <ac:picMk id="5" creationId="{024BB722-D8FE-872A-4CFC-2097EBDAF5FC}"/>
          </ac:picMkLst>
        </pc:picChg>
        <pc:picChg chg="add">
          <ac:chgData name="alex sutton" userId="dc2aa524b4bb4e7a" providerId="LiveId" clId="{035C1019-1460-4A84-BFDE-BABAB9760799}" dt="2024-10-14T18:55:49.980" v="5460" actId="26606"/>
          <ac:picMkLst>
            <pc:docMk/>
            <pc:sldMk cId="784414548" sldId="276"/>
            <ac:picMk id="10" creationId="{B1981535-B5AA-4E0C-ACE5-925CC19B20FE}"/>
          </ac:picMkLst>
        </pc:picChg>
        <pc:picChg chg="add">
          <ac:chgData name="alex sutton" userId="dc2aa524b4bb4e7a" providerId="LiveId" clId="{035C1019-1460-4A84-BFDE-BABAB9760799}" dt="2024-10-14T18:55:49.980" v="5460" actId="26606"/>
          <ac:picMkLst>
            <pc:docMk/>
            <pc:sldMk cId="784414548" sldId="276"/>
            <ac:picMk id="12" creationId="{BF97D060-AA7E-4411-BA62-28BD1EBD55D6}"/>
          </ac:picMkLst>
        </pc:picChg>
        <pc:picChg chg="add">
          <ac:chgData name="alex sutton" userId="dc2aa524b4bb4e7a" providerId="LiveId" clId="{035C1019-1460-4A84-BFDE-BABAB9760799}" dt="2024-10-14T18:55:49.980" v="5460" actId="26606"/>
          <ac:picMkLst>
            <pc:docMk/>
            <pc:sldMk cId="784414548" sldId="276"/>
            <ac:picMk id="16" creationId="{FF3E25D7-C2F8-445D-AA42-C1163028DA68}"/>
          </ac:picMkLst>
        </pc:picChg>
      </pc:sldChg>
      <pc:sldChg chg="addSp delSp modSp add mod ord setBg delDesignElem">
        <pc:chgData name="alex sutton" userId="dc2aa524b4bb4e7a" providerId="LiveId" clId="{035C1019-1460-4A84-BFDE-BABAB9760799}" dt="2024-10-14T18:58:25.157" v="5478" actId="26606"/>
        <pc:sldMkLst>
          <pc:docMk/>
          <pc:sldMk cId="4098597438" sldId="277"/>
        </pc:sldMkLst>
        <pc:spChg chg="mod">
          <ac:chgData name="alex sutton" userId="dc2aa524b4bb4e7a" providerId="LiveId" clId="{035C1019-1460-4A84-BFDE-BABAB9760799}" dt="2024-10-14T18:58:25.157" v="5478" actId="26606"/>
          <ac:spMkLst>
            <pc:docMk/>
            <pc:sldMk cId="4098597438" sldId="277"/>
            <ac:spMk id="2" creationId="{4F3661AA-9077-8A3B-20BD-97856C9C79BD}"/>
          </ac:spMkLst>
        </pc:spChg>
        <pc:spChg chg="mod">
          <ac:chgData name="alex sutton" userId="dc2aa524b4bb4e7a" providerId="LiveId" clId="{035C1019-1460-4A84-BFDE-BABAB9760799}" dt="2024-10-14T18:58:25.157" v="5478" actId="26606"/>
          <ac:spMkLst>
            <pc:docMk/>
            <pc:sldMk cId="4098597438" sldId="277"/>
            <ac:spMk id="3" creationId="{1EEA1176-915A-1933-8FBD-FF5C4E871D75}"/>
          </ac:spMkLst>
        </pc:spChg>
        <pc:spChg chg="add del">
          <ac:chgData name="alex sutton" userId="dc2aa524b4bb4e7a" providerId="LiveId" clId="{035C1019-1460-4A84-BFDE-BABAB9760799}" dt="2024-10-14T18:58:25.137" v="5477" actId="26606"/>
          <ac:spMkLst>
            <pc:docMk/>
            <pc:sldMk cId="4098597438" sldId="277"/>
            <ac:spMk id="11" creationId="{6E3254AE-C4CD-426D-A6E8-7FA13B0F889C}"/>
          </ac:spMkLst>
        </pc:spChg>
        <pc:spChg chg="del">
          <ac:chgData name="alex sutton" userId="dc2aa524b4bb4e7a" providerId="LiveId" clId="{035C1019-1460-4A84-BFDE-BABAB9760799}" dt="2024-10-14T18:58:11.169" v="5468"/>
          <ac:spMkLst>
            <pc:docMk/>
            <pc:sldMk cId="4098597438" sldId="277"/>
            <ac:spMk id="14" creationId="{6E3254AE-C4CD-426D-A6E8-7FA13B0F889C}"/>
          </ac:spMkLst>
        </pc:spChg>
        <pc:spChg chg="add">
          <ac:chgData name="alex sutton" userId="dc2aa524b4bb4e7a" providerId="LiveId" clId="{035C1019-1460-4A84-BFDE-BABAB9760799}" dt="2024-10-14T18:58:25.157" v="5478" actId="26606"/>
          <ac:spMkLst>
            <pc:docMk/>
            <pc:sldMk cId="4098597438" sldId="277"/>
            <ac:spMk id="16" creationId="{48FE65CB-EFD8-497D-A30A-093E20EACB05}"/>
          </ac:spMkLst>
        </pc:spChg>
        <pc:picChg chg="del">
          <ac:chgData name="alex sutton" userId="dc2aa524b4bb4e7a" providerId="LiveId" clId="{035C1019-1460-4A84-BFDE-BABAB9760799}" dt="2024-10-14T18:58:21.284" v="5475" actId="478"/>
          <ac:picMkLst>
            <pc:docMk/>
            <pc:sldMk cId="4098597438" sldId="277"/>
            <ac:picMk id="5" creationId="{0E7E2923-A2DE-D4B7-15D3-1FAD638AE9E9}"/>
          </ac:picMkLst>
        </pc:picChg>
        <pc:picChg chg="add mod ord">
          <ac:chgData name="alex sutton" userId="dc2aa524b4bb4e7a" providerId="LiveId" clId="{035C1019-1460-4A84-BFDE-BABAB9760799}" dt="2024-10-14T18:58:25.157" v="5478" actId="26606"/>
          <ac:picMkLst>
            <pc:docMk/>
            <pc:sldMk cId="4098597438" sldId="277"/>
            <ac:picMk id="6" creationId="{D8938E4C-7A52-5132-651C-AA8A6D892B90}"/>
          </ac:picMkLst>
        </pc:picChg>
        <pc:picChg chg="add del">
          <ac:chgData name="alex sutton" userId="dc2aa524b4bb4e7a" providerId="LiveId" clId="{035C1019-1460-4A84-BFDE-BABAB9760799}" dt="2024-10-14T18:58:25.137" v="5477" actId="26606"/>
          <ac:picMkLst>
            <pc:docMk/>
            <pc:sldMk cId="4098597438" sldId="277"/>
            <ac:picMk id="13" creationId="{F5C53434-A0C7-4A81-8EB0-D460DAD9BB65}"/>
          </ac:picMkLst>
        </pc:picChg>
        <pc:picChg chg="del">
          <ac:chgData name="alex sutton" userId="dc2aa524b4bb4e7a" providerId="LiveId" clId="{035C1019-1460-4A84-BFDE-BABAB9760799}" dt="2024-10-14T18:58:11.169" v="5468"/>
          <ac:picMkLst>
            <pc:docMk/>
            <pc:sldMk cId="4098597438" sldId="277"/>
            <ac:picMk id="15" creationId="{F5C53434-A0C7-4A81-8EB0-D460DAD9BB65}"/>
          </ac:picMkLst>
        </pc:picChg>
        <pc:picChg chg="add">
          <ac:chgData name="alex sutton" userId="dc2aa524b4bb4e7a" providerId="LiveId" clId="{035C1019-1460-4A84-BFDE-BABAB9760799}" dt="2024-10-14T18:58:25.157" v="5478" actId="26606"/>
          <ac:picMkLst>
            <pc:docMk/>
            <pc:sldMk cId="4098597438" sldId="277"/>
            <ac:picMk id="17" creationId="{E3265C2A-0A58-43AD-A406-8F4478E28758}"/>
          </ac:picMkLst>
        </pc:picChg>
      </pc:sldChg>
      <pc:sldChg chg="addSp delSp modSp new mod setBg setClrOvrMap">
        <pc:chgData name="alex sutton" userId="dc2aa524b4bb4e7a" providerId="LiveId" clId="{035C1019-1460-4A84-BFDE-BABAB9760799}" dt="2024-10-14T19:00:12.762" v="5486" actId="26606"/>
        <pc:sldMkLst>
          <pc:docMk/>
          <pc:sldMk cId="2105839602" sldId="278"/>
        </pc:sldMkLst>
        <pc:spChg chg="del mod ord">
          <ac:chgData name="alex sutton" userId="dc2aa524b4bb4e7a" providerId="LiveId" clId="{035C1019-1460-4A84-BFDE-BABAB9760799}" dt="2024-10-14T19:00:08.289" v="5485" actId="26606"/>
          <ac:spMkLst>
            <pc:docMk/>
            <pc:sldMk cId="2105839602" sldId="278"/>
            <ac:spMk id="2" creationId="{2F3E1A19-7FB4-A1B8-4444-AE5240BF4705}"/>
          </ac:spMkLst>
        </pc:spChg>
        <pc:spChg chg="del mod ord">
          <ac:chgData name="alex sutton" userId="dc2aa524b4bb4e7a" providerId="LiveId" clId="{035C1019-1460-4A84-BFDE-BABAB9760799}" dt="2024-10-14T19:00:08.289" v="5485" actId="26606"/>
          <ac:spMkLst>
            <pc:docMk/>
            <pc:sldMk cId="2105839602" sldId="278"/>
            <ac:spMk id="3" creationId="{F0CF1B13-FC20-1C05-C811-64D1446D9ABC}"/>
          </ac:spMkLst>
        </pc:spChg>
        <pc:spChg chg="add del">
          <ac:chgData name="alex sutton" userId="dc2aa524b4bb4e7a" providerId="LiveId" clId="{035C1019-1460-4A84-BFDE-BABAB9760799}" dt="2024-10-14T19:00:07.149" v="5482" actId="26606"/>
          <ac:spMkLst>
            <pc:docMk/>
            <pc:sldMk cId="2105839602" sldId="278"/>
            <ac:spMk id="10" creationId="{48FE65CB-EFD8-497D-A30A-093E20EACB05}"/>
          </ac:spMkLst>
        </pc:spChg>
        <pc:spChg chg="add del">
          <ac:chgData name="alex sutton" userId="dc2aa524b4bb4e7a" providerId="LiveId" clId="{035C1019-1460-4A84-BFDE-BABAB9760799}" dt="2024-10-14T19:00:08.264" v="5484" actId="26606"/>
          <ac:spMkLst>
            <pc:docMk/>
            <pc:sldMk cId="2105839602" sldId="278"/>
            <ac:spMk id="14" creationId="{48FE65CB-EFD8-497D-A30A-093E20EACB05}"/>
          </ac:spMkLst>
        </pc:spChg>
        <pc:spChg chg="add">
          <ac:chgData name="alex sutton" userId="dc2aa524b4bb4e7a" providerId="LiveId" clId="{035C1019-1460-4A84-BFDE-BABAB9760799}" dt="2024-10-14T19:00:12.762" v="5486" actId="26606"/>
          <ac:spMkLst>
            <pc:docMk/>
            <pc:sldMk cId="2105839602" sldId="278"/>
            <ac:spMk id="27" creationId="{57E607C4-A0A1-44FA-981D-EA3B81396361}"/>
          </ac:spMkLst>
        </pc:spChg>
        <pc:picChg chg="add mod ord">
          <ac:chgData name="alex sutton" userId="dc2aa524b4bb4e7a" providerId="LiveId" clId="{035C1019-1460-4A84-BFDE-BABAB9760799}" dt="2024-10-14T19:00:12.762" v="5486" actId="26606"/>
          <ac:picMkLst>
            <pc:docMk/>
            <pc:sldMk cId="2105839602" sldId="278"/>
            <ac:picMk id="5" creationId="{51831765-E0C2-9558-DDA0-B14E7E00D96B}"/>
          </ac:picMkLst>
        </pc:picChg>
        <pc:picChg chg="add del">
          <ac:chgData name="alex sutton" userId="dc2aa524b4bb4e7a" providerId="LiveId" clId="{035C1019-1460-4A84-BFDE-BABAB9760799}" dt="2024-10-14T19:00:07.149" v="5482" actId="26606"/>
          <ac:picMkLst>
            <pc:docMk/>
            <pc:sldMk cId="2105839602" sldId="278"/>
            <ac:picMk id="12" creationId="{00E374F5-52B2-4260-8B1C-54237931F069}"/>
          </ac:picMkLst>
        </pc:picChg>
        <pc:picChg chg="add del">
          <ac:chgData name="alex sutton" userId="dc2aa524b4bb4e7a" providerId="LiveId" clId="{035C1019-1460-4A84-BFDE-BABAB9760799}" dt="2024-10-14T19:00:08.264" v="5484" actId="26606"/>
          <ac:picMkLst>
            <pc:docMk/>
            <pc:sldMk cId="2105839602" sldId="278"/>
            <ac:picMk id="15" creationId="{E3265C2A-0A58-43AD-A406-8F4478E28758}"/>
          </ac:picMkLst>
        </pc:picChg>
        <pc:picChg chg="add del">
          <ac:chgData name="alex sutton" userId="dc2aa524b4bb4e7a" providerId="LiveId" clId="{035C1019-1460-4A84-BFDE-BABAB9760799}" dt="2024-10-14T19:00:12.762" v="5486" actId="26606"/>
          <ac:picMkLst>
            <pc:docMk/>
            <pc:sldMk cId="2105839602" sldId="278"/>
            <ac:picMk id="17" creationId="{93274B0C-1CB3-4AA4-A183-20B7FE5DB1D2}"/>
          </ac:picMkLst>
        </pc:picChg>
        <pc:picChg chg="add del">
          <ac:chgData name="alex sutton" userId="dc2aa524b4bb4e7a" providerId="LiveId" clId="{035C1019-1460-4A84-BFDE-BABAB9760799}" dt="2024-10-14T19:00:12.762" v="5486" actId="26606"/>
          <ac:picMkLst>
            <pc:docMk/>
            <pc:sldMk cId="2105839602" sldId="278"/>
            <ac:picMk id="18" creationId="{2E640319-3BB6-49BF-BAF4-D63FEC73E146}"/>
          </ac:picMkLst>
        </pc:picChg>
        <pc:picChg chg="add">
          <ac:chgData name="alex sutton" userId="dc2aa524b4bb4e7a" providerId="LiveId" clId="{035C1019-1460-4A84-BFDE-BABAB9760799}" dt="2024-10-14T19:00:12.762" v="5486" actId="26606"/>
          <ac:picMkLst>
            <pc:docMk/>
            <pc:sldMk cId="2105839602" sldId="278"/>
            <ac:picMk id="23" creationId="{B1981535-B5AA-4E0C-ACE5-925CC19B20FE}"/>
          </ac:picMkLst>
        </pc:picChg>
        <pc:picChg chg="add">
          <ac:chgData name="alex sutton" userId="dc2aa524b4bb4e7a" providerId="LiveId" clId="{035C1019-1460-4A84-BFDE-BABAB9760799}" dt="2024-10-14T19:00:12.762" v="5486" actId="26606"/>
          <ac:picMkLst>
            <pc:docMk/>
            <pc:sldMk cId="2105839602" sldId="278"/>
            <ac:picMk id="25" creationId="{BF97D060-AA7E-4411-BA62-28BD1EBD55D6}"/>
          </ac:picMkLst>
        </pc:picChg>
        <pc:picChg chg="add">
          <ac:chgData name="alex sutton" userId="dc2aa524b4bb4e7a" providerId="LiveId" clId="{035C1019-1460-4A84-BFDE-BABAB9760799}" dt="2024-10-14T19:00:12.762" v="5486" actId="26606"/>
          <ac:picMkLst>
            <pc:docMk/>
            <pc:sldMk cId="2105839602" sldId="278"/>
            <ac:picMk id="29" creationId="{08D97526-B9D9-4257-B6A9-9D7988974929}"/>
          </ac:picMkLst>
        </pc:picChg>
      </pc:sldChg>
      <pc:sldChg chg="addSp delSp add del setBg delDesignElem">
        <pc:chgData name="alex sutton" userId="dc2aa524b4bb4e7a" providerId="LiveId" clId="{035C1019-1460-4A84-BFDE-BABAB9760799}" dt="2024-10-14T18:58:15.463" v="5473"/>
        <pc:sldMkLst>
          <pc:docMk/>
          <pc:sldMk cId="4147240979" sldId="278"/>
        </pc:sldMkLst>
        <pc:spChg chg="add del">
          <ac:chgData name="alex sutton" userId="dc2aa524b4bb4e7a" providerId="LiveId" clId="{035C1019-1460-4A84-BFDE-BABAB9760799}" dt="2024-10-14T18:58:15.463" v="5473"/>
          <ac:spMkLst>
            <pc:docMk/>
            <pc:sldMk cId="4147240979" sldId="278"/>
            <ac:spMk id="14" creationId="{6E3254AE-C4CD-426D-A6E8-7FA13B0F889C}"/>
          </ac:spMkLst>
        </pc:spChg>
        <pc:picChg chg="add del">
          <ac:chgData name="alex sutton" userId="dc2aa524b4bb4e7a" providerId="LiveId" clId="{035C1019-1460-4A84-BFDE-BABAB9760799}" dt="2024-10-14T18:58:15.463" v="5473"/>
          <ac:picMkLst>
            <pc:docMk/>
            <pc:sldMk cId="4147240979" sldId="278"/>
            <ac:picMk id="15" creationId="{F5C53434-A0C7-4A81-8EB0-D460DAD9BB65}"/>
          </ac:picMkLst>
        </pc:picChg>
      </pc:sldChg>
      <pc:sldChg chg="addSp delSp modSp new mod ord setBg">
        <pc:chgData name="alex sutton" userId="dc2aa524b4bb4e7a" providerId="LiveId" clId="{035C1019-1460-4A84-BFDE-BABAB9760799}" dt="2024-10-14T19:08:10.775" v="5499"/>
        <pc:sldMkLst>
          <pc:docMk/>
          <pc:sldMk cId="1043590273" sldId="279"/>
        </pc:sldMkLst>
        <pc:spChg chg="mod ord">
          <ac:chgData name="alex sutton" userId="dc2aa524b4bb4e7a" providerId="LiveId" clId="{035C1019-1460-4A84-BFDE-BABAB9760799}" dt="2024-10-14T19:06:19.074" v="5497" actId="26606"/>
          <ac:spMkLst>
            <pc:docMk/>
            <pc:sldMk cId="1043590273" sldId="279"/>
            <ac:spMk id="2" creationId="{FE08DBBD-3A2C-9646-D377-817941845AB8}"/>
          </ac:spMkLst>
        </pc:spChg>
        <pc:spChg chg="del">
          <ac:chgData name="alex sutton" userId="dc2aa524b4bb4e7a" providerId="LiveId" clId="{035C1019-1460-4A84-BFDE-BABAB9760799}" dt="2024-10-14T19:06:17.570" v="5496" actId="22"/>
          <ac:spMkLst>
            <pc:docMk/>
            <pc:sldMk cId="1043590273" sldId="279"/>
            <ac:spMk id="3" creationId="{D9E4D5F0-9000-C779-8947-138818CAB132}"/>
          </ac:spMkLst>
        </pc:spChg>
        <pc:spChg chg="add">
          <ac:chgData name="alex sutton" userId="dc2aa524b4bb4e7a" providerId="LiveId" clId="{035C1019-1460-4A84-BFDE-BABAB9760799}" dt="2024-10-14T19:06:19.074" v="5497" actId="26606"/>
          <ac:spMkLst>
            <pc:docMk/>
            <pc:sldMk cId="1043590273" sldId="279"/>
            <ac:spMk id="14" creationId="{45873676-3D69-48B0-BA02-D759766A90D7}"/>
          </ac:spMkLst>
        </pc:spChg>
        <pc:picChg chg="add mod ord">
          <ac:chgData name="alex sutton" userId="dc2aa524b4bb4e7a" providerId="LiveId" clId="{035C1019-1460-4A84-BFDE-BABAB9760799}" dt="2024-10-14T19:06:19.074" v="5497" actId="26606"/>
          <ac:picMkLst>
            <pc:docMk/>
            <pc:sldMk cId="1043590273" sldId="279"/>
            <ac:picMk id="5" creationId="{03512FBA-377B-A1CF-8DFE-2612CB3B2676}"/>
          </ac:picMkLst>
        </pc:picChg>
        <pc:picChg chg="add">
          <ac:chgData name="alex sutton" userId="dc2aa524b4bb4e7a" providerId="LiveId" clId="{035C1019-1460-4A84-BFDE-BABAB9760799}" dt="2024-10-14T19:06:19.074" v="5497" actId="26606"/>
          <ac:picMkLst>
            <pc:docMk/>
            <pc:sldMk cId="1043590273" sldId="279"/>
            <ac:picMk id="10" creationId="{22790EC5-ACA7-4536-8066-B60199F3C6DF}"/>
          </ac:picMkLst>
        </pc:picChg>
        <pc:picChg chg="add">
          <ac:chgData name="alex sutton" userId="dc2aa524b4bb4e7a" providerId="LiveId" clId="{035C1019-1460-4A84-BFDE-BABAB9760799}" dt="2024-10-14T19:06:19.074" v="5497" actId="26606"/>
          <ac:picMkLst>
            <pc:docMk/>
            <pc:sldMk cId="1043590273" sldId="279"/>
            <ac:picMk id="12" creationId="{CAD20AEA-7CAF-4A83-BE2E-EAF010B8B7FC}"/>
          </ac:picMkLst>
        </pc:picChg>
        <pc:picChg chg="add">
          <ac:chgData name="alex sutton" userId="dc2aa524b4bb4e7a" providerId="LiveId" clId="{035C1019-1460-4A84-BFDE-BABAB9760799}" dt="2024-10-14T19:06:19.074" v="5497" actId="26606"/>
          <ac:picMkLst>
            <pc:docMk/>
            <pc:sldMk cId="1043590273" sldId="279"/>
            <ac:picMk id="16" creationId="{248E96D7-6599-4607-9958-FD9E1000131D}"/>
          </ac:picMkLst>
        </pc:picChg>
        <pc:picChg chg="add">
          <ac:chgData name="alex sutton" userId="dc2aa524b4bb4e7a" providerId="LiveId" clId="{035C1019-1460-4A84-BFDE-BABAB9760799}" dt="2024-10-14T19:06:19.074" v="5497" actId="26606"/>
          <ac:picMkLst>
            <pc:docMk/>
            <pc:sldMk cId="1043590273" sldId="279"/>
            <ac:picMk id="20" creationId="{3CA8EEE2-DA9A-4635-9B41-33EB565145F4}"/>
          </ac:picMkLst>
        </pc:picChg>
        <pc:cxnChg chg="add">
          <ac:chgData name="alex sutton" userId="dc2aa524b4bb4e7a" providerId="LiveId" clId="{035C1019-1460-4A84-BFDE-BABAB9760799}" dt="2024-10-14T19:06:19.074" v="5497" actId="26606"/>
          <ac:cxnSpMkLst>
            <pc:docMk/>
            <pc:sldMk cId="1043590273" sldId="279"/>
            <ac:cxnSpMk id="18" creationId="{99478AA5-D1D0-4B5E-9FDE-6F55026DA30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Beta methylation is a value from 0-1, 0 indicating no copies of a specific site are methylated, and 1 indicating all were.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9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cell enrichment in immune enriched (fig. 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6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41588-022-01061-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onductor.org/packages/release/bioc/html/minfi.html" TargetMode="External"/><Relationship Id="rId2" Type="http://schemas.openxmlformats.org/officeDocument/2006/relationships/hyperlink" Target="https://bioconductor.org/packages/release/bioc/html/sesam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en-US" sz="27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Meningioma DNA methylation groups identify biological drivers and therapeutic vulnerabilities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>
            <a:normAutofit/>
          </a:bodyPr>
          <a:lstStyle/>
          <a:p>
            <a:r>
              <a:rPr lang="en-US" sz="1600" dirty="0"/>
              <a:t>Alexander Sutton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D741D23-F9FA-116E-C568-FF4DD70F3D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90740" y="3214435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cap="none" dirty="0">
                <a:solidFill>
                  <a:srgbClr val="00B050"/>
                </a:solidFill>
              </a:rPr>
              <a:t>Most understandable format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6F03C-F5AE-5740-C742-40E944E4937B}"/>
              </a:ext>
            </a:extLst>
          </p:cNvPr>
          <p:cNvSpPr txBox="1"/>
          <p:nvPr/>
        </p:nvSpPr>
        <p:spPr>
          <a:xfrm>
            <a:off x="8690740" y="73493"/>
            <a:ext cx="4074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General Methylation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937FF-CA51-9660-1C58-F7A3FF760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1" y="370502"/>
            <a:ext cx="8620949" cy="61169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E993E0-CD96-2105-6B02-938A4B6E2879}"/>
              </a:ext>
            </a:extLst>
          </p:cNvPr>
          <p:cNvSpPr/>
          <p:nvPr/>
        </p:nvSpPr>
        <p:spPr>
          <a:xfrm>
            <a:off x="6450583" y="2098866"/>
            <a:ext cx="2063593" cy="245160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FFC93-3A38-A84E-7596-9B085362EA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743234" y="105000"/>
            <a:ext cx="6705532" cy="66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9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DD86D-1A77-8B25-018B-7EB34C9E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1645631"/>
            <a:ext cx="6909479" cy="3575655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D741D23-F9FA-116E-C568-FF4DD70F3D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cap="none" dirty="0"/>
              <a:t>More aggressive tumors display less NF2 genes and less Merlin expression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6F03C-F5AE-5740-C742-40E944E4937B}"/>
              </a:ext>
            </a:extLst>
          </p:cNvPr>
          <p:cNvSpPr txBox="1"/>
          <p:nvPr/>
        </p:nvSpPr>
        <p:spPr>
          <a:xfrm>
            <a:off x="8914260" y="680275"/>
            <a:ext cx="4074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+mj-lt"/>
              </a:rPr>
              <a:t>NF2/Merlin Methylation</a:t>
            </a:r>
          </a:p>
        </p:txBody>
      </p:sp>
    </p:spTree>
    <p:extLst>
      <p:ext uri="{BB962C8B-B14F-4D97-AF65-F5344CB8AC3E}">
        <p14:creationId xmlns:p14="http://schemas.microsoft.com/office/powerpoint/2010/main" val="8631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9A16A-2FBC-5E9B-F153-58679192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61" y="340242"/>
            <a:ext cx="4328819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Immune enriched meningioma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5" name="Content Placeholder 4" descr="A diagram of different types of cells&#10;&#10;Description automatically generated">
            <a:extLst>
              <a:ext uri="{FF2B5EF4-FFF2-40B4-BE49-F238E27FC236}">
                <a16:creationId xmlns:a16="http://schemas.microsoft.com/office/drawing/2014/main" id="{6CD8A691-9FFA-D68E-FDEB-7182C905EE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/>
          <a:stretch>
            <a:fillRect/>
          </a:stretch>
        </p:blipFill>
        <p:spPr>
          <a:xfrm>
            <a:off x="6314177" y="948266"/>
            <a:ext cx="4695970" cy="47434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3B65D7-6A35-BF3B-567A-71CF755FFD2C}"/>
              </a:ext>
            </a:extLst>
          </p:cNvPr>
          <p:cNvSpPr txBox="1"/>
          <p:nvPr/>
        </p:nvSpPr>
        <p:spPr>
          <a:xfrm>
            <a:off x="1298222" y="3142318"/>
            <a:ext cx="4442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expression in polymorphic HLA locus via copy number amplification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responsible for immune infiltration</a:t>
            </a:r>
          </a:p>
        </p:txBody>
      </p:sp>
    </p:spTree>
    <p:extLst>
      <p:ext uri="{BB962C8B-B14F-4D97-AF65-F5344CB8AC3E}">
        <p14:creationId xmlns:p14="http://schemas.microsoft.com/office/powerpoint/2010/main" val="293296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diagram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F8D59D6D-322C-C00C-79D1-1F7B209D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971" y="1594230"/>
            <a:ext cx="7450846" cy="36695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18E55B2-34FC-85C8-1347-9B47ED636D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cap="none" dirty="0"/>
              <a:t>Amplification:</a:t>
            </a:r>
          </a:p>
          <a:p>
            <a:pPr marL="742950" lvl="1" indent="-285750"/>
            <a:r>
              <a:rPr lang="en-US" sz="1600" cap="none" dirty="0"/>
              <a:t>Merlin-intact (11%, n=21/192)</a:t>
            </a:r>
          </a:p>
          <a:p>
            <a:pPr marL="742950" lvl="1" indent="-285750"/>
            <a:r>
              <a:rPr lang="en-US" sz="1600" cap="none" dirty="0">
                <a:solidFill>
                  <a:srgbClr val="00B050"/>
                </a:solidFill>
              </a:rPr>
              <a:t>Immune enriched (17%, n=37/216)</a:t>
            </a:r>
          </a:p>
          <a:p>
            <a:pPr marL="742950" lvl="1" indent="-285750"/>
            <a:r>
              <a:rPr lang="en-US" sz="1600" cap="none" dirty="0"/>
              <a:t>Hypermitotic (12%, n=12/157)</a:t>
            </a:r>
            <a:r>
              <a:rPr lang="en-US" sz="1600" cap="none" dirty="0">
                <a:solidFill>
                  <a:srgbClr val="FF0000"/>
                </a:solidFill>
              </a:rPr>
              <a:t>****</a:t>
            </a:r>
          </a:p>
          <a:p>
            <a:pPr marL="1200150" lvl="2" indent="-285750"/>
            <a:r>
              <a:rPr lang="en-US" sz="1400" cap="none" dirty="0">
                <a:solidFill>
                  <a:srgbClr val="FF0000"/>
                </a:solidFill>
              </a:rPr>
              <a:t>Should be 7.6%!!!</a:t>
            </a:r>
          </a:p>
          <a:p>
            <a:pPr marL="742950" lvl="1" indent="-285750"/>
            <a:endParaRPr lang="en-US" sz="1600" dirty="0">
              <a:solidFill>
                <a:srgbClr val="FF0000"/>
              </a:solidFill>
            </a:endParaRPr>
          </a:p>
          <a:p>
            <a:pPr marL="742950" lvl="1" indent="-285750"/>
            <a:r>
              <a:rPr lang="en-US" sz="1600" cap="none" dirty="0"/>
              <a:t>Present in 77% of immune enriched.</a:t>
            </a:r>
          </a:p>
          <a:p>
            <a:pPr marL="742950" lvl="1" indent="-285750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FC1E0-2770-D4EE-5FC1-B59BA332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HLA gene locus</a:t>
            </a:r>
          </a:p>
        </p:txBody>
      </p:sp>
    </p:spTree>
    <p:extLst>
      <p:ext uri="{BB962C8B-B14F-4D97-AF65-F5344CB8AC3E}">
        <p14:creationId xmlns:p14="http://schemas.microsoft.com/office/powerpoint/2010/main" val="256613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4BB722-D8FE-872A-4CFC-2097EBDAF5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600460" y="387880"/>
            <a:ext cx="6991080" cy="60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1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F3F9620-B492-499F-B279-C43A5FC22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9C663E-9BA6-4496-BC9B-93FF2283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7"/>
          <a:stretch/>
        </p:blipFill>
        <p:spPr>
          <a:xfrm>
            <a:off x="0" y="0"/>
            <a:ext cx="12192000" cy="3651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ECCFF1-0975-81A6-1D92-4BF0C722C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3" y="2693412"/>
            <a:ext cx="11314175" cy="353568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F28EC2-7576-4063-8685-C3F01C33E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0" r="21258"/>
          <a:stretch/>
        </p:blipFill>
        <p:spPr>
          <a:xfrm>
            <a:off x="0" y="4238951"/>
            <a:ext cx="9600237" cy="2619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1F0DBF-455A-604F-7F47-21C366BF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09" y="-66008"/>
            <a:ext cx="3748035" cy="3157027"/>
          </a:xfrm>
        </p:spPr>
        <p:txBody>
          <a:bodyPr>
            <a:normAutofit/>
          </a:bodyPr>
          <a:lstStyle/>
          <a:p>
            <a:r>
              <a:rPr lang="en-US" dirty="0"/>
              <a:t>Hypermitotic meningioma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5768D2-47BA-8723-60E0-BB71D54E66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2724" y="618519"/>
            <a:ext cx="7104186" cy="3157026"/>
          </a:xfrm>
        </p:spPr>
        <p:txBody>
          <a:bodyPr>
            <a:normAutofit/>
          </a:bodyPr>
          <a:lstStyle/>
          <a:p>
            <a:r>
              <a:rPr lang="en-US" sz="1800" cap="none" dirty="0"/>
              <a:t>Ki-67- Cell division marker</a:t>
            </a:r>
          </a:p>
          <a:p>
            <a:r>
              <a:rPr lang="en-US" sz="1800" cap="none" dirty="0"/>
              <a:t>FOXM1- Oncogene, marker for meningioma recurrence, drives immunity to cytotoxic therapies</a:t>
            </a:r>
          </a:p>
          <a:p>
            <a:r>
              <a:rPr lang="en-US" sz="1800" cap="none" dirty="0"/>
              <a:t>CDKN2A/B- Tumor suppressor</a:t>
            </a:r>
          </a:p>
          <a:p>
            <a:pPr lvl="1"/>
            <a:r>
              <a:rPr lang="en-US" sz="1600" cap="none" dirty="0"/>
              <a:t>Both are relatively uncommon within group</a:t>
            </a:r>
          </a:p>
        </p:txBody>
      </p:sp>
    </p:spTree>
    <p:extLst>
      <p:ext uri="{BB962C8B-B14F-4D97-AF65-F5344CB8AC3E}">
        <p14:creationId xmlns:p14="http://schemas.microsoft.com/office/powerpoint/2010/main" val="297257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28B170-B7BC-4BDA-AF69-28A89C4F8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E83EB6-8EC4-F362-6183-AAA934309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312" y="1458435"/>
            <a:ext cx="4633861" cy="3382716"/>
          </a:xfrm>
          <a:prstGeom prst="roundRect">
            <a:avLst>
              <a:gd name="adj" fmla="val 6784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1E8C82-833C-4573-807A-A01BED37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A525DC-F28B-EDC1-9E42-75DA4894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71503"/>
            <a:ext cx="6564205" cy="1573863"/>
          </a:xfrm>
        </p:spPr>
        <p:txBody>
          <a:bodyPr>
            <a:normAutofit/>
          </a:bodyPr>
          <a:lstStyle/>
          <a:p>
            <a:r>
              <a:rPr lang="en-US" dirty="0"/>
              <a:t>Hypermitotic common dysregulation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9505CD-5546-D94B-1A9C-87E914A87D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6026522" cy="3881309"/>
          </a:xfrm>
        </p:spPr>
        <p:txBody>
          <a:bodyPr>
            <a:normAutofit/>
          </a:bodyPr>
          <a:lstStyle/>
          <a:p>
            <a:r>
              <a:rPr lang="en-US" cap="none" dirty="0"/>
              <a:t>USF1 is a transcription factor that binds to CDK6 (proto-oncogene)</a:t>
            </a:r>
          </a:p>
          <a:p>
            <a:r>
              <a:rPr lang="en-US" cap="none" dirty="0"/>
              <a:t>Enriched in 24% of hypermitotic, 0% of merlin intact</a:t>
            </a:r>
          </a:p>
          <a:p>
            <a:endParaRPr lang="en-US" cap="none" dirty="0"/>
          </a:p>
          <a:p>
            <a:r>
              <a:rPr lang="en-US" cap="none" dirty="0"/>
              <a:t>52 of 63 (83%) hypermitotic meningiomas displayed CDK2 deactivation, USF1 amplification, or FOXM1 increased expression.</a:t>
            </a:r>
          </a:p>
        </p:txBody>
      </p:sp>
    </p:spTree>
    <p:extLst>
      <p:ext uri="{BB962C8B-B14F-4D97-AF65-F5344CB8AC3E}">
        <p14:creationId xmlns:p14="http://schemas.microsoft.com/office/powerpoint/2010/main" val="109019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38E4C-7A52-5132-651C-AA8A6D892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1870190"/>
            <a:ext cx="6909479" cy="3126538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661AA-9077-8A3B-20BD-97856C9C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/>
              <a:t>Therapeutic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1176-915A-1933-8FBD-FF5C4E871D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cap="none"/>
              <a:t>Meningiomas with worse prognosis outcomes are more resistant to cytotoxic therapies, yet more sensitive to cytostatic therapies.</a:t>
            </a:r>
          </a:p>
          <a:p>
            <a:pPr lvl="1">
              <a:lnSpc>
                <a:spcPct val="110000"/>
              </a:lnSpc>
            </a:pPr>
            <a:r>
              <a:rPr lang="en-US" sz="1500" cap="none"/>
              <a:t>CDK4/6 inhibitors (cell cycle inhibitors)</a:t>
            </a:r>
          </a:p>
          <a:p>
            <a:pPr>
              <a:lnSpc>
                <a:spcPct val="110000"/>
              </a:lnSpc>
            </a:pPr>
            <a:r>
              <a:rPr lang="en-US" sz="1500" cap="none"/>
              <a:t>To find accurate clinically analogous results, an intracranial microenvironment was created</a:t>
            </a:r>
          </a:p>
          <a:p>
            <a:pPr lvl="1">
              <a:lnSpc>
                <a:spcPct val="110000"/>
              </a:lnSpc>
            </a:pPr>
            <a:r>
              <a:rPr lang="en-US" sz="1500" cap="none"/>
              <a:t>Heterogeneous environments increase resistances to therapies</a:t>
            </a:r>
          </a:p>
          <a:p>
            <a:pPr>
              <a:lnSpc>
                <a:spcPct val="110000"/>
              </a:lnSpc>
            </a:pPr>
            <a:endParaRPr lang="en-US" sz="1500" cap="none"/>
          </a:p>
        </p:txBody>
      </p:sp>
    </p:spTree>
    <p:extLst>
      <p:ext uri="{BB962C8B-B14F-4D97-AF65-F5344CB8AC3E}">
        <p14:creationId xmlns:p14="http://schemas.microsoft.com/office/powerpoint/2010/main" val="4098597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31765-E0C2-9558-DDA0-B14E7E00D9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b="3017"/>
          <a:stretch/>
        </p:blipFill>
        <p:spPr>
          <a:xfrm>
            <a:off x="1143951" y="643466"/>
            <a:ext cx="99040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9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1256-D275-1648-2B57-DCEC8BC1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719A-1B60-728D-8F54-370E2664F0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cap="none" dirty="0"/>
              <a:t>Meningioma-</a:t>
            </a:r>
            <a:r>
              <a:rPr lang="en-US" cap="none" dirty="0"/>
              <a:t> typically benign intracranial tumors, most common</a:t>
            </a:r>
          </a:p>
          <a:p>
            <a:r>
              <a:rPr lang="en-US" b="1" cap="none" dirty="0"/>
              <a:t>NF2/Merlin- </a:t>
            </a:r>
            <a:r>
              <a:rPr lang="en-US" cap="none" dirty="0"/>
              <a:t>common defect in CNS, LOF for tumor suppressor, merlin</a:t>
            </a:r>
          </a:p>
          <a:p>
            <a:r>
              <a:rPr lang="en-US" b="1" cap="none" dirty="0"/>
              <a:t>CNV-</a:t>
            </a:r>
            <a:r>
              <a:rPr lang="en-US" cap="none" dirty="0"/>
              <a:t> copy number variant, large structural variations in chromosomes</a:t>
            </a:r>
          </a:p>
          <a:p>
            <a:r>
              <a:rPr lang="en-US" b="1" cap="none" dirty="0"/>
              <a:t>WHO grade- </a:t>
            </a:r>
            <a:r>
              <a:rPr lang="en-US" cap="none" dirty="0"/>
              <a:t>world health organization classification of tumors</a:t>
            </a:r>
          </a:p>
          <a:p>
            <a:r>
              <a:rPr lang="en-US" b="1" cap="none" dirty="0"/>
              <a:t>Beta-methylation-</a:t>
            </a:r>
            <a:r>
              <a:rPr lang="en-US" cap="none" dirty="0"/>
              <a:t> ratio of methylation at specific locus</a:t>
            </a:r>
          </a:p>
        </p:txBody>
      </p:sp>
    </p:spTree>
    <p:extLst>
      <p:ext uri="{BB962C8B-B14F-4D97-AF65-F5344CB8AC3E}">
        <p14:creationId xmlns:p14="http://schemas.microsoft.com/office/powerpoint/2010/main" val="308826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E186-AE3C-9691-1821-A495D272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Article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6DA2C-833A-D9DB-8BFD-E14BD5CE8F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https://www.nature.com/articles/s41588-022-01061-8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64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435F-B84A-C4F0-2F04-B07F7CFE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Overview-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08E15-7E35-3529-415D-767EE26A6B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Meningiomas are highly misunderstood in their occurrence and biology, leading to a difficulty in treatment</a:t>
            </a: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better understand genetic profiles within the tumors, methylation tests were done controlling the influence of CNV’s on the results of methylation profiling as well as other negligible factors</a:t>
            </a: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Profiling allowed for meningiomas to be grouped into 3 major categories</a:t>
            </a:r>
          </a:p>
        </p:txBody>
      </p:sp>
    </p:spTree>
    <p:extLst>
      <p:ext uri="{BB962C8B-B14F-4D97-AF65-F5344CB8AC3E}">
        <p14:creationId xmlns:p14="http://schemas.microsoft.com/office/powerpoint/2010/main" val="400314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ED16-1551-D924-A9B3-2E2D46D4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Overview- meningioma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8791-E629-C66E-1970-9AE9C74FEA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meningiomas are extremely variant in their genetic abnormalities, namely their number and location of CNV’S.</a:t>
            </a:r>
          </a:p>
          <a:p>
            <a:r>
              <a:rPr lang="en-US" cap="none" dirty="0"/>
              <a:t>Methylation, which could give insight into gene expression, however, is unreliable in the presence of such varied CNV’s.</a:t>
            </a:r>
          </a:p>
          <a:p>
            <a:pPr lvl="1"/>
            <a:r>
              <a:rPr lang="en-US" cap="none" dirty="0"/>
              <a:t>Tumors must alter gene expression to become more aggressive, leading to increased/decreased methylation at different loci.</a:t>
            </a:r>
          </a:p>
          <a:p>
            <a:pPr lvl="1"/>
            <a:r>
              <a:rPr lang="en-US" cap="none" dirty="0"/>
              <a:t>Ex. A sample with 1000 copies of the same gene, all methylated</a:t>
            </a:r>
          </a:p>
        </p:txBody>
      </p:sp>
    </p:spTree>
    <p:extLst>
      <p:ext uri="{BB962C8B-B14F-4D97-AF65-F5344CB8AC3E}">
        <p14:creationId xmlns:p14="http://schemas.microsoft.com/office/powerpoint/2010/main" val="177509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39DE-C732-D52C-DC32-9374FC25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Methylation vs deletion/amplification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17EF-EAAD-D5E0-A311-33F5B66BE0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Methylation is not the only way to inhibit gene expression, however it is more difficult to detect and can overlap with gene amplification</a:t>
            </a:r>
          </a:p>
          <a:p>
            <a:pPr lvl="1"/>
            <a:r>
              <a:rPr lang="en-US" cap="none" dirty="0"/>
              <a:t>In the case of meningiomas, any amplification/deletion will be seen as a CNV	</a:t>
            </a:r>
          </a:p>
          <a:p>
            <a:pPr lvl="1"/>
            <a:r>
              <a:rPr lang="en-US" cap="none" dirty="0"/>
              <a:t>Issue arises when CNV’s can also be methylated- overexpressed, yet turned off?</a:t>
            </a:r>
          </a:p>
          <a:p>
            <a:pPr lvl="1"/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34883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FB41-17C9-9846-3511-3A549E59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BB9D-F38A-01CE-6607-D0DCFEBF71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Data came from 2 distinct samples- a “discovery” group, and a follow up “validation” group</a:t>
            </a:r>
          </a:p>
          <a:p>
            <a:pPr lvl="1"/>
            <a:r>
              <a:rPr lang="en-US" cap="none" dirty="0"/>
              <a:t>From UCSF and University of Hong Kong, respectively</a:t>
            </a:r>
          </a:p>
          <a:p>
            <a:r>
              <a:rPr lang="en-US" cap="none" dirty="0"/>
              <a:t>With a 200 and 365 sized cohort, total number of samples was 565.</a:t>
            </a:r>
          </a:p>
        </p:txBody>
      </p:sp>
    </p:spTree>
    <p:extLst>
      <p:ext uri="{BB962C8B-B14F-4D97-AF65-F5344CB8AC3E}">
        <p14:creationId xmlns:p14="http://schemas.microsoft.com/office/powerpoint/2010/main" val="71958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D6EF-694C-4323-970F-7300075B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Bioinformatic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83A5-792E-5043-47EE-CD148A757F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i="0" cap="none" dirty="0">
                <a:solidFill>
                  <a:srgbClr val="222222"/>
                </a:solidFill>
                <a:effectLst/>
                <a:latin typeface="Harding"/>
              </a:rPr>
              <a:t> Illumina methylation EPIC beadchip was used, analyzed in </a:t>
            </a:r>
            <a:r>
              <a:rPr lang="en-US" b="0" i="0" cap="none" dirty="0">
                <a:solidFill>
                  <a:srgbClr val="222222"/>
                </a:solidFill>
                <a:effectLst/>
                <a:latin typeface="Harding"/>
                <a:hlinkClick r:id="rId2"/>
              </a:rPr>
              <a:t>SeSAMe</a:t>
            </a:r>
            <a:r>
              <a:rPr lang="en-US" b="0" i="0" cap="none" dirty="0">
                <a:solidFill>
                  <a:srgbClr val="222222"/>
                </a:solidFill>
                <a:effectLst/>
                <a:latin typeface="Harding"/>
              </a:rPr>
              <a:t> </a:t>
            </a:r>
          </a:p>
          <a:p>
            <a:pPr lvl="1"/>
            <a:r>
              <a:rPr lang="en-US" b="0" i="0" cap="none" dirty="0">
                <a:solidFill>
                  <a:srgbClr val="FF0000"/>
                </a:solidFill>
                <a:effectLst/>
                <a:latin typeface="Harding"/>
              </a:rPr>
              <a:t>SE</a:t>
            </a:r>
            <a:r>
              <a:rPr lang="en-US" b="0" i="0" cap="none" dirty="0">
                <a:solidFill>
                  <a:srgbClr val="222222"/>
                </a:solidFill>
                <a:effectLst/>
                <a:latin typeface="Harding"/>
              </a:rPr>
              <a:t>nsible </a:t>
            </a:r>
            <a:r>
              <a:rPr lang="en-US" b="0" i="0" cap="none" dirty="0">
                <a:solidFill>
                  <a:srgbClr val="FF0000"/>
                </a:solidFill>
                <a:effectLst/>
                <a:latin typeface="Harding"/>
              </a:rPr>
              <a:t>S</a:t>
            </a:r>
            <a:r>
              <a:rPr lang="en-US" b="0" i="0" cap="none" dirty="0">
                <a:solidFill>
                  <a:srgbClr val="222222"/>
                </a:solidFill>
                <a:effectLst/>
                <a:latin typeface="Harding"/>
              </a:rPr>
              <a:t>tep-wise </a:t>
            </a:r>
            <a:r>
              <a:rPr lang="en-US" b="0" i="0" cap="none" dirty="0">
                <a:solidFill>
                  <a:srgbClr val="FF0000"/>
                </a:solidFill>
                <a:effectLst/>
                <a:latin typeface="Harding"/>
              </a:rPr>
              <a:t>A</a:t>
            </a:r>
            <a:r>
              <a:rPr lang="en-US" b="0" i="0" cap="none" dirty="0">
                <a:solidFill>
                  <a:srgbClr val="222222"/>
                </a:solidFill>
                <a:effectLst/>
                <a:latin typeface="Harding"/>
              </a:rPr>
              <a:t>nalysis of DNA </a:t>
            </a:r>
            <a:r>
              <a:rPr lang="en-US" b="0" i="0" cap="none" dirty="0">
                <a:solidFill>
                  <a:srgbClr val="FF0000"/>
                </a:solidFill>
                <a:effectLst/>
                <a:latin typeface="Harding"/>
              </a:rPr>
              <a:t>ME</a:t>
            </a:r>
            <a:r>
              <a:rPr lang="en-US" b="0" i="0" cap="none" dirty="0">
                <a:solidFill>
                  <a:srgbClr val="222222"/>
                </a:solidFill>
                <a:effectLst/>
                <a:latin typeface="Harding"/>
              </a:rPr>
              <a:t>thylation BeadChips</a:t>
            </a:r>
          </a:p>
          <a:p>
            <a:pPr lvl="1"/>
            <a:r>
              <a:rPr lang="en-US" b="0" i="0" cap="none" dirty="0">
                <a:solidFill>
                  <a:srgbClr val="222222"/>
                </a:solidFill>
                <a:effectLst/>
                <a:latin typeface="Harding"/>
              </a:rPr>
              <a:t>Filtered out background noise, statistically unusable data, nonlinear bias correction from dye</a:t>
            </a:r>
          </a:p>
          <a:p>
            <a:r>
              <a:rPr lang="en-US" cap="none" dirty="0">
                <a:solidFill>
                  <a:srgbClr val="222222"/>
                </a:solidFill>
                <a:latin typeface="Harding"/>
              </a:rPr>
              <a:t>Methylation analysis was performed via </a:t>
            </a:r>
            <a:r>
              <a:rPr lang="en-US" cap="none" dirty="0">
                <a:solidFill>
                  <a:srgbClr val="222222"/>
                </a:solidFill>
                <a:latin typeface="Harding"/>
                <a:hlinkClick r:id="rId3"/>
              </a:rPr>
              <a:t>minfi</a:t>
            </a:r>
            <a:r>
              <a:rPr lang="en-US" cap="none" dirty="0">
                <a:solidFill>
                  <a:srgbClr val="222222"/>
                </a:solidFill>
                <a:latin typeface="Harding"/>
              </a:rPr>
              <a:t> </a:t>
            </a:r>
          </a:p>
          <a:p>
            <a:pPr lvl="1"/>
            <a:r>
              <a:rPr lang="en-US" b="0" i="0" cap="none" dirty="0">
                <a:solidFill>
                  <a:srgbClr val="222222"/>
                </a:solidFill>
                <a:effectLst/>
                <a:latin typeface="Harding"/>
              </a:rPr>
              <a:t>Removed probes containing SNP’s, x/y chromosomes, previously reported cross-reactive probes, and statistically insignificantly binding probes.</a:t>
            </a:r>
            <a:endParaRPr lang="en-US" cap="none" dirty="0">
              <a:solidFill>
                <a:srgbClr val="222222"/>
              </a:solidFill>
              <a:latin typeface="Harding"/>
            </a:endParaRPr>
          </a:p>
          <a:p>
            <a:pPr lvl="2"/>
            <a:r>
              <a:rPr lang="en-US" b="0" i="0" cap="none" dirty="0">
                <a:solidFill>
                  <a:srgbClr val="222222"/>
                </a:solidFill>
                <a:effectLst/>
                <a:latin typeface="Harding"/>
              </a:rPr>
              <a:t>Everything is done in “R”</a:t>
            </a:r>
          </a:p>
        </p:txBody>
      </p:sp>
    </p:spTree>
    <p:extLst>
      <p:ext uri="{BB962C8B-B14F-4D97-AF65-F5344CB8AC3E}">
        <p14:creationId xmlns:p14="http://schemas.microsoft.com/office/powerpoint/2010/main" val="284337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7300-21B3-8268-C7AA-1A45F94D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4C4A-571C-8F42-B2BD-A351A25054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All data was turned into groups via principal-component (PC) analysis</a:t>
            </a:r>
          </a:p>
          <a:p>
            <a:pPr lvl="1"/>
            <a:r>
              <a:rPr lang="en-US" cap="none" dirty="0"/>
              <a:t>*Base command ‘</a:t>
            </a:r>
            <a:r>
              <a:rPr lang="en-US" cap="none" dirty="0" err="1"/>
              <a:t>prcomp</a:t>
            </a:r>
            <a:r>
              <a:rPr lang="en-US" cap="none" dirty="0"/>
              <a:t>’</a:t>
            </a:r>
          </a:p>
          <a:p>
            <a:r>
              <a:rPr lang="en-US" cap="none" dirty="0"/>
              <a:t>Gave an optimal number of 3 or 4 categories</a:t>
            </a:r>
          </a:p>
          <a:p>
            <a:pPr lvl="1"/>
            <a:r>
              <a:rPr lang="en-US" cap="none" dirty="0"/>
              <a:t>Using 4 resulted in less than 5% of variance between similar groups, so 3 were used</a:t>
            </a:r>
          </a:p>
        </p:txBody>
      </p:sp>
    </p:spTree>
    <p:extLst>
      <p:ext uri="{BB962C8B-B14F-4D97-AF65-F5344CB8AC3E}">
        <p14:creationId xmlns:p14="http://schemas.microsoft.com/office/powerpoint/2010/main" val="417780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512FBA-377B-A1CF-8DFE-2612CB3B26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r="1741" b="-1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8DBBD-3A2C-9646-D377-81794184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Data?</a:t>
            </a:r>
          </a:p>
        </p:txBody>
      </p:sp>
    </p:spTree>
    <p:extLst>
      <p:ext uri="{BB962C8B-B14F-4D97-AF65-F5344CB8AC3E}">
        <p14:creationId xmlns:p14="http://schemas.microsoft.com/office/powerpoint/2010/main" val="104359027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design</Template>
  <TotalTime>306</TotalTime>
  <Words>673</Words>
  <Application>Microsoft Office PowerPoint</Application>
  <PresentationFormat>Widescreen</PresentationFormat>
  <Paragraphs>75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Harding</vt:lpstr>
      <vt:lpstr>Times New Roman</vt:lpstr>
      <vt:lpstr>Tw Cen MT</vt:lpstr>
      <vt:lpstr>Droplet</vt:lpstr>
      <vt:lpstr>Meningioma DNA methylation groups identify biological drivers and therapeutic vulnerabilities</vt:lpstr>
      <vt:lpstr>Key terms</vt:lpstr>
      <vt:lpstr>Overview- Purpose</vt:lpstr>
      <vt:lpstr>Overview- meningioma</vt:lpstr>
      <vt:lpstr>Methylation vs deletion/amplification</vt:lpstr>
      <vt:lpstr>Gathering data</vt:lpstr>
      <vt:lpstr>Bioinformatic analysis</vt:lpstr>
      <vt:lpstr>Grouping data</vt:lpstr>
      <vt:lpstr>Data?</vt:lpstr>
      <vt:lpstr>PowerPoint Presentation</vt:lpstr>
      <vt:lpstr>PowerPoint Presentation</vt:lpstr>
      <vt:lpstr>PowerPoint Presentation</vt:lpstr>
      <vt:lpstr>Immune enriched meningioma</vt:lpstr>
      <vt:lpstr>HLA gene locus</vt:lpstr>
      <vt:lpstr>PowerPoint Presentation</vt:lpstr>
      <vt:lpstr>Hypermitotic meningioma</vt:lpstr>
      <vt:lpstr>Hypermitotic common dysregulation</vt:lpstr>
      <vt:lpstr>Therapeutic strategies</vt:lpstr>
      <vt:lpstr>PowerPoint Presentation</vt:lpstr>
      <vt:lpstr>Article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sutton</dc:creator>
  <cp:lastModifiedBy>alex sutton</cp:lastModifiedBy>
  <cp:revision>1</cp:revision>
  <dcterms:created xsi:type="dcterms:W3CDTF">2024-10-01T13:23:24Z</dcterms:created>
  <dcterms:modified xsi:type="dcterms:W3CDTF">2024-10-14T19:09:15Z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