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1"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Lst>
  <p:sldSz cy="5143500" cx="9144000"/>
  <p:notesSz cx="6858000" cy="9144000"/>
  <p:embeddedFontLst>
    <p:embeddedFont>
      <p:font typeface="Hammersmith One"/>
      <p:regular r:id="rId26"/>
    </p:embeddedFont>
    <p:embeddedFont>
      <p:font typeface="Roboto"/>
      <p:regular r:id="rId27"/>
      <p:bold r:id="rId28"/>
      <p:italic r:id="rId29"/>
      <p:boldItalic r:id="rId30"/>
    </p:embeddedFont>
    <p:embeddedFont>
      <p:font typeface="Bebas Neue"/>
      <p:regular r:id="rId31"/>
    </p:embeddedFont>
    <p:embeddedFont>
      <p:font typeface="Abel"/>
      <p:regular r:id="rId3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20" Type="http://schemas.openxmlformats.org/officeDocument/2006/relationships/slide" Target="slides/slide16.xml"/><Relationship Id="rId22" Type="http://schemas.openxmlformats.org/officeDocument/2006/relationships/slide" Target="slides/slide18.xml"/><Relationship Id="rId21" Type="http://schemas.openxmlformats.org/officeDocument/2006/relationships/slide" Target="slides/slide17.xml"/><Relationship Id="rId24" Type="http://schemas.openxmlformats.org/officeDocument/2006/relationships/slide" Target="slides/slide20.xml"/><Relationship Id="rId23" Type="http://schemas.openxmlformats.org/officeDocument/2006/relationships/slide" Target="slides/slide1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font" Target="fonts/HammersmithOne-regular.fntdata"/><Relationship Id="rId25" Type="http://schemas.openxmlformats.org/officeDocument/2006/relationships/slide" Target="slides/slide21.xml"/><Relationship Id="rId28" Type="http://schemas.openxmlformats.org/officeDocument/2006/relationships/font" Target="fonts/Roboto-bold.fntdata"/><Relationship Id="rId27" Type="http://schemas.openxmlformats.org/officeDocument/2006/relationships/font" Target="fonts/Roboto-regular.fntdata"/><Relationship Id="rId5" Type="http://schemas.openxmlformats.org/officeDocument/2006/relationships/slide" Target="slides/slide1.xml"/><Relationship Id="rId6" Type="http://schemas.openxmlformats.org/officeDocument/2006/relationships/slide" Target="slides/slide2.xml"/><Relationship Id="rId29" Type="http://schemas.openxmlformats.org/officeDocument/2006/relationships/font" Target="fonts/Roboto-italic.fntdata"/><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font" Target="fonts/BebasNeue-regular.fntdata"/><Relationship Id="rId30" Type="http://schemas.openxmlformats.org/officeDocument/2006/relationships/font" Target="fonts/Roboto-boldItalic.fntdata"/><Relationship Id="rId11" Type="http://schemas.openxmlformats.org/officeDocument/2006/relationships/slide" Target="slides/slide7.xml"/><Relationship Id="rId10" Type="http://schemas.openxmlformats.org/officeDocument/2006/relationships/slide" Target="slides/slide6.xml"/><Relationship Id="rId32" Type="http://schemas.openxmlformats.org/officeDocument/2006/relationships/font" Target="fonts/Abel-regular.fntdata"/><Relationship Id="rId13" Type="http://schemas.openxmlformats.org/officeDocument/2006/relationships/slide" Target="slides/slide9.xml"/><Relationship Id="rId12" Type="http://schemas.openxmlformats.org/officeDocument/2006/relationships/slide" Target="slides/slide8.xml"/><Relationship Id="rId15" Type="http://schemas.openxmlformats.org/officeDocument/2006/relationships/slide" Target="slides/slide11.xml"/><Relationship Id="rId14" Type="http://schemas.openxmlformats.org/officeDocument/2006/relationships/slide" Target="slides/slide10.xml"/><Relationship Id="rId17" Type="http://schemas.openxmlformats.org/officeDocument/2006/relationships/slide" Target="slides/slide13.xml"/><Relationship Id="rId16" Type="http://schemas.openxmlformats.org/officeDocument/2006/relationships/slide" Target="slides/slide12.xml"/><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99" name="Shape 14499"/>
        <p:cNvGrpSpPr/>
        <p:nvPr/>
      </p:nvGrpSpPr>
      <p:grpSpPr>
        <a:xfrm>
          <a:off x="0" y="0"/>
          <a:ext cx="0" cy="0"/>
          <a:chOff x="0" y="0"/>
          <a:chExt cx="0" cy="0"/>
        </a:xfrm>
      </p:grpSpPr>
      <p:sp>
        <p:nvSpPr>
          <p:cNvPr id="14500" name="Google Shape;14500;gd362d286f3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01" name="Google Shape;14501;gd362d286f3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50" name="Shape 14750"/>
        <p:cNvGrpSpPr/>
        <p:nvPr/>
      </p:nvGrpSpPr>
      <p:grpSpPr>
        <a:xfrm>
          <a:off x="0" y="0"/>
          <a:ext cx="0" cy="0"/>
          <a:chOff x="0" y="0"/>
          <a:chExt cx="0" cy="0"/>
        </a:xfrm>
      </p:grpSpPr>
      <p:sp>
        <p:nvSpPr>
          <p:cNvPr id="14751" name="Google Shape;14751;gecc7082a34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52" name="Google Shape;14752;gecc7082a34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88" name="Shape 14788"/>
        <p:cNvGrpSpPr/>
        <p:nvPr/>
      </p:nvGrpSpPr>
      <p:grpSpPr>
        <a:xfrm>
          <a:off x="0" y="0"/>
          <a:ext cx="0" cy="0"/>
          <a:chOff x="0" y="0"/>
          <a:chExt cx="0" cy="0"/>
        </a:xfrm>
      </p:grpSpPr>
      <p:sp>
        <p:nvSpPr>
          <p:cNvPr id="14789" name="Google Shape;14789;g2d42204608d_0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90" name="Google Shape;14790;g2d42204608d_0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06" name="Shape 14806"/>
        <p:cNvGrpSpPr/>
        <p:nvPr/>
      </p:nvGrpSpPr>
      <p:grpSpPr>
        <a:xfrm>
          <a:off x="0" y="0"/>
          <a:ext cx="0" cy="0"/>
          <a:chOff x="0" y="0"/>
          <a:chExt cx="0" cy="0"/>
        </a:xfrm>
      </p:grpSpPr>
      <p:sp>
        <p:nvSpPr>
          <p:cNvPr id="14807" name="Google Shape;14807;g2d42204608d_0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08" name="Google Shape;14808;g2d42204608d_0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32" name="Shape 14832"/>
        <p:cNvGrpSpPr/>
        <p:nvPr/>
      </p:nvGrpSpPr>
      <p:grpSpPr>
        <a:xfrm>
          <a:off x="0" y="0"/>
          <a:ext cx="0" cy="0"/>
          <a:chOff x="0" y="0"/>
          <a:chExt cx="0" cy="0"/>
        </a:xfrm>
      </p:grpSpPr>
      <p:sp>
        <p:nvSpPr>
          <p:cNvPr id="14833" name="Google Shape;14833;g2d42b38b7f2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34" name="Google Shape;14834;g2d42b38b7f2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mock - controls </a:t>
            </a:r>
            <a:r>
              <a:rPr lang="en"/>
              <a:t>treated with DMSO</a:t>
            </a:r>
            <a:endParaRPr/>
          </a:p>
          <a:p>
            <a:pPr indent="0" lvl="0" marL="0" rtl="0" algn="l">
              <a:spcBef>
                <a:spcPts val="0"/>
              </a:spcBef>
              <a:spcAft>
                <a:spcPts val="0"/>
              </a:spcAft>
              <a:buNone/>
            </a:pPr>
            <a:r>
              <a:rPr lang="en"/>
              <a:t>6-108 hpf - treated with SR1848 throughout that time - most phenotypically different - most dead (gray bars) </a:t>
            </a:r>
            <a:endParaRPr/>
          </a:p>
          <a:p>
            <a:pPr indent="0" lvl="0" marL="0" rtl="0" algn="l">
              <a:spcBef>
                <a:spcPts val="0"/>
              </a:spcBef>
              <a:spcAft>
                <a:spcPts val="0"/>
              </a:spcAft>
              <a:buNone/>
            </a:pPr>
            <a:r>
              <a:rPr lang="en"/>
              <a:t>36-108 hpf - </a:t>
            </a:r>
            <a:r>
              <a:rPr lang="en">
                <a:solidFill>
                  <a:schemeClr val="dk1"/>
                </a:solidFill>
              </a:rPr>
              <a:t>treated with SR1848 throughout that time - less severe phenotype - second most gray bars</a:t>
            </a:r>
            <a:endParaRPr>
              <a:solidFill>
                <a:schemeClr val="dk1"/>
              </a:solidFill>
            </a:endParaRPr>
          </a:p>
          <a:p>
            <a:pPr indent="0" lvl="0" marL="0" rtl="0" algn="l">
              <a:spcBef>
                <a:spcPts val="0"/>
              </a:spcBef>
              <a:spcAft>
                <a:spcPts val="0"/>
              </a:spcAft>
              <a:buNone/>
            </a:pPr>
            <a:r>
              <a:rPr lang="en">
                <a:solidFill>
                  <a:schemeClr val="dk1"/>
                </a:solidFill>
              </a:rPr>
              <a:t>6-36 hpf - caused a developmental delay but makes up for it over time </a:t>
            </a:r>
            <a:endParaRPr>
              <a:solidFill>
                <a:schemeClr val="dk1"/>
              </a:solidFill>
            </a:endParaRPr>
          </a:p>
          <a:p>
            <a:pPr indent="0" lvl="0" marL="0" rtl="0" algn="l">
              <a:spcBef>
                <a:spcPts val="0"/>
              </a:spcBef>
              <a:spcAft>
                <a:spcPts val="0"/>
              </a:spcAft>
              <a:buNone/>
            </a:pPr>
            <a:r>
              <a:rPr lang="en">
                <a:solidFill>
                  <a:schemeClr val="dk1"/>
                </a:solidFill>
              </a:rPr>
              <a:t>suggest that Nr5a2 plays multiple roles in development, including a hitherto unknown function between fertilization and the two-cell stage</a:t>
            </a:r>
            <a:endParaRPr>
              <a:solidFill>
                <a:schemeClr val="dk1"/>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51" name="Shape 14851"/>
        <p:cNvGrpSpPr/>
        <p:nvPr/>
      </p:nvGrpSpPr>
      <p:grpSpPr>
        <a:xfrm>
          <a:off x="0" y="0"/>
          <a:ext cx="0" cy="0"/>
          <a:chOff x="0" y="0"/>
          <a:chExt cx="0" cy="0"/>
        </a:xfrm>
      </p:grpSpPr>
      <p:sp>
        <p:nvSpPr>
          <p:cNvPr id="14852" name="Google Shape;14852;g2d42b38b7f2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53" name="Google Shape;14853;g2d42b38b7f2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20 and 40% for 5 and 10 mM of sr 1848</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SR1848- treated embryos were microinjected with mRNA encoding orphan nuclear receptors (fig. S5C). Esrrb–green fluorescent protein (GFP) was ineffective in rescuing ZGA</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By contrast, Nr5a2-GFP, Nr5a1-GFP, and Nr2c2-GFP rescued ZGA to nearly control levels (Fig. 2A and fig. S5, E and F). This shows that the inhibitor is not a generic suppressor of transcription and supports the notion that SR1848 inhibits ZGA by inactivating Nr5a2 (because the other two are not detectable in early embryos).</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71" name="Shape 14871"/>
        <p:cNvGrpSpPr/>
        <p:nvPr/>
      </p:nvGrpSpPr>
      <p:grpSpPr>
        <a:xfrm>
          <a:off x="0" y="0"/>
          <a:ext cx="0" cy="0"/>
          <a:chOff x="0" y="0"/>
          <a:chExt cx="0" cy="0"/>
        </a:xfrm>
      </p:grpSpPr>
      <p:sp>
        <p:nvSpPr>
          <p:cNvPr id="14872" name="Google Shape;14872;g2d42b38b7f2_0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73" name="Google Shape;14873;g2d42b38b7f2_0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91" name="Shape 14891"/>
        <p:cNvGrpSpPr/>
        <p:nvPr/>
      </p:nvGrpSpPr>
      <p:grpSpPr>
        <a:xfrm>
          <a:off x="0" y="0"/>
          <a:ext cx="0" cy="0"/>
          <a:chOff x="0" y="0"/>
          <a:chExt cx="0" cy="0"/>
        </a:xfrm>
      </p:grpSpPr>
      <p:sp>
        <p:nvSpPr>
          <p:cNvPr id="14892" name="Google Shape;14892;g2d42b38b7f2_0_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93" name="Google Shape;14893;g2d42b38b7f2_0_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Overall, Nr5a2 inhibition resulted in downregulation of 5891 genes, including 1809 of the strictly defined ZGA genes, corresponding to 72% of ZGA genes (Fig. 2G and fig. S7F). By contrast, Nr5a2 knockdown resulted in downregulation of only 448 genes, including 197 ZGA genes</a:t>
            </a:r>
            <a:endParaRPr/>
          </a:p>
          <a:p>
            <a:pPr indent="-298450" lvl="0" marL="457200" rtl="0" algn="l">
              <a:spcBef>
                <a:spcPts val="0"/>
              </a:spcBef>
              <a:spcAft>
                <a:spcPts val="0"/>
              </a:spcAft>
              <a:buSzPts val="1100"/>
              <a:buChar char="-"/>
            </a:pPr>
            <a:r>
              <a:rPr lang="en"/>
              <a:t>knockdown through RNA, and </a:t>
            </a:r>
            <a:r>
              <a:rPr lang="en"/>
              <a:t>material</a:t>
            </a:r>
            <a:r>
              <a:rPr lang="en"/>
              <a:t> protein contribution could make up for the loss of Nr5a2</a:t>
            </a:r>
            <a:endParaRPr/>
          </a:p>
          <a:p>
            <a:pPr indent="-298450" lvl="0" marL="457200" rtl="0" algn="l">
              <a:spcBef>
                <a:spcPts val="0"/>
              </a:spcBef>
              <a:spcAft>
                <a:spcPts val="0"/>
              </a:spcAft>
              <a:buSzPts val="1100"/>
              <a:buChar char="-"/>
            </a:pPr>
            <a:r>
              <a:rPr lang="en"/>
              <a:t>SR 1848 directly inhibits the Nr5a2 protein </a:t>
            </a:r>
            <a:endParaRPr/>
          </a:p>
          <a:p>
            <a:pPr indent="-298450" lvl="0" marL="457200" rtl="0" algn="l">
              <a:spcBef>
                <a:spcPts val="0"/>
              </a:spcBef>
              <a:spcAft>
                <a:spcPts val="0"/>
              </a:spcAft>
              <a:buSzPts val="1100"/>
              <a:buChar char="-"/>
            </a:pPr>
            <a:r>
              <a:rPr lang="en"/>
              <a:t>another possibility is because the inhibitor </a:t>
            </a:r>
            <a:r>
              <a:rPr lang="en"/>
              <a:t>targets multiple</a:t>
            </a:r>
            <a:r>
              <a:rPr lang="en"/>
              <a:t> </a:t>
            </a:r>
            <a:r>
              <a:rPr lang="en"/>
              <a:t>transcription</a:t>
            </a:r>
            <a:r>
              <a:rPr lang="en"/>
              <a:t> factors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10" name="Shape 14910"/>
        <p:cNvGrpSpPr/>
        <p:nvPr/>
      </p:nvGrpSpPr>
      <p:grpSpPr>
        <a:xfrm>
          <a:off x="0" y="0"/>
          <a:ext cx="0" cy="0"/>
          <a:chOff x="0" y="0"/>
          <a:chExt cx="0" cy="0"/>
        </a:xfrm>
      </p:grpSpPr>
      <p:sp>
        <p:nvSpPr>
          <p:cNvPr id="14911" name="Google Shape;14911;g2d42b38b7f2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12" name="Google Shape;14912;g2d42b38b7f2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SzPts val="1200"/>
              <a:buChar char="-"/>
            </a:pPr>
            <a:r>
              <a:rPr lang="en" sz="1200"/>
              <a:t>cut &amp; tag = cleavage under targets and tagmentation for ultralow-input samples</a:t>
            </a:r>
            <a:endParaRPr sz="1200"/>
          </a:p>
          <a:p>
            <a:pPr indent="-304800" lvl="0" marL="457200" rtl="0" algn="l">
              <a:spcBef>
                <a:spcPts val="0"/>
              </a:spcBef>
              <a:spcAft>
                <a:spcPts val="0"/>
              </a:spcAft>
              <a:buSzPts val="1200"/>
              <a:buChar char="-"/>
            </a:pPr>
            <a:r>
              <a:rPr lang="en" sz="1200">
                <a:solidFill>
                  <a:schemeClr val="dk1"/>
                </a:solidFill>
              </a:rPr>
              <a:t>determine whether Nr5a2 binds in the vicinity of ZGA genes in two cell embryos </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rPr>
              <a:t>down-regulation of gene expression was also inversely correlated with Nr5a2 occupancy</a:t>
            </a:r>
            <a:endParaRPr sz="1200">
              <a:solidFill>
                <a:schemeClr val="dk1"/>
              </a:solidFill>
            </a:endParaRPr>
          </a:p>
          <a:p>
            <a:pPr indent="-304800" lvl="0" marL="457200" rtl="0" algn="l">
              <a:spcBef>
                <a:spcPts val="0"/>
              </a:spcBef>
              <a:spcAft>
                <a:spcPts val="0"/>
              </a:spcAft>
              <a:buSzPts val="1200"/>
              <a:buChar char="-"/>
            </a:pPr>
            <a:r>
              <a:rPr lang="en" sz="1200"/>
              <a:t>optimized </a:t>
            </a:r>
            <a:r>
              <a:rPr lang="en" sz="1200"/>
              <a:t>conditions</a:t>
            </a:r>
            <a:r>
              <a:rPr lang="en" sz="1200"/>
              <a:t> for Nr5a2 and Esrrb and obtained trans factor binding profiles using 300 two cell embryos</a:t>
            </a:r>
            <a:endParaRPr sz="1200"/>
          </a:p>
          <a:p>
            <a:pPr indent="-304800" lvl="0" marL="457200" rtl="0" algn="l">
              <a:spcBef>
                <a:spcPts val="0"/>
              </a:spcBef>
              <a:spcAft>
                <a:spcPts val="0"/>
              </a:spcAft>
              <a:buSzPts val="1200"/>
              <a:buChar char="-"/>
            </a:pPr>
            <a:r>
              <a:rPr lang="en" sz="1200"/>
              <a:t>analyze the correlation between gene expression changes during ZGA and Nr5a2 occupancy, we conservatively defined occupancy as the sum of Nr5a2 CUT&amp;Tag signals over Nr5a2 motifs in the 8-kb upstream region of genes (fig. S10F). The gene expression changes between G2-phase zygotes and two-cell stages were significantly higher for genes with higher Nr5a2 occupancy, and stronger gene expression changes correlated with increased Nr5a2 oc</a:t>
            </a:r>
            <a:r>
              <a:rPr lang="en" sz="1200"/>
              <a:t>cupancy</a:t>
            </a:r>
            <a:endParaRPr sz="1200"/>
          </a:p>
          <a:p>
            <a:pPr indent="0" lvl="0" marL="0" rtl="0" algn="l">
              <a:spcBef>
                <a:spcPts val="0"/>
              </a:spcBef>
              <a:spcAft>
                <a:spcPts val="0"/>
              </a:spcAft>
              <a:buNone/>
            </a:pPr>
            <a:r>
              <a:t/>
            </a:r>
            <a:endParaRPr sz="1200"/>
          </a:p>
          <a:p>
            <a:pPr indent="0" lvl="0" marL="0" rtl="0" algn="l">
              <a:spcBef>
                <a:spcPts val="0"/>
              </a:spcBef>
              <a:spcAft>
                <a:spcPts val="0"/>
              </a:spcAft>
              <a:buNone/>
            </a:pPr>
            <a:r>
              <a:rPr lang="en" sz="1200"/>
              <a:t> shows the overlap of Nr5a2 and Esrrb peaks in two cell embryos</a:t>
            </a:r>
            <a:endParaRPr sz="1200"/>
          </a:p>
          <a:p>
            <a:pPr indent="0" lvl="0" marL="0" rtl="0" algn="l">
              <a:spcBef>
                <a:spcPts val="0"/>
              </a:spcBef>
              <a:spcAft>
                <a:spcPts val="0"/>
              </a:spcAft>
              <a:buNone/>
            </a:pPr>
            <a:r>
              <a:rPr lang="en" sz="1200"/>
              <a:t>D shows the DNA sequences of Nr5a2 and Esrrb and the three nucleotides that extended from them which were found by CUT &amp; Tag</a:t>
            </a:r>
            <a:endParaRPr sz="1200"/>
          </a:p>
          <a:p>
            <a:pPr indent="0" lvl="0" marL="0" rtl="0" algn="l">
              <a:spcBef>
                <a:spcPts val="0"/>
              </a:spcBef>
              <a:spcAft>
                <a:spcPts val="0"/>
              </a:spcAft>
              <a:buNone/>
            </a:pPr>
            <a:r>
              <a:rPr lang="en" sz="1200"/>
              <a:t>E shows how a large majority of targets for both proteins were SINE B1 / Alu retrotransponsons </a:t>
            </a:r>
            <a:endParaRPr sz="1200"/>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30" name="Shape 14930"/>
        <p:cNvGrpSpPr/>
        <p:nvPr/>
      </p:nvGrpSpPr>
      <p:grpSpPr>
        <a:xfrm>
          <a:off x="0" y="0"/>
          <a:ext cx="0" cy="0"/>
          <a:chOff x="0" y="0"/>
          <a:chExt cx="0" cy="0"/>
        </a:xfrm>
      </p:grpSpPr>
      <p:sp>
        <p:nvSpPr>
          <p:cNvPr id="14931" name="Google Shape;14931;g2d42b38b7f2_0_1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32" name="Google Shape;14932;g2d42b38b7f2_0_1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tested whether Nr5a2 is required for chromatin opening at sites where it is bound</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changes in accessibility at TSSs were correlated with gene expression changes </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over 492 differentially accessible regions (DARs) showed loss of accessibility </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half of the DARs overlapped with Nr5a2 CUT &amp; Tag peaks in two cell embryos</a:t>
            </a:r>
            <a:endParaRPr sz="1700">
              <a:solidFill>
                <a:schemeClr val="dk1"/>
              </a:solidFill>
              <a:latin typeface="Abel"/>
              <a:ea typeface="Abel"/>
              <a:cs typeface="Abel"/>
              <a:sym typeface="Abel"/>
            </a:endParaRPr>
          </a:p>
          <a:p>
            <a:pPr indent="0" lvl="0" marL="0" rtl="0" algn="l">
              <a:spcBef>
                <a:spcPts val="0"/>
              </a:spcBef>
              <a:spcAft>
                <a:spcPts val="0"/>
              </a:spcAft>
              <a:buNone/>
            </a:pPr>
            <a:r>
              <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SeEn-seq was used to show that Nr5a2 nucleosome complex forms in motif-dependent manner and bound preferentially at entry-exit sites of nucleosome</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this is how Oct4-Sox2 and GATA3 bind to nucleosomal DNA</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used EMSA to examine binding specificity to naked DNA</a:t>
            </a:r>
            <a:endParaRPr sz="1700">
              <a:solidFill>
                <a:schemeClr val="dk1"/>
              </a:solidFill>
              <a:latin typeface="Abel"/>
              <a:ea typeface="Abel"/>
              <a:cs typeface="Abel"/>
              <a:sym typeface="Abel"/>
            </a:endParaRPr>
          </a:p>
          <a:p>
            <a:pPr indent="0" lvl="0" marL="0" rtl="0" algn="l">
              <a:spcBef>
                <a:spcPts val="0"/>
              </a:spcBef>
              <a:spcAft>
                <a:spcPts val="0"/>
              </a:spcAft>
              <a:buNone/>
            </a:pPr>
            <a:r>
              <a:rPr lang="en" sz="1700">
                <a:solidFill>
                  <a:schemeClr val="dk1"/>
                </a:solidFill>
                <a:latin typeface="Abel"/>
                <a:ea typeface="Abel"/>
                <a:cs typeface="Abel"/>
                <a:sym typeface="Abel"/>
              </a:rPr>
              <a:t> </a:t>
            </a:r>
            <a:endParaRPr sz="1200"/>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49" name="Shape 14949"/>
        <p:cNvGrpSpPr/>
        <p:nvPr/>
      </p:nvGrpSpPr>
      <p:grpSpPr>
        <a:xfrm>
          <a:off x="0" y="0"/>
          <a:ext cx="0" cy="0"/>
          <a:chOff x="0" y="0"/>
          <a:chExt cx="0" cy="0"/>
        </a:xfrm>
      </p:grpSpPr>
      <p:sp>
        <p:nvSpPr>
          <p:cNvPr id="14950" name="Google Shape;14950;g2d42b38b7f2_0_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51" name="Google Shape;14951;g2d42b38b7f2_0_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tested whether Nr5a2 is required for chromatin opening at sites where it is bound</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changes in accessibility at TSSs were correlated with gene expression changes </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over 492 differentially accessible regions (DARs) showed loss of accessibility </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half of the DARs overlapped with Nr5a2 CUT &amp; Tag peaks in two cell embryos</a:t>
            </a:r>
            <a:endParaRPr sz="1700">
              <a:solidFill>
                <a:schemeClr val="dk1"/>
              </a:solidFill>
              <a:latin typeface="Abel"/>
              <a:ea typeface="Abel"/>
              <a:cs typeface="Abel"/>
              <a:sym typeface="Abel"/>
            </a:endParaRPr>
          </a:p>
          <a:p>
            <a:pPr indent="0" lvl="0" marL="0" rtl="0" algn="l">
              <a:spcBef>
                <a:spcPts val="0"/>
              </a:spcBef>
              <a:spcAft>
                <a:spcPts val="0"/>
              </a:spcAft>
              <a:buNone/>
            </a:pPr>
            <a:r>
              <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SeEn-seq (</a:t>
            </a:r>
            <a:r>
              <a:rPr lang="en" sz="1350">
                <a:solidFill>
                  <a:srgbClr val="001D35"/>
                </a:solidFill>
                <a:highlight>
                  <a:srgbClr val="D3E3FD"/>
                </a:highlight>
                <a:latin typeface="Roboto"/>
                <a:ea typeface="Roboto"/>
                <a:cs typeface="Roboto"/>
                <a:sym typeface="Roboto"/>
              </a:rPr>
              <a:t>Selected Engagement on Nucleosome sequencing) </a:t>
            </a:r>
            <a:r>
              <a:rPr lang="en" sz="1700">
                <a:solidFill>
                  <a:schemeClr val="dk1"/>
                </a:solidFill>
                <a:latin typeface="Abel"/>
                <a:ea typeface="Abel"/>
                <a:cs typeface="Abel"/>
                <a:sym typeface="Abel"/>
              </a:rPr>
              <a:t>was used to show that Nr5a2 nucleosome complex forms in motif-dependent manner and bound preferentially at entry-exit sites of nucleosome</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this is how Oct4-Sox2 and GATA3 bind to nucleosomal DNA</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used EMSA to examine binding specificity to naked DNA</a:t>
            </a:r>
            <a:endParaRPr sz="1700">
              <a:solidFill>
                <a:schemeClr val="dk1"/>
              </a:solidFill>
              <a:latin typeface="Abel"/>
              <a:ea typeface="Abel"/>
              <a:cs typeface="Abel"/>
              <a:sym typeface="Abel"/>
            </a:endParaRPr>
          </a:p>
          <a:p>
            <a:pPr indent="0" lvl="0" marL="0" rtl="0" algn="l">
              <a:spcBef>
                <a:spcPts val="0"/>
              </a:spcBef>
              <a:spcAft>
                <a:spcPts val="0"/>
              </a:spcAft>
              <a:buNone/>
            </a:pPr>
            <a:r>
              <a:rPr lang="en" sz="1700">
                <a:solidFill>
                  <a:schemeClr val="dk1"/>
                </a:solidFill>
                <a:latin typeface="Abel"/>
                <a:ea typeface="Abel"/>
                <a:cs typeface="Abel"/>
                <a:sym typeface="Abel"/>
              </a:rPr>
              <a:t> </a:t>
            </a:r>
            <a:endParaRPr sz="1200"/>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75" name="Shape 14575"/>
        <p:cNvGrpSpPr/>
        <p:nvPr/>
      </p:nvGrpSpPr>
      <p:grpSpPr>
        <a:xfrm>
          <a:off x="0" y="0"/>
          <a:ext cx="0" cy="0"/>
          <a:chOff x="0" y="0"/>
          <a:chExt cx="0" cy="0"/>
        </a:xfrm>
      </p:grpSpPr>
      <p:sp>
        <p:nvSpPr>
          <p:cNvPr id="14576" name="Google Shape;14576;gd362d286f3_1_1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77" name="Google Shape;14577;gd362d286f3_1_1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68" name="Shape 14968"/>
        <p:cNvGrpSpPr/>
        <p:nvPr/>
      </p:nvGrpSpPr>
      <p:grpSpPr>
        <a:xfrm>
          <a:off x="0" y="0"/>
          <a:ext cx="0" cy="0"/>
          <a:chOff x="0" y="0"/>
          <a:chExt cx="0" cy="0"/>
        </a:xfrm>
      </p:grpSpPr>
      <p:sp>
        <p:nvSpPr>
          <p:cNvPr id="14969" name="Google Shape;14969;g2d42b38b7f2_0_1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70" name="Google Shape;14970;g2d42b38b7f2_0_1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200">
                <a:solidFill>
                  <a:schemeClr val="dk1"/>
                </a:solidFill>
              </a:rPr>
              <a:t>we propose that Nr5a2 acts locally to promote chromatin opening and functions as a pioneer factor to initiate ZGA in mouse embryos</a:t>
            </a:r>
            <a:endParaRPr sz="1200">
              <a:solidFill>
                <a:schemeClr val="dk1"/>
              </a:solidFill>
            </a:endParaRPr>
          </a:p>
          <a:p>
            <a:pPr indent="0" lvl="0" marL="0" rtl="0" algn="l">
              <a:spcBef>
                <a:spcPts val="0"/>
              </a:spcBef>
              <a:spcAft>
                <a:spcPts val="0"/>
              </a:spcAft>
              <a:buNone/>
            </a:pPr>
            <a:r>
              <a:t/>
            </a:r>
            <a:endParaRPr sz="1200"/>
          </a:p>
          <a:p>
            <a:pPr indent="0" lvl="0" marL="0" rtl="0" algn="l">
              <a:spcBef>
                <a:spcPts val="0"/>
              </a:spcBef>
              <a:spcAft>
                <a:spcPts val="0"/>
              </a:spcAft>
              <a:buNone/>
            </a:pPr>
            <a:r>
              <a:rPr lang="en" sz="1200"/>
              <a:t>same transcription factors are important for totipotency and later for pluripotency during mammalian development</a:t>
            </a:r>
            <a:endParaRPr sz="1200"/>
          </a:p>
          <a:p>
            <a:pPr indent="0" lvl="0" marL="0" rtl="0" algn="l">
              <a:spcBef>
                <a:spcPts val="0"/>
              </a:spcBef>
              <a:spcAft>
                <a:spcPts val="0"/>
              </a:spcAft>
              <a:buNone/>
            </a:pPr>
            <a:r>
              <a:t/>
            </a:r>
            <a:endParaRPr sz="1200"/>
          </a:p>
          <a:p>
            <a:pPr indent="0" lvl="0" marL="0" rtl="0" algn="l">
              <a:spcBef>
                <a:spcPts val="0"/>
              </a:spcBef>
              <a:spcAft>
                <a:spcPts val="0"/>
              </a:spcAft>
              <a:buNone/>
            </a:pPr>
            <a:r>
              <a:rPr lang="en" sz="1200"/>
              <a:t>next step: How these transcription factors selectively establish cell type–specific enhancers remains to be determined</a:t>
            </a:r>
            <a:endParaRPr sz="1200"/>
          </a:p>
          <a:p>
            <a:pPr indent="0" lvl="0" marL="0" rtl="0" algn="l">
              <a:spcBef>
                <a:spcPts val="0"/>
              </a:spcBef>
              <a:spcAft>
                <a:spcPts val="0"/>
              </a:spcAft>
              <a:buNone/>
            </a:pPr>
            <a:r>
              <a:t/>
            </a:r>
            <a:endParaRPr sz="1200"/>
          </a:p>
          <a:p>
            <a:pPr indent="0" lvl="0" marL="0" rtl="0" algn="l">
              <a:spcBef>
                <a:spcPts val="0"/>
              </a:spcBef>
              <a:spcAft>
                <a:spcPts val="0"/>
              </a:spcAft>
              <a:buNone/>
            </a:pPr>
            <a:r>
              <a:rPr lang="en" sz="1050">
                <a:solidFill>
                  <a:srgbClr val="4D5156"/>
                </a:solidFill>
                <a:highlight>
                  <a:srgbClr val="FFFFFF"/>
                </a:highlight>
                <a:latin typeface="Roboto"/>
                <a:ea typeface="Roboto"/>
                <a:cs typeface="Roboto"/>
                <a:sym typeface="Roboto"/>
              </a:rPr>
              <a:t>data show that nuclear receptor </a:t>
            </a:r>
            <a:r>
              <a:rPr b="1" lang="en" sz="1050">
                <a:solidFill>
                  <a:srgbClr val="5F6368"/>
                </a:solidFill>
                <a:highlight>
                  <a:srgbClr val="FFFFFF"/>
                </a:highlight>
                <a:latin typeface="Roboto"/>
                <a:ea typeface="Roboto"/>
                <a:cs typeface="Roboto"/>
                <a:sym typeface="Roboto"/>
              </a:rPr>
              <a:t>NR5A2</a:t>
            </a:r>
            <a:r>
              <a:rPr lang="en" sz="1050">
                <a:solidFill>
                  <a:srgbClr val="4D5156"/>
                </a:solidFill>
                <a:highlight>
                  <a:srgbClr val="FFFFFF"/>
                </a:highlight>
                <a:latin typeface="Roboto"/>
                <a:ea typeface="Roboto"/>
                <a:cs typeface="Roboto"/>
                <a:sym typeface="Roboto"/>
              </a:rPr>
              <a:t> suppresses the growth of glioblastomas and neuroblastomas</a:t>
            </a:r>
            <a:endParaRPr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87" name="Shape 14987"/>
        <p:cNvGrpSpPr/>
        <p:nvPr/>
      </p:nvGrpSpPr>
      <p:grpSpPr>
        <a:xfrm>
          <a:off x="0" y="0"/>
          <a:ext cx="0" cy="0"/>
          <a:chOff x="0" y="0"/>
          <a:chExt cx="0" cy="0"/>
        </a:xfrm>
      </p:grpSpPr>
      <p:sp>
        <p:nvSpPr>
          <p:cNvPr id="14988" name="Google Shape;14988;g2d42b38b7f2_0_2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89" name="Google Shape;14989;g2d42b38b7f2_0_2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00" name="Shape 14600"/>
        <p:cNvGrpSpPr/>
        <p:nvPr/>
      </p:nvGrpSpPr>
      <p:grpSpPr>
        <a:xfrm>
          <a:off x="0" y="0"/>
          <a:ext cx="0" cy="0"/>
          <a:chOff x="0" y="0"/>
          <a:chExt cx="0" cy="0"/>
        </a:xfrm>
      </p:grpSpPr>
      <p:sp>
        <p:nvSpPr>
          <p:cNvPr id="14601" name="Google Shape;14601;gd362d286f3_1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02" name="Google Shape;14602;gd362d286f3_1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27" name="Shape 14627"/>
        <p:cNvGrpSpPr/>
        <p:nvPr/>
      </p:nvGrpSpPr>
      <p:grpSpPr>
        <a:xfrm>
          <a:off x="0" y="0"/>
          <a:ext cx="0" cy="0"/>
          <a:chOff x="0" y="0"/>
          <a:chExt cx="0" cy="0"/>
        </a:xfrm>
      </p:grpSpPr>
      <p:sp>
        <p:nvSpPr>
          <p:cNvPr id="14628" name="Google Shape;14628;gd362d286f3_1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29" name="Google Shape;14629;gd362d286f3_1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transcription factors that initiate ZGA are NOT conserved </a:t>
            </a:r>
            <a:r>
              <a:rPr lang="en"/>
              <a:t>throughout species </a:t>
            </a:r>
            <a:endParaRPr/>
          </a:p>
          <a:p>
            <a:pPr indent="0" lvl="0" marL="0" rtl="0" algn="l">
              <a:spcBef>
                <a:spcPts val="0"/>
              </a:spcBef>
              <a:spcAft>
                <a:spcPts val="0"/>
              </a:spcAft>
              <a:buNone/>
            </a:pPr>
            <a:r>
              <a:t/>
            </a:r>
            <a:endParaRPr/>
          </a:p>
          <a:p>
            <a:pPr indent="0" lvl="0" marL="0" rtl="0" algn="l">
              <a:spcBef>
                <a:spcPts val="0"/>
              </a:spcBef>
              <a:spcAft>
                <a:spcPts val="0"/>
              </a:spcAft>
              <a:buNone/>
            </a:pPr>
            <a:r>
              <a:rPr lang="en" sz="1500">
                <a:solidFill>
                  <a:srgbClr val="1F1F1F"/>
                </a:solidFill>
                <a:highlight>
                  <a:srgbClr val="FFFFFF"/>
                </a:highlight>
                <a:latin typeface="Roboto"/>
                <a:ea typeface="Roboto"/>
                <a:cs typeface="Roboto"/>
                <a:sym typeface="Roboto"/>
              </a:rPr>
              <a:t> ZGA: highly specialized cell - the oocyte - is fertilized and transformed into a zygote that gives rise to an embryo that will develop into a newborn</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46" name="Shape 14646"/>
        <p:cNvGrpSpPr/>
        <p:nvPr/>
      </p:nvGrpSpPr>
      <p:grpSpPr>
        <a:xfrm>
          <a:off x="0" y="0"/>
          <a:ext cx="0" cy="0"/>
          <a:chOff x="0" y="0"/>
          <a:chExt cx="0" cy="0"/>
        </a:xfrm>
      </p:grpSpPr>
      <p:sp>
        <p:nvSpPr>
          <p:cNvPr id="14647" name="Google Shape;14647;g309d631875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48" name="Google Shape;14648;g309d631875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65" name="Shape 14665"/>
        <p:cNvGrpSpPr/>
        <p:nvPr/>
      </p:nvGrpSpPr>
      <p:grpSpPr>
        <a:xfrm>
          <a:off x="0" y="0"/>
          <a:ext cx="0" cy="0"/>
          <a:chOff x="0" y="0"/>
          <a:chExt cx="0" cy="0"/>
        </a:xfrm>
      </p:grpSpPr>
      <p:sp>
        <p:nvSpPr>
          <p:cNvPr id="14666" name="Google Shape;14666;g2d42b38b7f2_0_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67" name="Google Shape;14667;g2d42b38b7f2_0_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86" name="Shape 14686"/>
        <p:cNvGrpSpPr/>
        <p:nvPr/>
      </p:nvGrpSpPr>
      <p:grpSpPr>
        <a:xfrm>
          <a:off x="0" y="0"/>
          <a:ext cx="0" cy="0"/>
          <a:chOff x="0" y="0"/>
          <a:chExt cx="0" cy="0"/>
        </a:xfrm>
      </p:grpSpPr>
      <p:sp>
        <p:nvSpPr>
          <p:cNvPr id="14687" name="Google Shape;14687;g2d42b38b7f2_0_2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88" name="Google Shape;14688;g2d42b38b7f2_0_2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05" name="Shape 14705"/>
        <p:cNvGrpSpPr/>
        <p:nvPr/>
      </p:nvGrpSpPr>
      <p:grpSpPr>
        <a:xfrm>
          <a:off x="0" y="0"/>
          <a:ext cx="0" cy="0"/>
          <a:chOff x="0" y="0"/>
          <a:chExt cx="0" cy="0"/>
        </a:xfrm>
      </p:grpSpPr>
      <p:sp>
        <p:nvSpPr>
          <p:cNvPr id="14706" name="Google Shape;14706;gecc7082a34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07" name="Google Shape;14707;gecc7082a34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31" name="Shape 14731"/>
        <p:cNvGrpSpPr/>
        <p:nvPr/>
      </p:nvGrpSpPr>
      <p:grpSpPr>
        <a:xfrm>
          <a:off x="0" y="0"/>
          <a:ext cx="0" cy="0"/>
          <a:chOff x="0" y="0"/>
          <a:chExt cx="0" cy="0"/>
        </a:xfrm>
      </p:grpSpPr>
      <p:sp>
        <p:nvSpPr>
          <p:cNvPr id="14732" name="Google Shape;14732;g2d42204608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33" name="Google Shape;14733;g2d42204608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Times New Roman"/>
                <a:ea typeface="Times New Roman"/>
                <a:cs typeface="Times New Roman"/>
                <a:sym typeface="Times New Roman"/>
              </a:rPr>
              <a:t>The researchers hypothesized that certain DNA sequences, called motifs, recognized by proteins that control the activation of genes during ZGA, would be more abundant in the DNA regions that regulate ZGA genes. To investigate this, they combined motif searches with experiments that disrupted gene activity in mouse embryos. Their aim was to identify the key proteins responsible for initiating ZGA. They proposed that when these proteins bind to their motifs, they make the DNA accessible for ZGA to occur. Without these proteins, ZGA genes would not be activated, preventing the embryo from progressing beyond the two-cell stage, when the main phase of ZGA happens in mice.</a:t>
            </a:r>
            <a:endParaRPr>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t/>
            </a:r>
            <a:endParaRPr>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a:p>
          <a:p>
            <a:pPr indent="0" lvl="0" marL="0" rtl="0" algn="l">
              <a:spcBef>
                <a:spcPts val="0"/>
              </a:spcBef>
              <a:spcAft>
                <a:spcPts val="0"/>
              </a:spcAft>
              <a:buNone/>
            </a:pPr>
            <a:r>
              <a:rPr lang="en"/>
              <a:t>TWO CELL STAGE - where the main phase of ZGA occurs in mice</a:t>
            </a:r>
            <a:endParaRPr/>
          </a:p>
          <a:p>
            <a:pPr indent="0" lvl="0" marL="0" rtl="0" algn="l">
              <a:spcBef>
                <a:spcPts val="0"/>
              </a:spcBef>
              <a:spcAft>
                <a:spcPts val="0"/>
              </a:spcAft>
              <a:buNone/>
            </a:pPr>
            <a:r>
              <a:t/>
            </a:r>
            <a:endParaRPr/>
          </a:p>
          <a:p>
            <a:pPr indent="-298450" lvl="0" marL="457200" rtl="0" algn="l">
              <a:lnSpc>
                <a:spcPct val="115000"/>
              </a:lnSpc>
              <a:spcBef>
                <a:spcPts val="1200"/>
              </a:spcBef>
              <a:spcAft>
                <a:spcPts val="0"/>
              </a:spcAft>
              <a:buClr>
                <a:schemeClr val="dk1"/>
              </a:buClr>
              <a:buSzPts val="1100"/>
              <a:buChar char="●"/>
            </a:pPr>
            <a:r>
              <a:rPr b="1" lang="en">
                <a:solidFill>
                  <a:schemeClr val="dk1"/>
                </a:solidFill>
              </a:rPr>
              <a:t>Two-cell stage</a:t>
            </a:r>
            <a:r>
              <a:rPr lang="en">
                <a:solidFill>
                  <a:schemeClr val="dk1"/>
                </a:solidFill>
              </a:rPr>
              <a:t>: The first division of the zygote produces two cells, called blastomeres. These two cells are the embryo at its earliest stage of development.</a:t>
            </a:r>
            <a:endParaRPr>
              <a:solidFill>
                <a:schemeClr val="dk1"/>
              </a:solidFill>
            </a:endParaRPr>
          </a:p>
          <a:p>
            <a:pPr indent="0" lvl="0" marL="0" rtl="0" algn="l">
              <a:lnSpc>
                <a:spcPct val="115000"/>
              </a:lnSpc>
              <a:spcBef>
                <a:spcPts val="1200"/>
              </a:spcBef>
              <a:spcAft>
                <a:spcPts val="0"/>
              </a:spcAft>
              <a:buClr>
                <a:schemeClr val="dk1"/>
              </a:buClr>
              <a:buSzPts val="1100"/>
              <a:buFont typeface="Arial"/>
              <a:buNone/>
            </a:pPr>
            <a:r>
              <a:rPr lang="en">
                <a:solidFill>
                  <a:schemeClr val="dk1"/>
                </a:solidFill>
              </a:rPr>
              <a:t>This stage typically occurs within the first day or two after fertilization in many animals, including humans. It is an important part of embryonic development, leading to further divisions and the formation of a more complex organism.</a:t>
            </a:r>
            <a:endParaRPr>
              <a:solidFill>
                <a:schemeClr val="dk1"/>
              </a:solidFill>
            </a:endParaRPr>
          </a:p>
          <a:p>
            <a:pPr indent="0" lvl="0" marL="0" rtl="0" algn="l">
              <a:spcBef>
                <a:spcPts val="120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lt1"/>
        </a:solidFill>
      </p:bgPr>
    </p:bg>
    <p:spTree>
      <p:nvGrpSpPr>
        <p:cNvPr id="8" name="Shape 8"/>
        <p:cNvGrpSpPr/>
        <p:nvPr/>
      </p:nvGrpSpPr>
      <p:grpSpPr>
        <a:xfrm>
          <a:off x="0" y="0"/>
          <a:ext cx="0" cy="0"/>
          <a:chOff x="0" y="0"/>
          <a:chExt cx="0" cy="0"/>
        </a:xfrm>
      </p:grpSpPr>
      <p:grpSp>
        <p:nvGrpSpPr>
          <p:cNvPr id="9" name="Google Shape;9;p2"/>
          <p:cNvGrpSpPr/>
          <p:nvPr/>
        </p:nvGrpSpPr>
        <p:grpSpPr>
          <a:xfrm>
            <a:off x="2540241" y="539995"/>
            <a:ext cx="4063478" cy="4063513"/>
            <a:chOff x="2540241" y="539995"/>
            <a:chExt cx="4063478" cy="4063513"/>
          </a:xfrm>
        </p:grpSpPr>
        <p:grpSp>
          <p:nvGrpSpPr>
            <p:cNvPr id="10" name="Google Shape;10;p2"/>
            <p:cNvGrpSpPr/>
            <p:nvPr/>
          </p:nvGrpSpPr>
          <p:grpSpPr>
            <a:xfrm>
              <a:off x="2693235" y="703668"/>
              <a:ext cx="885398" cy="893069"/>
              <a:chOff x="2781975" y="3951500"/>
              <a:chExt cx="640525" cy="646075"/>
            </a:xfrm>
          </p:grpSpPr>
          <p:sp>
            <p:nvSpPr>
              <p:cNvPr id="11" name="Google Shape;11;p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 name="Google Shape;267;p2"/>
            <p:cNvGrpSpPr/>
            <p:nvPr/>
          </p:nvGrpSpPr>
          <p:grpSpPr>
            <a:xfrm>
              <a:off x="5652643" y="1012843"/>
              <a:ext cx="885398" cy="893069"/>
              <a:chOff x="2781975" y="3951500"/>
              <a:chExt cx="640525" cy="646075"/>
            </a:xfrm>
          </p:grpSpPr>
          <p:sp>
            <p:nvSpPr>
              <p:cNvPr id="268" name="Google Shape;268;p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 name="Google Shape;524;p2"/>
            <p:cNvGrpSpPr/>
            <p:nvPr/>
          </p:nvGrpSpPr>
          <p:grpSpPr>
            <a:xfrm>
              <a:off x="5673099" y="3256281"/>
              <a:ext cx="885398" cy="893069"/>
              <a:chOff x="2781975" y="3951500"/>
              <a:chExt cx="640525" cy="646075"/>
            </a:xfrm>
          </p:grpSpPr>
          <p:sp>
            <p:nvSpPr>
              <p:cNvPr id="525" name="Google Shape;525;p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 name="Google Shape;781;p2"/>
            <p:cNvGrpSpPr/>
            <p:nvPr/>
          </p:nvGrpSpPr>
          <p:grpSpPr>
            <a:xfrm>
              <a:off x="2672770" y="3466944"/>
              <a:ext cx="885398" cy="893069"/>
              <a:chOff x="2781975" y="3951500"/>
              <a:chExt cx="640525" cy="646075"/>
            </a:xfrm>
          </p:grpSpPr>
          <p:sp>
            <p:nvSpPr>
              <p:cNvPr id="782" name="Google Shape;782;p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 name="Google Shape;1038;p2"/>
            <p:cNvGrpSpPr/>
            <p:nvPr/>
          </p:nvGrpSpPr>
          <p:grpSpPr>
            <a:xfrm>
              <a:off x="2540241" y="539995"/>
              <a:ext cx="4063478" cy="4063513"/>
              <a:chOff x="3218850" y="1285900"/>
              <a:chExt cx="2939650" cy="2939675"/>
            </a:xfrm>
          </p:grpSpPr>
          <p:sp>
            <p:nvSpPr>
              <p:cNvPr id="1039" name="Google Shape;1039;p2"/>
              <p:cNvSpPr/>
              <p:nvPr/>
            </p:nvSpPr>
            <p:spPr>
              <a:xfrm>
                <a:off x="4095250" y="1285900"/>
                <a:ext cx="1186825" cy="2939675"/>
              </a:xfrm>
              <a:custGeom>
                <a:rect b="b" l="l" r="r" t="t"/>
                <a:pathLst>
                  <a:path extrusionOk="0" fill="none" h="117587" w="47473">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
              <p:cNvSpPr/>
              <p:nvPr/>
            </p:nvSpPr>
            <p:spPr>
              <a:xfrm>
                <a:off x="3218850" y="2162325"/>
                <a:ext cx="2939650" cy="1186800"/>
              </a:xfrm>
              <a:custGeom>
                <a:rect b="b" l="l" r="r" t="t"/>
                <a:pathLst>
                  <a:path extrusionOk="0" fill="none" h="47472" w="117586">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
              <p:cNvSpPr/>
              <p:nvPr/>
            </p:nvSpPr>
            <p:spPr>
              <a:xfrm>
                <a:off x="3572225" y="1566450"/>
                <a:ext cx="2232650" cy="2378525"/>
              </a:xfrm>
              <a:custGeom>
                <a:rect b="b" l="l" r="r" t="t"/>
                <a:pathLst>
                  <a:path extrusionOk="0" fill="none" h="95141" w="89306">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
              <p:cNvSpPr/>
              <p:nvPr/>
            </p:nvSpPr>
            <p:spPr>
              <a:xfrm>
                <a:off x="3537975" y="1605175"/>
                <a:ext cx="2301225" cy="2301200"/>
              </a:xfrm>
              <a:custGeom>
                <a:rect b="b" l="l" r="r" t="t"/>
                <a:pathLst>
                  <a:path extrusionOk="0" fill="none" h="92048" w="92049">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 name="Google Shape;1043;p2"/>
            <p:cNvSpPr/>
            <p:nvPr/>
          </p:nvSpPr>
          <p:spPr>
            <a:xfrm>
              <a:off x="3038111" y="1075740"/>
              <a:ext cx="150809" cy="150774"/>
            </a:xfrm>
            <a:custGeom>
              <a:rect b="b" l="l" r="r" t="t"/>
              <a:pathLst>
                <a:path extrusionOk="0" h="4363" w="4364">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
            <p:cNvSpPr/>
            <p:nvPr/>
          </p:nvSpPr>
          <p:spPr>
            <a:xfrm>
              <a:off x="4789381" y="3757437"/>
              <a:ext cx="150774" cy="150774"/>
            </a:xfrm>
            <a:custGeom>
              <a:rect b="b" l="l" r="r" t="t"/>
              <a:pathLst>
                <a:path extrusionOk="0" h="4363" w="4363">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
            <p:cNvSpPr/>
            <p:nvPr/>
          </p:nvSpPr>
          <p:spPr>
            <a:xfrm>
              <a:off x="6000380" y="1383889"/>
              <a:ext cx="150774" cy="150774"/>
            </a:xfrm>
            <a:custGeom>
              <a:rect b="b" l="l" r="r" t="t"/>
              <a:pathLst>
                <a:path extrusionOk="0" h="4363" w="4363">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
            <p:cNvSpPr/>
            <p:nvPr/>
          </p:nvSpPr>
          <p:spPr>
            <a:xfrm>
              <a:off x="4062153" y="4265017"/>
              <a:ext cx="150774" cy="150774"/>
            </a:xfrm>
            <a:custGeom>
              <a:rect b="b" l="l" r="r" t="t"/>
              <a:pathLst>
                <a:path extrusionOk="0" h="4363" w="4363">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
            <p:cNvSpPr/>
            <p:nvPr/>
          </p:nvSpPr>
          <p:spPr>
            <a:xfrm>
              <a:off x="4210198" y="1239957"/>
              <a:ext cx="150774" cy="150809"/>
            </a:xfrm>
            <a:custGeom>
              <a:rect b="b" l="l" r="r" t="t"/>
              <a:pathLst>
                <a:path extrusionOk="0" h="4364" w="4363">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
            <p:cNvSpPr/>
            <p:nvPr/>
          </p:nvSpPr>
          <p:spPr>
            <a:xfrm>
              <a:off x="4712215" y="540064"/>
              <a:ext cx="154403" cy="150774"/>
            </a:xfrm>
            <a:custGeom>
              <a:rect b="b" l="l" r="r" t="t"/>
              <a:pathLst>
                <a:path extrusionOk="0" h="4363" w="4468">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
            <p:cNvSpPr/>
            <p:nvPr/>
          </p:nvSpPr>
          <p:spPr>
            <a:xfrm>
              <a:off x="6035594" y="3662680"/>
              <a:ext cx="154403" cy="150774"/>
            </a:xfrm>
            <a:custGeom>
              <a:rect b="b" l="l" r="r" t="t"/>
              <a:pathLst>
                <a:path extrusionOk="0" h="4363" w="4468">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
            <p:cNvSpPr/>
            <p:nvPr/>
          </p:nvSpPr>
          <p:spPr>
            <a:xfrm>
              <a:off x="3020487" y="3836331"/>
              <a:ext cx="154403" cy="150809"/>
            </a:xfrm>
            <a:custGeom>
              <a:rect b="b" l="l" r="r" t="t"/>
              <a:pathLst>
                <a:path extrusionOk="0" h="4364" w="4468">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1" name="Google Shape;1051;p2"/>
          <p:cNvSpPr txBox="1"/>
          <p:nvPr>
            <p:ph type="ctrTitle"/>
          </p:nvPr>
        </p:nvSpPr>
        <p:spPr>
          <a:xfrm>
            <a:off x="339125" y="1902300"/>
            <a:ext cx="8470500" cy="12558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algn="ctr">
              <a:lnSpc>
                <a:spcPct val="90000"/>
              </a:lnSpc>
              <a:spcBef>
                <a:spcPts val="0"/>
              </a:spcBef>
              <a:spcAft>
                <a:spcPts val="0"/>
              </a:spcAft>
              <a:buClr>
                <a:srgbClr val="191919"/>
              </a:buClr>
              <a:buSzPts val="5200"/>
              <a:buNone/>
              <a:defRPr sz="32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052" name="Google Shape;1052;p2"/>
          <p:cNvSpPr txBox="1"/>
          <p:nvPr>
            <p:ph idx="1" type="subTitle"/>
          </p:nvPr>
        </p:nvSpPr>
        <p:spPr>
          <a:xfrm>
            <a:off x="2471850" y="3158100"/>
            <a:ext cx="4200300" cy="409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lt1"/>
        </a:solidFill>
      </p:bgPr>
    </p:bg>
    <p:spTree>
      <p:nvGrpSpPr>
        <p:cNvPr id="5236" name="Shape 5236"/>
        <p:cNvGrpSpPr/>
        <p:nvPr/>
      </p:nvGrpSpPr>
      <p:grpSpPr>
        <a:xfrm>
          <a:off x="0" y="0"/>
          <a:ext cx="0" cy="0"/>
          <a:chOff x="0" y="0"/>
          <a:chExt cx="0" cy="0"/>
        </a:xfrm>
      </p:grpSpPr>
      <p:sp>
        <p:nvSpPr>
          <p:cNvPr id="5237" name="Google Shape;5237;p11"/>
          <p:cNvSpPr txBox="1"/>
          <p:nvPr>
            <p:ph hasCustomPrompt="1" type="title"/>
          </p:nvPr>
        </p:nvSpPr>
        <p:spPr>
          <a:xfrm>
            <a:off x="334225" y="1558475"/>
            <a:ext cx="8475600" cy="15111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algn="ctr">
              <a:spcBef>
                <a:spcPts val="0"/>
              </a:spcBef>
              <a:spcAft>
                <a:spcPts val="0"/>
              </a:spcAft>
              <a:buSzPts val="9600"/>
              <a:buNone/>
              <a:defRPr sz="10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238" name="Google Shape;5238;p11"/>
          <p:cNvSpPr txBox="1"/>
          <p:nvPr>
            <p:ph idx="1" type="subTitle"/>
          </p:nvPr>
        </p:nvSpPr>
        <p:spPr>
          <a:xfrm>
            <a:off x="2286025" y="3069625"/>
            <a:ext cx="4572000" cy="6402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239" name="Shape 523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bg>
      <p:bgPr>
        <a:solidFill>
          <a:schemeClr val="lt1"/>
        </a:solidFill>
      </p:bgPr>
    </p:bg>
    <p:spTree>
      <p:nvGrpSpPr>
        <p:cNvPr id="5240" name="Shape 5240"/>
        <p:cNvGrpSpPr/>
        <p:nvPr/>
      </p:nvGrpSpPr>
      <p:grpSpPr>
        <a:xfrm>
          <a:off x="0" y="0"/>
          <a:ext cx="0" cy="0"/>
          <a:chOff x="0" y="0"/>
          <a:chExt cx="0" cy="0"/>
        </a:xfrm>
      </p:grpSpPr>
      <p:grpSp>
        <p:nvGrpSpPr>
          <p:cNvPr id="5241" name="Google Shape;5241;p13"/>
          <p:cNvGrpSpPr/>
          <p:nvPr/>
        </p:nvGrpSpPr>
        <p:grpSpPr>
          <a:xfrm>
            <a:off x="70051" y="76201"/>
            <a:ext cx="640525" cy="646075"/>
            <a:chOff x="2781975" y="3951500"/>
            <a:chExt cx="640525" cy="646075"/>
          </a:xfrm>
        </p:grpSpPr>
        <p:sp>
          <p:nvSpPr>
            <p:cNvPr id="5242" name="Google Shape;5242;p13"/>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3"/>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3"/>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3"/>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3"/>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3"/>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3"/>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3"/>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3"/>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3"/>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3"/>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3"/>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3"/>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3"/>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3"/>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3"/>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3"/>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3"/>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3"/>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3"/>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3"/>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3"/>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3"/>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3"/>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3"/>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3"/>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3"/>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3"/>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3"/>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3"/>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3"/>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3"/>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3"/>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3"/>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3"/>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3"/>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3"/>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3"/>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3"/>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3"/>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3"/>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3"/>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3"/>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3"/>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3"/>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3"/>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3"/>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3"/>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3"/>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3"/>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3"/>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3"/>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3"/>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3"/>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3"/>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3"/>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3"/>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3"/>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3"/>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3"/>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3"/>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3"/>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3"/>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3"/>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3"/>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3"/>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3"/>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3"/>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3"/>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3"/>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3"/>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3"/>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3"/>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3"/>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3"/>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3"/>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3"/>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3"/>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3"/>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3"/>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3"/>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3"/>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3"/>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3"/>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3"/>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3"/>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3"/>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3"/>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3"/>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3"/>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3"/>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3"/>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3"/>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3"/>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3"/>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3"/>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3"/>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3"/>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3"/>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3"/>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3"/>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3"/>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3"/>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3"/>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3"/>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3"/>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3"/>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3"/>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3"/>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3"/>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3"/>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3"/>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3"/>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3"/>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3"/>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3"/>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3"/>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3"/>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3"/>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3"/>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3"/>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3"/>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3"/>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3"/>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3"/>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3"/>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3"/>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3"/>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3"/>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3"/>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3"/>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3"/>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3"/>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3"/>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3"/>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3"/>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3"/>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3"/>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3"/>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3"/>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3"/>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3"/>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3"/>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3"/>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3"/>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3"/>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3"/>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3"/>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3"/>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3"/>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3"/>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3"/>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3"/>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3"/>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3"/>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3"/>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3"/>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3"/>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3"/>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3"/>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3"/>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3"/>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3"/>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3"/>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3"/>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3"/>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3"/>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3"/>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3"/>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3"/>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3"/>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3"/>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3"/>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3"/>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3"/>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3"/>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3"/>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3"/>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3"/>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3"/>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3"/>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3"/>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3"/>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3"/>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3"/>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3"/>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3"/>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3"/>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3"/>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3"/>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3"/>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3"/>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3"/>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3"/>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3"/>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3"/>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3"/>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3"/>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3"/>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3"/>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3"/>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3"/>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3"/>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3"/>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3"/>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3"/>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3"/>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3"/>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3"/>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3"/>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3"/>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3"/>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3"/>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3"/>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3"/>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3"/>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3"/>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3"/>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3"/>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3"/>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3"/>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3"/>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3"/>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3"/>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3"/>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3"/>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3"/>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3"/>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3"/>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3"/>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3"/>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3"/>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3"/>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3"/>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3"/>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3"/>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3"/>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3"/>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3"/>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3"/>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3"/>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3"/>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3"/>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3"/>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3"/>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3"/>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3"/>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3"/>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3"/>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3"/>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3"/>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3"/>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3"/>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3"/>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3"/>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3"/>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8" name="Google Shape;5498;p13"/>
          <p:cNvSpPr txBox="1"/>
          <p:nvPr>
            <p:ph type="title"/>
          </p:nvPr>
        </p:nvSpPr>
        <p:spPr>
          <a:xfrm>
            <a:off x="334175" y="291775"/>
            <a:ext cx="8475600" cy="657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solidFill>
          <a:schemeClr val="lt1"/>
        </a:solidFill>
      </p:bgPr>
    </p:bg>
    <p:spTree>
      <p:nvGrpSpPr>
        <p:cNvPr id="5499" name="Shape 5499"/>
        <p:cNvGrpSpPr/>
        <p:nvPr/>
      </p:nvGrpSpPr>
      <p:grpSpPr>
        <a:xfrm>
          <a:off x="0" y="0"/>
          <a:ext cx="0" cy="0"/>
          <a:chOff x="0" y="0"/>
          <a:chExt cx="0" cy="0"/>
        </a:xfrm>
      </p:grpSpPr>
      <p:grpSp>
        <p:nvGrpSpPr>
          <p:cNvPr id="5500" name="Google Shape;5500;p14"/>
          <p:cNvGrpSpPr/>
          <p:nvPr/>
        </p:nvGrpSpPr>
        <p:grpSpPr>
          <a:xfrm>
            <a:off x="70051" y="76201"/>
            <a:ext cx="640525" cy="646075"/>
            <a:chOff x="2781975" y="3951500"/>
            <a:chExt cx="640525" cy="646075"/>
          </a:xfrm>
        </p:grpSpPr>
        <p:sp>
          <p:nvSpPr>
            <p:cNvPr id="5501" name="Google Shape;5501;p14"/>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4"/>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4"/>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4"/>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4"/>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4"/>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4"/>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4"/>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4"/>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4"/>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4"/>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4"/>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4"/>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4"/>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4"/>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4"/>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4"/>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4"/>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4"/>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4"/>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4"/>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4"/>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4"/>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4"/>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4"/>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4"/>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4"/>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4"/>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4"/>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4"/>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4"/>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4"/>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4"/>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4"/>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4"/>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4"/>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4"/>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4"/>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4"/>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4"/>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4"/>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4"/>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4"/>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4"/>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4"/>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4"/>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4"/>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4"/>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4"/>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4"/>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4"/>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4"/>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4"/>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4"/>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4"/>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4"/>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4"/>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4"/>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4"/>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4"/>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4"/>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4"/>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4"/>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4"/>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4"/>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4"/>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4"/>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4"/>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4"/>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4"/>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4"/>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4"/>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4"/>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4"/>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4"/>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4"/>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4"/>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4"/>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4"/>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4"/>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4"/>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4"/>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4"/>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4"/>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4"/>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4"/>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4"/>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4"/>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4"/>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4"/>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4"/>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4"/>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4"/>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4"/>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4"/>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4"/>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4"/>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4"/>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4"/>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4"/>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4"/>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4"/>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4"/>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4"/>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4"/>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4"/>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4"/>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4"/>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4"/>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4"/>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4"/>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4"/>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4"/>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4"/>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4"/>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4"/>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4"/>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4"/>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4"/>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4"/>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4"/>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4"/>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4"/>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4"/>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4"/>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4"/>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4"/>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4"/>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4"/>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4"/>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4"/>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4"/>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4"/>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4"/>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4"/>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4"/>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4"/>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4"/>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4"/>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4"/>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4"/>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4"/>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4"/>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4"/>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4"/>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4"/>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4"/>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4"/>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4"/>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4"/>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4"/>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4"/>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4"/>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4"/>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4"/>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4"/>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4"/>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4"/>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4"/>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4"/>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4"/>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4"/>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4"/>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4"/>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4"/>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4"/>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4"/>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4"/>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4"/>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4"/>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4"/>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4"/>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4"/>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4"/>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4"/>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4"/>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4"/>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4"/>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4"/>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4"/>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4"/>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4"/>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4"/>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4"/>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4"/>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4"/>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4"/>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4"/>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4"/>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4"/>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4"/>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4"/>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4"/>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4"/>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4"/>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4"/>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4"/>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4"/>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4"/>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4"/>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4"/>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4"/>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4"/>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4"/>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4"/>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4"/>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4"/>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4"/>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4"/>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4"/>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4"/>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4"/>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4"/>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4"/>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4"/>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4"/>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4"/>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4"/>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4"/>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4"/>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4"/>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4"/>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4"/>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4"/>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4"/>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4"/>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4"/>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4"/>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4"/>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4"/>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4"/>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4"/>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4"/>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4"/>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4"/>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4"/>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4"/>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4"/>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4"/>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4"/>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4"/>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4"/>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4"/>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4"/>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4"/>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4"/>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4"/>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4"/>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4"/>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4"/>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4"/>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4"/>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4"/>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4"/>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4"/>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4"/>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7" name="Google Shape;5757;p14"/>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4"/>
          <p:cNvSpPr txBox="1"/>
          <p:nvPr>
            <p:ph idx="1" type="subTitle"/>
          </p:nvPr>
        </p:nvSpPr>
        <p:spPr>
          <a:xfrm>
            <a:off x="3506751" y="1381250"/>
            <a:ext cx="4297800" cy="457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000">
                <a:latin typeface="Hammersmith One"/>
                <a:ea typeface="Hammersmith One"/>
                <a:cs typeface="Hammersmith One"/>
                <a:sym typeface="Hammersmith On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5759" name="Google Shape;5759;p14"/>
          <p:cNvSpPr txBox="1"/>
          <p:nvPr>
            <p:ph idx="2" type="subTitle"/>
          </p:nvPr>
        </p:nvSpPr>
        <p:spPr>
          <a:xfrm>
            <a:off x="1337626" y="3265125"/>
            <a:ext cx="4297800" cy="457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2500"/>
              <a:buFont typeface="Bebas Neue"/>
              <a:buNone/>
              <a:defRPr sz="2000">
                <a:latin typeface="Hammersmith One"/>
                <a:ea typeface="Hammersmith One"/>
                <a:cs typeface="Hammersmith One"/>
                <a:sym typeface="Hammersmith On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5760" name="Google Shape;5760;p14"/>
          <p:cNvSpPr txBox="1"/>
          <p:nvPr>
            <p:ph idx="3" type="subTitle"/>
          </p:nvPr>
        </p:nvSpPr>
        <p:spPr>
          <a:xfrm>
            <a:off x="3506732" y="1838450"/>
            <a:ext cx="4297800" cy="64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61" name="Google Shape;5761;p14"/>
          <p:cNvSpPr txBox="1"/>
          <p:nvPr>
            <p:ph idx="4" type="subTitle"/>
          </p:nvPr>
        </p:nvSpPr>
        <p:spPr>
          <a:xfrm>
            <a:off x="1337607" y="3722325"/>
            <a:ext cx="4297800" cy="640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62" name="Google Shape;5762;p14"/>
          <p:cNvSpPr txBox="1"/>
          <p:nvPr>
            <p:ph type="title"/>
          </p:nvPr>
        </p:nvSpPr>
        <p:spPr>
          <a:xfrm>
            <a:off x="334175" y="291775"/>
            <a:ext cx="8475600" cy="657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cxnSp>
        <p:nvCxnSpPr>
          <p:cNvPr id="5763" name="Google Shape;5763;p14"/>
          <p:cNvCxnSpPr/>
          <p:nvPr/>
        </p:nvCxnSpPr>
        <p:spPr>
          <a:xfrm>
            <a:off x="338100" y="2909750"/>
            <a:ext cx="8467800" cy="0"/>
          </a:xfrm>
          <a:prstGeom prst="straightConnector1">
            <a:avLst/>
          </a:prstGeom>
          <a:noFill/>
          <a:ln cap="flat" cmpd="sng" w="19050">
            <a:solidFill>
              <a:schemeClr val="dk1"/>
            </a:solidFill>
            <a:prstDash val="solid"/>
            <a:round/>
            <a:headEnd len="med" w="med" type="none"/>
            <a:tailEnd len="med" w="med" type="none"/>
          </a:ln>
        </p:spPr>
      </p:cxnSp>
      <p:cxnSp>
        <p:nvCxnSpPr>
          <p:cNvPr id="5764" name="Google Shape;5764;p14"/>
          <p:cNvCxnSpPr/>
          <p:nvPr/>
        </p:nvCxnSpPr>
        <p:spPr>
          <a:xfrm rot="10800000">
            <a:off x="2592317" y="950150"/>
            <a:ext cx="0" cy="1959600"/>
          </a:xfrm>
          <a:prstGeom prst="straightConnector1">
            <a:avLst/>
          </a:prstGeom>
          <a:noFill/>
          <a:ln cap="flat" cmpd="sng" w="19050">
            <a:solidFill>
              <a:schemeClr val="dk1"/>
            </a:solidFill>
            <a:prstDash val="solid"/>
            <a:round/>
            <a:headEnd len="med" w="med" type="none"/>
            <a:tailEnd len="med" w="med" type="none"/>
          </a:ln>
        </p:spPr>
      </p:cxnSp>
      <p:cxnSp>
        <p:nvCxnSpPr>
          <p:cNvPr id="5765" name="Google Shape;5765;p14"/>
          <p:cNvCxnSpPr/>
          <p:nvPr/>
        </p:nvCxnSpPr>
        <p:spPr>
          <a:xfrm rot="10800000">
            <a:off x="6549817" y="2910225"/>
            <a:ext cx="0" cy="195960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bg>
      <p:bgPr>
        <a:solidFill>
          <a:schemeClr val="lt1"/>
        </a:solidFill>
      </p:bgPr>
    </p:bg>
    <p:spTree>
      <p:nvGrpSpPr>
        <p:cNvPr id="5766" name="Shape 5766"/>
        <p:cNvGrpSpPr/>
        <p:nvPr/>
      </p:nvGrpSpPr>
      <p:grpSpPr>
        <a:xfrm>
          <a:off x="0" y="0"/>
          <a:ext cx="0" cy="0"/>
          <a:chOff x="0" y="0"/>
          <a:chExt cx="0" cy="0"/>
        </a:xfrm>
      </p:grpSpPr>
      <p:grpSp>
        <p:nvGrpSpPr>
          <p:cNvPr id="5767" name="Google Shape;5767;p15"/>
          <p:cNvGrpSpPr/>
          <p:nvPr/>
        </p:nvGrpSpPr>
        <p:grpSpPr>
          <a:xfrm flipH="1" rot="10800000">
            <a:off x="355191" y="539995"/>
            <a:ext cx="4063478" cy="4063513"/>
            <a:chOff x="2540241" y="539995"/>
            <a:chExt cx="4063478" cy="4063513"/>
          </a:xfrm>
        </p:grpSpPr>
        <p:grpSp>
          <p:nvGrpSpPr>
            <p:cNvPr id="5768" name="Google Shape;5768;p15"/>
            <p:cNvGrpSpPr/>
            <p:nvPr/>
          </p:nvGrpSpPr>
          <p:grpSpPr>
            <a:xfrm>
              <a:off x="2693235" y="703668"/>
              <a:ext cx="885398" cy="893069"/>
              <a:chOff x="2781975" y="3951500"/>
              <a:chExt cx="640525" cy="646075"/>
            </a:xfrm>
          </p:grpSpPr>
          <p:sp>
            <p:nvSpPr>
              <p:cNvPr id="5769" name="Google Shape;5769;p15"/>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5"/>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5"/>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5"/>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5"/>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5"/>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5"/>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5"/>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5"/>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5"/>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5"/>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5"/>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5"/>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5"/>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5"/>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5"/>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5"/>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5"/>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5"/>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5"/>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5"/>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5"/>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5"/>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5"/>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5"/>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5"/>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5"/>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5"/>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5"/>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5"/>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5"/>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5"/>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5"/>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5"/>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5"/>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5"/>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5"/>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5"/>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5"/>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5"/>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5"/>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5"/>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5"/>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5"/>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5"/>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5"/>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5"/>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5"/>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5"/>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5"/>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5"/>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5"/>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5"/>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5"/>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5"/>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5"/>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5"/>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5"/>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5"/>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5"/>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5"/>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5"/>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5"/>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5"/>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5"/>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5"/>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5"/>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5"/>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5"/>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5"/>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5"/>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5"/>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5"/>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5"/>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5"/>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5"/>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5"/>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5"/>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5"/>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5"/>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5"/>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5"/>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5"/>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5"/>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5"/>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5"/>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5"/>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5"/>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5"/>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5"/>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5"/>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5"/>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5"/>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5"/>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5"/>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5"/>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5"/>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5"/>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5"/>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5"/>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5"/>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5"/>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5"/>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5"/>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5"/>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5"/>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5"/>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5"/>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5"/>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5"/>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5"/>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5"/>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5"/>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5"/>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5"/>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5"/>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5"/>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5"/>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5"/>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5"/>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5"/>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5"/>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5"/>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5"/>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5"/>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5"/>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5"/>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5"/>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5"/>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5"/>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5"/>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5"/>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5"/>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5"/>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5"/>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5"/>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5"/>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5"/>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5"/>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5"/>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5"/>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5"/>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5"/>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5"/>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5"/>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5"/>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5"/>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5"/>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5"/>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5"/>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5"/>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5"/>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5"/>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5"/>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5"/>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5"/>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5"/>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5"/>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5"/>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5"/>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5"/>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5"/>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5"/>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5"/>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5"/>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5"/>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5"/>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5"/>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5"/>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5"/>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5"/>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5"/>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5"/>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5"/>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5"/>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5"/>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5"/>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5"/>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5"/>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5"/>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5"/>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5"/>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5"/>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5"/>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5"/>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5"/>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5"/>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5"/>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5"/>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5"/>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5"/>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5"/>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5"/>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5"/>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5"/>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5"/>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5"/>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5"/>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5"/>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5"/>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5"/>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5"/>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5"/>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5"/>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5"/>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5"/>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5"/>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5"/>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5"/>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5"/>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5"/>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5"/>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5"/>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5"/>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5"/>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5"/>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5"/>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5"/>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5"/>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5"/>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5"/>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5"/>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5"/>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5"/>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5"/>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5"/>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5"/>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5"/>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5"/>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5"/>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5"/>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5"/>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5"/>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5"/>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5"/>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5"/>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5"/>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5"/>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5"/>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5"/>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5"/>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5"/>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5"/>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5"/>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5"/>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5"/>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5"/>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5"/>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5"/>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5"/>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5"/>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5"/>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5"/>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5"/>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5"/>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5"/>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5" name="Google Shape;6025;p15"/>
            <p:cNvGrpSpPr/>
            <p:nvPr/>
          </p:nvGrpSpPr>
          <p:grpSpPr>
            <a:xfrm>
              <a:off x="5652643" y="1012843"/>
              <a:ext cx="885398" cy="893069"/>
              <a:chOff x="2781975" y="3951500"/>
              <a:chExt cx="640525" cy="646075"/>
            </a:xfrm>
          </p:grpSpPr>
          <p:sp>
            <p:nvSpPr>
              <p:cNvPr id="6026" name="Google Shape;6026;p15"/>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5"/>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5"/>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5"/>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5"/>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5"/>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5"/>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5"/>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5"/>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5"/>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5"/>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5"/>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5"/>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5"/>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5"/>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5"/>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5"/>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5"/>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5"/>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5"/>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5"/>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5"/>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5"/>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5"/>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5"/>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5"/>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5"/>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5"/>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5"/>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5"/>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5"/>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5"/>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5"/>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5"/>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5"/>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5"/>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5"/>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5"/>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5"/>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5"/>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5"/>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5"/>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5"/>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5"/>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5"/>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5"/>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5"/>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5"/>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5"/>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5"/>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5"/>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5"/>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5"/>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5"/>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5"/>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5"/>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5"/>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5"/>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5"/>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5"/>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5"/>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5"/>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5"/>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5"/>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5"/>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5"/>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5"/>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5"/>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5"/>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5"/>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5"/>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5"/>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5"/>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5"/>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5"/>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5"/>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5"/>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5"/>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5"/>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5"/>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5"/>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5"/>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5"/>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5"/>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5"/>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5"/>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5"/>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5"/>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5"/>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5"/>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5"/>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5"/>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5"/>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5"/>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5"/>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5"/>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5"/>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5"/>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5"/>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5"/>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5"/>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5"/>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5"/>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5"/>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5"/>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5"/>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5"/>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5"/>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5"/>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5"/>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5"/>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5"/>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5"/>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5"/>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5"/>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5"/>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5"/>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5"/>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5"/>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5"/>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5"/>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5"/>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5"/>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5"/>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5"/>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5"/>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5"/>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5"/>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5"/>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5"/>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5"/>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5"/>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5"/>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5"/>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5"/>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5"/>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5"/>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5"/>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5"/>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5"/>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5"/>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5"/>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5"/>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5"/>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5"/>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5"/>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5"/>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5"/>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5"/>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5"/>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5"/>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5"/>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5"/>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5"/>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5"/>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5"/>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5"/>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5"/>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5"/>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5"/>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5"/>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5"/>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5"/>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5"/>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5"/>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5"/>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5"/>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5"/>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5"/>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5"/>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5"/>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5"/>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5"/>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5"/>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5"/>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5"/>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5"/>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5"/>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5"/>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5"/>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5"/>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5"/>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5"/>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5"/>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5"/>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5"/>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5"/>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5"/>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5"/>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5"/>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5"/>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5"/>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5"/>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5"/>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5"/>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5"/>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5"/>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5"/>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5"/>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5"/>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5"/>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5"/>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5"/>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5"/>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5"/>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5"/>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5"/>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5"/>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5"/>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5"/>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5"/>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5"/>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5"/>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5"/>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5"/>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5"/>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5"/>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5"/>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5"/>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5"/>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5"/>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5"/>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5"/>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5"/>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5"/>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5"/>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5"/>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5"/>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5"/>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5"/>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5"/>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5"/>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5"/>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5"/>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5"/>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5"/>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5"/>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5"/>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5"/>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5"/>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5"/>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5"/>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5"/>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5"/>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5"/>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5"/>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5"/>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5"/>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5"/>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5"/>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5"/>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5"/>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5"/>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5"/>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5"/>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5"/>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2" name="Google Shape;6282;p15"/>
            <p:cNvGrpSpPr/>
            <p:nvPr/>
          </p:nvGrpSpPr>
          <p:grpSpPr>
            <a:xfrm>
              <a:off x="5673099" y="3256281"/>
              <a:ext cx="885398" cy="893069"/>
              <a:chOff x="2781975" y="3951500"/>
              <a:chExt cx="640525" cy="646075"/>
            </a:xfrm>
          </p:grpSpPr>
          <p:sp>
            <p:nvSpPr>
              <p:cNvPr id="6283" name="Google Shape;6283;p15"/>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5"/>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5"/>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5"/>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5"/>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5"/>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5"/>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5"/>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5"/>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5"/>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5"/>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5"/>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5"/>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5"/>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5"/>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5"/>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5"/>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5"/>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5"/>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5"/>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5"/>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5"/>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5"/>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5"/>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5"/>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5"/>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5"/>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5"/>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5"/>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5"/>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5"/>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5"/>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5"/>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5"/>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5"/>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5"/>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5"/>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5"/>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5"/>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5"/>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5"/>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5"/>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5"/>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5"/>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5"/>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5"/>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5"/>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5"/>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5"/>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5"/>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5"/>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5"/>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5"/>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5"/>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5"/>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5"/>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5"/>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5"/>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5"/>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5"/>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5"/>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5"/>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5"/>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5"/>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5"/>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5"/>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5"/>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5"/>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5"/>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5"/>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5"/>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5"/>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5"/>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5"/>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5"/>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5"/>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5"/>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5"/>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5"/>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5"/>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5"/>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5"/>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5"/>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5"/>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5"/>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5"/>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5"/>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5"/>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5"/>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5"/>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5"/>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5"/>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5"/>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5"/>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5"/>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5"/>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5"/>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5"/>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5"/>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5"/>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5"/>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5"/>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5"/>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5"/>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5"/>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5"/>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5"/>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5"/>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5"/>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5"/>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5"/>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5"/>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5"/>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5"/>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5"/>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5"/>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5"/>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5"/>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5"/>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5"/>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5"/>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5"/>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5"/>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5"/>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5"/>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5"/>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5"/>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5"/>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5"/>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5"/>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5"/>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5"/>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5"/>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5"/>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5"/>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5"/>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5"/>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5"/>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5"/>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5"/>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5"/>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5"/>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5"/>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5"/>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5"/>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5"/>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5"/>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5"/>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5"/>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5"/>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5"/>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5"/>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5"/>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5"/>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5"/>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5"/>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5"/>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5"/>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5"/>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5"/>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5"/>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5"/>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5"/>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5"/>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5"/>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5"/>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5"/>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5"/>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5"/>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5"/>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5"/>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5"/>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5"/>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5"/>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5"/>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5"/>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5"/>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5"/>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5"/>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5"/>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5"/>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5"/>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5"/>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5"/>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5"/>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5"/>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5"/>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5"/>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5"/>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5"/>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5"/>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5"/>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5"/>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5"/>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5"/>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5"/>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5"/>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5"/>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5"/>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5"/>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5"/>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5"/>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5"/>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5"/>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5"/>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5"/>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5"/>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5"/>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5"/>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5"/>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5"/>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5"/>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5"/>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5"/>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5"/>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5"/>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5"/>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5"/>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5"/>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5"/>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5"/>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5"/>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5"/>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5"/>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5"/>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5"/>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5"/>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5"/>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5"/>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5"/>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5"/>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5"/>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5"/>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5"/>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5"/>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5"/>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5"/>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5"/>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5"/>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5"/>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5"/>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5"/>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5"/>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5"/>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5"/>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5"/>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5"/>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5"/>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5"/>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5"/>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5"/>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5"/>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5"/>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5"/>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5"/>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5"/>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9" name="Google Shape;6539;p15"/>
            <p:cNvGrpSpPr/>
            <p:nvPr/>
          </p:nvGrpSpPr>
          <p:grpSpPr>
            <a:xfrm>
              <a:off x="2672770" y="3466944"/>
              <a:ext cx="885398" cy="893069"/>
              <a:chOff x="2781975" y="3951500"/>
              <a:chExt cx="640525" cy="646075"/>
            </a:xfrm>
          </p:grpSpPr>
          <p:sp>
            <p:nvSpPr>
              <p:cNvPr id="6540" name="Google Shape;6540;p15"/>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5"/>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5"/>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5"/>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5"/>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5"/>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5"/>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5"/>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5"/>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5"/>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5"/>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5"/>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5"/>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5"/>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5"/>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5"/>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5"/>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5"/>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5"/>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5"/>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5"/>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5"/>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5"/>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5"/>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5"/>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5"/>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5"/>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5"/>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5"/>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5"/>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5"/>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5"/>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5"/>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5"/>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5"/>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5"/>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5"/>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5"/>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5"/>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5"/>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5"/>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5"/>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5"/>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5"/>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5"/>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5"/>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5"/>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5"/>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5"/>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5"/>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5"/>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5"/>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5"/>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5"/>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5"/>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5"/>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5"/>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5"/>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5"/>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5"/>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5"/>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5"/>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5"/>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5"/>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5"/>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5"/>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5"/>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5"/>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5"/>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5"/>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5"/>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5"/>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5"/>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5"/>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5"/>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5"/>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5"/>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5"/>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5"/>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5"/>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5"/>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5"/>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5"/>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5"/>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5"/>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5"/>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5"/>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5"/>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5"/>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5"/>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5"/>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5"/>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5"/>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5"/>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5"/>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5"/>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5"/>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5"/>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5"/>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5"/>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5"/>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5"/>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5"/>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5"/>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5"/>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5"/>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5"/>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5"/>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5"/>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5"/>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5"/>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5"/>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5"/>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5"/>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5"/>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5"/>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5"/>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5"/>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5"/>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5"/>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5"/>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5"/>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5"/>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5"/>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5"/>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5"/>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5"/>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5"/>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5"/>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5"/>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5"/>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5"/>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5"/>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5"/>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5"/>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5"/>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5"/>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5"/>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5"/>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5"/>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5"/>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5"/>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5"/>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5"/>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5"/>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5"/>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5"/>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5"/>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15"/>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5"/>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5"/>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5"/>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5"/>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5"/>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5"/>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5"/>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5"/>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5"/>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5"/>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5"/>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5"/>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5"/>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5"/>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5"/>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5"/>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5"/>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5"/>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5"/>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5"/>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5"/>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5"/>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5"/>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5"/>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15"/>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15"/>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15"/>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5"/>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5"/>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5"/>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5"/>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5"/>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5"/>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5"/>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5"/>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5"/>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5"/>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5"/>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5"/>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5"/>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5"/>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5"/>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5"/>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5"/>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5"/>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5"/>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5"/>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5"/>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5"/>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5"/>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5"/>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5"/>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5"/>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5"/>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5"/>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5"/>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5"/>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5"/>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5"/>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5"/>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5"/>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5"/>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5"/>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5"/>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5"/>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5"/>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5"/>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5"/>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5"/>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5"/>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5"/>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5"/>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5"/>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5"/>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5"/>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5"/>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5"/>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5"/>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5"/>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5"/>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5"/>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5"/>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5"/>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5"/>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5"/>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5"/>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5"/>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5"/>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5"/>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5"/>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5"/>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5"/>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5"/>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5"/>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5"/>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5"/>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5"/>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5"/>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5"/>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5"/>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5"/>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5"/>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5"/>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5"/>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5"/>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5"/>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5"/>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15"/>
            <p:cNvGrpSpPr/>
            <p:nvPr/>
          </p:nvGrpSpPr>
          <p:grpSpPr>
            <a:xfrm>
              <a:off x="2540241" y="539995"/>
              <a:ext cx="4063478" cy="4063513"/>
              <a:chOff x="3218850" y="1285900"/>
              <a:chExt cx="2939650" cy="2939675"/>
            </a:xfrm>
          </p:grpSpPr>
          <p:sp>
            <p:nvSpPr>
              <p:cNvPr id="6797" name="Google Shape;6797;p15"/>
              <p:cNvSpPr/>
              <p:nvPr/>
            </p:nvSpPr>
            <p:spPr>
              <a:xfrm>
                <a:off x="4095250" y="1285900"/>
                <a:ext cx="1186825" cy="2939675"/>
              </a:xfrm>
              <a:custGeom>
                <a:rect b="b" l="l" r="r" t="t"/>
                <a:pathLst>
                  <a:path extrusionOk="0" fill="none" h="117587" w="47473">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5"/>
              <p:cNvSpPr/>
              <p:nvPr/>
            </p:nvSpPr>
            <p:spPr>
              <a:xfrm>
                <a:off x="3218850" y="2162325"/>
                <a:ext cx="2939650" cy="1186800"/>
              </a:xfrm>
              <a:custGeom>
                <a:rect b="b" l="l" r="r" t="t"/>
                <a:pathLst>
                  <a:path extrusionOk="0" fill="none" h="47472" w="117586">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5"/>
              <p:cNvSpPr/>
              <p:nvPr/>
            </p:nvSpPr>
            <p:spPr>
              <a:xfrm>
                <a:off x="3572225" y="1566450"/>
                <a:ext cx="2232650" cy="2378525"/>
              </a:xfrm>
              <a:custGeom>
                <a:rect b="b" l="l" r="r" t="t"/>
                <a:pathLst>
                  <a:path extrusionOk="0" fill="none" h="95141" w="89306">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5"/>
              <p:cNvSpPr/>
              <p:nvPr/>
            </p:nvSpPr>
            <p:spPr>
              <a:xfrm>
                <a:off x="3537975" y="1605175"/>
                <a:ext cx="2301225" cy="2301200"/>
              </a:xfrm>
              <a:custGeom>
                <a:rect b="b" l="l" r="r" t="t"/>
                <a:pathLst>
                  <a:path extrusionOk="0" fill="none" h="92048" w="92049">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1" name="Google Shape;6801;p15"/>
            <p:cNvSpPr/>
            <p:nvPr/>
          </p:nvSpPr>
          <p:spPr>
            <a:xfrm>
              <a:off x="3038111" y="1075740"/>
              <a:ext cx="150809" cy="150774"/>
            </a:xfrm>
            <a:custGeom>
              <a:rect b="b" l="l" r="r" t="t"/>
              <a:pathLst>
                <a:path extrusionOk="0" h="4363" w="4364">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5"/>
            <p:cNvSpPr/>
            <p:nvPr/>
          </p:nvSpPr>
          <p:spPr>
            <a:xfrm>
              <a:off x="4789381" y="3757437"/>
              <a:ext cx="150774" cy="150774"/>
            </a:xfrm>
            <a:custGeom>
              <a:rect b="b" l="l" r="r" t="t"/>
              <a:pathLst>
                <a:path extrusionOk="0" h="4363" w="4363">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5"/>
            <p:cNvSpPr/>
            <p:nvPr/>
          </p:nvSpPr>
          <p:spPr>
            <a:xfrm>
              <a:off x="6000380" y="1383889"/>
              <a:ext cx="150774" cy="150774"/>
            </a:xfrm>
            <a:custGeom>
              <a:rect b="b" l="l" r="r" t="t"/>
              <a:pathLst>
                <a:path extrusionOk="0" h="4363" w="4363">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5"/>
            <p:cNvSpPr/>
            <p:nvPr/>
          </p:nvSpPr>
          <p:spPr>
            <a:xfrm>
              <a:off x="4062153" y="4265017"/>
              <a:ext cx="150774" cy="150774"/>
            </a:xfrm>
            <a:custGeom>
              <a:rect b="b" l="l" r="r" t="t"/>
              <a:pathLst>
                <a:path extrusionOk="0" h="4363" w="4363">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5"/>
            <p:cNvSpPr/>
            <p:nvPr/>
          </p:nvSpPr>
          <p:spPr>
            <a:xfrm>
              <a:off x="4210198" y="1239957"/>
              <a:ext cx="150774" cy="150809"/>
            </a:xfrm>
            <a:custGeom>
              <a:rect b="b" l="l" r="r" t="t"/>
              <a:pathLst>
                <a:path extrusionOk="0" h="4364" w="4363">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5"/>
            <p:cNvSpPr/>
            <p:nvPr/>
          </p:nvSpPr>
          <p:spPr>
            <a:xfrm>
              <a:off x="4712215" y="540064"/>
              <a:ext cx="154403" cy="150774"/>
            </a:xfrm>
            <a:custGeom>
              <a:rect b="b" l="l" r="r" t="t"/>
              <a:pathLst>
                <a:path extrusionOk="0" h="4363" w="4468">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5"/>
            <p:cNvSpPr/>
            <p:nvPr/>
          </p:nvSpPr>
          <p:spPr>
            <a:xfrm>
              <a:off x="6035594" y="3662680"/>
              <a:ext cx="154403" cy="150774"/>
            </a:xfrm>
            <a:custGeom>
              <a:rect b="b" l="l" r="r" t="t"/>
              <a:pathLst>
                <a:path extrusionOk="0" h="4363" w="4468">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5"/>
            <p:cNvSpPr/>
            <p:nvPr/>
          </p:nvSpPr>
          <p:spPr>
            <a:xfrm>
              <a:off x="3020487" y="3836331"/>
              <a:ext cx="154403" cy="150809"/>
            </a:xfrm>
            <a:custGeom>
              <a:rect b="b" l="l" r="r" t="t"/>
              <a:pathLst>
                <a:path extrusionOk="0" h="4364" w="4468">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9" name="Google Shape;6809;p15"/>
          <p:cNvSpPr txBox="1"/>
          <p:nvPr>
            <p:ph type="title"/>
          </p:nvPr>
        </p:nvSpPr>
        <p:spPr>
          <a:xfrm>
            <a:off x="1737300" y="1794450"/>
            <a:ext cx="5669400" cy="9144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3600"/>
              <a:buNone/>
              <a:defRPr sz="3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810" name="Google Shape;6810;p15"/>
          <p:cNvSpPr txBox="1"/>
          <p:nvPr>
            <p:ph hasCustomPrompt="1" idx="2" type="title"/>
          </p:nvPr>
        </p:nvSpPr>
        <p:spPr>
          <a:xfrm>
            <a:off x="6026090" y="917000"/>
            <a:ext cx="2651700" cy="1389900"/>
          </a:xfrm>
          <a:prstGeom prst="rect">
            <a:avLst/>
          </a:prstGeom>
        </p:spPr>
        <p:txBody>
          <a:bodyPr anchorCtr="0" anchor="ctr" bIns="91425" lIns="91425" spcFirstLastPara="1" rIns="91425" wrap="square" tIns="45700">
            <a:noAutofit/>
          </a:bodyPr>
          <a:lstStyle>
            <a:lvl1pPr lvl="0" rtl="0" algn="ctr">
              <a:spcBef>
                <a:spcPts val="0"/>
              </a:spcBef>
              <a:spcAft>
                <a:spcPts val="0"/>
              </a:spcAft>
              <a:buSzPts val="6000"/>
              <a:buNone/>
              <a:defRPr sz="150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811" name="Google Shape;6811;p15"/>
          <p:cNvSpPr txBox="1"/>
          <p:nvPr>
            <p:ph idx="1" type="subTitle"/>
          </p:nvPr>
        </p:nvSpPr>
        <p:spPr>
          <a:xfrm>
            <a:off x="1737300" y="2708850"/>
            <a:ext cx="5669400" cy="6402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2">
    <p:bg>
      <p:bgPr>
        <a:solidFill>
          <a:schemeClr val="lt1"/>
        </a:solidFill>
      </p:bgPr>
    </p:bg>
    <p:spTree>
      <p:nvGrpSpPr>
        <p:cNvPr id="6812" name="Shape 6812"/>
        <p:cNvGrpSpPr/>
        <p:nvPr/>
      </p:nvGrpSpPr>
      <p:grpSpPr>
        <a:xfrm>
          <a:off x="0" y="0"/>
          <a:ext cx="0" cy="0"/>
          <a:chOff x="0" y="0"/>
          <a:chExt cx="0" cy="0"/>
        </a:xfrm>
      </p:grpSpPr>
      <p:grpSp>
        <p:nvGrpSpPr>
          <p:cNvPr id="6813" name="Google Shape;6813;p16"/>
          <p:cNvGrpSpPr/>
          <p:nvPr/>
        </p:nvGrpSpPr>
        <p:grpSpPr>
          <a:xfrm>
            <a:off x="2540241" y="808815"/>
            <a:ext cx="4063478" cy="4063513"/>
            <a:chOff x="2540241" y="539995"/>
            <a:chExt cx="4063478" cy="4063513"/>
          </a:xfrm>
        </p:grpSpPr>
        <p:grpSp>
          <p:nvGrpSpPr>
            <p:cNvPr id="6814" name="Google Shape;6814;p16"/>
            <p:cNvGrpSpPr/>
            <p:nvPr/>
          </p:nvGrpSpPr>
          <p:grpSpPr>
            <a:xfrm>
              <a:off x="2693235" y="703668"/>
              <a:ext cx="885398" cy="893069"/>
              <a:chOff x="2781975" y="3951500"/>
              <a:chExt cx="640525" cy="646075"/>
            </a:xfrm>
          </p:grpSpPr>
          <p:sp>
            <p:nvSpPr>
              <p:cNvPr id="6815" name="Google Shape;6815;p16"/>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6"/>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6"/>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6"/>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6"/>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6"/>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6"/>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6"/>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6"/>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6"/>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6"/>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6"/>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6"/>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6"/>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6"/>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6"/>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6"/>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6"/>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6"/>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6"/>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6"/>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6"/>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6"/>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6"/>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6"/>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6"/>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6"/>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6"/>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6"/>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6"/>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6"/>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6"/>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6"/>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6"/>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6"/>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6"/>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6"/>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6"/>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6"/>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6"/>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6"/>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6"/>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6"/>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6"/>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6"/>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6"/>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6"/>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6"/>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6"/>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6"/>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6"/>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6"/>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6"/>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6"/>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6"/>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6"/>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16"/>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16"/>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6"/>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16"/>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16"/>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6"/>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6"/>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6"/>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6"/>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6"/>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6"/>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6"/>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6"/>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16"/>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16"/>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16"/>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6"/>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6"/>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6"/>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6"/>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6"/>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6"/>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6"/>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6"/>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6"/>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6"/>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16"/>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16"/>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6"/>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6"/>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6"/>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6"/>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6"/>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16"/>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16"/>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6"/>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6"/>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16"/>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16"/>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6"/>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6"/>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6"/>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6"/>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6"/>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6"/>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6"/>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6"/>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16"/>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16"/>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16"/>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16"/>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6"/>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6"/>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6"/>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6"/>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6"/>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6"/>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6"/>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6"/>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6"/>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6"/>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6"/>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6"/>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6"/>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6"/>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6"/>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6"/>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6"/>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6"/>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6"/>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6"/>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6"/>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6"/>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6"/>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6"/>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6"/>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6"/>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6"/>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6"/>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6"/>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6"/>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6"/>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16"/>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6"/>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16"/>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16"/>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6"/>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6"/>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6"/>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6"/>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6"/>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6"/>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6"/>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6"/>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6"/>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6"/>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6"/>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6"/>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6"/>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16"/>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6"/>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6"/>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6"/>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6"/>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6"/>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6"/>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6"/>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6"/>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6"/>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6"/>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6"/>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6"/>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16"/>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6"/>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6"/>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6"/>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6"/>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6"/>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6"/>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6"/>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6"/>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6"/>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6"/>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6"/>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6"/>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6"/>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6"/>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6"/>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6"/>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6"/>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6"/>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6"/>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6"/>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6"/>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6"/>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6"/>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6"/>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6"/>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6"/>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6"/>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6"/>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6"/>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6"/>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6"/>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6"/>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6"/>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6"/>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6"/>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6"/>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6"/>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6"/>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16"/>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6"/>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6"/>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6"/>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6"/>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6"/>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6"/>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6"/>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6"/>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6"/>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6"/>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6"/>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6"/>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6"/>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6"/>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6"/>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6"/>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6"/>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6"/>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6"/>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6"/>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6"/>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6"/>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6"/>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6"/>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6"/>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16"/>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6"/>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6"/>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6"/>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6"/>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6"/>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6"/>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6"/>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6"/>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6"/>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6"/>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6"/>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6"/>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6"/>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6"/>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6"/>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6"/>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6"/>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6"/>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6"/>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6"/>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6"/>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6"/>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1" name="Google Shape;7071;p16"/>
            <p:cNvGrpSpPr/>
            <p:nvPr/>
          </p:nvGrpSpPr>
          <p:grpSpPr>
            <a:xfrm>
              <a:off x="5652643" y="1012843"/>
              <a:ext cx="885398" cy="893069"/>
              <a:chOff x="2781975" y="3951500"/>
              <a:chExt cx="640525" cy="646075"/>
            </a:xfrm>
          </p:grpSpPr>
          <p:sp>
            <p:nvSpPr>
              <p:cNvPr id="7072" name="Google Shape;7072;p16"/>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6"/>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6"/>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6"/>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6"/>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6"/>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6"/>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6"/>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6"/>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6"/>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6"/>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6"/>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6"/>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6"/>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6"/>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6"/>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6"/>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6"/>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6"/>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6"/>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6"/>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6"/>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6"/>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6"/>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6"/>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6"/>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6"/>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6"/>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6"/>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6"/>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6"/>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6"/>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6"/>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6"/>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6"/>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6"/>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6"/>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16"/>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6"/>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6"/>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6"/>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6"/>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6"/>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6"/>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6"/>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6"/>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6"/>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6"/>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6"/>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6"/>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6"/>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16"/>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6"/>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6"/>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6"/>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6"/>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6"/>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6"/>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6"/>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6"/>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6"/>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6"/>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6"/>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6"/>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6"/>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6"/>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6"/>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6"/>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6"/>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6"/>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6"/>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6"/>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6"/>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6"/>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6"/>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6"/>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6"/>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6"/>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6"/>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6"/>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6"/>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6"/>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6"/>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6"/>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6"/>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6"/>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6"/>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6"/>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6"/>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6"/>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6"/>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6"/>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6"/>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6"/>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6"/>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6"/>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6"/>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6"/>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6"/>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6"/>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6"/>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6"/>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6"/>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6"/>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6"/>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6"/>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6"/>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6"/>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6"/>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6"/>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6"/>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6"/>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6"/>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6"/>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16"/>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16"/>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6"/>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6"/>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6"/>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6"/>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6"/>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6"/>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6"/>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6"/>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6"/>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6"/>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6"/>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6"/>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6"/>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6"/>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6"/>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6"/>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6"/>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6"/>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6"/>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6"/>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6"/>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6"/>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6"/>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6"/>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6"/>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6"/>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6"/>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6"/>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6"/>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6"/>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6"/>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6"/>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6"/>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6"/>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6"/>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6"/>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6"/>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6"/>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6"/>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6"/>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6"/>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6"/>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6"/>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16"/>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16"/>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6"/>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16"/>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16"/>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6"/>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6"/>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6"/>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6"/>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16"/>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16"/>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6"/>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16"/>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16"/>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6"/>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6"/>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6"/>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6"/>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6"/>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6"/>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6"/>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6"/>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6"/>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6"/>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6"/>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6"/>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6"/>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6"/>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6"/>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6"/>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6"/>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16"/>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6"/>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6"/>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6"/>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6"/>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6"/>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6"/>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6"/>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16"/>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16"/>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6"/>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16"/>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6"/>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6"/>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6"/>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6"/>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6"/>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6"/>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6"/>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6"/>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6"/>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6"/>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6"/>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6"/>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6"/>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6"/>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6"/>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6"/>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6"/>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6"/>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16"/>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6"/>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6"/>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6"/>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6"/>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6"/>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6"/>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6"/>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6"/>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16"/>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6"/>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16"/>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16"/>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6"/>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6"/>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6"/>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6"/>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6"/>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6"/>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6"/>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6"/>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6"/>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6"/>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6"/>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16"/>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6"/>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16"/>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6"/>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6"/>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6"/>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6"/>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6"/>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6"/>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6"/>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6"/>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6"/>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8" name="Google Shape;7328;p16"/>
            <p:cNvGrpSpPr/>
            <p:nvPr/>
          </p:nvGrpSpPr>
          <p:grpSpPr>
            <a:xfrm>
              <a:off x="5673099" y="3256281"/>
              <a:ext cx="885398" cy="893069"/>
              <a:chOff x="2781975" y="3951500"/>
              <a:chExt cx="640525" cy="646075"/>
            </a:xfrm>
          </p:grpSpPr>
          <p:sp>
            <p:nvSpPr>
              <p:cNvPr id="7329" name="Google Shape;7329;p16"/>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6"/>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6"/>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6"/>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6"/>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6"/>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6"/>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6"/>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6"/>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6"/>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6"/>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16"/>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6"/>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6"/>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6"/>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6"/>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6"/>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16"/>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6"/>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6"/>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6"/>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6"/>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6"/>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6"/>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6"/>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6"/>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16"/>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6"/>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6"/>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6"/>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16"/>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6"/>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6"/>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6"/>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6"/>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6"/>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6"/>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6"/>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6"/>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6"/>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6"/>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6"/>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6"/>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6"/>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6"/>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6"/>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6"/>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6"/>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6"/>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6"/>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6"/>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6"/>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6"/>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16"/>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6"/>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6"/>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6"/>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6"/>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6"/>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6"/>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6"/>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6"/>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6"/>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6"/>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16"/>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16"/>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6"/>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6"/>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6"/>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6"/>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6"/>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6"/>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6"/>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6"/>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6"/>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6"/>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6"/>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6"/>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6"/>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6"/>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6"/>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6"/>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6"/>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6"/>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6"/>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6"/>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6"/>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6"/>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6"/>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6"/>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6"/>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6"/>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6"/>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16"/>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6"/>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6"/>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6"/>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16"/>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6"/>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6"/>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6"/>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6"/>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6"/>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6"/>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6"/>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6"/>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6"/>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6"/>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6"/>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6"/>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6"/>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6"/>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6"/>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6"/>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6"/>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6"/>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6"/>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6"/>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6"/>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6"/>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6"/>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6"/>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6"/>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6"/>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6"/>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6"/>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6"/>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6"/>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6"/>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6"/>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6"/>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6"/>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6"/>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6"/>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6"/>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6"/>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6"/>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6"/>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6"/>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6"/>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6"/>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6"/>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6"/>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6"/>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6"/>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6"/>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6"/>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6"/>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6"/>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6"/>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6"/>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6"/>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6"/>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6"/>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6"/>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6"/>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6"/>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6"/>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6"/>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6"/>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6"/>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6"/>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6"/>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6"/>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6"/>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6"/>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6"/>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6"/>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6"/>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6"/>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6"/>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6"/>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6"/>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6"/>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6"/>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6"/>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16"/>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6"/>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6"/>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6"/>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6"/>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16"/>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16"/>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6"/>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6"/>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6"/>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6"/>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6"/>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6"/>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6"/>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6"/>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6"/>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6"/>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6"/>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6"/>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6"/>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6"/>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16"/>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6"/>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6"/>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6"/>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6"/>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6"/>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6"/>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6"/>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6"/>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6"/>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6"/>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6"/>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6"/>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6"/>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6"/>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6"/>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6"/>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6"/>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6"/>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6"/>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6"/>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6"/>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6"/>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6"/>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6"/>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6"/>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6"/>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6"/>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6"/>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6"/>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6"/>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6"/>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6"/>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6"/>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6"/>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6"/>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6"/>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6"/>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6"/>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6"/>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6"/>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6"/>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6"/>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6"/>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6"/>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6"/>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6"/>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6"/>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6"/>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6"/>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6"/>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6"/>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6"/>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6"/>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6"/>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6"/>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6"/>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6"/>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6"/>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5" name="Google Shape;7585;p16"/>
            <p:cNvGrpSpPr/>
            <p:nvPr/>
          </p:nvGrpSpPr>
          <p:grpSpPr>
            <a:xfrm>
              <a:off x="2672770" y="3466944"/>
              <a:ext cx="885398" cy="893069"/>
              <a:chOff x="2781975" y="3951500"/>
              <a:chExt cx="640525" cy="646075"/>
            </a:xfrm>
          </p:grpSpPr>
          <p:sp>
            <p:nvSpPr>
              <p:cNvPr id="7586" name="Google Shape;7586;p16"/>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6"/>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6"/>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6"/>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6"/>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6"/>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6"/>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6"/>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6"/>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6"/>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6"/>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6"/>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6"/>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6"/>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6"/>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6"/>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6"/>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16"/>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6"/>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6"/>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6"/>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6"/>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6"/>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6"/>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6"/>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6"/>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6"/>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6"/>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6"/>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6"/>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6"/>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6"/>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6"/>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6"/>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6"/>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6"/>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6"/>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6"/>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6"/>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6"/>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6"/>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6"/>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6"/>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6"/>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6"/>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6"/>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6"/>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6"/>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6"/>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6"/>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6"/>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6"/>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6"/>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6"/>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6"/>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6"/>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16"/>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6"/>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6"/>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6"/>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6"/>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16"/>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16"/>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6"/>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6"/>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6"/>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6"/>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6"/>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6"/>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6"/>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6"/>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6"/>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6"/>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6"/>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6"/>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6"/>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6"/>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6"/>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6"/>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6"/>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6"/>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6"/>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6"/>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6"/>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6"/>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6"/>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6"/>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6"/>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6"/>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6"/>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6"/>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6"/>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6"/>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6"/>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6"/>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6"/>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6"/>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6"/>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6"/>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6"/>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6"/>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6"/>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6"/>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6"/>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6"/>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6"/>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6"/>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6"/>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6"/>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6"/>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6"/>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6"/>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6"/>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6"/>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6"/>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6"/>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6"/>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6"/>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6"/>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16"/>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6"/>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6"/>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6"/>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6"/>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6"/>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6"/>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6"/>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6"/>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16"/>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6"/>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6"/>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16"/>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6"/>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6"/>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6"/>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6"/>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6"/>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6"/>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6"/>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6"/>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6"/>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6"/>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6"/>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16"/>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6"/>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6"/>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6"/>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6"/>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6"/>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6"/>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6"/>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16"/>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16"/>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6"/>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6"/>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6"/>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6"/>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6"/>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6"/>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6"/>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6"/>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6"/>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6"/>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6"/>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6"/>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6"/>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6"/>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6"/>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16"/>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6"/>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6"/>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6"/>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6"/>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6"/>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6"/>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6"/>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6"/>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6"/>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6"/>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16"/>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6"/>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6"/>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6"/>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6"/>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6"/>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6"/>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6"/>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6"/>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6"/>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6"/>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16"/>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16"/>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6"/>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6"/>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6"/>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16"/>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6"/>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6"/>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6"/>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6"/>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6"/>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6"/>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6"/>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6"/>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6"/>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16"/>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6"/>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6"/>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6"/>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6"/>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6"/>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6"/>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6"/>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6"/>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6"/>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6"/>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6"/>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6"/>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16"/>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6"/>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6"/>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6"/>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6"/>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6"/>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6"/>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6"/>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6"/>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6"/>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6"/>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16"/>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6"/>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6"/>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6"/>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6"/>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6"/>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6"/>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16"/>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6"/>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16"/>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16"/>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6"/>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6"/>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6"/>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6"/>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6"/>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6"/>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6"/>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6"/>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6"/>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6"/>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6"/>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6"/>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6"/>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6"/>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6"/>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6"/>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16"/>
            <p:cNvGrpSpPr/>
            <p:nvPr/>
          </p:nvGrpSpPr>
          <p:grpSpPr>
            <a:xfrm>
              <a:off x="2540241" y="539995"/>
              <a:ext cx="4063478" cy="4063513"/>
              <a:chOff x="3218850" y="1285900"/>
              <a:chExt cx="2939650" cy="2939675"/>
            </a:xfrm>
          </p:grpSpPr>
          <p:sp>
            <p:nvSpPr>
              <p:cNvPr id="7843" name="Google Shape;7843;p16"/>
              <p:cNvSpPr/>
              <p:nvPr/>
            </p:nvSpPr>
            <p:spPr>
              <a:xfrm>
                <a:off x="4095250" y="1285900"/>
                <a:ext cx="1186825" cy="2939675"/>
              </a:xfrm>
              <a:custGeom>
                <a:rect b="b" l="l" r="r" t="t"/>
                <a:pathLst>
                  <a:path extrusionOk="0" fill="none" h="117587" w="47473">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6"/>
              <p:cNvSpPr/>
              <p:nvPr/>
            </p:nvSpPr>
            <p:spPr>
              <a:xfrm>
                <a:off x="3218850" y="2162325"/>
                <a:ext cx="2939650" cy="1186800"/>
              </a:xfrm>
              <a:custGeom>
                <a:rect b="b" l="l" r="r" t="t"/>
                <a:pathLst>
                  <a:path extrusionOk="0" fill="none" h="47472" w="117586">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6"/>
              <p:cNvSpPr/>
              <p:nvPr/>
            </p:nvSpPr>
            <p:spPr>
              <a:xfrm>
                <a:off x="3572225" y="1566450"/>
                <a:ext cx="2232650" cy="2378525"/>
              </a:xfrm>
              <a:custGeom>
                <a:rect b="b" l="l" r="r" t="t"/>
                <a:pathLst>
                  <a:path extrusionOk="0" fill="none" h="95141" w="89306">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6"/>
              <p:cNvSpPr/>
              <p:nvPr/>
            </p:nvSpPr>
            <p:spPr>
              <a:xfrm>
                <a:off x="3537975" y="1605175"/>
                <a:ext cx="2301225" cy="2301200"/>
              </a:xfrm>
              <a:custGeom>
                <a:rect b="b" l="l" r="r" t="t"/>
                <a:pathLst>
                  <a:path extrusionOk="0" fill="none" h="92048" w="92049">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7" name="Google Shape;7847;p16"/>
            <p:cNvSpPr/>
            <p:nvPr/>
          </p:nvSpPr>
          <p:spPr>
            <a:xfrm>
              <a:off x="3038111" y="1075740"/>
              <a:ext cx="150809" cy="150774"/>
            </a:xfrm>
            <a:custGeom>
              <a:rect b="b" l="l" r="r" t="t"/>
              <a:pathLst>
                <a:path extrusionOk="0" h="4363" w="4364">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6"/>
            <p:cNvSpPr/>
            <p:nvPr/>
          </p:nvSpPr>
          <p:spPr>
            <a:xfrm>
              <a:off x="4789381" y="3757437"/>
              <a:ext cx="150774" cy="150774"/>
            </a:xfrm>
            <a:custGeom>
              <a:rect b="b" l="l" r="r" t="t"/>
              <a:pathLst>
                <a:path extrusionOk="0" h="4363" w="4363">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6"/>
            <p:cNvSpPr/>
            <p:nvPr/>
          </p:nvSpPr>
          <p:spPr>
            <a:xfrm>
              <a:off x="6000380" y="1383889"/>
              <a:ext cx="150774" cy="150774"/>
            </a:xfrm>
            <a:custGeom>
              <a:rect b="b" l="l" r="r" t="t"/>
              <a:pathLst>
                <a:path extrusionOk="0" h="4363" w="4363">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6"/>
            <p:cNvSpPr/>
            <p:nvPr/>
          </p:nvSpPr>
          <p:spPr>
            <a:xfrm>
              <a:off x="4062153" y="4265017"/>
              <a:ext cx="150774" cy="150774"/>
            </a:xfrm>
            <a:custGeom>
              <a:rect b="b" l="l" r="r" t="t"/>
              <a:pathLst>
                <a:path extrusionOk="0" h="4363" w="4363">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6"/>
            <p:cNvSpPr/>
            <p:nvPr/>
          </p:nvSpPr>
          <p:spPr>
            <a:xfrm>
              <a:off x="4210198" y="1239957"/>
              <a:ext cx="150774" cy="150809"/>
            </a:xfrm>
            <a:custGeom>
              <a:rect b="b" l="l" r="r" t="t"/>
              <a:pathLst>
                <a:path extrusionOk="0" h="4364" w="4363">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6"/>
            <p:cNvSpPr/>
            <p:nvPr/>
          </p:nvSpPr>
          <p:spPr>
            <a:xfrm>
              <a:off x="4712215" y="540064"/>
              <a:ext cx="154403" cy="150774"/>
            </a:xfrm>
            <a:custGeom>
              <a:rect b="b" l="l" r="r" t="t"/>
              <a:pathLst>
                <a:path extrusionOk="0" h="4363" w="4468">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6"/>
            <p:cNvSpPr/>
            <p:nvPr/>
          </p:nvSpPr>
          <p:spPr>
            <a:xfrm>
              <a:off x="6035594" y="3662680"/>
              <a:ext cx="154403" cy="150774"/>
            </a:xfrm>
            <a:custGeom>
              <a:rect b="b" l="l" r="r" t="t"/>
              <a:pathLst>
                <a:path extrusionOk="0" h="4363" w="4468">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6"/>
            <p:cNvSpPr/>
            <p:nvPr/>
          </p:nvSpPr>
          <p:spPr>
            <a:xfrm>
              <a:off x="3020487" y="3836331"/>
              <a:ext cx="154403" cy="150809"/>
            </a:xfrm>
            <a:custGeom>
              <a:rect b="b" l="l" r="r" t="t"/>
              <a:pathLst>
                <a:path extrusionOk="0" h="4364" w="4468">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55" name="Google Shape;7855;p16"/>
          <p:cNvSpPr txBox="1"/>
          <p:nvPr>
            <p:ph hasCustomPrompt="1" type="title"/>
          </p:nvPr>
        </p:nvSpPr>
        <p:spPr>
          <a:xfrm>
            <a:off x="1737375" y="781768"/>
            <a:ext cx="5669400" cy="1371600"/>
          </a:xfrm>
          <a:prstGeom prst="rect">
            <a:avLst/>
          </a:prstGeom>
          <a:solidFill>
            <a:schemeClr val="lt1"/>
          </a:solidFill>
        </p:spPr>
        <p:txBody>
          <a:bodyPr anchorCtr="0" anchor="ctr" bIns="91425" lIns="91425" spcFirstLastPara="1" rIns="91425" wrap="square" tIns="45700">
            <a:noAutofit/>
          </a:bodyPr>
          <a:lstStyle>
            <a:lvl1pPr lvl="0" rtl="0" algn="ctr">
              <a:spcBef>
                <a:spcPts val="0"/>
              </a:spcBef>
              <a:spcAft>
                <a:spcPts val="0"/>
              </a:spcAft>
              <a:buSzPts val="6000"/>
              <a:buNone/>
              <a:defRPr sz="15000">
                <a:solidFill>
                  <a:schemeClr val="accent6"/>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7856" name="Google Shape;7856;p16"/>
          <p:cNvSpPr txBox="1"/>
          <p:nvPr>
            <p:ph idx="1" type="subTitle"/>
          </p:nvPr>
        </p:nvSpPr>
        <p:spPr>
          <a:xfrm>
            <a:off x="1737300" y="2708850"/>
            <a:ext cx="5669400" cy="6402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57" name="Google Shape;7857;p16"/>
          <p:cNvSpPr txBox="1"/>
          <p:nvPr>
            <p:ph idx="2" type="title"/>
          </p:nvPr>
        </p:nvSpPr>
        <p:spPr>
          <a:xfrm>
            <a:off x="1737300" y="1794450"/>
            <a:ext cx="5669400" cy="9144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3600"/>
              <a:buNone/>
              <a:defRPr sz="3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bg>
      <p:bgPr>
        <a:solidFill>
          <a:schemeClr val="lt1"/>
        </a:solidFill>
      </p:bgPr>
    </p:bg>
    <p:spTree>
      <p:nvGrpSpPr>
        <p:cNvPr id="7858" name="Shape 7858"/>
        <p:cNvGrpSpPr/>
        <p:nvPr/>
      </p:nvGrpSpPr>
      <p:grpSpPr>
        <a:xfrm>
          <a:off x="0" y="0"/>
          <a:ext cx="0" cy="0"/>
          <a:chOff x="0" y="0"/>
          <a:chExt cx="0" cy="0"/>
        </a:xfrm>
      </p:grpSpPr>
      <p:grpSp>
        <p:nvGrpSpPr>
          <p:cNvPr id="7859" name="Google Shape;7859;p17"/>
          <p:cNvGrpSpPr/>
          <p:nvPr/>
        </p:nvGrpSpPr>
        <p:grpSpPr>
          <a:xfrm>
            <a:off x="70051" y="76201"/>
            <a:ext cx="640525" cy="646075"/>
            <a:chOff x="2781975" y="3951500"/>
            <a:chExt cx="640525" cy="646075"/>
          </a:xfrm>
        </p:grpSpPr>
        <p:sp>
          <p:nvSpPr>
            <p:cNvPr id="7860" name="Google Shape;7860;p17"/>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7"/>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7"/>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7"/>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7"/>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7"/>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7"/>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7"/>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7"/>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17"/>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7"/>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7"/>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7"/>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7"/>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7"/>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7"/>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7"/>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7"/>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17"/>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7"/>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7"/>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7"/>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7"/>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7"/>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7"/>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7"/>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7"/>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7"/>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7"/>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7"/>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7"/>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7"/>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17"/>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7"/>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7"/>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7"/>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7"/>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7"/>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7"/>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7"/>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7"/>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7"/>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7"/>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7"/>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7"/>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7"/>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7"/>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7"/>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7"/>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7"/>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7"/>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7"/>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7"/>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7"/>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7"/>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7"/>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7"/>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7"/>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7"/>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7"/>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7"/>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7"/>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7"/>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7"/>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7"/>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7"/>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7"/>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7"/>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7"/>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7"/>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7"/>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7"/>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7"/>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7"/>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7"/>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7"/>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7"/>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7"/>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7"/>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7"/>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7"/>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7"/>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7"/>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7"/>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7"/>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7"/>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7"/>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7"/>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7"/>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7"/>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7"/>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7"/>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7"/>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7"/>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7"/>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7"/>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7"/>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7"/>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7"/>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7"/>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7"/>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7"/>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7"/>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7"/>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7"/>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7"/>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7"/>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7"/>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7"/>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7"/>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7"/>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7"/>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7"/>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7"/>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7"/>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7"/>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7"/>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7"/>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7"/>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7"/>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7"/>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7"/>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7"/>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7"/>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7"/>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7"/>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7"/>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7"/>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7"/>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7"/>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7"/>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7"/>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7"/>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7"/>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7"/>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7"/>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7"/>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7"/>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7"/>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7"/>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7"/>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7"/>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7"/>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7"/>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7"/>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7"/>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7"/>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7"/>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7"/>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7"/>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7"/>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7"/>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7"/>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7"/>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7"/>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7"/>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7"/>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7"/>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7"/>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7"/>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7"/>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7"/>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7"/>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7"/>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7"/>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7"/>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7"/>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7"/>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7"/>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7"/>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17"/>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7"/>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7"/>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7"/>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7"/>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7"/>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7"/>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7"/>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7"/>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7"/>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7"/>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7"/>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7"/>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7"/>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7"/>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7"/>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7"/>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7"/>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7"/>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7"/>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7"/>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7"/>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7"/>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7"/>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7"/>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7"/>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7"/>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7"/>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7"/>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7"/>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7"/>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7"/>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7"/>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7"/>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7"/>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7"/>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7"/>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7"/>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7"/>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7"/>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7"/>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7"/>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7"/>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7"/>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7"/>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7"/>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7"/>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7"/>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7"/>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17"/>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7"/>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7"/>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7"/>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7"/>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7"/>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7"/>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7"/>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7"/>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7"/>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17"/>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17"/>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7"/>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7"/>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7"/>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7"/>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7"/>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7"/>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7"/>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7"/>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7"/>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7"/>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17"/>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7"/>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7"/>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7"/>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7"/>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7"/>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7"/>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7"/>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7"/>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7"/>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7"/>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17"/>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17"/>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7"/>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7"/>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6" name="Google Shape;8116;p17"/>
          <p:cNvSpPr txBox="1"/>
          <p:nvPr>
            <p:ph type="title"/>
          </p:nvPr>
        </p:nvSpPr>
        <p:spPr>
          <a:xfrm>
            <a:off x="720000" y="1742775"/>
            <a:ext cx="3657600" cy="527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117" name="Google Shape;8117;p17"/>
          <p:cNvSpPr txBox="1"/>
          <p:nvPr>
            <p:ph hasCustomPrompt="1" idx="2" type="title"/>
          </p:nvPr>
        </p:nvSpPr>
        <p:spPr>
          <a:xfrm>
            <a:off x="567600" y="1225575"/>
            <a:ext cx="1098300" cy="593400"/>
          </a:xfrm>
          <a:prstGeom prst="rect">
            <a:avLst/>
          </a:prstGeom>
        </p:spPr>
        <p:txBody>
          <a:bodyPr anchorCtr="0" anchor="ctr" bIns="91425" lIns="91425" spcFirstLastPara="1" rIns="91425" wrap="square" tIns="45700">
            <a:noAutofit/>
          </a:bodyPr>
          <a:lstStyle>
            <a:lvl1pPr lvl="0" rtl="0">
              <a:spcBef>
                <a:spcPts val="0"/>
              </a:spcBef>
              <a:spcAft>
                <a:spcPts val="0"/>
              </a:spcAft>
              <a:buSzPts val="3000"/>
              <a:buNone/>
              <a:defRPr sz="59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18" name="Google Shape;8118;p17"/>
          <p:cNvSpPr txBox="1"/>
          <p:nvPr>
            <p:ph idx="1" type="subTitle"/>
          </p:nvPr>
        </p:nvSpPr>
        <p:spPr>
          <a:xfrm>
            <a:off x="720000" y="2270475"/>
            <a:ext cx="3657600" cy="4848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119" name="Google Shape;8119;p17"/>
          <p:cNvSpPr txBox="1"/>
          <p:nvPr>
            <p:ph idx="3" type="title"/>
          </p:nvPr>
        </p:nvSpPr>
        <p:spPr>
          <a:xfrm>
            <a:off x="4766400" y="1742775"/>
            <a:ext cx="3657600" cy="527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120" name="Google Shape;8120;p17"/>
          <p:cNvSpPr txBox="1"/>
          <p:nvPr>
            <p:ph hasCustomPrompt="1" idx="4" type="title"/>
          </p:nvPr>
        </p:nvSpPr>
        <p:spPr>
          <a:xfrm>
            <a:off x="4614000" y="1225575"/>
            <a:ext cx="1098300" cy="593400"/>
          </a:xfrm>
          <a:prstGeom prst="rect">
            <a:avLst/>
          </a:prstGeom>
        </p:spPr>
        <p:txBody>
          <a:bodyPr anchorCtr="0" anchor="ctr" bIns="91425" lIns="91425" spcFirstLastPara="1" rIns="91425" wrap="square" tIns="45700">
            <a:noAutofit/>
          </a:bodyPr>
          <a:lstStyle>
            <a:lvl1pPr lvl="0" rtl="0">
              <a:spcBef>
                <a:spcPts val="0"/>
              </a:spcBef>
              <a:spcAft>
                <a:spcPts val="0"/>
              </a:spcAft>
              <a:buSzPts val="3000"/>
              <a:buNone/>
              <a:defRPr sz="59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21" name="Google Shape;8121;p17"/>
          <p:cNvSpPr txBox="1"/>
          <p:nvPr>
            <p:ph idx="5" type="subTitle"/>
          </p:nvPr>
        </p:nvSpPr>
        <p:spPr>
          <a:xfrm>
            <a:off x="4766400" y="2270475"/>
            <a:ext cx="3657600" cy="4848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122" name="Google Shape;8122;p17"/>
          <p:cNvSpPr txBox="1"/>
          <p:nvPr>
            <p:ph idx="6" type="title"/>
          </p:nvPr>
        </p:nvSpPr>
        <p:spPr>
          <a:xfrm>
            <a:off x="720000" y="3588700"/>
            <a:ext cx="3657600" cy="527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123" name="Google Shape;8123;p17"/>
          <p:cNvSpPr txBox="1"/>
          <p:nvPr>
            <p:ph hasCustomPrompt="1" idx="7" type="title"/>
          </p:nvPr>
        </p:nvSpPr>
        <p:spPr>
          <a:xfrm>
            <a:off x="567600" y="3071725"/>
            <a:ext cx="1098300" cy="593400"/>
          </a:xfrm>
          <a:prstGeom prst="rect">
            <a:avLst/>
          </a:prstGeom>
        </p:spPr>
        <p:txBody>
          <a:bodyPr anchorCtr="0" anchor="ctr" bIns="91425" lIns="91425" spcFirstLastPara="1" rIns="91425" wrap="square" tIns="45700">
            <a:noAutofit/>
          </a:bodyPr>
          <a:lstStyle>
            <a:lvl1pPr lvl="0" rtl="0">
              <a:spcBef>
                <a:spcPts val="0"/>
              </a:spcBef>
              <a:spcAft>
                <a:spcPts val="0"/>
              </a:spcAft>
              <a:buSzPts val="3000"/>
              <a:buNone/>
              <a:defRPr sz="5900">
                <a:solidFill>
                  <a:schemeClr val="accent6"/>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24" name="Google Shape;8124;p17"/>
          <p:cNvSpPr txBox="1"/>
          <p:nvPr>
            <p:ph idx="8" type="subTitle"/>
          </p:nvPr>
        </p:nvSpPr>
        <p:spPr>
          <a:xfrm>
            <a:off x="720000" y="4116400"/>
            <a:ext cx="3657600" cy="4848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125" name="Google Shape;8125;p17"/>
          <p:cNvSpPr txBox="1"/>
          <p:nvPr>
            <p:ph idx="9" type="title"/>
          </p:nvPr>
        </p:nvSpPr>
        <p:spPr>
          <a:xfrm>
            <a:off x="4766400" y="3588700"/>
            <a:ext cx="3657600" cy="527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126" name="Google Shape;8126;p17"/>
          <p:cNvSpPr txBox="1"/>
          <p:nvPr>
            <p:ph hasCustomPrompt="1" idx="13" type="title"/>
          </p:nvPr>
        </p:nvSpPr>
        <p:spPr>
          <a:xfrm>
            <a:off x="4614000" y="3071725"/>
            <a:ext cx="1098300" cy="593400"/>
          </a:xfrm>
          <a:prstGeom prst="rect">
            <a:avLst/>
          </a:prstGeom>
        </p:spPr>
        <p:txBody>
          <a:bodyPr anchorCtr="0" anchor="ctr" bIns="91425" lIns="91425" spcFirstLastPara="1" rIns="91425" wrap="square" tIns="45700">
            <a:noAutofit/>
          </a:bodyPr>
          <a:lstStyle>
            <a:lvl1pPr lvl="0" rtl="0">
              <a:spcBef>
                <a:spcPts val="0"/>
              </a:spcBef>
              <a:spcAft>
                <a:spcPts val="0"/>
              </a:spcAft>
              <a:buSzPts val="3000"/>
              <a:buNone/>
              <a:defRPr sz="59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27" name="Google Shape;8127;p17"/>
          <p:cNvSpPr txBox="1"/>
          <p:nvPr>
            <p:ph idx="14" type="subTitle"/>
          </p:nvPr>
        </p:nvSpPr>
        <p:spPr>
          <a:xfrm>
            <a:off x="4766400" y="4116400"/>
            <a:ext cx="3657600" cy="4848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128" name="Google Shape;8128;p17"/>
          <p:cNvSpPr txBox="1"/>
          <p:nvPr>
            <p:ph idx="15" type="title"/>
          </p:nvPr>
        </p:nvSpPr>
        <p:spPr>
          <a:xfrm>
            <a:off x="334175" y="291775"/>
            <a:ext cx="8475600" cy="6579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bg>
      <p:bgPr>
        <a:solidFill>
          <a:schemeClr val="lt1"/>
        </a:solidFill>
      </p:bgPr>
    </p:bg>
    <p:spTree>
      <p:nvGrpSpPr>
        <p:cNvPr id="8129" name="Shape 8129"/>
        <p:cNvGrpSpPr/>
        <p:nvPr/>
      </p:nvGrpSpPr>
      <p:grpSpPr>
        <a:xfrm>
          <a:off x="0" y="0"/>
          <a:ext cx="0" cy="0"/>
          <a:chOff x="0" y="0"/>
          <a:chExt cx="0" cy="0"/>
        </a:xfrm>
      </p:grpSpPr>
      <p:grpSp>
        <p:nvGrpSpPr>
          <p:cNvPr id="8130" name="Google Shape;8130;p18"/>
          <p:cNvGrpSpPr/>
          <p:nvPr/>
        </p:nvGrpSpPr>
        <p:grpSpPr>
          <a:xfrm flipH="1" rot="-8100000">
            <a:off x="2540232" y="540001"/>
            <a:ext cx="4063439" cy="4063474"/>
            <a:chOff x="2540241" y="539995"/>
            <a:chExt cx="4063478" cy="4063513"/>
          </a:xfrm>
        </p:grpSpPr>
        <p:grpSp>
          <p:nvGrpSpPr>
            <p:cNvPr id="8131" name="Google Shape;8131;p18"/>
            <p:cNvGrpSpPr/>
            <p:nvPr/>
          </p:nvGrpSpPr>
          <p:grpSpPr>
            <a:xfrm>
              <a:off x="2693235" y="703668"/>
              <a:ext cx="885398" cy="893069"/>
              <a:chOff x="2781975" y="3951500"/>
              <a:chExt cx="640525" cy="646075"/>
            </a:xfrm>
          </p:grpSpPr>
          <p:sp>
            <p:nvSpPr>
              <p:cNvPr id="8132" name="Google Shape;8132;p18"/>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8"/>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8"/>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8"/>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8"/>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8"/>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8"/>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8"/>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8"/>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8"/>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8"/>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8"/>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8"/>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8"/>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8"/>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8"/>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8"/>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8"/>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8"/>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8"/>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8"/>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8"/>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8"/>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8"/>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8"/>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8"/>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8"/>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8"/>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8"/>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8"/>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8"/>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18"/>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18"/>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8"/>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8"/>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8"/>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8"/>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8"/>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8"/>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8"/>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8"/>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8"/>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8"/>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8"/>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8"/>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8"/>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8"/>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8"/>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8"/>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8"/>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8"/>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8"/>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8"/>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8"/>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8"/>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8"/>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8"/>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8"/>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8"/>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8"/>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8"/>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8"/>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8"/>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8"/>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8"/>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18"/>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8"/>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8"/>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8"/>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8"/>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8"/>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8"/>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8"/>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8"/>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8"/>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8"/>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8"/>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18"/>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8"/>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8"/>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8"/>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8"/>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8"/>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8"/>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8"/>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8"/>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8"/>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8"/>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8"/>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18"/>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8"/>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8"/>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8"/>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8"/>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8"/>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8"/>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8"/>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8"/>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8"/>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8"/>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8"/>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8"/>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8"/>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18"/>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8"/>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8"/>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8"/>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8"/>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8"/>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8"/>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8"/>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8"/>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8"/>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8"/>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8"/>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8"/>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8"/>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8"/>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18"/>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8"/>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8"/>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8"/>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8"/>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8"/>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8"/>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8"/>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8"/>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8"/>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8"/>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8"/>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8"/>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8"/>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8"/>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8"/>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8"/>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8"/>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8"/>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8"/>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8"/>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8"/>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8"/>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8"/>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8"/>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8"/>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8"/>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8"/>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8"/>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8"/>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8"/>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8"/>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18"/>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8"/>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8"/>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8"/>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8"/>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8"/>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8"/>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8"/>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8"/>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8"/>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8"/>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18"/>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8"/>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8"/>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8"/>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8"/>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18"/>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18"/>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8"/>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8"/>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8"/>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8"/>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8"/>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8"/>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18"/>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8"/>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8"/>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18"/>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8"/>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8"/>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18"/>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8"/>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8"/>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8"/>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8"/>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8"/>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8"/>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8"/>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8"/>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8"/>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8"/>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8"/>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8"/>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8"/>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18"/>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8"/>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8"/>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8"/>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8"/>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8"/>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8"/>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8"/>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8"/>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8"/>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8"/>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8"/>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8"/>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18"/>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18"/>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8"/>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8"/>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8"/>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8"/>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8"/>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8"/>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8"/>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8"/>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8"/>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8"/>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8"/>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18"/>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18"/>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8"/>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8"/>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8"/>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8"/>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8"/>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8"/>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8"/>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8"/>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8"/>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8"/>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8"/>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8"/>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8"/>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8"/>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8"/>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8"/>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8"/>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8"/>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8"/>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8"/>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8"/>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8"/>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8"/>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8"/>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8"/>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8"/>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8"/>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8"/>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8"/>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8"/>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8"/>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8"/>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8"/>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8"/>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8" name="Google Shape;8388;p18"/>
            <p:cNvGrpSpPr/>
            <p:nvPr/>
          </p:nvGrpSpPr>
          <p:grpSpPr>
            <a:xfrm>
              <a:off x="5652643" y="1012843"/>
              <a:ext cx="885398" cy="893069"/>
              <a:chOff x="2781975" y="3951500"/>
              <a:chExt cx="640525" cy="646075"/>
            </a:xfrm>
          </p:grpSpPr>
          <p:sp>
            <p:nvSpPr>
              <p:cNvPr id="8389" name="Google Shape;8389;p18"/>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8"/>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8"/>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8"/>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8"/>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8"/>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8"/>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8"/>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8"/>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8"/>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8"/>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8"/>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18"/>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8"/>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8"/>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8"/>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8"/>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8"/>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8"/>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8"/>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8"/>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8"/>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8"/>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8"/>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8"/>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8"/>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8"/>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8"/>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8"/>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8"/>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8"/>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8"/>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8"/>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8"/>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8"/>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8"/>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8"/>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8"/>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8"/>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18"/>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8"/>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8"/>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8"/>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8"/>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8"/>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8"/>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8"/>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8"/>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8"/>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8"/>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8"/>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8"/>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8"/>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8"/>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8"/>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8"/>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8"/>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8"/>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8"/>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8"/>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8"/>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8"/>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8"/>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8"/>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8"/>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8"/>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8"/>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8"/>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8"/>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8"/>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8"/>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8"/>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8"/>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8"/>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8"/>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8"/>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8"/>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8"/>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8"/>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18"/>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8"/>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8"/>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8"/>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8"/>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8"/>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8"/>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8"/>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8"/>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8"/>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8"/>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8"/>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8"/>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8"/>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8"/>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8"/>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8"/>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8"/>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8"/>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8"/>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8"/>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8"/>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8"/>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8"/>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8"/>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8"/>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8"/>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8"/>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8"/>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8"/>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8"/>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8"/>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8"/>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8"/>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8"/>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8"/>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8"/>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8"/>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8"/>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8"/>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8"/>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8"/>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8"/>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8"/>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8"/>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8"/>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8"/>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18"/>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18"/>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8"/>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8"/>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8"/>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8"/>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8"/>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8"/>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8"/>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8"/>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8"/>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8"/>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8"/>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8"/>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8"/>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8"/>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8"/>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8"/>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8"/>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8"/>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8"/>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8"/>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18"/>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8"/>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8"/>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8"/>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8"/>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8"/>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8"/>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8"/>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8"/>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8"/>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8"/>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8"/>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8"/>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8"/>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8"/>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8"/>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8"/>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8"/>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8"/>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8"/>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8"/>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8"/>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8"/>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8"/>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8"/>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8"/>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8"/>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8"/>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8"/>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8"/>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8"/>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8"/>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8"/>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8"/>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8"/>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8"/>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8"/>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8"/>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8"/>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8"/>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8"/>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8"/>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8"/>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8"/>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8"/>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8"/>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8"/>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8"/>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8"/>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8"/>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8"/>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8"/>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8"/>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8"/>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8"/>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18"/>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18"/>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8"/>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8"/>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8"/>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8"/>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8"/>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18"/>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8"/>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8"/>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8"/>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8"/>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8"/>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8"/>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8"/>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8"/>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8"/>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8"/>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8"/>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8"/>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8"/>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8"/>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8"/>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8"/>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8"/>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8"/>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8"/>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8"/>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8"/>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8"/>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18"/>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8"/>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8"/>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8"/>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8"/>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8"/>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8"/>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8"/>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8"/>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8"/>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8"/>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8"/>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8"/>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8"/>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8"/>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8"/>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8"/>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8"/>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8"/>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8"/>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8"/>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8"/>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8"/>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18"/>
            <p:cNvGrpSpPr/>
            <p:nvPr/>
          </p:nvGrpSpPr>
          <p:grpSpPr>
            <a:xfrm>
              <a:off x="5673099" y="3256281"/>
              <a:ext cx="885398" cy="893069"/>
              <a:chOff x="2781975" y="3951500"/>
              <a:chExt cx="640525" cy="646075"/>
            </a:xfrm>
          </p:grpSpPr>
          <p:sp>
            <p:nvSpPr>
              <p:cNvPr id="8646" name="Google Shape;8646;p18"/>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8"/>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8"/>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8"/>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8"/>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8"/>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8"/>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8"/>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18"/>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8"/>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8"/>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8"/>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8"/>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8"/>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8"/>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8"/>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8"/>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8"/>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8"/>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8"/>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8"/>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8"/>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8"/>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8"/>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8"/>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8"/>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8"/>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8"/>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8"/>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8"/>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8"/>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8"/>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8"/>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8"/>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8"/>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8"/>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8"/>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8"/>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8"/>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8"/>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8"/>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8"/>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8"/>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8"/>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8"/>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8"/>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8"/>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8"/>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8"/>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8"/>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8"/>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8"/>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8"/>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18"/>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8"/>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8"/>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8"/>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8"/>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8"/>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8"/>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8"/>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8"/>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8"/>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8"/>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8"/>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8"/>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8"/>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8"/>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8"/>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8"/>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8"/>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8"/>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8"/>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8"/>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8"/>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8"/>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8"/>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8"/>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8"/>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8"/>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8"/>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8"/>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8"/>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18"/>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8"/>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8"/>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18"/>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8"/>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8"/>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8"/>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8"/>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8"/>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8"/>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8"/>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8"/>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8"/>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8"/>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18"/>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8"/>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8"/>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8"/>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8"/>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8"/>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8"/>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8"/>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8"/>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8"/>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8"/>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8"/>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8"/>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8"/>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8"/>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8"/>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8"/>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8"/>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8"/>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8"/>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8"/>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18"/>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8"/>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8"/>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8"/>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8"/>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8"/>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8"/>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8"/>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8"/>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8"/>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8"/>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18"/>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8"/>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8"/>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18"/>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8"/>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8"/>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8"/>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8"/>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8"/>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18"/>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18"/>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8"/>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8"/>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8"/>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8"/>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8"/>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8"/>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8"/>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8"/>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8"/>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8"/>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8"/>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18"/>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8"/>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8"/>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8"/>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8"/>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8"/>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8"/>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8"/>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8"/>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8"/>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8"/>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8"/>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18"/>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8"/>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8"/>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8"/>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8"/>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8"/>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8"/>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8"/>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8"/>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8"/>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8"/>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8"/>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8"/>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8"/>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8"/>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8"/>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8"/>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8"/>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8"/>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8"/>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8"/>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8"/>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18"/>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8"/>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18"/>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18"/>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8"/>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8"/>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8"/>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8"/>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8"/>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8"/>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18"/>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18"/>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8"/>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8"/>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8"/>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8"/>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8"/>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8"/>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8"/>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8"/>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8"/>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8"/>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8"/>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8"/>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8"/>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8"/>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8"/>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8"/>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8"/>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8"/>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8"/>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8"/>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8"/>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8"/>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8"/>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8"/>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18"/>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8"/>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8"/>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8"/>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8"/>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8"/>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8"/>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8"/>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8"/>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8"/>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18"/>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18"/>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8"/>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8"/>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8"/>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8"/>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8"/>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8"/>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8"/>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18"/>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8"/>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8"/>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18"/>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8"/>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18"/>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18"/>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8"/>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8"/>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8"/>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8"/>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8"/>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8"/>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8"/>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8"/>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8"/>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18"/>
            <p:cNvGrpSpPr/>
            <p:nvPr/>
          </p:nvGrpSpPr>
          <p:grpSpPr>
            <a:xfrm>
              <a:off x="2672770" y="3466944"/>
              <a:ext cx="885398" cy="893069"/>
              <a:chOff x="2781975" y="3951500"/>
              <a:chExt cx="640525" cy="646075"/>
            </a:xfrm>
          </p:grpSpPr>
          <p:sp>
            <p:nvSpPr>
              <p:cNvPr id="8903" name="Google Shape;8903;p18"/>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8"/>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8"/>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8"/>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18"/>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18"/>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8"/>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8"/>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8"/>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18"/>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8"/>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8"/>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8"/>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8"/>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8"/>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8"/>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8"/>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8"/>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8"/>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8"/>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8"/>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8"/>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8"/>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8"/>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8"/>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8"/>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8"/>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8"/>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18"/>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8"/>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8"/>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8"/>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8"/>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8"/>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8"/>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8"/>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8"/>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8"/>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8"/>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8"/>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8"/>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8"/>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8"/>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8"/>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8"/>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8"/>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18"/>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8"/>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8"/>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8"/>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8"/>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8"/>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8"/>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8"/>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8"/>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18"/>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18"/>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8"/>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8"/>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8"/>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8"/>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8"/>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8"/>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8"/>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8"/>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8"/>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8"/>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8"/>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8"/>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18"/>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18"/>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8"/>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8"/>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8"/>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8"/>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18"/>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18"/>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18"/>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8"/>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8"/>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8"/>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8"/>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18"/>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18"/>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8"/>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8"/>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8"/>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8"/>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18"/>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18"/>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8"/>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8"/>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8"/>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8"/>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8"/>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8"/>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8"/>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8"/>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8"/>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8"/>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8"/>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8"/>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8"/>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8"/>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8"/>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8"/>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18"/>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18"/>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8"/>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18"/>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18"/>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8"/>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8"/>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8"/>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8"/>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8"/>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8"/>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8"/>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8"/>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8"/>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8"/>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8"/>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8"/>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8"/>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8"/>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8"/>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8"/>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8"/>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8"/>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8"/>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8"/>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8"/>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8"/>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8"/>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8"/>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8"/>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8"/>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8"/>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8"/>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8"/>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8"/>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8"/>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8"/>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8"/>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18"/>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8"/>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8"/>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18"/>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18"/>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8"/>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8"/>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8"/>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18"/>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18"/>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8"/>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8"/>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18"/>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8"/>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8"/>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18"/>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18"/>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8"/>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8"/>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8"/>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8"/>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8"/>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8"/>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8"/>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8"/>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8"/>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18"/>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18"/>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8"/>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18"/>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18"/>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18"/>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18"/>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18"/>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8"/>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18"/>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18"/>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18"/>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8"/>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18"/>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8"/>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18"/>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8"/>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8"/>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18"/>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18"/>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8"/>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18"/>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8"/>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8"/>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18"/>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18"/>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18"/>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18"/>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8"/>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8"/>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8"/>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18"/>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18"/>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8"/>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8"/>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8"/>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8"/>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8"/>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8"/>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8"/>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8"/>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8"/>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18"/>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8"/>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8"/>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8"/>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8"/>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18"/>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18"/>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8"/>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8"/>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8"/>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8"/>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8"/>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18"/>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8"/>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8"/>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8"/>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8"/>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18"/>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18"/>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8"/>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8"/>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18"/>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18"/>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8"/>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8"/>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8"/>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8"/>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8"/>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8"/>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18"/>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18"/>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8"/>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8"/>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8"/>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8"/>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8"/>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8"/>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8"/>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8"/>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8"/>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18"/>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8"/>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8"/>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8"/>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18"/>
            <p:cNvGrpSpPr/>
            <p:nvPr/>
          </p:nvGrpSpPr>
          <p:grpSpPr>
            <a:xfrm>
              <a:off x="2540241" y="539995"/>
              <a:ext cx="4063478" cy="4063513"/>
              <a:chOff x="3218850" y="1285900"/>
              <a:chExt cx="2939650" cy="2939675"/>
            </a:xfrm>
          </p:grpSpPr>
          <p:sp>
            <p:nvSpPr>
              <p:cNvPr id="9160" name="Google Shape;9160;p18"/>
              <p:cNvSpPr/>
              <p:nvPr/>
            </p:nvSpPr>
            <p:spPr>
              <a:xfrm>
                <a:off x="4095250" y="1285900"/>
                <a:ext cx="1186825" cy="2939675"/>
              </a:xfrm>
              <a:custGeom>
                <a:rect b="b" l="l" r="r" t="t"/>
                <a:pathLst>
                  <a:path extrusionOk="0" fill="none" h="117587" w="47473">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8"/>
              <p:cNvSpPr/>
              <p:nvPr/>
            </p:nvSpPr>
            <p:spPr>
              <a:xfrm>
                <a:off x="3218850" y="2162325"/>
                <a:ext cx="2939650" cy="1186800"/>
              </a:xfrm>
              <a:custGeom>
                <a:rect b="b" l="l" r="r" t="t"/>
                <a:pathLst>
                  <a:path extrusionOk="0" fill="none" h="47472" w="117586">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8"/>
              <p:cNvSpPr/>
              <p:nvPr/>
            </p:nvSpPr>
            <p:spPr>
              <a:xfrm>
                <a:off x="3572225" y="1566450"/>
                <a:ext cx="2232650" cy="2378525"/>
              </a:xfrm>
              <a:custGeom>
                <a:rect b="b" l="l" r="r" t="t"/>
                <a:pathLst>
                  <a:path extrusionOk="0" fill="none" h="95141" w="89306">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8"/>
              <p:cNvSpPr/>
              <p:nvPr/>
            </p:nvSpPr>
            <p:spPr>
              <a:xfrm>
                <a:off x="3537975" y="1605175"/>
                <a:ext cx="2301225" cy="2301200"/>
              </a:xfrm>
              <a:custGeom>
                <a:rect b="b" l="l" r="r" t="t"/>
                <a:pathLst>
                  <a:path extrusionOk="0" fill="none" h="92048" w="92049">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4" name="Google Shape;9164;p18"/>
            <p:cNvSpPr/>
            <p:nvPr/>
          </p:nvSpPr>
          <p:spPr>
            <a:xfrm>
              <a:off x="3038111" y="1075740"/>
              <a:ext cx="150809" cy="150774"/>
            </a:xfrm>
            <a:custGeom>
              <a:rect b="b" l="l" r="r" t="t"/>
              <a:pathLst>
                <a:path extrusionOk="0" h="4363" w="4364">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18"/>
            <p:cNvSpPr/>
            <p:nvPr/>
          </p:nvSpPr>
          <p:spPr>
            <a:xfrm>
              <a:off x="4789381" y="3757437"/>
              <a:ext cx="150774" cy="150774"/>
            </a:xfrm>
            <a:custGeom>
              <a:rect b="b" l="l" r="r" t="t"/>
              <a:pathLst>
                <a:path extrusionOk="0" h="4363" w="4363">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18"/>
            <p:cNvSpPr/>
            <p:nvPr/>
          </p:nvSpPr>
          <p:spPr>
            <a:xfrm>
              <a:off x="6000380" y="1383889"/>
              <a:ext cx="150774" cy="150774"/>
            </a:xfrm>
            <a:custGeom>
              <a:rect b="b" l="l" r="r" t="t"/>
              <a:pathLst>
                <a:path extrusionOk="0" h="4363" w="4363">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18"/>
            <p:cNvSpPr/>
            <p:nvPr/>
          </p:nvSpPr>
          <p:spPr>
            <a:xfrm>
              <a:off x="4062153" y="4265017"/>
              <a:ext cx="150774" cy="150774"/>
            </a:xfrm>
            <a:custGeom>
              <a:rect b="b" l="l" r="r" t="t"/>
              <a:pathLst>
                <a:path extrusionOk="0" h="4363" w="4363">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8"/>
            <p:cNvSpPr/>
            <p:nvPr/>
          </p:nvSpPr>
          <p:spPr>
            <a:xfrm>
              <a:off x="4210198" y="1239957"/>
              <a:ext cx="150774" cy="150809"/>
            </a:xfrm>
            <a:custGeom>
              <a:rect b="b" l="l" r="r" t="t"/>
              <a:pathLst>
                <a:path extrusionOk="0" h="4364" w="4363">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8"/>
            <p:cNvSpPr/>
            <p:nvPr/>
          </p:nvSpPr>
          <p:spPr>
            <a:xfrm>
              <a:off x="4712215" y="540064"/>
              <a:ext cx="154403" cy="150774"/>
            </a:xfrm>
            <a:custGeom>
              <a:rect b="b" l="l" r="r" t="t"/>
              <a:pathLst>
                <a:path extrusionOk="0" h="4363" w="4468">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8"/>
            <p:cNvSpPr/>
            <p:nvPr/>
          </p:nvSpPr>
          <p:spPr>
            <a:xfrm>
              <a:off x="6035594" y="3662680"/>
              <a:ext cx="154403" cy="150774"/>
            </a:xfrm>
            <a:custGeom>
              <a:rect b="b" l="l" r="r" t="t"/>
              <a:pathLst>
                <a:path extrusionOk="0" h="4363" w="4468">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8"/>
            <p:cNvSpPr/>
            <p:nvPr/>
          </p:nvSpPr>
          <p:spPr>
            <a:xfrm>
              <a:off x="3020487" y="3836331"/>
              <a:ext cx="154403" cy="150809"/>
            </a:xfrm>
            <a:custGeom>
              <a:rect b="b" l="l" r="r" t="t"/>
              <a:pathLst>
                <a:path extrusionOk="0" h="4364" w="4468">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2" name="Google Shape;9172;p18"/>
          <p:cNvSpPr txBox="1"/>
          <p:nvPr>
            <p:ph type="title"/>
          </p:nvPr>
        </p:nvSpPr>
        <p:spPr>
          <a:xfrm>
            <a:off x="3121950" y="3175950"/>
            <a:ext cx="4563900" cy="531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r">
              <a:spcBef>
                <a:spcPts val="0"/>
              </a:spcBef>
              <a:spcAft>
                <a:spcPts val="0"/>
              </a:spcAft>
              <a:buSzPts val="3000"/>
              <a:buNone/>
              <a:defRPr sz="2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9173" name="Google Shape;9173;p18"/>
          <p:cNvSpPr txBox="1"/>
          <p:nvPr>
            <p:ph idx="1" type="subTitle"/>
          </p:nvPr>
        </p:nvSpPr>
        <p:spPr>
          <a:xfrm>
            <a:off x="1458150" y="1435650"/>
            <a:ext cx="6227700" cy="1740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nSpc>
                <a:spcPct val="100000"/>
              </a:lnSpc>
              <a:spcBef>
                <a:spcPts val="0"/>
              </a:spcBef>
              <a:spcAft>
                <a:spcPts val="0"/>
              </a:spcAft>
              <a:buSzPts val="2500"/>
              <a:buNone/>
              <a:defRPr sz="30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bg>
      <p:bgPr>
        <a:solidFill>
          <a:schemeClr val="lt1"/>
        </a:solidFill>
      </p:bgPr>
    </p:bg>
    <p:spTree>
      <p:nvGrpSpPr>
        <p:cNvPr id="9174" name="Shape 9174"/>
        <p:cNvGrpSpPr/>
        <p:nvPr/>
      </p:nvGrpSpPr>
      <p:grpSpPr>
        <a:xfrm>
          <a:off x="0" y="0"/>
          <a:ext cx="0" cy="0"/>
          <a:chOff x="0" y="0"/>
          <a:chExt cx="0" cy="0"/>
        </a:xfrm>
      </p:grpSpPr>
      <p:grpSp>
        <p:nvGrpSpPr>
          <p:cNvPr id="9175" name="Google Shape;9175;p19"/>
          <p:cNvGrpSpPr/>
          <p:nvPr/>
        </p:nvGrpSpPr>
        <p:grpSpPr>
          <a:xfrm>
            <a:off x="70051" y="76201"/>
            <a:ext cx="640525" cy="646075"/>
            <a:chOff x="2781975" y="3951500"/>
            <a:chExt cx="640525" cy="646075"/>
          </a:xfrm>
        </p:grpSpPr>
        <p:sp>
          <p:nvSpPr>
            <p:cNvPr id="9176" name="Google Shape;9176;p19"/>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9"/>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9"/>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19"/>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19"/>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9"/>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9"/>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19"/>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9"/>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9"/>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9"/>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9"/>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9"/>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9"/>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9"/>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9"/>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19"/>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9"/>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9"/>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9"/>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9"/>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19"/>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9"/>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9"/>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9"/>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9"/>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9"/>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9"/>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9"/>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9"/>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9"/>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9"/>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9"/>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9"/>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9"/>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9"/>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9"/>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9"/>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9"/>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9"/>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9"/>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9"/>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9"/>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9"/>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9"/>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9"/>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9"/>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9"/>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9"/>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9"/>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9"/>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9"/>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9"/>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9"/>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9"/>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9"/>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19"/>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9"/>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9"/>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9"/>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9"/>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9"/>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9"/>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9"/>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9"/>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9"/>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9"/>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9"/>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9"/>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9"/>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9"/>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9"/>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9"/>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9"/>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9"/>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9"/>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9"/>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9"/>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9"/>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9"/>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9"/>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9"/>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9"/>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9"/>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9"/>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9"/>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9"/>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9"/>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9"/>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9"/>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9"/>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9"/>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9"/>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9"/>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9"/>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9"/>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9"/>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9"/>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9"/>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9"/>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9"/>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9"/>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9"/>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9"/>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9"/>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9"/>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9"/>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9"/>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9"/>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9"/>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9"/>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9"/>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9"/>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9"/>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9"/>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9"/>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9"/>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9"/>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9"/>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9"/>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9"/>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9"/>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9"/>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19"/>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9"/>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9"/>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9"/>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9"/>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9"/>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9"/>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9"/>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9"/>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9"/>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9"/>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9"/>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9"/>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9"/>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9"/>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9"/>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9"/>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9"/>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9"/>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9"/>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9"/>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9"/>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9"/>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9"/>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9"/>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9"/>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9"/>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9"/>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9"/>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9"/>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9"/>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9"/>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9"/>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9"/>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9"/>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9"/>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9"/>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9"/>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9"/>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9"/>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9"/>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9"/>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9"/>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9"/>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9"/>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9"/>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9"/>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9"/>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9"/>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9"/>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9"/>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9"/>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9"/>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9"/>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9"/>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9"/>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9"/>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9"/>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9"/>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9"/>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9"/>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9"/>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9"/>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9"/>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9"/>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9"/>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9"/>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9"/>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9"/>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9"/>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9"/>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9"/>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9"/>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9"/>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9"/>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9"/>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9"/>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19"/>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9"/>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9"/>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9"/>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19"/>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9"/>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9"/>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9"/>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9"/>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9"/>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9"/>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9"/>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19"/>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9"/>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9"/>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9"/>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9"/>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9"/>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9"/>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9"/>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9"/>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9"/>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9"/>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19"/>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9"/>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9"/>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9"/>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9"/>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9"/>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9"/>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19"/>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9"/>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9"/>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9"/>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9"/>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9"/>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9"/>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9"/>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9"/>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9"/>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9"/>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9"/>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9"/>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9"/>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9"/>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9"/>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9"/>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9"/>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9"/>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9"/>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9"/>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9"/>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9"/>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9"/>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9"/>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9"/>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2" name="Google Shape;9432;p19"/>
          <p:cNvSpPr/>
          <p:nvPr/>
        </p:nvSpPr>
        <p:spPr>
          <a:xfrm>
            <a:off x="334200" y="949675"/>
            <a:ext cx="34032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9"/>
          <p:cNvSpPr txBox="1"/>
          <p:nvPr>
            <p:ph idx="1" type="subTitle"/>
          </p:nvPr>
        </p:nvSpPr>
        <p:spPr>
          <a:xfrm>
            <a:off x="720000" y="2247025"/>
            <a:ext cx="2560200" cy="1280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434" name="Google Shape;9434;p19"/>
          <p:cNvSpPr txBox="1"/>
          <p:nvPr>
            <p:ph type="title"/>
          </p:nvPr>
        </p:nvSpPr>
        <p:spPr>
          <a:xfrm>
            <a:off x="334175" y="291775"/>
            <a:ext cx="8475600" cy="657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sp>
        <p:nvSpPr>
          <p:cNvPr id="9435" name="Google Shape;9435;p19"/>
          <p:cNvSpPr/>
          <p:nvPr/>
        </p:nvSpPr>
        <p:spPr>
          <a:xfrm>
            <a:off x="3737400" y="949675"/>
            <a:ext cx="50724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2">
    <p:bg>
      <p:bgPr>
        <a:solidFill>
          <a:schemeClr val="lt1"/>
        </a:solidFill>
      </p:bgPr>
    </p:bg>
    <p:spTree>
      <p:nvGrpSpPr>
        <p:cNvPr id="9436" name="Shape 9436"/>
        <p:cNvGrpSpPr/>
        <p:nvPr/>
      </p:nvGrpSpPr>
      <p:grpSpPr>
        <a:xfrm>
          <a:off x="0" y="0"/>
          <a:ext cx="0" cy="0"/>
          <a:chOff x="0" y="0"/>
          <a:chExt cx="0" cy="0"/>
        </a:xfrm>
      </p:grpSpPr>
      <p:sp>
        <p:nvSpPr>
          <p:cNvPr id="9437" name="Google Shape;9437;p20"/>
          <p:cNvSpPr/>
          <p:nvPr/>
        </p:nvSpPr>
        <p:spPr>
          <a:xfrm flipH="1">
            <a:off x="5406600" y="949675"/>
            <a:ext cx="34032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20"/>
          <p:cNvSpPr/>
          <p:nvPr/>
        </p:nvSpPr>
        <p:spPr>
          <a:xfrm flipH="1">
            <a:off x="334200" y="949675"/>
            <a:ext cx="50724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9" name="Google Shape;9439;p20"/>
          <p:cNvGrpSpPr/>
          <p:nvPr/>
        </p:nvGrpSpPr>
        <p:grpSpPr>
          <a:xfrm>
            <a:off x="70051" y="76201"/>
            <a:ext cx="640525" cy="646075"/>
            <a:chOff x="2781975" y="3951500"/>
            <a:chExt cx="640525" cy="646075"/>
          </a:xfrm>
        </p:grpSpPr>
        <p:sp>
          <p:nvSpPr>
            <p:cNvPr id="9440" name="Google Shape;9440;p20"/>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20"/>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20"/>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20"/>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20"/>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20"/>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20"/>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20"/>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20"/>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20"/>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20"/>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20"/>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20"/>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20"/>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20"/>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20"/>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20"/>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20"/>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20"/>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20"/>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20"/>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20"/>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20"/>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20"/>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20"/>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20"/>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20"/>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20"/>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20"/>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20"/>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20"/>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20"/>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20"/>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20"/>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20"/>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20"/>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20"/>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20"/>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20"/>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20"/>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20"/>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20"/>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20"/>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20"/>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20"/>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20"/>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20"/>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20"/>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20"/>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20"/>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20"/>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20"/>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20"/>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20"/>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20"/>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20"/>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20"/>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20"/>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20"/>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20"/>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20"/>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20"/>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20"/>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20"/>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20"/>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20"/>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20"/>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20"/>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20"/>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20"/>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20"/>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20"/>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20"/>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20"/>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20"/>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20"/>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20"/>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20"/>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20"/>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20"/>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20"/>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20"/>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20"/>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20"/>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20"/>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20"/>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20"/>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20"/>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20"/>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20"/>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20"/>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20"/>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20"/>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20"/>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20"/>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20"/>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20"/>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20"/>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20"/>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20"/>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20"/>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20"/>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20"/>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20"/>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20"/>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20"/>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20"/>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20"/>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20"/>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20"/>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20"/>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20"/>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20"/>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20"/>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20"/>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20"/>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20"/>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20"/>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20"/>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20"/>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20"/>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20"/>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20"/>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20"/>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20"/>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20"/>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20"/>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20"/>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20"/>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20"/>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20"/>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20"/>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20"/>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20"/>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20"/>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20"/>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20"/>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20"/>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20"/>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20"/>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20"/>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20"/>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20"/>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20"/>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20"/>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20"/>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20"/>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20"/>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20"/>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20"/>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20"/>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20"/>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20"/>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20"/>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20"/>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20"/>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20"/>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20"/>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20"/>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20"/>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20"/>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20"/>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20"/>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20"/>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20"/>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20"/>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20"/>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20"/>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20"/>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20"/>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20"/>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20"/>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20"/>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20"/>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20"/>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20"/>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20"/>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20"/>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20"/>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20"/>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20"/>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20"/>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20"/>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20"/>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20"/>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20"/>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20"/>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20"/>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20"/>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20"/>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20"/>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20"/>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20"/>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20"/>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20"/>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20"/>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20"/>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20"/>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20"/>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20"/>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20"/>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20"/>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20"/>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20"/>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20"/>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20"/>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20"/>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20"/>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20"/>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20"/>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20"/>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20"/>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20"/>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20"/>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20"/>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20"/>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20"/>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20"/>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20"/>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20"/>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20"/>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20"/>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20"/>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20"/>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20"/>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20"/>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20"/>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20"/>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20"/>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20"/>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20"/>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20"/>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20"/>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20"/>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20"/>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20"/>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20"/>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20"/>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20"/>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20"/>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20"/>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20"/>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20"/>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20"/>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20"/>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20"/>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20"/>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20"/>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20"/>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20"/>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20"/>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20"/>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20"/>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20"/>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20"/>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20"/>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6" name="Google Shape;9696;p20"/>
          <p:cNvSpPr txBox="1"/>
          <p:nvPr>
            <p:ph idx="1" type="subTitle"/>
          </p:nvPr>
        </p:nvSpPr>
        <p:spPr>
          <a:xfrm>
            <a:off x="5863800" y="2245475"/>
            <a:ext cx="2560200" cy="1280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697" name="Google Shape;9697;p20"/>
          <p:cNvSpPr txBox="1"/>
          <p:nvPr>
            <p:ph type="title"/>
          </p:nvPr>
        </p:nvSpPr>
        <p:spPr>
          <a:xfrm>
            <a:off x="334175" y="291775"/>
            <a:ext cx="8475600" cy="657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lgn="r">
              <a:spcBef>
                <a:spcPts val="0"/>
              </a:spcBef>
              <a:spcAft>
                <a:spcPts val="0"/>
              </a:spcAft>
              <a:buSzPts val="2500"/>
              <a:buNone/>
              <a:defRPr sz="2500"/>
            </a:lvl1pPr>
            <a:lvl2pPr lvl="1" rtl="0" algn="r">
              <a:spcBef>
                <a:spcPts val="0"/>
              </a:spcBef>
              <a:spcAft>
                <a:spcPts val="0"/>
              </a:spcAft>
              <a:buSzPts val="2500"/>
              <a:buNone/>
              <a:defRPr/>
            </a:lvl2pPr>
            <a:lvl3pPr lvl="2" rtl="0" algn="r">
              <a:spcBef>
                <a:spcPts val="0"/>
              </a:spcBef>
              <a:spcAft>
                <a:spcPts val="0"/>
              </a:spcAft>
              <a:buSzPts val="2500"/>
              <a:buNone/>
              <a:defRPr/>
            </a:lvl3pPr>
            <a:lvl4pPr lvl="3" rtl="0" algn="r">
              <a:spcBef>
                <a:spcPts val="0"/>
              </a:spcBef>
              <a:spcAft>
                <a:spcPts val="0"/>
              </a:spcAft>
              <a:buSzPts val="2500"/>
              <a:buNone/>
              <a:defRPr/>
            </a:lvl4pPr>
            <a:lvl5pPr lvl="4" rtl="0" algn="r">
              <a:spcBef>
                <a:spcPts val="0"/>
              </a:spcBef>
              <a:spcAft>
                <a:spcPts val="0"/>
              </a:spcAft>
              <a:buSzPts val="2500"/>
              <a:buNone/>
              <a:defRPr/>
            </a:lvl5pPr>
            <a:lvl6pPr lvl="5" rtl="0" algn="r">
              <a:spcBef>
                <a:spcPts val="0"/>
              </a:spcBef>
              <a:spcAft>
                <a:spcPts val="0"/>
              </a:spcAft>
              <a:buSzPts val="2500"/>
              <a:buNone/>
              <a:defRPr/>
            </a:lvl6pPr>
            <a:lvl7pPr lvl="6" rtl="0" algn="r">
              <a:spcBef>
                <a:spcPts val="0"/>
              </a:spcBef>
              <a:spcAft>
                <a:spcPts val="0"/>
              </a:spcAft>
              <a:buSzPts val="2500"/>
              <a:buNone/>
              <a:defRPr/>
            </a:lvl7pPr>
            <a:lvl8pPr lvl="7" rtl="0" algn="r">
              <a:spcBef>
                <a:spcPts val="0"/>
              </a:spcBef>
              <a:spcAft>
                <a:spcPts val="0"/>
              </a:spcAft>
              <a:buSzPts val="2500"/>
              <a:buNone/>
              <a:defRPr/>
            </a:lvl8pPr>
            <a:lvl9pPr lvl="8" rtl="0" algn="r">
              <a:spcBef>
                <a:spcPts val="0"/>
              </a:spcBef>
              <a:spcAft>
                <a:spcPts val="0"/>
              </a:spcAft>
              <a:buSzPts val="25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lt1"/>
        </a:solidFill>
      </p:bgPr>
    </p:bg>
    <p:spTree>
      <p:nvGrpSpPr>
        <p:cNvPr id="1053" name="Shape 1053"/>
        <p:cNvGrpSpPr/>
        <p:nvPr/>
      </p:nvGrpSpPr>
      <p:grpSpPr>
        <a:xfrm>
          <a:off x="0" y="0"/>
          <a:ext cx="0" cy="0"/>
          <a:chOff x="0" y="0"/>
          <a:chExt cx="0" cy="0"/>
        </a:xfrm>
      </p:grpSpPr>
      <p:grpSp>
        <p:nvGrpSpPr>
          <p:cNvPr id="1054" name="Google Shape;1054;p3"/>
          <p:cNvGrpSpPr/>
          <p:nvPr/>
        </p:nvGrpSpPr>
        <p:grpSpPr>
          <a:xfrm>
            <a:off x="4746291" y="539995"/>
            <a:ext cx="4063478" cy="4063513"/>
            <a:chOff x="2540241" y="539995"/>
            <a:chExt cx="4063478" cy="4063513"/>
          </a:xfrm>
        </p:grpSpPr>
        <p:grpSp>
          <p:nvGrpSpPr>
            <p:cNvPr id="1055" name="Google Shape;1055;p3"/>
            <p:cNvGrpSpPr/>
            <p:nvPr/>
          </p:nvGrpSpPr>
          <p:grpSpPr>
            <a:xfrm>
              <a:off x="2693235" y="703668"/>
              <a:ext cx="885398" cy="893069"/>
              <a:chOff x="2781975" y="3951500"/>
              <a:chExt cx="640525" cy="646075"/>
            </a:xfrm>
          </p:grpSpPr>
          <p:sp>
            <p:nvSpPr>
              <p:cNvPr id="1056" name="Google Shape;1056;p3"/>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 name="Google Shape;1312;p3"/>
            <p:cNvGrpSpPr/>
            <p:nvPr/>
          </p:nvGrpSpPr>
          <p:grpSpPr>
            <a:xfrm>
              <a:off x="5652643" y="1012843"/>
              <a:ext cx="885398" cy="893069"/>
              <a:chOff x="2781975" y="3951500"/>
              <a:chExt cx="640525" cy="646075"/>
            </a:xfrm>
          </p:grpSpPr>
          <p:sp>
            <p:nvSpPr>
              <p:cNvPr id="1313" name="Google Shape;1313;p3"/>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 name="Google Shape;1569;p3"/>
            <p:cNvGrpSpPr/>
            <p:nvPr/>
          </p:nvGrpSpPr>
          <p:grpSpPr>
            <a:xfrm>
              <a:off x="5673099" y="3256281"/>
              <a:ext cx="885398" cy="893069"/>
              <a:chOff x="2781975" y="3951500"/>
              <a:chExt cx="640525" cy="646075"/>
            </a:xfrm>
          </p:grpSpPr>
          <p:sp>
            <p:nvSpPr>
              <p:cNvPr id="1570" name="Google Shape;1570;p3"/>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3"/>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3"/>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3"/>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3"/>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3"/>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3"/>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3"/>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3"/>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3"/>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3"/>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3"/>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3"/>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3"/>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3"/>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3"/>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3"/>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3"/>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 name="Google Shape;1826;p3"/>
            <p:cNvGrpSpPr/>
            <p:nvPr/>
          </p:nvGrpSpPr>
          <p:grpSpPr>
            <a:xfrm>
              <a:off x="2672770" y="3466944"/>
              <a:ext cx="885398" cy="893069"/>
              <a:chOff x="2781975" y="3951500"/>
              <a:chExt cx="640525" cy="646075"/>
            </a:xfrm>
          </p:grpSpPr>
          <p:sp>
            <p:nvSpPr>
              <p:cNvPr id="1827" name="Google Shape;1827;p3"/>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3"/>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3"/>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3"/>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3"/>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3"/>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3"/>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3"/>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3"/>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3"/>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3"/>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3"/>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3"/>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3"/>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3"/>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3"/>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3"/>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3"/>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3"/>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3"/>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3"/>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3"/>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3"/>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3"/>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3"/>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3"/>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3"/>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3"/>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3"/>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3"/>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3"/>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3"/>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3"/>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3"/>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3"/>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3"/>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3"/>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3"/>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3"/>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3"/>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3"/>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3"/>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3"/>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3"/>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3"/>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3"/>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3"/>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3"/>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3"/>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3"/>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3"/>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3"/>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3"/>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3"/>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3"/>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3"/>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3"/>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3"/>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3"/>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3"/>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3"/>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3"/>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3"/>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3"/>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3"/>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3"/>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3"/>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3"/>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3"/>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3"/>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3"/>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3"/>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3"/>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3"/>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3"/>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3"/>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3"/>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3"/>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3"/>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3"/>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3"/>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3"/>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3"/>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3"/>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3"/>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3"/>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3"/>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3"/>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3"/>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3"/>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3"/>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3"/>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3"/>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3"/>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3"/>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3"/>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3"/>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3"/>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3"/>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3"/>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3"/>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3"/>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3"/>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3"/>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3"/>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3"/>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3"/>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3"/>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3"/>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3"/>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3"/>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3"/>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3"/>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3"/>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3"/>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3"/>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3"/>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3"/>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3"/>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3"/>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3"/>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3"/>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3"/>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3"/>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3"/>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3"/>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3"/>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3"/>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3"/>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3"/>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3"/>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3"/>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3"/>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3"/>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3"/>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3"/>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3"/>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3"/>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3"/>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3"/>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3"/>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3"/>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3"/>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 name="Google Shape;2083;p3"/>
            <p:cNvGrpSpPr/>
            <p:nvPr/>
          </p:nvGrpSpPr>
          <p:grpSpPr>
            <a:xfrm>
              <a:off x="2540241" y="539995"/>
              <a:ext cx="4063478" cy="4063513"/>
              <a:chOff x="3218850" y="1285900"/>
              <a:chExt cx="2939650" cy="2939675"/>
            </a:xfrm>
          </p:grpSpPr>
          <p:sp>
            <p:nvSpPr>
              <p:cNvPr id="2084" name="Google Shape;2084;p3"/>
              <p:cNvSpPr/>
              <p:nvPr/>
            </p:nvSpPr>
            <p:spPr>
              <a:xfrm>
                <a:off x="4095250" y="1285900"/>
                <a:ext cx="1186825" cy="2939675"/>
              </a:xfrm>
              <a:custGeom>
                <a:rect b="b" l="l" r="r" t="t"/>
                <a:pathLst>
                  <a:path extrusionOk="0" fill="none" h="117587" w="47473">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
              <p:cNvSpPr/>
              <p:nvPr/>
            </p:nvSpPr>
            <p:spPr>
              <a:xfrm>
                <a:off x="3218850" y="2162325"/>
                <a:ext cx="2939650" cy="1186800"/>
              </a:xfrm>
              <a:custGeom>
                <a:rect b="b" l="l" r="r" t="t"/>
                <a:pathLst>
                  <a:path extrusionOk="0" fill="none" h="47472" w="117586">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3"/>
              <p:cNvSpPr/>
              <p:nvPr/>
            </p:nvSpPr>
            <p:spPr>
              <a:xfrm>
                <a:off x="3572225" y="1566450"/>
                <a:ext cx="2232650" cy="2378525"/>
              </a:xfrm>
              <a:custGeom>
                <a:rect b="b" l="l" r="r" t="t"/>
                <a:pathLst>
                  <a:path extrusionOk="0" fill="none" h="95141" w="89306">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3"/>
              <p:cNvSpPr/>
              <p:nvPr/>
            </p:nvSpPr>
            <p:spPr>
              <a:xfrm>
                <a:off x="3537975" y="1605175"/>
                <a:ext cx="2301225" cy="2301200"/>
              </a:xfrm>
              <a:custGeom>
                <a:rect b="b" l="l" r="r" t="t"/>
                <a:pathLst>
                  <a:path extrusionOk="0" fill="none" h="92048" w="92049">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8" name="Google Shape;2088;p3"/>
            <p:cNvSpPr/>
            <p:nvPr/>
          </p:nvSpPr>
          <p:spPr>
            <a:xfrm>
              <a:off x="3038111" y="1075740"/>
              <a:ext cx="150809" cy="150774"/>
            </a:xfrm>
            <a:custGeom>
              <a:rect b="b" l="l" r="r" t="t"/>
              <a:pathLst>
                <a:path extrusionOk="0" h="4363" w="4364">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3"/>
            <p:cNvSpPr/>
            <p:nvPr/>
          </p:nvSpPr>
          <p:spPr>
            <a:xfrm>
              <a:off x="4789381" y="3757437"/>
              <a:ext cx="150774" cy="150774"/>
            </a:xfrm>
            <a:custGeom>
              <a:rect b="b" l="l" r="r" t="t"/>
              <a:pathLst>
                <a:path extrusionOk="0" h="4363" w="4363">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
            <p:cNvSpPr/>
            <p:nvPr/>
          </p:nvSpPr>
          <p:spPr>
            <a:xfrm>
              <a:off x="6000380" y="1383889"/>
              <a:ext cx="150774" cy="150774"/>
            </a:xfrm>
            <a:custGeom>
              <a:rect b="b" l="l" r="r" t="t"/>
              <a:pathLst>
                <a:path extrusionOk="0" h="4363" w="4363">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3"/>
            <p:cNvSpPr/>
            <p:nvPr/>
          </p:nvSpPr>
          <p:spPr>
            <a:xfrm>
              <a:off x="4062153" y="4265017"/>
              <a:ext cx="150774" cy="150774"/>
            </a:xfrm>
            <a:custGeom>
              <a:rect b="b" l="l" r="r" t="t"/>
              <a:pathLst>
                <a:path extrusionOk="0" h="4363" w="4363">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3"/>
            <p:cNvSpPr/>
            <p:nvPr/>
          </p:nvSpPr>
          <p:spPr>
            <a:xfrm>
              <a:off x="4210198" y="1239957"/>
              <a:ext cx="150774" cy="150809"/>
            </a:xfrm>
            <a:custGeom>
              <a:rect b="b" l="l" r="r" t="t"/>
              <a:pathLst>
                <a:path extrusionOk="0" h="4364" w="4363">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
            <p:cNvSpPr/>
            <p:nvPr/>
          </p:nvSpPr>
          <p:spPr>
            <a:xfrm>
              <a:off x="4712215" y="540064"/>
              <a:ext cx="154403" cy="150774"/>
            </a:xfrm>
            <a:custGeom>
              <a:rect b="b" l="l" r="r" t="t"/>
              <a:pathLst>
                <a:path extrusionOk="0" h="4363" w="4468">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3"/>
            <p:cNvSpPr/>
            <p:nvPr/>
          </p:nvSpPr>
          <p:spPr>
            <a:xfrm>
              <a:off x="6035594" y="3662680"/>
              <a:ext cx="154403" cy="150774"/>
            </a:xfrm>
            <a:custGeom>
              <a:rect b="b" l="l" r="r" t="t"/>
              <a:pathLst>
                <a:path extrusionOk="0" h="4363" w="4468">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3"/>
            <p:cNvSpPr/>
            <p:nvPr/>
          </p:nvSpPr>
          <p:spPr>
            <a:xfrm>
              <a:off x="3020487" y="3836331"/>
              <a:ext cx="154403" cy="150809"/>
            </a:xfrm>
            <a:custGeom>
              <a:rect b="b" l="l" r="r" t="t"/>
              <a:pathLst>
                <a:path extrusionOk="0" h="4364" w="4468">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6" name="Google Shape;2096;p3"/>
          <p:cNvSpPr txBox="1"/>
          <p:nvPr>
            <p:ph type="title"/>
          </p:nvPr>
        </p:nvSpPr>
        <p:spPr>
          <a:xfrm>
            <a:off x="1737425" y="1840200"/>
            <a:ext cx="5669100" cy="9144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algn="ctr">
              <a:spcBef>
                <a:spcPts val="0"/>
              </a:spcBef>
              <a:spcAft>
                <a:spcPts val="0"/>
              </a:spcAft>
              <a:buSzPts val="3600"/>
              <a:buNone/>
              <a:defRPr sz="3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097" name="Google Shape;2097;p3"/>
          <p:cNvSpPr txBox="1"/>
          <p:nvPr>
            <p:ph hasCustomPrompt="1" idx="2" type="title"/>
          </p:nvPr>
        </p:nvSpPr>
        <p:spPr>
          <a:xfrm>
            <a:off x="1116229" y="916561"/>
            <a:ext cx="2286000" cy="1390800"/>
          </a:xfrm>
          <a:prstGeom prst="rect">
            <a:avLst/>
          </a:prstGeom>
          <a:noFill/>
          <a:ln>
            <a:noFill/>
          </a:ln>
        </p:spPr>
        <p:txBody>
          <a:bodyPr anchorCtr="0" anchor="ctr" bIns="91425" lIns="91425" spcFirstLastPara="1" rIns="91425" wrap="square" tIns="45700">
            <a:noAutofit/>
          </a:bodyPr>
          <a:lstStyle>
            <a:lvl1pPr lvl="0" rtl="0">
              <a:spcBef>
                <a:spcPts val="0"/>
              </a:spcBef>
              <a:spcAft>
                <a:spcPts val="0"/>
              </a:spcAft>
              <a:buSzPts val="6000"/>
              <a:buNone/>
              <a:defRPr sz="15000">
                <a:solidFill>
                  <a:schemeClr val="accent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098" name="Google Shape;2098;p3"/>
          <p:cNvSpPr txBox="1"/>
          <p:nvPr>
            <p:ph idx="1" type="subTitle"/>
          </p:nvPr>
        </p:nvSpPr>
        <p:spPr>
          <a:xfrm>
            <a:off x="1737475" y="2754600"/>
            <a:ext cx="5669100" cy="548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2_1">
    <p:bg>
      <p:bgPr>
        <a:solidFill>
          <a:schemeClr val="lt1"/>
        </a:solidFill>
      </p:bgPr>
    </p:bg>
    <p:spTree>
      <p:nvGrpSpPr>
        <p:cNvPr id="9698" name="Shape 9698"/>
        <p:cNvGrpSpPr/>
        <p:nvPr/>
      </p:nvGrpSpPr>
      <p:grpSpPr>
        <a:xfrm>
          <a:off x="0" y="0"/>
          <a:ext cx="0" cy="0"/>
          <a:chOff x="0" y="0"/>
          <a:chExt cx="0" cy="0"/>
        </a:xfrm>
      </p:grpSpPr>
      <p:grpSp>
        <p:nvGrpSpPr>
          <p:cNvPr id="9699" name="Google Shape;9699;p21"/>
          <p:cNvGrpSpPr/>
          <p:nvPr/>
        </p:nvGrpSpPr>
        <p:grpSpPr>
          <a:xfrm>
            <a:off x="70051" y="76201"/>
            <a:ext cx="640525" cy="646075"/>
            <a:chOff x="2781975" y="3951500"/>
            <a:chExt cx="640525" cy="646075"/>
          </a:xfrm>
        </p:grpSpPr>
        <p:sp>
          <p:nvSpPr>
            <p:cNvPr id="9700" name="Google Shape;9700;p21"/>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21"/>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21"/>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21"/>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21"/>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21"/>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21"/>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21"/>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21"/>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21"/>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21"/>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21"/>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21"/>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21"/>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21"/>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21"/>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21"/>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21"/>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21"/>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21"/>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21"/>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21"/>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21"/>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21"/>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21"/>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21"/>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21"/>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21"/>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21"/>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21"/>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21"/>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21"/>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21"/>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21"/>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21"/>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21"/>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21"/>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21"/>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21"/>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21"/>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21"/>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21"/>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21"/>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21"/>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21"/>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21"/>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21"/>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21"/>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21"/>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21"/>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21"/>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21"/>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21"/>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21"/>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21"/>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21"/>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21"/>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21"/>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21"/>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21"/>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21"/>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21"/>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21"/>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21"/>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21"/>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21"/>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21"/>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21"/>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21"/>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21"/>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21"/>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21"/>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21"/>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21"/>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21"/>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21"/>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21"/>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21"/>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21"/>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21"/>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21"/>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21"/>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21"/>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21"/>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21"/>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21"/>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21"/>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21"/>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21"/>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21"/>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21"/>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21"/>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21"/>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21"/>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21"/>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21"/>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21"/>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21"/>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21"/>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21"/>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21"/>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21"/>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21"/>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21"/>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21"/>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21"/>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21"/>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21"/>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21"/>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21"/>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21"/>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21"/>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21"/>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21"/>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21"/>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21"/>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21"/>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21"/>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21"/>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21"/>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21"/>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21"/>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21"/>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21"/>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21"/>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21"/>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21"/>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21"/>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21"/>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21"/>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21"/>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21"/>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21"/>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21"/>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21"/>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21"/>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21"/>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21"/>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21"/>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21"/>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21"/>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21"/>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21"/>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21"/>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21"/>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21"/>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21"/>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21"/>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21"/>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21"/>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21"/>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21"/>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21"/>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21"/>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21"/>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21"/>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21"/>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21"/>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21"/>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21"/>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21"/>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21"/>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21"/>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21"/>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21"/>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21"/>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21"/>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21"/>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21"/>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21"/>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21"/>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21"/>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21"/>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21"/>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21"/>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21"/>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21"/>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21"/>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21"/>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21"/>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21"/>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21"/>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21"/>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21"/>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21"/>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21"/>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21"/>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21"/>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21"/>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21"/>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21"/>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21"/>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21"/>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21"/>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21"/>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21"/>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21"/>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21"/>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21"/>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21"/>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21"/>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21"/>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21"/>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21"/>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21"/>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21"/>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21"/>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21"/>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21"/>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21"/>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21"/>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21"/>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21"/>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21"/>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21"/>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21"/>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21"/>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21"/>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21"/>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21"/>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21"/>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21"/>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21"/>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21"/>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21"/>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21"/>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21"/>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21"/>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21"/>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21"/>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21"/>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21"/>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21"/>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21"/>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21"/>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21"/>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21"/>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21"/>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21"/>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21"/>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21"/>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21"/>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21"/>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21"/>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21"/>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21"/>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21"/>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21"/>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21"/>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21"/>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21"/>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21"/>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21"/>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21"/>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21"/>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21"/>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6" name="Google Shape;9956;p21"/>
          <p:cNvSpPr/>
          <p:nvPr/>
        </p:nvSpPr>
        <p:spPr>
          <a:xfrm>
            <a:off x="334200" y="3738875"/>
            <a:ext cx="8475600" cy="11154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21"/>
          <p:cNvSpPr txBox="1"/>
          <p:nvPr>
            <p:ph idx="1" type="subTitle"/>
          </p:nvPr>
        </p:nvSpPr>
        <p:spPr>
          <a:xfrm>
            <a:off x="1969100" y="3872100"/>
            <a:ext cx="5205900" cy="731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958" name="Google Shape;9958;p21"/>
          <p:cNvSpPr txBox="1"/>
          <p:nvPr>
            <p:ph type="title"/>
          </p:nvPr>
        </p:nvSpPr>
        <p:spPr>
          <a:xfrm>
            <a:off x="334175" y="291775"/>
            <a:ext cx="8475600" cy="6579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sp>
        <p:nvSpPr>
          <p:cNvPr id="9959" name="Google Shape;9959;p21"/>
          <p:cNvSpPr/>
          <p:nvPr/>
        </p:nvSpPr>
        <p:spPr>
          <a:xfrm>
            <a:off x="334200" y="949675"/>
            <a:ext cx="8475600" cy="27891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bg>
      <p:bgPr>
        <a:solidFill>
          <a:schemeClr val="lt1"/>
        </a:solidFill>
      </p:bgPr>
    </p:bg>
    <p:spTree>
      <p:nvGrpSpPr>
        <p:cNvPr id="9960" name="Shape 9960"/>
        <p:cNvGrpSpPr/>
        <p:nvPr/>
      </p:nvGrpSpPr>
      <p:grpSpPr>
        <a:xfrm>
          <a:off x="0" y="0"/>
          <a:ext cx="0" cy="0"/>
          <a:chOff x="0" y="0"/>
          <a:chExt cx="0" cy="0"/>
        </a:xfrm>
      </p:grpSpPr>
      <p:grpSp>
        <p:nvGrpSpPr>
          <p:cNvPr id="9961" name="Google Shape;9961;p22"/>
          <p:cNvGrpSpPr/>
          <p:nvPr/>
        </p:nvGrpSpPr>
        <p:grpSpPr>
          <a:xfrm>
            <a:off x="70051" y="76201"/>
            <a:ext cx="640525" cy="646075"/>
            <a:chOff x="2781975" y="3951500"/>
            <a:chExt cx="640525" cy="646075"/>
          </a:xfrm>
        </p:grpSpPr>
        <p:sp>
          <p:nvSpPr>
            <p:cNvPr id="9962" name="Google Shape;9962;p2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2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2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2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2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2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2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2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2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2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2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2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2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2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2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2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2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2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2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2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2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2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2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2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2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2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2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2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2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2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2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2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2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2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2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2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2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2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2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2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2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2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2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2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2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2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2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2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2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2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2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2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2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2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2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2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2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2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2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2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2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2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2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2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2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2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2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2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2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2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2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2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2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2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2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2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2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2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2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2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2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2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2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2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2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2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2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2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2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2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2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2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2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2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2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2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2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2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2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2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2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2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2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2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2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2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2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2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2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2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2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2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2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2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2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2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2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2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2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2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2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2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2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2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2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2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2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2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2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2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2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2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2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2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2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2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2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2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2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2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2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2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2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2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2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2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2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2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2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2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2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2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2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2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2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2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2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2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2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2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2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2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2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2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2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2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2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2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2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2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2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2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2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2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2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2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2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2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2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2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2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2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2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2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2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2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2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2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2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2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2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2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2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2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2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2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2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2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2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2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2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2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2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2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2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2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2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2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2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2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2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2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2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2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2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2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2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2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2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2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2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2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2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2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2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2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2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2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2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2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2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2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2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2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2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2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2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2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2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2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2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2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2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2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2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2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2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2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2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2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2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2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2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2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2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2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8" name="Google Shape;10218;p22"/>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22"/>
          <p:cNvSpPr txBox="1"/>
          <p:nvPr>
            <p:ph idx="1" type="subTitle"/>
          </p:nvPr>
        </p:nvSpPr>
        <p:spPr>
          <a:xfrm>
            <a:off x="720000" y="2114550"/>
            <a:ext cx="1280100" cy="1554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220" name="Google Shape;10220;p22"/>
          <p:cNvSpPr txBox="1"/>
          <p:nvPr>
            <p:ph type="title"/>
          </p:nvPr>
        </p:nvSpPr>
        <p:spPr>
          <a:xfrm>
            <a:off x="334175" y="291775"/>
            <a:ext cx="8475600" cy="6579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
    <p:bg>
      <p:bgPr>
        <a:solidFill>
          <a:schemeClr val="lt1"/>
        </a:solidFill>
      </p:bgPr>
    </p:bg>
    <p:spTree>
      <p:nvGrpSpPr>
        <p:cNvPr id="10221" name="Shape 10221"/>
        <p:cNvGrpSpPr/>
        <p:nvPr/>
      </p:nvGrpSpPr>
      <p:grpSpPr>
        <a:xfrm>
          <a:off x="0" y="0"/>
          <a:ext cx="0" cy="0"/>
          <a:chOff x="0" y="0"/>
          <a:chExt cx="0" cy="0"/>
        </a:xfrm>
      </p:grpSpPr>
      <p:grpSp>
        <p:nvGrpSpPr>
          <p:cNvPr id="10222" name="Google Shape;10222;p23"/>
          <p:cNvGrpSpPr/>
          <p:nvPr/>
        </p:nvGrpSpPr>
        <p:grpSpPr>
          <a:xfrm>
            <a:off x="70051" y="76201"/>
            <a:ext cx="640525" cy="646075"/>
            <a:chOff x="2781975" y="3951500"/>
            <a:chExt cx="640525" cy="646075"/>
          </a:xfrm>
        </p:grpSpPr>
        <p:sp>
          <p:nvSpPr>
            <p:cNvPr id="10223" name="Google Shape;10223;p23"/>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23"/>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23"/>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23"/>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23"/>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23"/>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23"/>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23"/>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23"/>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23"/>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23"/>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23"/>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23"/>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23"/>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23"/>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23"/>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23"/>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23"/>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23"/>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23"/>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23"/>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23"/>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23"/>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23"/>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23"/>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23"/>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23"/>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23"/>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23"/>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23"/>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23"/>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23"/>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23"/>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23"/>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23"/>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23"/>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23"/>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23"/>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23"/>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23"/>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23"/>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23"/>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23"/>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23"/>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23"/>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23"/>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23"/>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23"/>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23"/>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23"/>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23"/>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23"/>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23"/>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23"/>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23"/>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23"/>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23"/>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23"/>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23"/>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23"/>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23"/>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23"/>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23"/>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23"/>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23"/>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23"/>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23"/>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23"/>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23"/>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23"/>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23"/>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23"/>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23"/>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23"/>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23"/>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23"/>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23"/>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23"/>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23"/>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23"/>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23"/>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23"/>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23"/>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23"/>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23"/>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23"/>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23"/>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23"/>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23"/>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23"/>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23"/>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23"/>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23"/>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23"/>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23"/>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23"/>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23"/>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23"/>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23"/>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23"/>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23"/>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23"/>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23"/>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23"/>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23"/>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23"/>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23"/>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23"/>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23"/>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23"/>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23"/>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23"/>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23"/>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23"/>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23"/>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23"/>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23"/>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23"/>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23"/>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23"/>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23"/>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23"/>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23"/>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23"/>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23"/>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23"/>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23"/>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23"/>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23"/>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23"/>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23"/>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23"/>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23"/>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23"/>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23"/>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23"/>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23"/>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23"/>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23"/>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23"/>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23"/>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23"/>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23"/>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23"/>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23"/>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23"/>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23"/>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23"/>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23"/>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23"/>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23"/>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23"/>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23"/>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23"/>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23"/>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23"/>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23"/>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23"/>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23"/>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23"/>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23"/>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23"/>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23"/>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23"/>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23"/>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23"/>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23"/>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23"/>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23"/>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23"/>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23"/>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23"/>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23"/>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23"/>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23"/>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23"/>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23"/>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23"/>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23"/>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23"/>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23"/>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23"/>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23"/>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23"/>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23"/>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23"/>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23"/>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23"/>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23"/>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23"/>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23"/>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23"/>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23"/>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23"/>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23"/>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23"/>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23"/>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23"/>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23"/>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23"/>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23"/>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23"/>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23"/>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23"/>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23"/>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23"/>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23"/>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23"/>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23"/>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23"/>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23"/>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23"/>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23"/>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23"/>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23"/>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23"/>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23"/>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23"/>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23"/>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23"/>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23"/>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23"/>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23"/>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23"/>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23"/>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23"/>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23"/>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23"/>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23"/>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23"/>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23"/>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23"/>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23"/>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23"/>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23"/>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23"/>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23"/>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23"/>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23"/>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23"/>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23"/>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23"/>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23"/>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23"/>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23"/>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23"/>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23"/>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23"/>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23"/>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23"/>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23"/>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23"/>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23"/>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23"/>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23"/>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23"/>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9" name="Google Shape;10479;p23"/>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23"/>
          <p:cNvSpPr txBox="1"/>
          <p:nvPr>
            <p:ph idx="1" type="subTitle"/>
          </p:nvPr>
        </p:nvSpPr>
        <p:spPr>
          <a:xfrm>
            <a:off x="5223600" y="2395575"/>
            <a:ext cx="3200400" cy="8229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481" name="Google Shape;10481;p23"/>
          <p:cNvSpPr txBox="1"/>
          <p:nvPr>
            <p:ph type="title"/>
          </p:nvPr>
        </p:nvSpPr>
        <p:spPr>
          <a:xfrm>
            <a:off x="334175" y="291775"/>
            <a:ext cx="8475600" cy="6579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_1_1">
    <p:bg>
      <p:bgPr>
        <a:solidFill>
          <a:schemeClr val="lt1"/>
        </a:solidFill>
      </p:bgPr>
    </p:bg>
    <p:spTree>
      <p:nvGrpSpPr>
        <p:cNvPr id="10482" name="Shape 10482"/>
        <p:cNvGrpSpPr/>
        <p:nvPr/>
      </p:nvGrpSpPr>
      <p:grpSpPr>
        <a:xfrm>
          <a:off x="0" y="0"/>
          <a:ext cx="0" cy="0"/>
          <a:chOff x="0" y="0"/>
          <a:chExt cx="0" cy="0"/>
        </a:xfrm>
      </p:grpSpPr>
      <p:grpSp>
        <p:nvGrpSpPr>
          <p:cNvPr id="10483" name="Google Shape;10483;p24"/>
          <p:cNvGrpSpPr/>
          <p:nvPr/>
        </p:nvGrpSpPr>
        <p:grpSpPr>
          <a:xfrm>
            <a:off x="70051" y="76201"/>
            <a:ext cx="640525" cy="646075"/>
            <a:chOff x="2781975" y="3951500"/>
            <a:chExt cx="640525" cy="646075"/>
          </a:xfrm>
        </p:grpSpPr>
        <p:sp>
          <p:nvSpPr>
            <p:cNvPr id="10484" name="Google Shape;10484;p24"/>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24"/>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24"/>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24"/>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24"/>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24"/>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24"/>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24"/>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24"/>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24"/>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24"/>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24"/>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24"/>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24"/>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24"/>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24"/>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24"/>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24"/>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24"/>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24"/>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24"/>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24"/>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24"/>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24"/>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24"/>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24"/>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24"/>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24"/>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24"/>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24"/>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24"/>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24"/>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24"/>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24"/>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24"/>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24"/>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24"/>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24"/>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24"/>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24"/>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24"/>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24"/>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24"/>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24"/>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24"/>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24"/>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24"/>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24"/>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24"/>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24"/>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24"/>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24"/>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24"/>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24"/>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24"/>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24"/>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24"/>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24"/>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24"/>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24"/>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24"/>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24"/>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24"/>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24"/>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24"/>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24"/>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24"/>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24"/>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24"/>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24"/>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24"/>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24"/>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24"/>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24"/>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24"/>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24"/>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24"/>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24"/>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24"/>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24"/>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24"/>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24"/>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24"/>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24"/>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24"/>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24"/>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24"/>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24"/>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24"/>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24"/>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24"/>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24"/>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24"/>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24"/>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24"/>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24"/>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24"/>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24"/>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24"/>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24"/>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24"/>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24"/>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24"/>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24"/>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24"/>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24"/>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24"/>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24"/>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24"/>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24"/>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24"/>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24"/>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24"/>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24"/>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24"/>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24"/>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24"/>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24"/>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24"/>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24"/>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24"/>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24"/>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24"/>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24"/>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24"/>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24"/>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24"/>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24"/>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24"/>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24"/>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24"/>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24"/>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24"/>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24"/>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24"/>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24"/>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24"/>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24"/>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24"/>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24"/>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24"/>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24"/>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24"/>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24"/>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24"/>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24"/>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24"/>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24"/>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24"/>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24"/>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24"/>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24"/>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24"/>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24"/>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24"/>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24"/>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24"/>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24"/>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24"/>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24"/>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24"/>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24"/>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24"/>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24"/>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24"/>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24"/>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24"/>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24"/>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24"/>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24"/>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24"/>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24"/>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24"/>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24"/>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24"/>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24"/>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24"/>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24"/>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24"/>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24"/>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24"/>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24"/>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24"/>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24"/>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24"/>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24"/>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24"/>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24"/>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24"/>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24"/>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24"/>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24"/>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24"/>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24"/>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24"/>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24"/>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24"/>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24"/>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24"/>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24"/>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24"/>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24"/>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24"/>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24"/>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24"/>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24"/>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24"/>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24"/>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24"/>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24"/>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24"/>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24"/>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24"/>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24"/>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24"/>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24"/>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24"/>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24"/>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24"/>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24"/>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24"/>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24"/>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24"/>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24"/>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24"/>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24"/>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24"/>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24"/>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24"/>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24"/>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24"/>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24"/>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24"/>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24"/>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24"/>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24"/>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24"/>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24"/>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24"/>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24"/>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24"/>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24"/>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24"/>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24"/>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24"/>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24"/>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24"/>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24"/>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24"/>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24"/>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24"/>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24"/>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24"/>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24"/>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24"/>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24"/>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0" name="Google Shape;10740;p24"/>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24"/>
          <p:cNvSpPr txBox="1"/>
          <p:nvPr>
            <p:ph idx="1" type="subTitle"/>
          </p:nvPr>
        </p:nvSpPr>
        <p:spPr>
          <a:xfrm>
            <a:off x="720000" y="2395575"/>
            <a:ext cx="3200400" cy="822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742" name="Google Shape;10742;p24"/>
          <p:cNvSpPr txBox="1"/>
          <p:nvPr>
            <p:ph type="title"/>
          </p:nvPr>
        </p:nvSpPr>
        <p:spPr>
          <a:xfrm>
            <a:off x="334175" y="291775"/>
            <a:ext cx="8475600" cy="6579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bg>
      <p:bgPr>
        <a:solidFill>
          <a:schemeClr val="lt1"/>
        </a:solidFill>
      </p:bgPr>
    </p:bg>
    <p:spTree>
      <p:nvGrpSpPr>
        <p:cNvPr id="10743" name="Shape 10743"/>
        <p:cNvGrpSpPr/>
        <p:nvPr/>
      </p:nvGrpSpPr>
      <p:grpSpPr>
        <a:xfrm>
          <a:off x="0" y="0"/>
          <a:ext cx="0" cy="0"/>
          <a:chOff x="0" y="0"/>
          <a:chExt cx="0" cy="0"/>
        </a:xfrm>
      </p:grpSpPr>
      <p:grpSp>
        <p:nvGrpSpPr>
          <p:cNvPr id="10744" name="Google Shape;10744;p25"/>
          <p:cNvGrpSpPr/>
          <p:nvPr/>
        </p:nvGrpSpPr>
        <p:grpSpPr>
          <a:xfrm>
            <a:off x="70051" y="76201"/>
            <a:ext cx="640525" cy="646075"/>
            <a:chOff x="2781975" y="3951500"/>
            <a:chExt cx="640525" cy="646075"/>
          </a:xfrm>
        </p:grpSpPr>
        <p:sp>
          <p:nvSpPr>
            <p:cNvPr id="10745" name="Google Shape;10745;p25"/>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25"/>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25"/>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25"/>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25"/>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25"/>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25"/>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25"/>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25"/>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25"/>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25"/>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25"/>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25"/>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25"/>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25"/>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25"/>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25"/>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25"/>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25"/>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25"/>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25"/>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25"/>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25"/>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25"/>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25"/>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25"/>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25"/>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25"/>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25"/>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25"/>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25"/>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25"/>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25"/>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25"/>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25"/>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25"/>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25"/>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25"/>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25"/>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25"/>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25"/>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25"/>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25"/>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25"/>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25"/>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25"/>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25"/>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25"/>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25"/>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25"/>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25"/>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25"/>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25"/>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25"/>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25"/>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25"/>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25"/>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25"/>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25"/>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25"/>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25"/>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25"/>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25"/>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25"/>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25"/>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25"/>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25"/>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25"/>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25"/>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25"/>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25"/>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25"/>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25"/>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25"/>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25"/>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25"/>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25"/>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25"/>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25"/>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25"/>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25"/>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25"/>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25"/>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25"/>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25"/>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25"/>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25"/>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25"/>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25"/>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25"/>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25"/>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25"/>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25"/>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25"/>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25"/>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25"/>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25"/>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25"/>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25"/>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25"/>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25"/>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25"/>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25"/>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25"/>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25"/>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25"/>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25"/>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25"/>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25"/>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25"/>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25"/>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25"/>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25"/>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25"/>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25"/>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25"/>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25"/>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25"/>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25"/>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25"/>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25"/>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25"/>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25"/>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25"/>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25"/>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25"/>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25"/>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25"/>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25"/>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25"/>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25"/>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25"/>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25"/>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25"/>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25"/>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25"/>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25"/>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25"/>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25"/>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25"/>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25"/>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25"/>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25"/>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25"/>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25"/>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25"/>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25"/>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25"/>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25"/>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25"/>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25"/>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25"/>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25"/>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25"/>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25"/>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25"/>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25"/>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25"/>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25"/>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25"/>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25"/>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25"/>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25"/>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25"/>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25"/>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25"/>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25"/>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25"/>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25"/>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25"/>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25"/>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25"/>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25"/>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25"/>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25"/>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25"/>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25"/>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25"/>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25"/>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25"/>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25"/>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25"/>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25"/>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25"/>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25"/>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25"/>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25"/>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25"/>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25"/>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25"/>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25"/>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25"/>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25"/>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25"/>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25"/>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25"/>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25"/>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25"/>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25"/>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25"/>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25"/>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25"/>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25"/>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25"/>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25"/>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25"/>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25"/>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25"/>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25"/>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25"/>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25"/>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25"/>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25"/>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25"/>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25"/>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25"/>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25"/>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25"/>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25"/>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25"/>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25"/>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25"/>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25"/>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25"/>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25"/>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25"/>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25"/>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25"/>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25"/>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25"/>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25"/>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25"/>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25"/>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25"/>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25"/>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25"/>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25"/>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25"/>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25"/>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25"/>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25"/>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25"/>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25"/>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25"/>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25"/>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25"/>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25"/>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25"/>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25"/>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25"/>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25"/>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25"/>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25"/>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25"/>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25"/>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25"/>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1" name="Google Shape;11001;p25"/>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25"/>
          <p:cNvSpPr txBox="1"/>
          <p:nvPr>
            <p:ph type="title"/>
          </p:nvPr>
        </p:nvSpPr>
        <p:spPr>
          <a:xfrm>
            <a:off x="1060500" y="1115988"/>
            <a:ext cx="1645800" cy="457200"/>
          </a:xfrm>
          <a:prstGeom prst="rect">
            <a:avLst/>
          </a:prstGeom>
        </p:spPr>
        <p:txBody>
          <a:bodyPr anchorCtr="0" anchor="ctr" bIns="91425" lIns="91425" spcFirstLastPara="1" rIns="91425" wrap="square" tIns="45700">
            <a:noAutofit/>
          </a:bodyPr>
          <a:lstStyle>
            <a:lvl1pPr lvl="0" rtl="0" algn="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003" name="Google Shape;11003;p25"/>
          <p:cNvSpPr txBox="1"/>
          <p:nvPr>
            <p:ph idx="1" type="subTitle"/>
          </p:nvPr>
        </p:nvSpPr>
        <p:spPr>
          <a:xfrm>
            <a:off x="1060500" y="1573188"/>
            <a:ext cx="1645800" cy="457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004" name="Google Shape;11004;p25"/>
          <p:cNvSpPr txBox="1"/>
          <p:nvPr>
            <p:ph idx="2" type="title"/>
          </p:nvPr>
        </p:nvSpPr>
        <p:spPr>
          <a:xfrm>
            <a:off x="1060500" y="2438588"/>
            <a:ext cx="1645800" cy="457200"/>
          </a:xfrm>
          <a:prstGeom prst="rect">
            <a:avLst/>
          </a:prstGeom>
        </p:spPr>
        <p:txBody>
          <a:bodyPr anchorCtr="0" anchor="ctr" bIns="91425" lIns="91425" spcFirstLastPara="1" rIns="91425" wrap="square" tIns="45700">
            <a:noAutofit/>
          </a:bodyPr>
          <a:lstStyle>
            <a:lvl1pPr lvl="0" rtl="0" algn="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005" name="Google Shape;11005;p25"/>
          <p:cNvSpPr txBox="1"/>
          <p:nvPr>
            <p:ph idx="3" type="subTitle"/>
          </p:nvPr>
        </p:nvSpPr>
        <p:spPr>
          <a:xfrm>
            <a:off x="1060500" y="2895788"/>
            <a:ext cx="1645800" cy="457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006" name="Google Shape;11006;p25"/>
          <p:cNvSpPr txBox="1"/>
          <p:nvPr>
            <p:ph idx="4" type="title"/>
          </p:nvPr>
        </p:nvSpPr>
        <p:spPr>
          <a:xfrm>
            <a:off x="1060500" y="3745738"/>
            <a:ext cx="1645800" cy="457200"/>
          </a:xfrm>
          <a:prstGeom prst="rect">
            <a:avLst/>
          </a:prstGeom>
        </p:spPr>
        <p:txBody>
          <a:bodyPr anchorCtr="0" anchor="ctr" bIns="91425" lIns="91425" spcFirstLastPara="1" rIns="91425" wrap="square" tIns="45700">
            <a:noAutofit/>
          </a:bodyPr>
          <a:lstStyle>
            <a:lvl1pPr lvl="0" rtl="0" algn="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007" name="Google Shape;11007;p25"/>
          <p:cNvSpPr txBox="1"/>
          <p:nvPr>
            <p:ph idx="5" type="subTitle"/>
          </p:nvPr>
        </p:nvSpPr>
        <p:spPr>
          <a:xfrm>
            <a:off x="1060500" y="4202938"/>
            <a:ext cx="1645800" cy="457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008" name="Google Shape;11008;p25"/>
          <p:cNvSpPr txBox="1"/>
          <p:nvPr>
            <p:ph idx="6" type="title"/>
          </p:nvPr>
        </p:nvSpPr>
        <p:spPr>
          <a:xfrm>
            <a:off x="334175" y="291775"/>
            <a:ext cx="8475600" cy="6579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cxnSp>
        <p:nvCxnSpPr>
          <p:cNvPr id="11009" name="Google Shape;11009;p25"/>
          <p:cNvCxnSpPr/>
          <p:nvPr/>
        </p:nvCxnSpPr>
        <p:spPr>
          <a:xfrm>
            <a:off x="3428975" y="949675"/>
            <a:ext cx="0" cy="3907500"/>
          </a:xfrm>
          <a:prstGeom prst="straightConnector1">
            <a:avLst/>
          </a:prstGeom>
          <a:noFill/>
          <a:ln cap="flat" cmpd="sng" w="19050">
            <a:solidFill>
              <a:schemeClr val="dk1"/>
            </a:solidFill>
            <a:prstDash val="solid"/>
            <a:round/>
            <a:headEnd len="med" w="med" type="none"/>
            <a:tailEnd len="med" w="med" type="none"/>
          </a:ln>
        </p:spPr>
      </p:cxnSp>
      <p:cxnSp>
        <p:nvCxnSpPr>
          <p:cNvPr id="11010" name="Google Shape;11010;p25"/>
          <p:cNvCxnSpPr/>
          <p:nvPr/>
        </p:nvCxnSpPr>
        <p:spPr>
          <a:xfrm>
            <a:off x="338100" y="3547000"/>
            <a:ext cx="3090600" cy="0"/>
          </a:xfrm>
          <a:prstGeom prst="straightConnector1">
            <a:avLst/>
          </a:prstGeom>
          <a:noFill/>
          <a:ln cap="flat" cmpd="sng" w="19050">
            <a:solidFill>
              <a:schemeClr val="dk1"/>
            </a:solidFill>
            <a:prstDash val="solid"/>
            <a:round/>
            <a:headEnd len="med" w="med" type="none"/>
            <a:tailEnd len="med" w="med" type="none"/>
          </a:ln>
        </p:spPr>
      </p:cxnSp>
      <p:cxnSp>
        <p:nvCxnSpPr>
          <p:cNvPr id="11011" name="Google Shape;11011;p25"/>
          <p:cNvCxnSpPr/>
          <p:nvPr/>
        </p:nvCxnSpPr>
        <p:spPr>
          <a:xfrm>
            <a:off x="338100" y="2244600"/>
            <a:ext cx="3090600" cy="0"/>
          </a:xfrm>
          <a:prstGeom prst="straightConnector1">
            <a:avLst/>
          </a:prstGeom>
          <a:noFill/>
          <a:ln cap="flat" cmpd="sng" w="19050">
            <a:solidFill>
              <a:schemeClr val="dk1"/>
            </a:solidFill>
            <a:prstDash val="solid"/>
            <a:round/>
            <a:headEnd len="med" w="med" type="none"/>
            <a:tailEnd len="med" w="med" type="none"/>
          </a:ln>
        </p:spPr>
      </p:cxnSp>
      <p:sp>
        <p:nvSpPr>
          <p:cNvPr id="11012" name="Google Shape;11012;p25"/>
          <p:cNvSpPr txBox="1"/>
          <p:nvPr>
            <p:ph idx="7" type="subTitle"/>
          </p:nvPr>
        </p:nvSpPr>
        <p:spPr>
          <a:xfrm>
            <a:off x="7509600" y="2445588"/>
            <a:ext cx="914400" cy="8229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bg>
      <p:bgPr>
        <a:solidFill>
          <a:schemeClr val="lt1"/>
        </a:solidFill>
      </p:bgPr>
    </p:bg>
    <p:spTree>
      <p:nvGrpSpPr>
        <p:cNvPr id="11013" name="Shape 11013"/>
        <p:cNvGrpSpPr/>
        <p:nvPr/>
      </p:nvGrpSpPr>
      <p:grpSpPr>
        <a:xfrm>
          <a:off x="0" y="0"/>
          <a:ext cx="0" cy="0"/>
          <a:chOff x="0" y="0"/>
          <a:chExt cx="0" cy="0"/>
        </a:xfrm>
      </p:grpSpPr>
      <p:grpSp>
        <p:nvGrpSpPr>
          <p:cNvPr id="11014" name="Google Shape;11014;p26"/>
          <p:cNvGrpSpPr/>
          <p:nvPr/>
        </p:nvGrpSpPr>
        <p:grpSpPr>
          <a:xfrm>
            <a:off x="70051" y="76201"/>
            <a:ext cx="640525" cy="646075"/>
            <a:chOff x="2781975" y="3951500"/>
            <a:chExt cx="640525" cy="646075"/>
          </a:xfrm>
        </p:grpSpPr>
        <p:sp>
          <p:nvSpPr>
            <p:cNvPr id="11015" name="Google Shape;11015;p26"/>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26"/>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26"/>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26"/>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26"/>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26"/>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26"/>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26"/>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26"/>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26"/>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26"/>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26"/>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26"/>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26"/>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26"/>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26"/>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26"/>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26"/>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26"/>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26"/>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26"/>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26"/>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26"/>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26"/>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26"/>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26"/>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26"/>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26"/>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26"/>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26"/>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26"/>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26"/>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26"/>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26"/>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26"/>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26"/>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26"/>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26"/>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26"/>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26"/>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26"/>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26"/>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26"/>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26"/>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26"/>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26"/>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26"/>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26"/>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26"/>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26"/>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26"/>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26"/>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26"/>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26"/>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26"/>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26"/>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26"/>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26"/>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26"/>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26"/>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26"/>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26"/>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26"/>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26"/>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26"/>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26"/>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26"/>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26"/>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26"/>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26"/>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26"/>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26"/>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26"/>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26"/>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26"/>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26"/>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26"/>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26"/>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26"/>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26"/>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26"/>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26"/>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26"/>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26"/>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26"/>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26"/>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26"/>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26"/>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26"/>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26"/>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26"/>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26"/>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26"/>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26"/>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26"/>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26"/>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26"/>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26"/>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26"/>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26"/>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26"/>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26"/>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26"/>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26"/>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26"/>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26"/>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26"/>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26"/>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26"/>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26"/>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26"/>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26"/>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26"/>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26"/>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26"/>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26"/>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26"/>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26"/>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26"/>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26"/>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26"/>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26"/>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26"/>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26"/>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26"/>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26"/>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26"/>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26"/>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26"/>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26"/>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26"/>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26"/>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26"/>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26"/>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26"/>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26"/>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26"/>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26"/>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26"/>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26"/>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26"/>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26"/>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26"/>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26"/>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26"/>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26"/>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26"/>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26"/>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26"/>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26"/>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26"/>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26"/>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26"/>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26"/>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26"/>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26"/>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26"/>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26"/>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26"/>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26"/>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26"/>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26"/>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26"/>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26"/>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26"/>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26"/>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26"/>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26"/>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26"/>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26"/>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26"/>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26"/>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26"/>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26"/>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26"/>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26"/>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26"/>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26"/>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26"/>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26"/>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26"/>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26"/>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26"/>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26"/>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26"/>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26"/>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26"/>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26"/>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26"/>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26"/>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26"/>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26"/>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26"/>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26"/>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26"/>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26"/>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26"/>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26"/>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26"/>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26"/>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26"/>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26"/>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26"/>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26"/>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26"/>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26"/>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26"/>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26"/>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26"/>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26"/>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26"/>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26"/>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26"/>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26"/>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26"/>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26"/>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26"/>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26"/>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26"/>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26"/>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26"/>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26"/>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26"/>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26"/>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26"/>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26"/>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26"/>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26"/>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26"/>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26"/>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26"/>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26"/>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26"/>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26"/>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26"/>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26"/>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26"/>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26"/>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26"/>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26"/>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26"/>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26"/>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26"/>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26"/>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26"/>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26"/>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26"/>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26"/>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26"/>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26"/>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26"/>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26"/>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26"/>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26"/>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26"/>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26"/>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1" name="Google Shape;11271;p26"/>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26"/>
          <p:cNvSpPr txBox="1"/>
          <p:nvPr>
            <p:ph type="title"/>
          </p:nvPr>
        </p:nvSpPr>
        <p:spPr>
          <a:xfrm>
            <a:off x="339125" y="949675"/>
            <a:ext cx="2825700" cy="640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273" name="Google Shape;11273;p26"/>
          <p:cNvSpPr txBox="1"/>
          <p:nvPr>
            <p:ph idx="1" type="subTitle"/>
          </p:nvPr>
        </p:nvSpPr>
        <p:spPr>
          <a:xfrm>
            <a:off x="339125" y="4128767"/>
            <a:ext cx="28146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274" name="Google Shape;11274;p26"/>
          <p:cNvSpPr txBox="1"/>
          <p:nvPr>
            <p:ph idx="2" type="title"/>
          </p:nvPr>
        </p:nvSpPr>
        <p:spPr>
          <a:xfrm>
            <a:off x="3159075" y="949675"/>
            <a:ext cx="2825700" cy="640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275" name="Google Shape;11275;p26"/>
          <p:cNvSpPr txBox="1"/>
          <p:nvPr>
            <p:ph idx="3" type="subTitle"/>
          </p:nvPr>
        </p:nvSpPr>
        <p:spPr>
          <a:xfrm>
            <a:off x="3164700" y="4128767"/>
            <a:ext cx="28146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276" name="Google Shape;11276;p26"/>
          <p:cNvSpPr txBox="1"/>
          <p:nvPr>
            <p:ph idx="4" type="title"/>
          </p:nvPr>
        </p:nvSpPr>
        <p:spPr>
          <a:xfrm>
            <a:off x="5984775" y="949675"/>
            <a:ext cx="2820300" cy="640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277" name="Google Shape;11277;p26"/>
          <p:cNvSpPr txBox="1"/>
          <p:nvPr>
            <p:ph idx="5" type="subTitle"/>
          </p:nvPr>
        </p:nvSpPr>
        <p:spPr>
          <a:xfrm>
            <a:off x="5990275" y="4128767"/>
            <a:ext cx="2814600" cy="64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278" name="Google Shape;11278;p26"/>
          <p:cNvSpPr txBox="1"/>
          <p:nvPr>
            <p:ph idx="6" type="title"/>
          </p:nvPr>
        </p:nvSpPr>
        <p:spPr>
          <a:xfrm>
            <a:off x="334175" y="291775"/>
            <a:ext cx="8475600" cy="6579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cxnSp>
        <p:nvCxnSpPr>
          <p:cNvPr id="11279" name="Google Shape;11279;p26"/>
          <p:cNvCxnSpPr/>
          <p:nvPr/>
        </p:nvCxnSpPr>
        <p:spPr>
          <a:xfrm>
            <a:off x="3159454" y="949675"/>
            <a:ext cx="0" cy="3907500"/>
          </a:xfrm>
          <a:prstGeom prst="straightConnector1">
            <a:avLst/>
          </a:prstGeom>
          <a:noFill/>
          <a:ln cap="flat" cmpd="sng" w="19050">
            <a:solidFill>
              <a:schemeClr val="dk1"/>
            </a:solidFill>
            <a:prstDash val="solid"/>
            <a:round/>
            <a:headEnd len="med" w="med" type="none"/>
            <a:tailEnd len="med" w="med" type="none"/>
          </a:ln>
        </p:spPr>
      </p:cxnSp>
      <p:cxnSp>
        <p:nvCxnSpPr>
          <p:cNvPr id="11280" name="Google Shape;11280;p26"/>
          <p:cNvCxnSpPr/>
          <p:nvPr/>
        </p:nvCxnSpPr>
        <p:spPr>
          <a:xfrm>
            <a:off x="5984554" y="949675"/>
            <a:ext cx="0" cy="3907500"/>
          </a:xfrm>
          <a:prstGeom prst="straightConnector1">
            <a:avLst/>
          </a:prstGeom>
          <a:noFill/>
          <a:ln cap="flat" cmpd="sng" w="19050">
            <a:solidFill>
              <a:schemeClr val="dk1"/>
            </a:solidFill>
            <a:prstDash val="solid"/>
            <a:round/>
            <a:headEnd len="med" w="med" type="none"/>
            <a:tailEnd len="med" w="med" type="none"/>
          </a:ln>
        </p:spPr>
      </p:cxnSp>
      <p:cxnSp>
        <p:nvCxnSpPr>
          <p:cNvPr id="11281" name="Google Shape;11281;p26"/>
          <p:cNvCxnSpPr/>
          <p:nvPr/>
        </p:nvCxnSpPr>
        <p:spPr>
          <a:xfrm>
            <a:off x="338100" y="4040600"/>
            <a:ext cx="8467800" cy="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bg>
      <p:bgPr>
        <a:solidFill>
          <a:schemeClr val="lt1"/>
        </a:solidFill>
      </p:bgPr>
    </p:bg>
    <p:spTree>
      <p:nvGrpSpPr>
        <p:cNvPr id="11282" name="Shape 11282"/>
        <p:cNvGrpSpPr/>
        <p:nvPr/>
      </p:nvGrpSpPr>
      <p:grpSpPr>
        <a:xfrm>
          <a:off x="0" y="0"/>
          <a:ext cx="0" cy="0"/>
          <a:chOff x="0" y="0"/>
          <a:chExt cx="0" cy="0"/>
        </a:xfrm>
      </p:grpSpPr>
      <p:grpSp>
        <p:nvGrpSpPr>
          <p:cNvPr id="11283" name="Google Shape;11283;p27"/>
          <p:cNvGrpSpPr/>
          <p:nvPr/>
        </p:nvGrpSpPr>
        <p:grpSpPr>
          <a:xfrm>
            <a:off x="70051" y="76201"/>
            <a:ext cx="640525" cy="646075"/>
            <a:chOff x="2781975" y="3951500"/>
            <a:chExt cx="640525" cy="646075"/>
          </a:xfrm>
        </p:grpSpPr>
        <p:sp>
          <p:nvSpPr>
            <p:cNvPr id="11284" name="Google Shape;11284;p27"/>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27"/>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27"/>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27"/>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27"/>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27"/>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27"/>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27"/>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27"/>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27"/>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27"/>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27"/>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27"/>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27"/>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27"/>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27"/>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27"/>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27"/>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27"/>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27"/>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27"/>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27"/>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27"/>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27"/>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27"/>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27"/>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27"/>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27"/>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27"/>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27"/>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27"/>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27"/>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27"/>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27"/>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27"/>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27"/>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27"/>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27"/>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27"/>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27"/>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27"/>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27"/>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27"/>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27"/>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27"/>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27"/>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27"/>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27"/>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27"/>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27"/>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27"/>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27"/>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27"/>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27"/>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27"/>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27"/>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27"/>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27"/>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27"/>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27"/>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27"/>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27"/>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27"/>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27"/>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27"/>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27"/>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27"/>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27"/>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27"/>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27"/>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27"/>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27"/>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27"/>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27"/>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27"/>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27"/>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27"/>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27"/>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27"/>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27"/>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27"/>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27"/>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27"/>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27"/>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27"/>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27"/>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27"/>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27"/>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27"/>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27"/>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27"/>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27"/>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27"/>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27"/>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27"/>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27"/>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27"/>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27"/>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27"/>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27"/>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27"/>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27"/>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27"/>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27"/>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27"/>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27"/>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27"/>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27"/>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27"/>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27"/>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27"/>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27"/>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27"/>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27"/>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27"/>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27"/>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27"/>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27"/>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27"/>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27"/>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27"/>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27"/>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27"/>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27"/>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27"/>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27"/>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27"/>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27"/>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27"/>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27"/>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27"/>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27"/>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27"/>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27"/>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27"/>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27"/>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27"/>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27"/>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27"/>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27"/>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27"/>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27"/>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27"/>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27"/>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27"/>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27"/>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27"/>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27"/>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27"/>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27"/>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27"/>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27"/>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27"/>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27"/>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27"/>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27"/>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27"/>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27"/>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27"/>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27"/>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27"/>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27"/>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27"/>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27"/>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27"/>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27"/>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27"/>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27"/>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27"/>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27"/>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27"/>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27"/>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27"/>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27"/>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27"/>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27"/>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27"/>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27"/>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27"/>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27"/>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27"/>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27"/>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27"/>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27"/>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27"/>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27"/>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27"/>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27"/>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27"/>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27"/>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27"/>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27"/>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27"/>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27"/>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27"/>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27"/>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27"/>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27"/>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27"/>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27"/>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27"/>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27"/>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27"/>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27"/>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27"/>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27"/>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27"/>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27"/>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27"/>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27"/>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27"/>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27"/>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27"/>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27"/>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27"/>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27"/>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27"/>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27"/>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27"/>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27"/>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27"/>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27"/>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27"/>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27"/>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27"/>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27"/>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27"/>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27"/>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27"/>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27"/>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27"/>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27"/>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27"/>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27"/>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27"/>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27"/>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27"/>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27"/>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27"/>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27"/>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27"/>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27"/>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27"/>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27"/>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27"/>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27"/>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27"/>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27"/>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27"/>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27"/>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27"/>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27"/>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27"/>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27"/>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27"/>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27"/>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0" name="Google Shape;11540;p27"/>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27"/>
          <p:cNvSpPr txBox="1"/>
          <p:nvPr>
            <p:ph type="title"/>
          </p:nvPr>
        </p:nvSpPr>
        <p:spPr>
          <a:xfrm>
            <a:off x="339125" y="2571750"/>
            <a:ext cx="2118900" cy="457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542" name="Google Shape;11542;p27"/>
          <p:cNvSpPr txBox="1"/>
          <p:nvPr>
            <p:ph idx="1" type="subTitle"/>
          </p:nvPr>
        </p:nvSpPr>
        <p:spPr>
          <a:xfrm>
            <a:off x="339125" y="3028950"/>
            <a:ext cx="2118900" cy="18219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543" name="Google Shape;11543;p27"/>
          <p:cNvSpPr txBox="1"/>
          <p:nvPr>
            <p:ph idx="2" type="title"/>
          </p:nvPr>
        </p:nvSpPr>
        <p:spPr>
          <a:xfrm>
            <a:off x="4576998" y="2571750"/>
            <a:ext cx="2118900" cy="457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544" name="Google Shape;11544;p27"/>
          <p:cNvSpPr txBox="1"/>
          <p:nvPr>
            <p:ph idx="3" type="subTitle"/>
          </p:nvPr>
        </p:nvSpPr>
        <p:spPr>
          <a:xfrm>
            <a:off x="4576992" y="3028950"/>
            <a:ext cx="2118900" cy="18219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545" name="Google Shape;11545;p27"/>
          <p:cNvSpPr txBox="1"/>
          <p:nvPr>
            <p:ph idx="4" type="title"/>
          </p:nvPr>
        </p:nvSpPr>
        <p:spPr>
          <a:xfrm>
            <a:off x="2458061" y="2571750"/>
            <a:ext cx="2118900" cy="457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546" name="Google Shape;11546;p27"/>
          <p:cNvSpPr txBox="1"/>
          <p:nvPr>
            <p:ph idx="5" type="subTitle"/>
          </p:nvPr>
        </p:nvSpPr>
        <p:spPr>
          <a:xfrm>
            <a:off x="2458058" y="3028950"/>
            <a:ext cx="2118900" cy="18219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547" name="Google Shape;11547;p27"/>
          <p:cNvSpPr txBox="1"/>
          <p:nvPr>
            <p:ph idx="6" type="title"/>
          </p:nvPr>
        </p:nvSpPr>
        <p:spPr>
          <a:xfrm>
            <a:off x="6695934" y="2571750"/>
            <a:ext cx="2118900" cy="457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548" name="Google Shape;11548;p27"/>
          <p:cNvSpPr txBox="1"/>
          <p:nvPr>
            <p:ph idx="7" type="subTitle"/>
          </p:nvPr>
        </p:nvSpPr>
        <p:spPr>
          <a:xfrm>
            <a:off x="6695925" y="3028950"/>
            <a:ext cx="2118900" cy="18219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549" name="Google Shape;11549;p27"/>
          <p:cNvSpPr txBox="1"/>
          <p:nvPr>
            <p:ph idx="8" type="title"/>
          </p:nvPr>
        </p:nvSpPr>
        <p:spPr>
          <a:xfrm>
            <a:off x="334175" y="291775"/>
            <a:ext cx="8475600" cy="6579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cxnSp>
        <p:nvCxnSpPr>
          <p:cNvPr id="11550" name="Google Shape;11550;p27"/>
          <p:cNvCxnSpPr/>
          <p:nvPr/>
        </p:nvCxnSpPr>
        <p:spPr>
          <a:xfrm>
            <a:off x="2458025" y="943308"/>
            <a:ext cx="0" cy="3907500"/>
          </a:xfrm>
          <a:prstGeom prst="straightConnector1">
            <a:avLst/>
          </a:prstGeom>
          <a:noFill/>
          <a:ln cap="flat" cmpd="sng" w="19050">
            <a:solidFill>
              <a:schemeClr val="dk1"/>
            </a:solidFill>
            <a:prstDash val="solid"/>
            <a:round/>
            <a:headEnd len="med" w="med" type="none"/>
            <a:tailEnd len="med" w="med" type="none"/>
          </a:ln>
        </p:spPr>
      </p:cxnSp>
      <p:cxnSp>
        <p:nvCxnSpPr>
          <p:cNvPr id="11551" name="Google Shape;11551;p27"/>
          <p:cNvCxnSpPr/>
          <p:nvPr/>
        </p:nvCxnSpPr>
        <p:spPr>
          <a:xfrm>
            <a:off x="4576961" y="943308"/>
            <a:ext cx="0" cy="3907500"/>
          </a:xfrm>
          <a:prstGeom prst="straightConnector1">
            <a:avLst/>
          </a:prstGeom>
          <a:noFill/>
          <a:ln cap="flat" cmpd="sng" w="19050">
            <a:solidFill>
              <a:schemeClr val="dk1"/>
            </a:solidFill>
            <a:prstDash val="solid"/>
            <a:round/>
            <a:headEnd len="med" w="med" type="none"/>
            <a:tailEnd len="med" w="med" type="none"/>
          </a:ln>
        </p:spPr>
      </p:cxnSp>
      <p:cxnSp>
        <p:nvCxnSpPr>
          <p:cNvPr id="11552" name="Google Shape;11552;p27"/>
          <p:cNvCxnSpPr/>
          <p:nvPr/>
        </p:nvCxnSpPr>
        <p:spPr>
          <a:xfrm>
            <a:off x="6695898" y="943308"/>
            <a:ext cx="0" cy="390750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BLANK_1_1_1_1_2">
    <p:bg>
      <p:bgPr>
        <a:solidFill>
          <a:schemeClr val="lt1"/>
        </a:solidFill>
      </p:bgPr>
    </p:bg>
    <p:spTree>
      <p:nvGrpSpPr>
        <p:cNvPr id="11553" name="Shape 11553"/>
        <p:cNvGrpSpPr/>
        <p:nvPr/>
      </p:nvGrpSpPr>
      <p:grpSpPr>
        <a:xfrm>
          <a:off x="0" y="0"/>
          <a:ext cx="0" cy="0"/>
          <a:chOff x="0" y="0"/>
          <a:chExt cx="0" cy="0"/>
        </a:xfrm>
      </p:grpSpPr>
      <p:grpSp>
        <p:nvGrpSpPr>
          <p:cNvPr id="11554" name="Google Shape;11554;p28"/>
          <p:cNvGrpSpPr/>
          <p:nvPr/>
        </p:nvGrpSpPr>
        <p:grpSpPr>
          <a:xfrm>
            <a:off x="70051" y="76201"/>
            <a:ext cx="640525" cy="646075"/>
            <a:chOff x="2781975" y="3951500"/>
            <a:chExt cx="640525" cy="646075"/>
          </a:xfrm>
        </p:grpSpPr>
        <p:sp>
          <p:nvSpPr>
            <p:cNvPr id="11555" name="Google Shape;11555;p28"/>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28"/>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28"/>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28"/>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28"/>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28"/>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28"/>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28"/>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28"/>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28"/>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28"/>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28"/>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28"/>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28"/>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28"/>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28"/>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28"/>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28"/>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28"/>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28"/>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28"/>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28"/>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28"/>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28"/>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28"/>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28"/>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28"/>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28"/>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28"/>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28"/>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28"/>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28"/>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28"/>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28"/>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28"/>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28"/>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28"/>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28"/>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28"/>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28"/>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28"/>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28"/>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28"/>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28"/>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28"/>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28"/>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28"/>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28"/>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28"/>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28"/>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28"/>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28"/>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28"/>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28"/>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28"/>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28"/>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28"/>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28"/>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28"/>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28"/>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28"/>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28"/>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28"/>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28"/>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28"/>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28"/>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28"/>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28"/>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28"/>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28"/>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28"/>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28"/>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28"/>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28"/>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28"/>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28"/>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28"/>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28"/>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28"/>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28"/>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28"/>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28"/>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28"/>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28"/>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28"/>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28"/>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28"/>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28"/>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28"/>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28"/>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28"/>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28"/>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28"/>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28"/>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28"/>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28"/>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28"/>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28"/>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28"/>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28"/>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28"/>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28"/>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28"/>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28"/>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28"/>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28"/>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28"/>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28"/>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28"/>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28"/>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28"/>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28"/>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28"/>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28"/>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28"/>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28"/>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28"/>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28"/>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28"/>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28"/>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28"/>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28"/>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28"/>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28"/>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28"/>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28"/>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28"/>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28"/>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28"/>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28"/>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28"/>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28"/>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28"/>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28"/>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28"/>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28"/>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28"/>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28"/>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28"/>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28"/>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28"/>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28"/>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28"/>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28"/>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28"/>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28"/>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28"/>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28"/>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28"/>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28"/>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28"/>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28"/>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28"/>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28"/>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28"/>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28"/>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28"/>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28"/>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28"/>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28"/>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28"/>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28"/>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28"/>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28"/>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28"/>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28"/>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28"/>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28"/>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28"/>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28"/>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28"/>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28"/>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28"/>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28"/>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28"/>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28"/>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28"/>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28"/>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28"/>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28"/>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28"/>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28"/>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28"/>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28"/>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28"/>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28"/>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28"/>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28"/>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28"/>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28"/>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28"/>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28"/>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28"/>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28"/>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28"/>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28"/>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28"/>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28"/>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28"/>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28"/>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28"/>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28"/>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28"/>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28"/>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28"/>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28"/>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28"/>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28"/>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28"/>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28"/>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28"/>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28"/>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28"/>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28"/>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28"/>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28"/>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28"/>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28"/>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28"/>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28"/>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28"/>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28"/>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28"/>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28"/>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28"/>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28"/>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28"/>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28"/>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28"/>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28"/>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28"/>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28"/>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28"/>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28"/>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28"/>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28"/>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28"/>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28"/>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28"/>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28"/>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28"/>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28"/>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28"/>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28"/>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28"/>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28"/>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28"/>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28"/>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28"/>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28"/>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28"/>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28"/>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28"/>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28"/>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28"/>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28"/>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1" name="Google Shape;11811;p28"/>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28"/>
          <p:cNvSpPr txBox="1"/>
          <p:nvPr>
            <p:ph type="title"/>
          </p:nvPr>
        </p:nvSpPr>
        <p:spPr>
          <a:xfrm>
            <a:off x="339127" y="1451425"/>
            <a:ext cx="2585100" cy="457200"/>
          </a:xfrm>
          <a:prstGeom prst="rect">
            <a:avLst/>
          </a:prstGeom>
          <a:ln>
            <a:noFill/>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813" name="Google Shape;11813;p28"/>
          <p:cNvSpPr txBox="1"/>
          <p:nvPr>
            <p:ph idx="1" type="subTitle"/>
          </p:nvPr>
        </p:nvSpPr>
        <p:spPr>
          <a:xfrm>
            <a:off x="339127" y="1908625"/>
            <a:ext cx="2585100" cy="484800"/>
          </a:xfrm>
          <a:prstGeom prst="rect">
            <a:avLst/>
          </a:prstGeom>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814" name="Google Shape;11814;p28"/>
          <p:cNvSpPr txBox="1"/>
          <p:nvPr>
            <p:ph idx="2" type="title"/>
          </p:nvPr>
        </p:nvSpPr>
        <p:spPr>
          <a:xfrm>
            <a:off x="6224683" y="3411050"/>
            <a:ext cx="2585100" cy="457200"/>
          </a:xfrm>
          <a:prstGeom prst="rect">
            <a:avLst/>
          </a:prstGeom>
          <a:ln>
            <a:noFill/>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815" name="Google Shape;11815;p28"/>
          <p:cNvSpPr txBox="1"/>
          <p:nvPr>
            <p:ph idx="3" type="subTitle"/>
          </p:nvPr>
        </p:nvSpPr>
        <p:spPr>
          <a:xfrm>
            <a:off x="6224675" y="3868250"/>
            <a:ext cx="2585100" cy="484800"/>
          </a:xfrm>
          <a:prstGeom prst="rect">
            <a:avLst/>
          </a:prstGeom>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816" name="Google Shape;11816;p28"/>
          <p:cNvSpPr txBox="1"/>
          <p:nvPr>
            <p:ph idx="4" type="title"/>
          </p:nvPr>
        </p:nvSpPr>
        <p:spPr>
          <a:xfrm>
            <a:off x="339129" y="3411050"/>
            <a:ext cx="2585100" cy="457200"/>
          </a:xfrm>
          <a:prstGeom prst="rect">
            <a:avLst/>
          </a:prstGeom>
          <a:ln>
            <a:noFill/>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817" name="Google Shape;11817;p28"/>
          <p:cNvSpPr txBox="1"/>
          <p:nvPr>
            <p:ph idx="5" type="subTitle"/>
          </p:nvPr>
        </p:nvSpPr>
        <p:spPr>
          <a:xfrm>
            <a:off x="339125" y="3868250"/>
            <a:ext cx="2585100" cy="484800"/>
          </a:xfrm>
          <a:prstGeom prst="rect">
            <a:avLst/>
          </a:prstGeom>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818" name="Google Shape;11818;p28"/>
          <p:cNvSpPr txBox="1"/>
          <p:nvPr>
            <p:ph idx="6" type="title"/>
          </p:nvPr>
        </p:nvSpPr>
        <p:spPr>
          <a:xfrm>
            <a:off x="6224685" y="1451425"/>
            <a:ext cx="2585100" cy="457200"/>
          </a:xfrm>
          <a:prstGeom prst="rect">
            <a:avLst/>
          </a:prstGeom>
          <a:ln>
            <a:noFill/>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819" name="Google Shape;11819;p28"/>
          <p:cNvSpPr txBox="1"/>
          <p:nvPr>
            <p:ph idx="7" type="subTitle"/>
          </p:nvPr>
        </p:nvSpPr>
        <p:spPr>
          <a:xfrm>
            <a:off x="6224674" y="1908625"/>
            <a:ext cx="2585100" cy="484800"/>
          </a:xfrm>
          <a:prstGeom prst="rect">
            <a:avLst/>
          </a:prstGeom>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820" name="Google Shape;11820;p28"/>
          <p:cNvSpPr txBox="1"/>
          <p:nvPr>
            <p:ph idx="8" type="title"/>
          </p:nvPr>
        </p:nvSpPr>
        <p:spPr>
          <a:xfrm>
            <a:off x="334175" y="291775"/>
            <a:ext cx="8475600" cy="6579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cxnSp>
        <p:nvCxnSpPr>
          <p:cNvPr id="11821" name="Google Shape;11821;p28"/>
          <p:cNvCxnSpPr/>
          <p:nvPr/>
        </p:nvCxnSpPr>
        <p:spPr>
          <a:xfrm>
            <a:off x="4576961" y="943308"/>
            <a:ext cx="0" cy="3907500"/>
          </a:xfrm>
          <a:prstGeom prst="straightConnector1">
            <a:avLst/>
          </a:prstGeom>
          <a:noFill/>
          <a:ln cap="flat" cmpd="sng" w="19050">
            <a:solidFill>
              <a:schemeClr val="dk1"/>
            </a:solidFill>
            <a:prstDash val="solid"/>
            <a:round/>
            <a:headEnd len="med" w="med" type="none"/>
            <a:tailEnd len="med" w="med" type="none"/>
          </a:ln>
        </p:spPr>
      </p:cxnSp>
      <p:cxnSp>
        <p:nvCxnSpPr>
          <p:cNvPr id="11822" name="Google Shape;11822;p28"/>
          <p:cNvCxnSpPr/>
          <p:nvPr/>
        </p:nvCxnSpPr>
        <p:spPr>
          <a:xfrm>
            <a:off x="338100" y="2909750"/>
            <a:ext cx="8467800" cy="0"/>
          </a:xfrm>
          <a:prstGeom prst="straightConnector1">
            <a:avLst/>
          </a:prstGeom>
          <a:noFill/>
          <a:ln cap="flat" cmpd="sng" w="19050">
            <a:solidFill>
              <a:schemeClr val="dk1"/>
            </a:solidFill>
            <a:prstDash val="solid"/>
            <a:round/>
            <a:headEnd len="med" w="med" type="none"/>
            <a:tailEnd len="med" w="med" type="none"/>
          </a:ln>
        </p:spPr>
      </p:cxnSp>
      <p:cxnSp>
        <p:nvCxnSpPr>
          <p:cNvPr id="11823" name="Google Shape;11823;p28"/>
          <p:cNvCxnSpPr/>
          <p:nvPr/>
        </p:nvCxnSpPr>
        <p:spPr>
          <a:xfrm>
            <a:off x="2929809" y="943308"/>
            <a:ext cx="0" cy="3907500"/>
          </a:xfrm>
          <a:prstGeom prst="straightConnector1">
            <a:avLst/>
          </a:prstGeom>
          <a:noFill/>
          <a:ln cap="flat" cmpd="sng" w="19050">
            <a:solidFill>
              <a:schemeClr val="dk1"/>
            </a:solidFill>
            <a:prstDash val="solid"/>
            <a:round/>
            <a:headEnd len="med" w="med" type="none"/>
            <a:tailEnd len="med" w="med" type="none"/>
          </a:ln>
        </p:spPr>
      </p:cxnSp>
      <p:cxnSp>
        <p:nvCxnSpPr>
          <p:cNvPr id="11824" name="Google Shape;11824;p28"/>
          <p:cNvCxnSpPr/>
          <p:nvPr/>
        </p:nvCxnSpPr>
        <p:spPr>
          <a:xfrm>
            <a:off x="6214188" y="943308"/>
            <a:ext cx="0" cy="390750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bg>
      <p:bgPr>
        <a:solidFill>
          <a:schemeClr val="lt1"/>
        </a:solidFill>
      </p:bgPr>
    </p:bg>
    <p:spTree>
      <p:nvGrpSpPr>
        <p:cNvPr id="11825" name="Shape 11825"/>
        <p:cNvGrpSpPr/>
        <p:nvPr/>
      </p:nvGrpSpPr>
      <p:grpSpPr>
        <a:xfrm>
          <a:off x="0" y="0"/>
          <a:ext cx="0" cy="0"/>
          <a:chOff x="0" y="0"/>
          <a:chExt cx="0" cy="0"/>
        </a:xfrm>
      </p:grpSpPr>
      <p:grpSp>
        <p:nvGrpSpPr>
          <p:cNvPr id="11826" name="Google Shape;11826;p29"/>
          <p:cNvGrpSpPr/>
          <p:nvPr/>
        </p:nvGrpSpPr>
        <p:grpSpPr>
          <a:xfrm>
            <a:off x="70051" y="76201"/>
            <a:ext cx="640525" cy="646075"/>
            <a:chOff x="2781975" y="3951500"/>
            <a:chExt cx="640525" cy="646075"/>
          </a:xfrm>
        </p:grpSpPr>
        <p:sp>
          <p:nvSpPr>
            <p:cNvPr id="11827" name="Google Shape;11827;p29"/>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29"/>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29"/>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29"/>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29"/>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29"/>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29"/>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29"/>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29"/>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29"/>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29"/>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29"/>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29"/>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29"/>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29"/>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29"/>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29"/>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29"/>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29"/>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29"/>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29"/>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29"/>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29"/>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29"/>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29"/>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29"/>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29"/>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29"/>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29"/>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29"/>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29"/>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29"/>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29"/>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29"/>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29"/>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29"/>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29"/>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29"/>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29"/>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29"/>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29"/>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29"/>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29"/>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29"/>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29"/>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29"/>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29"/>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29"/>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29"/>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29"/>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29"/>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29"/>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29"/>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29"/>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29"/>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29"/>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29"/>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29"/>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29"/>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29"/>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29"/>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29"/>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29"/>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29"/>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29"/>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29"/>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29"/>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29"/>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29"/>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29"/>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29"/>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29"/>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29"/>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29"/>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29"/>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29"/>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29"/>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29"/>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29"/>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29"/>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29"/>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29"/>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29"/>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29"/>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29"/>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29"/>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29"/>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29"/>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29"/>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29"/>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29"/>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29"/>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29"/>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29"/>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29"/>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29"/>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29"/>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29"/>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29"/>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29"/>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29"/>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29"/>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29"/>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29"/>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29"/>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29"/>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29"/>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29"/>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29"/>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29"/>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29"/>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29"/>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29"/>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29"/>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29"/>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29"/>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29"/>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29"/>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29"/>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29"/>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29"/>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29"/>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29"/>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29"/>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29"/>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29"/>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29"/>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29"/>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29"/>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29"/>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29"/>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29"/>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29"/>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29"/>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29"/>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29"/>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29"/>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29"/>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29"/>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29"/>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29"/>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29"/>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29"/>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29"/>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29"/>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29"/>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29"/>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29"/>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29"/>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29"/>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29"/>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29"/>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29"/>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29"/>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29"/>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29"/>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29"/>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29"/>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29"/>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29"/>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29"/>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29"/>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29"/>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29"/>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29"/>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29"/>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29"/>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29"/>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29"/>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29"/>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29"/>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29"/>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29"/>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29"/>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29"/>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29"/>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29"/>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29"/>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29"/>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29"/>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29"/>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29"/>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29"/>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29"/>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29"/>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29"/>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29"/>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29"/>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29"/>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29"/>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29"/>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29"/>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29"/>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29"/>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29"/>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29"/>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29"/>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29"/>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29"/>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29"/>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29"/>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29"/>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29"/>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29"/>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29"/>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29"/>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29"/>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29"/>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29"/>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29"/>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29"/>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29"/>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29"/>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29"/>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29"/>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29"/>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29"/>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29"/>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29"/>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29"/>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29"/>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29"/>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29"/>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29"/>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29"/>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29"/>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29"/>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29"/>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29"/>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29"/>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29"/>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29"/>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29"/>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29"/>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29"/>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29"/>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29"/>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29"/>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29"/>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29"/>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29"/>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29"/>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29"/>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29"/>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29"/>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29"/>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29"/>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29"/>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29"/>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29"/>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29"/>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29"/>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29"/>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29"/>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29"/>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29"/>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3" name="Google Shape;12083;p29"/>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29"/>
          <p:cNvSpPr txBox="1"/>
          <p:nvPr>
            <p:ph type="title"/>
          </p:nvPr>
        </p:nvSpPr>
        <p:spPr>
          <a:xfrm>
            <a:off x="334206" y="1800427"/>
            <a:ext cx="2825100" cy="457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085" name="Google Shape;12085;p29"/>
          <p:cNvSpPr txBox="1"/>
          <p:nvPr>
            <p:ph idx="1" type="subTitle"/>
          </p:nvPr>
        </p:nvSpPr>
        <p:spPr>
          <a:xfrm>
            <a:off x="334206" y="2257627"/>
            <a:ext cx="2825100" cy="640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086" name="Google Shape;12086;p29"/>
          <p:cNvSpPr txBox="1"/>
          <p:nvPr>
            <p:ph idx="2" type="title"/>
          </p:nvPr>
        </p:nvSpPr>
        <p:spPr>
          <a:xfrm>
            <a:off x="3159454" y="1800427"/>
            <a:ext cx="2825100" cy="457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087" name="Google Shape;12087;p29"/>
          <p:cNvSpPr txBox="1"/>
          <p:nvPr>
            <p:ph idx="3" type="subTitle"/>
          </p:nvPr>
        </p:nvSpPr>
        <p:spPr>
          <a:xfrm>
            <a:off x="3159454" y="2257627"/>
            <a:ext cx="2825100" cy="640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088" name="Google Shape;12088;p29"/>
          <p:cNvSpPr txBox="1"/>
          <p:nvPr>
            <p:ph idx="4" type="title"/>
          </p:nvPr>
        </p:nvSpPr>
        <p:spPr>
          <a:xfrm>
            <a:off x="334206" y="3754325"/>
            <a:ext cx="2825100" cy="457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089" name="Google Shape;12089;p29"/>
          <p:cNvSpPr txBox="1"/>
          <p:nvPr>
            <p:ph idx="5" type="subTitle"/>
          </p:nvPr>
        </p:nvSpPr>
        <p:spPr>
          <a:xfrm>
            <a:off x="334206" y="4211525"/>
            <a:ext cx="2825100" cy="640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090" name="Google Shape;12090;p29"/>
          <p:cNvSpPr txBox="1"/>
          <p:nvPr>
            <p:ph idx="6" type="title"/>
          </p:nvPr>
        </p:nvSpPr>
        <p:spPr>
          <a:xfrm>
            <a:off x="3159454" y="3754325"/>
            <a:ext cx="2825100" cy="457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091" name="Google Shape;12091;p29"/>
          <p:cNvSpPr txBox="1"/>
          <p:nvPr>
            <p:ph idx="7" type="subTitle"/>
          </p:nvPr>
        </p:nvSpPr>
        <p:spPr>
          <a:xfrm>
            <a:off x="3159454" y="4211525"/>
            <a:ext cx="2825100" cy="640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092" name="Google Shape;12092;p29"/>
          <p:cNvSpPr txBox="1"/>
          <p:nvPr>
            <p:ph idx="8" type="title"/>
          </p:nvPr>
        </p:nvSpPr>
        <p:spPr>
          <a:xfrm>
            <a:off x="5984694" y="1800427"/>
            <a:ext cx="2825100" cy="457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093" name="Google Shape;12093;p29"/>
          <p:cNvSpPr txBox="1"/>
          <p:nvPr>
            <p:ph idx="9" type="subTitle"/>
          </p:nvPr>
        </p:nvSpPr>
        <p:spPr>
          <a:xfrm>
            <a:off x="5984694" y="2257627"/>
            <a:ext cx="2825100" cy="640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094" name="Google Shape;12094;p29"/>
          <p:cNvSpPr txBox="1"/>
          <p:nvPr>
            <p:ph idx="13" type="title"/>
          </p:nvPr>
        </p:nvSpPr>
        <p:spPr>
          <a:xfrm>
            <a:off x="5984694" y="3754325"/>
            <a:ext cx="2825100" cy="457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095" name="Google Shape;12095;p29"/>
          <p:cNvSpPr txBox="1"/>
          <p:nvPr>
            <p:ph idx="14" type="subTitle"/>
          </p:nvPr>
        </p:nvSpPr>
        <p:spPr>
          <a:xfrm>
            <a:off x="5984694" y="4211525"/>
            <a:ext cx="2825100" cy="640200"/>
          </a:xfrm>
          <a:prstGeom prst="rect">
            <a:avLst/>
          </a:prstGeom>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096" name="Google Shape;12096;p29"/>
          <p:cNvSpPr txBox="1"/>
          <p:nvPr>
            <p:ph idx="15" type="title"/>
          </p:nvPr>
        </p:nvSpPr>
        <p:spPr>
          <a:xfrm>
            <a:off x="334175" y="291775"/>
            <a:ext cx="8475600" cy="6579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cxnSp>
        <p:nvCxnSpPr>
          <p:cNvPr id="12097" name="Google Shape;12097;p29"/>
          <p:cNvCxnSpPr/>
          <p:nvPr/>
        </p:nvCxnSpPr>
        <p:spPr>
          <a:xfrm>
            <a:off x="3159454" y="949675"/>
            <a:ext cx="0" cy="3907500"/>
          </a:xfrm>
          <a:prstGeom prst="straightConnector1">
            <a:avLst/>
          </a:prstGeom>
          <a:noFill/>
          <a:ln cap="flat" cmpd="sng" w="19050">
            <a:solidFill>
              <a:schemeClr val="dk1"/>
            </a:solidFill>
            <a:prstDash val="solid"/>
            <a:round/>
            <a:headEnd len="med" w="med" type="none"/>
            <a:tailEnd len="med" w="med" type="none"/>
          </a:ln>
        </p:spPr>
      </p:cxnSp>
      <p:cxnSp>
        <p:nvCxnSpPr>
          <p:cNvPr id="12098" name="Google Shape;12098;p29"/>
          <p:cNvCxnSpPr/>
          <p:nvPr/>
        </p:nvCxnSpPr>
        <p:spPr>
          <a:xfrm>
            <a:off x="5984554" y="949675"/>
            <a:ext cx="0" cy="390750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bg>
      <p:bgPr>
        <a:solidFill>
          <a:schemeClr val="lt1"/>
        </a:solidFill>
      </p:bgPr>
    </p:bg>
    <p:spTree>
      <p:nvGrpSpPr>
        <p:cNvPr id="12099" name="Shape 12099"/>
        <p:cNvGrpSpPr/>
        <p:nvPr/>
      </p:nvGrpSpPr>
      <p:grpSpPr>
        <a:xfrm>
          <a:off x="0" y="0"/>
          <a:ext cx="0" cy="0"/>
          <a:chOff x="0" y="0"/>
          <a:chExt cx="0" cy="0"/>
        </a:xfrm>
      </p:grpSpPr>
      <p:sp>
        <p:nvSpPr>
          <p:cNvPr id="12100" name="Google Shape;12100;p30"/>
          <p:cNvSpPr txBox="1"/>
          <p:nvPr>
            <p:ph hasCustomPrompt="1" type="title"/>
          </p:nvPr>
        </p:nvSpPr>
        <p:spPr>
          <a:xfrm>
            <a:off x="2468850" y="540000"/>
            <a:ext cx="4206300" cy="828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6200"/>
              <a:buNone/>
              <a:defRPr sz="60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2101" name="Google Shape;12101;p30"/>
          <p:cNvSpPr txBox="1"/>
          <p:nvPr>
            <p:ph idx="1" type="subTitle"/>
          </p:nvPr>
        </p:nvSpPr>
        <p:spPr>
          <a:xfrm>
            <a:off x="2468850" y="1368303"/>
            <a:ext cx="4206300" cy="365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102" name="Google Shape;12102;p30"/>
          <p:cNvSpPr txBox="1"/>
          <p:nvPr>
            <p:ph hasCustomPrompt="1" idx="2" type="title"/>
          </p:nvPr>
        </p:nvSpPr>
        <p:spPr>
          <a:xfrm>
            <a:off x="2468850" y="1974742"/>
            <a:ext cx="4206300" cy="828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6200"/>
              <a:buNone/>
              <a:defRPr sz="60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2103" name="Google Shape;12103;p30"/>
          <p:cNvSpPr txBox="1"/>
          <p:nvPr>
            <p:ph idx="3" type="subTitle"/>
          </p:nvPr>
        </p:nvSpPr>
        <p:spPr>
          <a:xfrm>
            <a:off x="2468850" y="2803045"/>
            <a:ext cx="4206300" cy="365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104" name="Google Shape;12104;p30"/>
          <p:cNvSpPr txBox="1"/>
          <p:nvPr>
            <p:ph hasCustomPrompt="1" idx="4" type="title"/>
          </p:nvPr>
        </p:nvSpPr>
        <p:spPr>
          <a:xfrm>
            <a:off x="2468850" y="3409497"/>
            <a:ext cx="4206300" cy="828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6200"/>
              <a:buNone/>
              <a:defRPr sz="60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2105" name="Google Shape;12105;p30"/>
          <p:cNvSpPr txBox="1"/>
          <p:nvPr>
            <p:ph idx="5" type="subTitle"/>
          </p:nvPr>
        </p:nvSpPr>
        <p:spPr>
          <a:xfrm>
            <a:off x="2468850" y="4237800"/>
            <a:ext cx="4206300" cy="365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1"/>
        </a:solidFill>
      </p:bgPr>
    </p:bg>
    <p:spTree>
      <p:nvGrpSpPr>
        <p:cNvPr id="2099" name="Shape 2099"/>
        <p:cNvGrpSpPr/>
        <p:nvPr/>
      </p:nvGrpSpPr>
      <p:grpSpPr>
        <a:xfrm>
          <a:off x="0" y="0"/>
          <a:ext cx="0" cy="0"/>
          <a:chOff x="0" y="0"/>
          <a:chExt cx="0" cy="0"/>
        </a:xfrm>
      </p:grpSpPr>
      <p:grpSp>
        <p:nvGrpSpPr>
          <p:cNvPr id="2100" name="Google Shape;2100;p4"/>
          <p:cNvGrpSpPr/>
          <p:nvPr/>
        </p:nvGrpSpPr>
        <p:grpSpPr>
          <a:xfrm>
            <a:off x="70051" y="76201"/>
            <a:ext cx="640525" cy="646075"/>
            <a:chOff x="2781975" y="3951500"/>
            <a:chExt cx="640525" cy="646075"/>
          </a:xfrm>
        </p:grpSpPr>
        <p:sp>
          <p:nvSpPr>
            <p:cNvPr id="2101" name="Google Shape;2101;p4"/>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7" name="Google Shape;2357;p4"/>
          <p:cNvSpPr txBox="1"/>
          <p:nvPr>
            <p:ph type="title"/>
          </p:nvPr>
        </p:nvSpPr>
        <p:spPr>
          <a:xfrm>
            <a:off x="334175" y="291775"/>
            <a:ext cx="8475600" cy="6579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Clr>
                <a:schemeClr val="dk1"/>
              </a:buClr>
              <a:buSzPts val="2500"/>
              <a:buNone/>
              <a:defRPr sz="2500">
                <a:solidFill>
                  <a:schemeClr val="dk1"/>
                </a:solidFill>
              </a:defRPr>
            </a:lvl1pPr>
            <a:lvl2pPr lvl="1" rtl="0">
              <a:spcBef>
                <a:spcPts val="0"/>
              </a:spcBef>
              <a:spcAft>
                <a:spcPts val="0"/>
              </a:spcAft>
              <a:buClr>
                <a:schemeClr val="dk1"/>
              </a:buClr>
              <a:buSzPts val="2500"/>
              <a:buNone/>
              <a:defRPr>
                <a:solidFill>
                  <a:schemeClr val="dk1"/>
                </a:solidFill>
              </a:defRPr>
            </a:lvl2pPr>
            <a:lvl3pPr lvl="2" rtl="0">
              <a:spcBef>
                <a:spcPts val="0"/>
              </a:spcBef>
              <a:spcAft>
                <a:spcPts val="0"/>
              </a:spcAft>
              <a:buClr>
                <a:schemeClr val="dk1"/>
              </a:buClr>
              <a:buSzPts val="2500"/>
              <a:buNone/>
              <a:defRPr>
                <a:solidFill>
                  <a:schemeClr val="dk1"/>
                </a:solidFill>
              </a:defRPr>
            </a:lvl3pPr>
            <a:lvl4pPr lvl="3" rtl="0">
              <a:spcBef>
                <a:spcPts val="0"/>
              </a:spcBef>
              <a:spcAft>
                <a:spcPts val="0"/>
              </a:spcAft>
              <a:buClr>
                <a:schemeClr val="dk1"/>
              </a:buClr>
              <a:buSzPts val="2500"/>
              <a:buNone/>
              <a:defRPr>
                <a:solidFill>
                  <a:schemeClr val="dk1"/>
                </a:solidFill>
              </a:defRPr>
            </a:lvl4pPr>
            <a:lvl5pPr lvl="4" rtl="0">
              <a:spcBef>
                <a:spcPts val="0"/>
              </a:spcBef>
              <a:spcAft>
                <a:spcPts val="0"/>
              </a:spcAft>
              <a:buClr>
                <a:schemeClr val="dk1"/>
              </a:buClr>
              <a:buSzPts val="2500"/>
              <a:buNone/>
              <a:defRPr>
                <a:solidFill>
                  <a:schemeClr val="dk1"/>
                </a:solidFill>
              </a:defRPr>
            </a:lvl5pPr>
            <a:lvl6pPr lvl="5" rtl="0">
              <a:spcBef>
                <a:spcPts val="0"/>
              </a:spcBef>
              <a:spcAft>
                <a:spcPts val="0"/>
              </a:spcAft>
              <a:buClr>
                <a:schemeClr val="dk1"/>
              </a:buClr>
              <a:buSzPts val="2500"/>
              <a:buNone/>
              <a:defRPr>
                <a:solidFill>
                  <a:schemeClr val="dk1"/>
                </a:solidFill>
              </a:defRPr>
            </a:lvl6pPr>
            <a:lvl7pPr lvl="6" rtl="0">
              <a:spcBef>
                <a:spcPts val="0"/>
              </a:spcBef>
              <a:spcAft>
                <a:spcPts val="0"/>
              </a:spcAft>
              <a:buClr>
                <a:schemeClr val="dk1"/>
              </a:buClr>
              <a:buSzPts val="2500"/>
              <a:buNone/>
              <a:defRPr>
                <a:solidFill>
                  <a:schemeClr val="dk1"/>
                </a:solidFill>
              </a:defRPr>
            </a:lvl7pPr>
            <a:lvl8pPr lvl="7" rtl="0">
              <a:spcBef>
                <a:spcPts val="0"/>
              </a:spcBef>
              <a:spcAft>
                <a:spcPts val="0"/>
              </a:spcAft>
              <a:buClr>
                <a:schemeClr val="dk1"/>
              </a:buClr>
              <a:buSzPts val="2500"/>
              <a:buNone/>
              <a:defRPr>
                <a:solidFill>
                  <a:schemeClr val="dk1"/>
                </a:solidFill>
              </a:defRPr>
            </a:lvl8pPr>
            <a:lvl9pPr lvl="8" rtl="0">
              <a:spcBef>
                <a:spcPts val="0"/>
              </a:spcBef>
              <a:spcAft>
                <a:spcPts val="0"/>
              </a:spcAft>
              <a:buClr>
                <a:schemeClr val="dk1"/>
              </a:buClr>
              <a:buSzPts val="2500"/>
              <a:buNone/>
              <a:defRPr>
                <a:solidFill>
                  <a:schemeClr val="dk1"/>
                </a:solidFill>
              </a:defRPr>
            </a:lvl9pPr>
          </a:lstStyle>
          <a:p/>
        </p:txBody>
      </p:sp>
      <p:sp>
        <p:nvSpPr>
          <p:cNvPr id="2358" name="Google Shape;2358;p4"/>
          <p:cNvSpPr txBox="1"/>
          <p:nvPr>
            <p:ph idx="1" type="body"/>
          </p:nvPr>
        </p:nvSpPr>
        <p:spPr>
          <a:xfrm>
            <a:off x="334175" y="949625"/>
            <a:ext cx="8475600" cy="39021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indent="-304800" lvl="0" marL="457200" rtl="0">
              <a:spcBef>
                <a:spcPts val="0"/>
              </a:spcBef>
              <a:spcAft>
                <a:spcPts val="0"/>
              </a:spcAft>
              <a:buClr>
                <a:schemeClr val="dk1"/>
              </a:buClr>
              <a:buSzPts val="1200"/>
              <a:buAutoNum type="arabicPeriod"/>
              <a:defRPr sz="1250">
                <a:solidFill>
                  <a:schemeClr val="dk1"/>
                </a:solidFill>
              </a:defRPr>
            </a:lvl1pPr>
            <a:lvl2pPr indent="-304800" lvl="1" marL="914400" rtl="0">
              <a:lnSpc>
                <a:spcPct val="115000"/>
              </a:lnSpc>
              <a:spcBef>
                <a:spcPts val="0"/>
              </a:spcBef>
              <a:spcAft>
                <a:spcPts val="0"/>
              </a:spcAft>
              <a:buClr>
                <a:schemeClr val="dk1"/>
              </a:buClr>
              <a:buSzPts val="1200"/>
              <a:buFont typeface="Roboto Condensed Light"/>
              <a:buAutoNum type="alphaLcPeriod"/>
              <a:defRPr>
                <a:solidFill>
                  <a:schemeClr val="dk1"/>
                </a:solidFill>
              </a:defRPr>
            </a:lvl2pPr>
            <a:lvl3pPr indent="-304800" lvl="2" marL="1371600" rtl="0">
              <a:lnSpc>
                <a:spcPct val="115000"/>
              </a:lnSpc>
              <a:spcBef>
                <a:spcPts val="0"/>
              </a:spcBef>
              <a:spcAft>
                <a:spcPts val="0"/>
              </a:spcAft>
              <a:buClr>
                <a:schemeClr val="dk1"/>
              </a:buClr>
              <a:buSzPts val="1200"/>
              <a:buFont typeface="Roboto Condensed Light"/>
              <a:buAutoNum type="romanLcPeriod"/>
              <a:defRPr>
                <a:solidFill>
                  <a:schemeClr val="dk1"/>
                </a:solidFill>
              </a:defRPr>
            </a:lvl3pPr>
            <a:lvl4pPr indent="-304800" lvl="3" marL="1828800" rtl="0">
              <a:lnSpc>
                <a:spcPct val="115000"/>
              </a:lnSpc>
              <a:spcBef>
                <a:spcPts val="0"/>
              </a:spcBef>
              <a:spcAft>
                <a:spcPts val="0"/>
              </a:spcAft>
              <a:buClr>
                <a:schemeClr val="dk1"/>
              </a:buClr>
              <a:buSzPts val="1200"/>
              <a:buFont typeface="Roboto Condensed Light"/>
              <a:buAutoNum type="arabicPeriod"/>
              <a:defRPr>
                <a:solidFill>
                  <a:schemeClr val="dk1"/>
                </a:solidFill>
              </a:defRPr>
            </a:lvl4pPr>
            <a:lvl5pPr indent="-304800" lvl="4" marL="2286000" rtl="0">
              <a:lnSpc>
                <a:spcPct val="115000"/>
              </a:lnSpc>
              <a:spcBef>
                <a:spcPts val="0"/>
              </a:spcBef>
              <a:spcAft>
                <a:spcPts val="0"/>
              </a:spcAft>
              <a:buClr>
                <a:schemeClr val="dk1"/>
              </a:buClr>
              <a:buSzPts val="1200"/>
              <a:buFont typeface="Roboto Condensed Light"/>
              <a:buAutoNum type="alphaLcPeriod"/>
              <a:defRPr>
                <a:solidFill>
                  <a:schemeClr val="dk1"/>
                </a:solidFill>
              </a:defRPr>
            </a:lvl5pPr>
            <a:lvl6pPr indent="-304800" lvl="5" marL="2743200" rtl="0">
              <a:lnSpc>
                <a:spcPct val="115000"/>
              </a:lnSpc>
              <a:spcBef>
                <a:spcPts val="0"/>
              </a:spcBef>
              <a:spcAft>
                <a:spcPts val="0"/>
              </a:spcAft>
              <a:buClr>
                <a:schemeClr val="dk1"/>
              </a:buClr>
              <a:buSzPts val="1200"/>
              <a:buFont typeface="Roboto Condensed Light"/>
              <a:buAutoNum type="romanLcPeriod"/>
              <a:defRPr>
                <a:solidFill>
                  <a:schemeClr val="dk1"/>
                </a:solidFill>
              </a:defRPr>
            </a:lvl6pPr>
            <a:lvl7pPr indent="-304800" lvl="6" marL="3200400" rtl="0">
              <a:lnSpc>
                <a:spcPct val="115000"/>
              </a:lnSpc>
              <a:spcBef>
                <a:spcPts val="0"/>
              </a:spcBef>
              <a:spcAft>
                <a:spcPts val="0"/>
              </a:spcAft>
              <a:buClr>
                <a:schemeClr val="dk1"/>
              </a:buClr>
              <a:buSzPts val="1200"/>
              <a:buFont typeface="Roboto Condensed Light"/>
              <a:buAutoNum type="arabicPeriod"/>
              <a:defRPr>
                <a:solidFill>
                  <a:schemeClr val="dk1"/>
                </a:solidFill>
              </a:defRPr>
            </a:lvl7pPr>
            <a:lvl8pPr indent="-304800" lvl="7" marL="3657600" rtl="0">
              <a:lnSpc>
                <a:spcPct val="115000"/>
              </a:lnSpc>
              <a:spcBef>
                <a:spcPts val="0"/>
              </a:spcBef>
              <a:spcAft>
                <a:spcPts val="0"/>
              </a:spcAft>
              <a:buClr>
                <a:schemeClr val="dk1"/>
              </a:buClr>
              <a:buSzPts val="1200"/>
              <a:buFont typeface="Roboto Condensed Light"/>
              <a:buAutoNum type="alphaLcPeriod"/>
              <a:defRPr>
                <a:solidFill>
                  <a:schemeClr val="dk1"/>
                </a:solidFill>
              </a:defRPr>
            </a:lvl8pPr>
            <a:lvl9pPr indent="-304800" lvl="8" marL="4114800" rtl="0">
              <a:lnSpc>
                <a:spcPct val="115000"/>
              </a:lnSpc>
              <a:spcBef>
                <a:spcPts val="0"/>
              </a:spcBef>
              <a:spcAft>
                <a:spcPts val="0"/>
              </a:spcAft>
              <a:buClr>
                <a:schemeClr val="dk1"/>
              </a:buClr>
              <a:buSzPts val="1200"/>
              <a:buFont typeface="Roboto Condensed Light"/>
              <a:buAutoNum type="romanLcPeriod"/>
              <a:defRPr>
                <a:solidFill>
                  <a:schemeClr val="dk1"/>
                </a:solidFill>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_1_1_1_1_1_3">
    <p:bg>
      <p:bgPr>
        <a:solidFill>
          <a:schemeClr val="lt1"/>
        </a:solidFill>
      </p:bgPr>
    </p:bg>
    <p:spTree>
      <p:nvGrpSpPr>
        <p:cNvPr id="12106" name="Shape 12106"/>
        <p:cNvGrpSpPr/>
        <p:nvPr/>
      </p:nvGrpSpPr>
      <p:grpSpPr>
        <a:xfrm>
          <a:off x="0" y="0"/>
          <a:ext cx="0" cy="0"/>
          <a:chOff x="0" y="0"/>
          <a:chExt cx="0" cy="0"/>
        </a:xfrm>
      </p:grpSpPr>
      <p:sp>
        <p:nvSpPr>
          <p:cNvPr id="12107" name="Google Shape;12107;p31"/>
          <p:cNvSpPr txBox="1"/>
          <p:nvPr>
            <p:ph hasCustomPrompt="1" type="title"/>
          </p:nvPr>
        </p:nvSpPr>
        <p:spPr>
          <a:xfrm>
            <a:off x="720000" y="1568732"/>
            <a:ext cx="2286000" cy="1280100"/>
          </a:xfrm>
          <a:prstGeom prst="rect">
            <a:avLst/>
          </a:prstGeom>
          <a:solidFill>
            <a:srgbClr val="FFFFFF"/>
          </a:solidFill>
          <a:ln cap="flat" cmpd="sng" w="19050">
            <a:solidFill>
              <a:schemeClr val="dk1"/>
            </a:solidFill>
            <a:prstDash val="solid"/>
            <a:round/>
            <a:headEnd len="sm" w="sm" type="none"/>
            <a:tailEnd len="sm" w="sm" type="none"/>
          </a:ln>
        </p:spPr>
        <p:txBody>
          <a:bodyPr anchorCtr="0" anchor="b" bIns="91425" lIns="91425" spcFirstLastPara="1" rIns="91425" wrap="square" tIns="45700">
            <a:noAutofit/>
          </a:bodyPr>
          <a:lstStyle>
            <a:lvl1pPr lvl="0" rtl="0" algn="ctr">
              <a:spcBef>
                <a:spcPts val="0"/>
              </a:spcBef>
              <a:spcAft>
                <a:spcPts val="0"/>
              </a:spcAft>
              <a:buSzPts val="6200"/>
              <a:buNone/>
              <a:defRPr sz="60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2108" name="Google Shape;12108;p31"/>
          <p:cNvSpPr txBox="1"/>
          <p:nvPr>
            <p:ph idx="1" type="subTitle"/>
          </p:nvPr>
        </p:nvSpPr>
        <p:spPr>
          <a:xfrm>
            <a:off x="720000" y="2848825"/>
            <a:ext cx="2286000" cy="822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109" name="Google Shape;12109;p31"/>
          <p:cNvSpPr txBox="1"/>
          <p:nvPr>
            <p:ph hasCustomPrompt="1" idx="2" type="title"/>
          </p:nvPr>
        </p:nvSpPr>
        <p:spPr>
          <a:xfrm>
            <a:off x="3429000" y="1568713"/>
            <a:ext cx="2286000" cy="1280100"/>
          </a:xfrm>
          <a:prstGeom prst="rect">
            <a:avLst/>
          </a:prstGeom>
          <a:solidFill>
            <a:srgbClr val="FFFFFF"/>
          </a:solidFill>
          <a:ln cap="flat" cmpd="sng" w="19050">
            <a:solidFill>
              <a:schemeClr val="dk1"/>
            </a:solidFill>
            <a:prstDash val="solid"/>
            <a:round/>
            <a:headEnd len="sm" w="sm" type="none"/>
            <a:tailEnd len="sm" w="sm" type="none"/>
          </a:ln>
        </p:spPr>
        <p:txBody>
          <a:bodyPr anchorCtr="0" anchor="b" bIns="91425" lIns="91425" spcFirstLastPara="1" rIns="91425" wrap="square" tIns="45700">
            <a:noAutofit/>
          </a:bodyPr>
          <a:lstStyle>
            <a:lvl1pPr lvl="0" rtl="0" algn="ctr">
              <a:spcBef>
                <a:spcPts val="0"/>
              </a:spcBef>
              <a:spcAft>
                <a:spcPts val="0"/>
              </a:spcAft>
              <a:buSzPts val="6200"/>
              <a:buNone/>
              <a:defRPr sz="60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2110" name="Google Shape;12110;p31"/>
          <p:cNvSpPr txBox="1"/>
          <p:nvPr>
            <p:ph idx="3" type="subTitle"/>
          </p:nvPr>
        </p:nvSpPr>
        <p:spPr>
          <a:xfrm>
            <a:off x="3429000" y="2848788"/>
            <a:ext cx="2286000" cy="822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111" name="Google Shape;12111;p31"/>
          <p:cNvSpPr txBox="1"/>
          <p:nvPr>
            <p:ph hasCustomPrompt="1" idx="4" type="title"/>
          </p:nvPr>
        </p:nvSpPr>
        <p:spPr>
          <a:xfrm>
            <a:off x="6138000" y="1568713"/>
            <a:ext cx="2286000" cy="1280100"/>
          </a:xfrm>
          <a:prstGeom prst="rect">
            <a:avLst/>
          </a:prstGeom>
          <a:solidFill>
            <a:srgbClr val="FFFFFF"/>
          </a:solidFill>
          <a:ln cap="flat" cmpd="sng" w="19050">
            <a:solidFill>
              <a:schemeClr val="dk1"/>
            </a:solidFill>
            <a:prstDash val="solid"/>
            <a:round/>
            <a:headEnd len="sm" w="sm" type="none"/>
            <a:tailEnd len="sm" w="sm" type="none"/>
          </a:ln>
        </p:spPr>
        <p:txBody>
          <a:bodyPr anchorCtr="0" anchor="b" bIns="91425" lIns="91425" spcFirstLastPara="1" rIns="91425" wrap="square" tIns="45700">
            <a:noAutofit/>
          </a:bodyPr>
          <a:lstStyle>
            <a:lvl1pPr lvl="0" rtl="0" algn="ctr">
              <a:spcBef>
                <a:spcPts val="0"/>
              </a:spcBef>
              <a:spcAft>
                <a:spcPts val="0"/>
              </a:spcAft>
              <a:buSzPts val="6200"/>
              <a:buNone/>
              <a:defRPr sz="60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2112" name="Google Shape;12112;p31"/>
          <p:cNvSpPr txBox="1"/>
          <p:nvPr>
            <p:ph idx="5" type="subTitle"/>
          </p:nvPr>
        </p:nvSpPr>
        <p:spPr>
          <a:xfrm>
            <a:off x="6138000" y="2848788"/>
            <a:ext cx="2286000" cy="822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bg>
      <p:bgPr>
        <a:solidFill>
          <a:schemeClr val="lt1"/>
        </a:solidFill>
      </p:bgPr>
    </p:bg>
    <p:spTree>
      <p:nvGrpSpPr>
        <p:cNvPr id="12113" name="Shape 12113"/>
        <p:cNvGrpSpPr/>
        <p:nvPr/>
      </p:nvGrpSpPr>
      <p:grpSpPr>
        <a:xfrm>
          <a:off x="0" y="0"/>
          <a:ext cx="0" cy="0"/>
          <a:chOff x="0" y="0"/>
          <a:chExt cx="0" cy="0"/>
        </a:xfrm>
      </p:grpSpPr>
      <p:grpSp>
        <p:nvGrpSpPr>
          <p:cNvPr id="12114" name="Google Shape;12114;p32"/>
          <p:cNvGrpSpPr/>
          <p:nvPr/>
        </p:nvGrpSpPr>
        <p:grpSpPr>
          <a:xfrm>
            <a:off x="339866" y="539995"/>
            <a:ext cx="8462628" cy="4063513"/>
            <a:chOff x="339866" y="539995"/>
            <a:chExt cx="8462628" cy="4063513"/>
          </a:xfrm>
        </p:grpSpPr>
        <p:grpSp>
          <p:nvGrpSpPr>
            <p:cNvPr id="12115" name="Google Shape;12115;p32"/>
            <p:cNvGrpSpPr/>
            <p:nvPr/>
          </p:nvGrpSpPr>
          <p:grpSpPr>
            <a:xfrm>
              <a:off x="339866" y="539995"/>
              <a:ext cx="4063478" cy="4063513"/>
              <a:chOff x="2540241" y="539995"/>
              <a:chExt cx="4063478" cy="4063513"/>
            </a:xfrm>
          </p:grpSpPr>
          <p:grpSp>
            <p:nvGrpSpPr>
              <p:cNvPr id="12116" name="Google Shape;12116;p32"/>
              <p:cNvGrpSpPr/>
              <p:nvPr/>
            </p:nvGrpSpPr>
            <p:grpSpPr>
              <a:xfrm>
                <a:off x="2693235" y="703668"/>
                <a:ext cx="885398" cy="893069"/>
                <a:chOff x="2781975" y="3951500"/>
                <a:chExt cx="640525" cy="646075"/>
              </a:xfrm>
            </p:grpSpPr>
            <p:sp>
              <p:nvSpPr>
                <p:cNvPr id="12117" name="Google Shape;12117;p3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3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3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3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3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3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3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3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3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3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3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3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3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3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3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3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3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3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3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3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3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3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3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3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3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3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3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3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3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3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3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3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3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3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3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3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3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3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3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3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3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3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3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3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3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3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3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3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3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3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3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3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3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3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3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3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3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3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3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3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3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3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3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3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3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3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3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3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3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3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3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3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3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3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3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3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3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3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3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3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3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3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3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3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3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3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3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3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3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3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3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3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3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3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3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3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3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3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3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3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3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3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3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3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3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3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3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3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3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3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3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3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3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3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3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3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3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3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3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3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3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3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3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3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3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3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3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3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3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3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3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3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3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3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3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3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3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3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3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3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3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3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3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3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3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3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3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3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3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3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3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3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3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3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3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3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3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3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3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3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3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3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3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3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3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3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3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3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3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3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3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3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3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3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3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3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3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3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3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3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3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3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3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3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3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3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3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3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3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3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3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3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3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3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3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3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3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3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3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3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3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3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3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3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3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3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3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3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3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3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3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3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3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3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3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3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3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3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3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3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3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3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3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3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3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3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3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3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3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3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3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3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3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3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3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3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3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3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3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3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3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3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3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3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3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3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3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3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3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3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3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3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3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3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3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3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32"/>
              <p:cNvGrpSpPr/>
              <p:nvPr/>
            </p:nvGrpSpPr>
            <p:grpSpPr>
              <a:xfrm>
                <a:off x="5652643" y="1012843"/>
                <a:ext cx="885398" cy="893069"/>
                <a:chOff x="2781975" y="3951500"/>
                <a:chExt cx="640525" cy="646075"/>
              </a:xfrm>
            </p:grpSpPr>
            <p:sp>
              <p:nvSpPr>
                <p:cNvPr id="12374" name="Google Shape;12374;p3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3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3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3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3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3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3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3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3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3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3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3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3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3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3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3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3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3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3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3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3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3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3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3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3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3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3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3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3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3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3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3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3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3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3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3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3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3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3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3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3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3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3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3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3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3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3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3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3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3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3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3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3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3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3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3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3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3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3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3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3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3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3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3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3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3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3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3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3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3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3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3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3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3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3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3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3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3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3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3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3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3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3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3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3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3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3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3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3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3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3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3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3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3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3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3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3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3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3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3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3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3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3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3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3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3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3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3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3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3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3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3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3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3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3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3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3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3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3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3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3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3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3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3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3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3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3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3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3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3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3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3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3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3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3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3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3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3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3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3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3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3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3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3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3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3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3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3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3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3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3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3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3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3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3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3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3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3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3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3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3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3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3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3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3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3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3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3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3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3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3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3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3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3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3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3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3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3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3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3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3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3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3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3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3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3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3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3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3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3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3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3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3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3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3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3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3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3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3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3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3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3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3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3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3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3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3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3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3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3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3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3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3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3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3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3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3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3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3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3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3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3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3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3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3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3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3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3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3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3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3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3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3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3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3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3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3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3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3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3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3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3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3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3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3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3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3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3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3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3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3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3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3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3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3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3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0" name="Google Shape;12630;p32"/>
              <p:cNvGrpSpPr/>
              <p:nvPr/>
            </p:nvGrpSpPr>
            <p:grpSpPr>
              <a:xfrm>
                <a:off x="5673099" y="3256281"/>
                <a:ext cx="885398" cy="893069"/>
                <a:chOff x="2781975" y="3951500"/>
                <a:chExt cx="640525" cy="646075"/>
              </a:xfrm>
            </p:grpSpPr>
            <p:sp>
              <p:nvSpPr>
                <p:cNvPr id="12631" name="Google Shape;12631;p3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3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3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3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3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3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3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3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3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3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3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3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3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3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3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3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3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3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3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3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3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3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3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3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3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3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3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3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3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3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3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3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3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3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3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3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3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3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3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3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3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3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3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3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3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3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3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3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3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3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3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3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3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3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3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3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3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3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3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3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3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3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3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3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3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3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3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3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3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3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3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3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3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3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3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3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3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3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3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3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3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3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3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3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3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3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3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3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3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3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3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3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3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3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3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3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3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3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3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3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3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3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3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3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3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3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3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3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3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3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3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3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3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3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3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3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3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3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3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3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3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3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3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3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3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3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3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3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3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3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3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3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3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3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3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3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3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3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3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3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3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3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3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3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3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3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3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3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3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3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3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3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3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3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3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3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3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3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3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3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3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3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3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3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3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3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3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3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3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3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3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3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3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3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3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3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3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3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3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3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3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3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3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3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3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3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3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3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3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3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3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3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3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3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3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3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3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3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3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3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3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3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3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3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3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3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3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3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3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3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3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3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3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3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3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3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3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3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3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3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3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3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3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3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3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3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3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3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3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3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3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3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3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3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3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3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3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3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3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3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3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3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3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3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3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3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3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3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3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3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3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3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3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3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3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3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7" name="Google Shape;12887;p32"/>
              <p:cNvGrpSpPr/>
              <p:nvPr/>
            </p:nvGrpSpPr>
            <p:grpSpPr>
              <a:xfrm>
                <a:off x="2672770" y="3466944"/>
                <a:ext cx="885398" cy="893069"/>
                <a:chOff x="2781975" y="3951500"/>
                <a:chExt cx="640525" cy="646075"/>
              </a:xfrm>
            </p:grpSpPr>
            <p:sp>
              <p:nvSpPr>
                <p:cNvPr id="12888" name="Google Shape;12888;p3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3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3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3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3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3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3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3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3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3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3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3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3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3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3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3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3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3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3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3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3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3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3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3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3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3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3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3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3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3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3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3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3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3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3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3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3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3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3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3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3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3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3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3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3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3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3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3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3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3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3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3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3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3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3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3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3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3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3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3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3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3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3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3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3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3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3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3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3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3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3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3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3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3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3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3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3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3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3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3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3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3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3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3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3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3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3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3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3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3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3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3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3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3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3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3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3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3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3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3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3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3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3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3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3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3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3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3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3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3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3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3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3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3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3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3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3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3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3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3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3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3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3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3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3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3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3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3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3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3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3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3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3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3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3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3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3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3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3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3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3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3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3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3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3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3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3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3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3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3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3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3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3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3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3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3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3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3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3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3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3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3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3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3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3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3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3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3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3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3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3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3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3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3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3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3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3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3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3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3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3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3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3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3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3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3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3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3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3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3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3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3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3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3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3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3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3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3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3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3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3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3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3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3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3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3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3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3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3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3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3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3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3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3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3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3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3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3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3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3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3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3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3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3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3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3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3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3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3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3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3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3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3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3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3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3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3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3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3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3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3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3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3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3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3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3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3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3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3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3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3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3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3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3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3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3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32"/>
              <p:cNvGrpSpPr/>
              <p:nvPr/>
            </p:nvGrpSpPr>
            <p:grpSpPr>
              <a:xfrm>
                <a:off x="2540241" y="539995"/>
                <a:ext cx="4063478" cy="4063513"/>
                <a:chOff x="3218850" y="1285900"/>
                <a:chExt cx="2939650" cy="2939675"/>
              </a:xfrm>
            </p:grpSpPr>
            <p:sp>
              <p:nvSpPr>
                <p:cNvPr id="13145" name="Google Shape;13145;p32"/>
                <p:cNvSpPr/>
                <p:nvPr/>
              </p:nvSpPr>
              <p:spPr>
                <a:xfrm>
                  <a:off x="4095250" y="1285900"/>
                  <a:ext cx="1186825" cy="2939675"/>
                </a:xfrm>
                <a:custGeom>
                  <a:rect b="b" l="l" r="r" t="t"/>
                  <a:pathLst>
                    <a:path extrusionOk="0" fill="none" h="117587" w="47473">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32"/>
                <p:cNvSpPr/>
                <p:nvPr/>
              </p:nvSpPr>
              <p:spPr>
                <a:xfrm>
                  <a:off x="3218850" y="2162325"/>
                  <a:ext cx="2939650" cy="1186800"/>
                </a:xfrm>
                <a:custGeom>
                  <a:rect b="b" l="l" r="r" t="t"/>
                  <a:pathLst>
                    <a:path extrusionOk="0" fill="none" h="47472" w="117586">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32"/>
                <p:cNvSpPr/>
                <p:nvPr/>
              </p:nvSpPr>
              <p:spPr>
                <a:xfrm>
                  <a:off x="3572225" y="1566450"/>
                  <a:ext cx="2232650" cy="2378525"/>
                </a:xfrm>
                <a:custGeom>
                  <a:rect b="b" l="l" r="r" t="t"/>
                  <a:pathLst>
                    <a:path extrusionOk="0" fill="none" h="95141" w="89306">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32"/>
                <p:cNvSpPr/>
                <p:nvPr/>
              </p:nvSpPr>
              <p:spPr>
                <a:xfrm>
                  <a:off x="3537975" y="1605175"/>
                  <a:ext cx="2301225" cy="2301200"/>
                </a:xfrm>
                <a:custGeom>
                  <a:rect b="b" l="l" r="r" t="t"/>
                  <a:pathLst>
                    <a:path extrusionOk="0" fill="none" h="92048" w="92049">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9" name="Google Shape;13149;p32"/>
              <p:cNvSpPr/>
              <p:nvPr/>
            </p:nvSpPr>
            <p:spPr>
              <a:xfrm>
                <a:off x="3038111" y="1075740"/>
                <a:ext cx="150809" cy="150774"/>
              </a:xfrm>
              <a:custGeom>
                <a:rect b="b" l="l" r="r" t="t"/>
                <a:pathLst>
                  <a:path extrusionOk="0" h="4363" w="4364">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32"/>
              <p:cNvSpPr/>
              <p:nvPr/>
            </p:nvSpPr>
            <p:spPr>
              <a:xfrm>
                <a:off x="4789381" y="3757437"/>
                <a:ext cx="150774" cy="150774"/>
              </a:xfrm>
              <a:custGeom>
                <a:rect b="b" l="l" r="r" t="t"/>
                <a:pathLst>
                  <a:path extrusionOk="0" h="4363" w="4363">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32"/>
              <p:cNvSpPr/>
              <p:nvPr/>
            </p:nvSpPr>
            <p:spPr>
              <a:xfrm>
                <a:off x="6000380" y="1383889"/>
                <a:ext cx="150774" cy="150774"/>
              </a:xfrm>
              <a:custGeom>
                <a:rect b="b" l="l" r="r" t="t"/>
                <a:pathLst>
                  <a:path extrusionOk="0" h="4363" w="4363">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32"/>
              <p:cNvSpPr/>
              <p:nvPr/>
            </p:nvSpPr>
            <p:spPr>
              <a:xfrm>
                <a:off x="4062153" y="4265017"/>
                <a:ext cx="150774" cy="150774"/>
              </a:xfrm>
              <a:custGeom>
                <a:rect b="b" l="l" r="r" t="t"/>
                <a:pathLst>
                  <a:path extrusionOk="0" h="4363" w="4363">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32"/>
              <p:cNvSpPr/>
              <p:nvPr/>
            </p:nvSpPr>
            <p:spPr>
              <a:xfrm>
                <a:off x="4210198" y="1239957"/>
                <a:ext cx="150774" cy="150809"/>
              </a:xfrm>
              <a:custGeom>
                <a:rect b="b" l="l" r="r" t="t"/>
                <a:pathLst>
                  <a:path extrusionOk="0" h="4364" w="4363">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32"/>
              <p:cNvSpPr/>
              <p:nvPr/>
            </p:nvSpPr>
            <p:spPr>
              <a:xfrm>
                <a:off x="4712215" y="540064"/>
                <a:ext cx="154403" cy="150774"/>
              </a:xfrm>
              <a:custGeom>
                <a:rect b="b" l="l" r="r" t="t"/>
                <a:pathLst>
                  <a:path extrusionOk="0" h="4363" w="4468">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32"/>
              <p:cNvSpPr/>
              <p:nvPr/>
            </p:nvSpPr>
            <p:spPr>
              <a:xfrm>
                <a:off x="6035594" y="3662680"/>
                <a:ext cx="154403" cy="150774"/>
              </a:xfrm>
              <a:custGeom>
                <a:rect b="b" l="l" r="r" t="t"/>
                <a:pathLst>
                  <a:path extrusionOk="0" h="4363" w="4468">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32"/>
              <p:cNvSpPr/>
              <p:nvPr/>
            </p:nvSpPr>
            <p:spPr>
              <a:xfrm>
                <a:off x="3020487" y="3836331"/>
                <a:ext cx="154403" cy="150809"/>
              </a:xfrm>
              <a:custGeom>
                <a:rect b="b" l="l" r="r" t="t"/>
                <a:pathLst>
                  <a:path extrusionOk="0" h="4364" w="4468">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7" name="Google Shape;13157;p32"/>
            <p:cNvGrpSpPr/>
            <p:nvPr/>
          </p:nvGrpSpPr>
          <p:grpSpPr>
            <a:xfrm>
              <a:off x="4739016" y="539995"/>
              <a:ext cx="4063478" cy="4063513"/>
              <a:chOff x="2540241" y="539995"/>
              <a:chExt cx="4063478" cy="4063513"/>
            </a:xfrm>
          </p:grpSpPr>
          <p:grpSp>
            <p:nvGrpSpPr>
              <p:cNvPr id="13158" name="Google Shape;13158;p32"/>
              <p:cNvGrpSpPr/>
              <p:nvPr/>
            </p:nvGrpSpPr>
            <p:grpSpPr>
              <a:xfrm>
                <a:off x="2693235" y="703668"/>
                <a:ext cx="885398" cy="893069"/>
                <a:chOff x="2781975" y="3951500"/>
                <a:chExt cx="640525" cy="646075"/>
              </a:xfrm>
            </p:grpSpPr>
            <p:sp>
              <p:nvSpPr>
                <p:cNvPr id="13159" name="Google Shape;13159;p3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3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3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3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3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3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3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3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3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3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3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3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3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3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3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3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3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3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3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3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3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3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3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3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3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3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3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3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3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3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3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3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3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3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3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3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3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3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3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3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3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3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3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3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3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3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3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3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3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3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3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3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3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3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3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3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3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3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3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3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3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3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3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3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3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3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3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3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3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3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3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3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3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3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3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3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3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3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3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3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3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3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3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3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3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3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3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3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3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3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3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3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3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3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3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3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3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3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3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3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3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3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3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3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3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3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3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3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3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3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3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3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3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3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3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3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3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3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3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3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3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3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3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3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3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3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3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3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3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3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3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3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3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3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3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3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3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3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3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3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3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3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3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3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3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3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3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3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3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3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3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3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3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3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3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3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3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3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3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3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3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3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3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3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3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3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3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3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3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3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3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3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3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3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3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3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3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3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3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3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3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3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3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3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3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3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3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3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3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3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3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3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3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3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3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3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3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3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3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3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3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3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3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3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3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3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3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3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3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3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3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3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3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3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3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3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3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3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3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3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3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3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3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3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3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3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3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3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3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3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3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3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3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3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3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3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3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3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3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3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3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3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3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3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3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3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3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3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3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3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3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3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3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3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3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3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5" name="Google Shape;13415;p32"/>
              <p:cNvGrpSpPr/>
              <p:nvPr/>
            </p:nvGrpSpPr>
            <p:grpSpPr>
              <a:xfrm>
                <a:off x="5652643" y="1012843"/>
                <a:ext cx="885398" cy="893069"/>
                <a:chOff x="2781975" y="3951500"/>
                <a:chExt cx="640525" cy="646075"/>
              </a:xfrm>
            </p:grpSpPr>
            <p:sp>
              <p:nvSpPr>
                <p:cNvPr id="13416" name="Google Shape;13416;p3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3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3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3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3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3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3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3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3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3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3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3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3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3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3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3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3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3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3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3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3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3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3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3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3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3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3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3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3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3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3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3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3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3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3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3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3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3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3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3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3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3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3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3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3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3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3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3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3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3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3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3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3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3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3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3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3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3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3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3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3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3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3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3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3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3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3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3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3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3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3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3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3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3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3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3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3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3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3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3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3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3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3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3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3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3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3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3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3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3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3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3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3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3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3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3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3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3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3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3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3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3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3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3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3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3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3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3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3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3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3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3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3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3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3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3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3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3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3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3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3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3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3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3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3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3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3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3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3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3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3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3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3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3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3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3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3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3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3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3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3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3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3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3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3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3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3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3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3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3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3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3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3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3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3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3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3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3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3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3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3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3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3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3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3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3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3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3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3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3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3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3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3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3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3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3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3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3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3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3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3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3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3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3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3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3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3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3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3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3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3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3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3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3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3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3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3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3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3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3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3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3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3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3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3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3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3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3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3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3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3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3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3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3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3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3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3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3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3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3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3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3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3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3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3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3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3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3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3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3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3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3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3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3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3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3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3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3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3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3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3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3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3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3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3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3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3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3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3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3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3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3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3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3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3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3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2" name="Google Shape;13672;p32"/>
              <p:cNvGrpSpPr/>
              <p:nvPr/>
            </p:nvGrpSpPr>
            <p:grpSpPr>
              <a:xfrm>
                <a:off x="5673099" y="3256281"/>
                <a:ext cx="885398" cy="893069"/>
                <a:chOff x="2781975" y="3951500"/>
                <a:chExt cx="640525" cy="646075"/>
              </a:xfrm>
            </p:grpSpPr>
            <p:sp>
              <p:nvSpPr>
                <p:cNvPr id="13673" name="Google Shape;13673;p3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3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3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3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3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3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3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3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3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3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3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3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3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3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3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3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3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3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3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3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3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3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3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3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3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3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3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3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3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3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3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3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3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3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3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3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3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3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3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3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3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3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3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3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3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3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3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3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3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3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3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3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3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3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3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3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3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3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3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3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3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3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3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3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3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3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3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3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3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3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3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3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3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3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3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3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3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3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3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3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3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3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3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3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3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3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3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3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3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3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3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3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3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3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3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3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3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3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3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3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3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3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3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3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3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3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3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3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3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3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3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3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3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3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3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3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3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3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3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3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3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3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3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3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3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3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3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3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3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3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3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3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3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3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3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3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3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3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3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3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3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3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3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3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3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3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3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3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3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3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3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3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3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3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3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3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3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3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3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3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3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3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3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3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3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3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3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3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3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3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3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3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3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3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3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3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3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3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3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3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3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3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3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3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3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3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3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3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3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3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3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3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3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3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3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3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3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3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3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3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3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3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3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3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3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3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3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3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3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3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3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3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3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3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3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3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3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3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3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3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3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3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3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3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3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3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3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3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3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3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3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3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3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3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3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3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3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3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3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3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3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3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3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3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3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3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3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3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3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3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3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3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3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3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3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3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9" name="Google Shape;13929;p32"/>
              <p:cNvGrpSpPr/>
              <p:nvPr/>
            </p:nvGrpSpPr>
            <p:grpSpPr>
              <a:xfrm>
                <a:off x="2672770" y="3466944"/>
                <a:ext cx="885398" cy="893069"/>
                <a:chOff x="2781975" y="3951500"/>
                <a:chExt cx="640525" cy="646075"/>
              </a:xfrm>
            </p:grpSpPr>
            <p:sp>
              <p:nvSpPr>
                <p:cNvPr id="13930" name="Google Shape;13930;p32"/>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32"/>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32"/>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32"/>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32"/>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32"/>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32"/>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32"/>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32"/>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32"/>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32"/>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32"/>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32"/>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32"/>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32"/>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32"/>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32"/>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32"/>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32"/>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32"/>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32"/>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32"/>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32"/>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32"/>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32"/>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32"/>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32"/>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32"/>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32"/>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32"/>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32"/>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32"/>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32"/>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32"/>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32"/>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32"/>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32"/>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32"/>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32"/>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32"/>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32"/>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32"/>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32"/>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32"/>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32"/>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32"/>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32"/>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32"/>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32"/>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32"/>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32"/>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32"/>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32"/>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32"/>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32"/>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32"/>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32"/>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32"/>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32"/>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32"/>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32"/>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32"/>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32"/>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32"/>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32"/>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32"/>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32"/>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32"/>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32"/>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32"/>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32"/>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32"/>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32"/>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32"/>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32"/>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32"/>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32"/>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32"/>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32"/>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32"/>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32"/>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32"/>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32"/>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32"/>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32"/>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32"/>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32"/>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32"/>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32"/>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32"/>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32"/>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32"/>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32"/>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32"/>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32"/>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32"/>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32"/>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32"/>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32"/>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32"/>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32"/>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32"/>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32"/>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32"/>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32"/>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32"/>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32"/>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32"/>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32"/>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32"/>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32"/>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32"/>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32"/>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32"/>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32"/>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32"/>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32"/>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32"/>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32"/>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32"/>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32"/>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32"/>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32"/>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32"/>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32"/>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32"/>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32"/>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32"/>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32"/>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32"/>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32"/>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32"/>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32"/>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32"/>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32"/>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32"/>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32"/>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32"/>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32"/>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32"/>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32"/>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32"/>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32"/>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32"/>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32"/>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32"/>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32"/>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32"/>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32"/>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32"/>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32"/>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32"/>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32"/>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32"/>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32"/>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32"/>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32"/>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32"/>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32"/>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32"/>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32"/>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32"/>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32"/>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32"/>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32"/>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32"/>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32"/>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32"/>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32"/>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32"/>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32"/>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32"/>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32"/>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32"/>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32"/>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32"/>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32"/>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32"/>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32"/>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32"/>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32"/>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32"/>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32"/>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32"/>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32"/>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32"/>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32"/>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32"/>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32"/>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32"/>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32"/>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32"/>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32"/>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32"/>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32"/>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32"/>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32"/>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32"/>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32"/>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32"/>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32"/>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32"/>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32"/>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32"/>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32"/>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32"/>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32"/>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32"/>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32"/>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32"/>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32"/>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32"/>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32"/>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32"/>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32"/>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32"/>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32"/>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32"/>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32"/>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32"/>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32"/>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32"/>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32"/>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32"/>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32"/>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32"/>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32"/>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32"/>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32"/>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32"/>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32"/>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32"/>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32"/>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32"/>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32"/>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32"/>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32"/>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32"/>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32"/>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32"/>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32"/>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32"/>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32"/>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32"/>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32"/>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32"/>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32"/>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32"/>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32"/>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32"/>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32"/>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32"/>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32"/>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32"/>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32"/>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32"/>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6" name="Google Shape;14186;p32"/>
              <p:cNvGrpSpPr/>
              <p:nvPr/>
            </p:nvGrpSpPr>
            <p:grpSpPr>
              <a:xfrm>
                <a:off x="2540241" y="539995"/>
                <a:ext cx="4063478" cy="4063513"/>
                <a:chOff x="3218850" y="1285900"/>
                <a:chExt cx="2939650" cy="2939675"/>
              </a:xfrm>
            </p:grpSpPr>
            <p:sp>
              <p:nvSpPr>
                <p:cNvPr id="14187" name="Google Shape;14187;p32"/>
                <p:cNvSpPr/>
                <p:nvPr/>
              </p:nvSpPr>
              <p:spPr>
                <a:xfrm>
                  <a:off x="4095250" y="1285900"/>
                  <a:ext cx="1186825" cy="2939675"/>
                </a:xfrm>
                <a:custGeom>
                  <a:rect b="b" l="l" r="r" t="t"/>
                  <a:pathLst>
                    <a:path extrusionOk="0" fill="none" h="117587" w="47473">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32"/>
                <p:cNvSpPr/>
                <p:nvPr/>
              </p:nvSpPr>
              <p:spPr>
                <a:xfrm>
                  <a:off x="3218850" y="2162325"/>
                  <a:ext cx="2939650" cy="1186800"/>
                </a:xfrm>
                <a:custGeom>
                  <a:rect b="b" l="l" r="r" t="t"/>
                  <a:pathLst>
                    <a:path extrusionOk="0" fill="none" h="47472" w="117586">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32"/>
                <p:cNvSpPr/>
                <p:nvPr/>
              </p:nvSpPr>
              <p:spPr>
                <a:xfrm>
                  <a:off x="3572225" y="1566450"/>
                  <a:ext cx="2232650" cy="2378525"/>
                </a:xfrm>
                <a:custGeom>
                  <a:rect b="b" l="l" r="r" t="t"/>
                  <a:pathLst>
                    <a:path extrusionOk="0" fill="none" h="95141" w="89306">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32"/>
                <p:cNvSpPr/>
                <p:nvPr/>
              </p:nvSpPr>
              <p:spPr>
                <a:xfrm>
                  <a:off x="3537975" y="1605175"/>
                  <a:ext cx="2301225" cy="2301200"/>
                </a:xfrm>
                <a:custGeom>
                  <a:rect b="b" l="l" r="r" t="t"/>
                  <a:pathLst>
                    <a:path extrusionOk="0" fill="none" h="92048" w="92049">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91" name="Google Shape;14191;p32"/>
              <p:cNvSpPr/>
              <p:nvPr/>
            </p:nvSpPr>
            <p:spPr>
              <a:xfrm>
                <a:off x="3038111" y="1075740"/>
                <a:ext cx="150809" cy="150774"/>
              </a:xfrm>
              <a:custGeom>
                <a:rect b="b" l="l" r="r" t="t"/>
                <a:pathLst>
                  <a:path extrusionOk="0" h="4363" w="4364">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32"/>
              <p:cNvSpPr/>
              <p:nvPr/>
            </p:nvSpPr>
            <p:spPr>
              <a:xfrm>
                <a:off x="4789381" y="3757437"/>
                <a:ext cx="150774" cy="150774"/>
              </a:xfrm>
              <a:custGeom>
                <a:rect b="b" l="l" r="r" t="t"/>
                <a:pathLst>
                  <a:path extrusionOk="0" h="4363" w="4363">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32"/>
              <p:cNvSpPr/>
              <p:nvPr/>
            </p:nvSpPr>
            <p:spPr>
              <a:xfrm>
                <a:off x="6000380" y="1383889"/>
                <a:ext cx="150774" cy="150774"/>
              </a:xfrm>
              <a:custGeom>
                <a:rect b="b" l="l" r="r" t="t"/>
                <a:pathLst>
                  <a:path extrusionOk="0" h="4363" w="4363">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32"/>
              <p:cNvSpPr/>
              <p:nvPr/>
            </p:nvSpPr>
            <p:spPr>
              <a:xfrm>
                <a:off x="4062153" y="4265017"/>
                <a:ext cx="150774" cy="150774"/>
              </a:xfrm>
              <a:custGeom>
                <a:rect b="b" l="l" r="r" t="t"/>
                <a:pathLst>
                  <a:path extrusionOk="0" h="4363" w="4363">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32"/>
              <p:cNvSpPr/>
              <p:nvPr/>
            </p:nvSpPr>
            <p:spPr>
              <a:xfrm>
                <a:off x="4210198" y="1239957"/>
                <a:ext cx="150774" cy="150809"/>
              </a:xfrm>
              <a:custGeom>
                <a:rect b="b" l="l" r="r" t="t"/>
                <a:pathLst>
                  <a:path extrusionOk="0" h="4364" w="4363">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32"/>
              <p:cNvSpPr/>
              <p:nvPr/>
            </p:nvSpPr>
            <p:spPr>
              <a:xfrm>
                <a:off x="4712215" y="540064"/>
                <a:ext cx="154403" cy="150774"/>
              </a:xfrm>
              <a:custGeom>
                <a:rect b="b" l="l" r="r" t="t"/>
                <a:pathLst>
                  <a:path extrusionOk="0" h="4363" w="4468">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32"/>
              <p:cNvSpPr/>
              <p:nvPr/>
            </p:nvSpPr>
            <p:spPr>
              <a:xfrm>
                <a:off x="6035594" y="3662680"/>
                <a:ext cx="154403" cy="150774"/>
              </a:xfrm>
              <a:custGeom>
                <a:rect b="b" l="l" r="r" t="t"/>
                <a:pathLst>
                  <a:path extrusionOk="0" h="4363" w="4468">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32"/>
              <p:cNvSpPr/>
              <p:nvPr/>
            </p:nvSpPr>
            <p:spPr>
              <a:xfrm>
                <a:off x="3020487" y="3836331"/>
                <a:ext cx="154403" cy="150809"/>
              </a:xfrm>
              <a:custGeom>
                <a:rect b="b" l="l" r="r" t="t"/>
                <a:pathLst>
                  <a:path extrusionOk="0" h="4364" w="4468">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199" name="Google Shape;14199;p32"/>
          <p:cNvSpPr/>
          <p:nvPr/>
        </p:nvSpPr>
        <p:spPr>
          <a:xfrm>
            <a:off x="1967700" y="2818025"/>
            <a:ext cx="5208600" cy="736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32"/>
          <p:cNvSpPr txBox="1"/>
          <p:nvPr/>
        </p:nvSpPr>
        <p:spPr>
          <a:xfrm>
            <a:off x="1967700" y="3554588"/>
            <a:ext cx="5208600" cy="621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731500" spcFirstLastPara="1" rIns="731500" wrap="square" tIns="0">
            <a:noAutofit/>
          </a:bodyPr>
          <a:lstStyle/>
          <a:p>
            <a:pPr indent="0" lvl="0" marL="0" rtl="0" algn="ctr">
              <a:lnSpc>
                <a:spcPct val="100000"/>
              </a:lnSpc>
              <a:spcBef>
                <a:spcPts val="300"/>
              </a:spcBef>
              <a:spcAft>
                <a:spcPts val="0"/>
              </a:spcAft>
              <a:buNone/>
            </a:pPr>
            <a:r>
              <a:rPr lang="en" sz="1200">
                <a:solidFill>
                  <a:srgbClr val="434343"/>
                </a:solidFill>
                <a:latin typeface="Abel"/>
                <a:ea typeface="Abel"/>
                <a:cs typeface="Abel"/>
                <a:sym typeface="Abel"/>
              </a:rPr>
              <a:t>CREDITS: This presentation template was created by </a:t>
            </a:r>
            <a:r>
              <a:rPr b="1" lang="en" sz="1200">
                <a:solidFill>
                  <a:schemeClr val="accent2"/>
                </a:solidFill>
                <a:uFill>
                  <a:noFill/>
                </a:uFill>
                <a:latin typeface="Abel"/>
                <a:ea typeface="Abel"/>
                <a:cs typeface="Abel"/>
                <a:sym typeface="Abel"/>
                <a:hlinkClick r:id="rId2">
                  <a:extLst>
                    <a:ext uri="{A12FA001-AC4F-418D-AE19-62706E023703}">
                      <ahyp:hlinkClr val="tx"/>
                    </a:ext>
                  </a:extLst>
                </a:hlinkClick>
              </a:rPr>
              <a:t>Slidesgo</a:t>
            </a:r>
            <a:r>
              <a:rPr lang="en" sz="1200">
                <a:solidFill>
                  <a:srgbClr val="434343"/>
                </a:solidFill>
                <a:latin typeface="Abel"/>
                <a:ea typeface="Abel"/>
                <a:cs typeface="Abel"/>
                <a:sym typeface="Abel"/>
              </a:rPr>
              <a:t>, including icons by </a:t>
            </a:r>
            <a:r>
              <a:rPr b="1" lang="en" sz="1200">
                <a:solidFill>
                  <a:schemeClr val="dk2"/>
                </a:solidFill>
                <a:uFill>
                  <a:noFill/>
                </a:uFill>
                <a:latin typeface="Abel"/>
                <a:ea typeface="Abel"/>
                <a:cs typeface="Abel"/>
                <a:sym typeface="Abel"/>
                <a:hlinkClick r:id="rId3">
                  <a:extLst>
                    <a:ext uri="{A12FA001-AC4F-418D-AE19-62706E023703}">
                      <ahyp:hlinkClr val="tx"/>
                    </a:ext>
                  </a:extLst>
                </a:hlinkClick>
              </a:rPr>
              <a:t>Flaticon</a:t>
            </a:r>
            <a:r>
              <a:rPr lang="en" sz="1200">
                <a:solidFill>
                  <a:srgbClr val="434343"/>
                </a:solidFill>
                <a:latin typeface="Abel"/>
                <a:ea typeface="Abel"/>
                <a:cs typeface="Abel"/>
                <a:sym typeface="Abel"/>
              </a:rPr>
              <a:t>, infographics &amp; images by </a:t>
            </a:r>
            <a:r>
              <a:rPr b="1" lang="en" sz="1200">
                <a:solidFill>
                  <a:schemeClr val="lt2"/>
                </a:solidFill>
                <a:uFill>
                  <a:noFill/>
                </a:uFill>
                <a:latin typeface="Abel"/>
                <a:ea typeface="Abel"/>
                <a:cs typeface="Abel"/>
                <a:sym typeface="Abel"/>
                <a:hlinkClick r:id="rId4">
                  <a:extLst>
                    <a:ext uri="{A12FA001-AC4F-418D-AE19-62706E023703}">
                      <ahyp:hlinkClr val="tx"/>
                    </a:ext>
                  </a:extLst>
                </a:hlinkClick>
              </a:rPr>
              <a:t>Freepik</a:t>
            </a:r>
            <a:endParaRPr b="1" sz="1200">
              <a:solidFill>
                <a:schemeClr val="lt2"/>
              </a:solidFill>
              <a:latin typeface="Abel"/>
              <a:ea typeface="Abel"/>
              <a:cs typeface="Abel"/>
              <a:sym typeface="Abel"/>
            </a:endParaRPr>
          </a:p>
        </p:txBody>
      </p:sp>
      <p:sp>
        <p:nvSpPr>
          <p:cNvPr id="14201" name="Google Shape;14201;p32"/>
          <p:cNvSpPr txBox="1"/>
          <p:nvPr>
            <p:ph type="ctrTitle"/>
          </p:nvPr>
        </p:nvSpPr>
        <p:spPr>
          <a:xfrm>
            <a:off x="1967550" y="291775"/>
            <a:ext cx="5208900" cy="1245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5200"/>
              <a:buNone/>
              <a:defRPr sz="8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4202" name="Google Shape;14202;p32"/>
          <p:cNvSpPr txBox="1"/>
          <p:nvPr>
            <p:ph idx="1" type="subTitle"/>
          </p:nvPr>
        </p:nvSpPr>
        <p:spPr>
          <a:xfrm>
            <a:off x="1967700" y="1537800"/>
            <a:ext cx="5208600" cy="12801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bg>
      <p:bgPr>
        <a:solidFill>
          <a:schemeClr val="lt1"/>
        </a:solidFill>
      </p:bgPr>
    </p:bg>
    <p:spTree>
      <p:nvGrpSpPr>
        <p:cNvPr id="14203" name="Shape 14203"/>
        <p:cNvGrpSpPr/>
        <p:nvPr/>
      </p:nvGrpSpPr>
      <p:grpSpPr>
        <a:xfrm>
          <a:off x="0" y="0"/>
          <a:ext cx="0" cy="0"/>
          <a:chOff x="0" y="0"/>
          <a:chExt cx="0" cy="0"/>
        </a:xfrm>
      </p:grpSpPr>
      <p:grpSp>
        <p:nvGrpSpPr>
          <p:cNvPr id="14204" name="Google Shape;14204;p33"/>
          <p:cNvGrpSpPr/>
          <p:nvPr/>
        </p:nvGrpSpPr>
        <p:grpSpPr>
          <a:xfrm rot="10800000">
            <a:off x="8345954" y="157487"/>
            <a:ext cx="680119" cy="621701"/>
            <a:chOff x="6804422" y="-316297"/>
            <a:chExt cx="680119" cy="621701"/>
          </a:xfrm>
        </p:grpSpPr>
        <p:cxnSp>
          <p:nvCxnSpPr>
            <p:cNvPr id="14205" name="Google Shape;14205;p33"/>
            <p:cNvCxnSpPr>
              <a:stCxn id="14206" idx="5"/>
            </p:cNvCxnSpPr>
            <p:nvPr/>
          </p:nvCxnSpPr>
          <p:spPr>
            <a:xfrm>
              <a:off x="6966996" y="-100689"/>
              <a:ext cx="123000" cy="185100"/>
            </a:xfrm>
            <a:prstGeom prst="straightConnector1">
              <a:avLst/>
            </a:prstGeom>
            <a:noFill/>
            <a:ln cap="flat" cmpd="sng" w="19050">
              <a:solidFill>
                <a:schemeClr val="dk1"/>
              </a:solidFill>
              <a:prstDash val="solid"/>
              <a:round/>
              <a:headEnd len="med" w="med" type="none"/>
              <a:tailEnd len="med" w="med" type="none"/>
            </a:ln>
          </p:spPr>
        </p:cxnSp>
        <p:cxnSp>
          <p:nvCxnSpPr>
            <p:cNvPr id="14207" name="Google Shape;14207;p33"/>
            <p:cNvCxnSpPr>
              <a:stCxn id="14208" idx="6"/>
            </p:cNvCxnSpPr>
            <p:nvPr/>
          </p:nvCxnSpPr>
          <p:spPr>
            <a:xfrm>
              <a:off x="7184362" y="156731"/>
              <a:ext cx="174000" cy="52200"/>
            </a:xfrm>
            <a:prstGeom prst="straightConnector1">
              <a:avLst/>
            </a:prstGeom>
            <a:noFill/>
            <a:ln cap="flat" cmpd="sng" w="19050">
              <a:solidFill>
                <a:schemeClr val="dk1"/>
              </a:solidFill>
              <a:prstDash val="solid"/>
              <a:round/>
              <a:headEnd len="med" w="med" type="none"/>
              <a:tailEnd len="med" w="med" type="none"/>
            </a:ln>
          </p:spPr>
        </p:cxnSp>
        <p:grpSp>
          <p:nvGrpSpPr>
            <p:cNvPr id="14209" name="Google Shape;14209;p33"/>
            <p:cNvGrpSpPr/>
            <p:nvPr/>
          </p:nvGrpSpPr>
          <p:grpSpPr>
            <a:xfrm>
              <a:off x="6804422" y="-316297"/>
              <a:ext cx="252600" cy="252600"/>
              <a:chOff x="6804422" y="-316297"/>
              <a:chExt cx="252600" cy="252600"/>
            </a:xfrm>
          </p:grpSpPr>
          <p:sp>
            <p:nvSpPr>
              <p:cNvPr id="14206" name="Google Shape;14206;p33"/>
              <p:cNvSpPr/>
              <p:nvPr/>
            </p:nvSpPr>
            <p:spPr>
              <a:xfrm rot="1373652">
                <a:off x="6834328" y="-286390"/>
                <a:ext cx="192787" cy="192787"/>
              </a:xfrm>
              <a:prstGeom prst="ellipse">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33"/>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1" name="Google Shape;14211;p33"/>
            <p:cNvGrpSpPr/>
            <p:nvPr/>
          </p:nvGrpSpPr>
          <p:grpSpPr>
            <a:xfrm>
              <a:off x="7291941" y="112804"/>
              <a:ext cx="192600" cy="192600"/>
              <a:chOff x="7291941" y="112804"/>
              <a:chExt cx="192600" cy="192600"/>
            </a:xfrm>
          </p:grpSpPr>
          <p:sp>
            <p:nvSpPr>
              <p:cNvPr id="14212" name="Google Shape;14212;p33"/>
              <p:cNvSpPr/>
              <p:nvPr/>
            </p:nvSpPr>
            <p:spPr>
              <a:xfrm>
                <a:off x="7291941" y="112804"/>
                <a:ext cx="192600" cy="1926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33"/>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4" name="Google Shape;14214;p33"/>
            <p:cNvGrpSpPr/>
            <p:nvPr/>
          </p:nvGrpSpPr>
          <p:grpSpPr>
            <a:xfrm>
              <a:off x="6969112" y="-17269"/>
              <a:ext cx="259500" cy="259500"/>
              <a:chOff x="6969112" y="-17269"/>
              <a:chExt cx="259500" cy="259500"/>
            </a:xfrm>
          </p:grpSpPr>
          <p:sp>
            <p:nvSpPr>
              <p:cNvPr id="14208" name="Google Shape;14208;p33"/>
              <p:cNvSpPr/>
              <p:nvPr/>
            </p:nvSpPr>
            <p:spPr>
              <a:xfrm rot="1641813">
                <a:off x="7002590" y="16208"/>
                <a:ext cx="192544" cy="192544"/>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33"/>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16" name="Google Shape;14216;p33"/>
          <p:cNvGrpSpPr/>
          <p:nvPr/>
        </p:nvGrpSpPr>
        <p:grpSpPr>
          <a:xfrm rot="1800044">
            <a:off x="243446" y="4282080"/>
            <a:ext cx="680105" cy="621687"/>
            <a:chOff x="6804422" y="-316297"/>
            <a:chExt cx="680119" cy="621701"/>
          </a:xfrm>
        </p:grpSpPr>
        <p:cxnSp>
          <p:nvCxnSpPr>
            <p:cNvPr id="14217" name="Google Shape;14217;p33"/>
            <p:cNvCxnSpPr>
              <a:stCxn id="14218" idx="5"/>
            </p:cNvCxnSpPr>
            <p:nvPr/>
          </p:nvCxnSpPr>
          <p:spPr>
            <a:xfrm rot="-1793934">
              <a:off x="7021575" y="-119028"/>
              <a:ext cx="13842" cy="221777"/>
            </a:xfrm>
            <a:prstGeom prst="straightConnector1">
              <a:avLst/>
            </a:prstGeom>
            <a:noFill/>
            <a:ln cap="flat" cmpd="sng" w="19050">
              <a:solidFill>
                <a:schemeClr val="dk1"/>
              </a:solidFill>
              <a:prstDash val="solid"/>
              <a:round/>
              <a:headEnd len="med" w="med" type="none"/>
              <a:tailEnd len="med" w="med" type="none"/>
            </a:ln>
          </p:spPr>
        </p:cxnSp>
        <p:cxnSp>
          <p:nvCxnSpPr>
            <p:cNvPr id="14219" name="Google Shape;14219;p33"/>
            <p:cNvCxnSpPr>
              <a:stCxn id="14220" idx="6"/>
            </p:cNvCxnSpPr>
            <p:nvPr/>
          </p:nvCxnSpPr>
          <p:spPr>
            <a:xfrm rot="-1801102">
              <a:off x="7209147" y="116632"/>
              <a:ext cx="124731" cy="132397"/>
            </a:xfrm>
            <a:prstGeom prst="straightConnector1">
              <a:avLst/>
            </a:prstGeom>
            <a:noFill/>
            <a:ln cap="flat" cmpd="sng" w="19050">
              <a:solidFill>
                <a:schemeClr val="dk1"/>
              </a:solidFill>
              <a:prstDash val="solid"/>
              <a:round/>
              <a:headEnd len="med" w="med" type="none"/>
              <a:tailEnd len="med" w="med" type="none"/>
            </a:ln>
          </p:spPr>
        </p:cxnSp>
        <p:grpSp>
          <p:nvGrpSpPr>
            <p:cNvPr id="14221" name="Google Shape;14221;p33"/>
            <p:cNvGrpSpPr/>
            <p:nvPr/>
          </p:nvGrpSpPr>
          <p:grpSpPr>
            <a:xfrm>
              <a:off x="6804422" y="-316297"/>
              <a:ext cx="252600" cy="252600"/>
              <a:chOff x="6804422" y="-316297"/>
              <a:chExt cx="252600" cy="252600"/>
            </a:xfrm>
          </p:grpSpPr>
          <p:sp>
            <p:nvSpPr>
              <p:cNvPr id="14218" name="Google Shape;14218;p33"/>
              <p:cNvSpPr/>
              <p:nvPr/>
            </p:nvSpPr>
            <p:spPr>
              <a:xfrm rot="1373652">
                <a:off x="6834328" y="-286390"/>
                <a:ext cx="192787" cy="192787"/>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33"/>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3" name="Google Shape;14223;p33"/>
            <p:cNvGrpSpPr/>
            <p:nvPr/>
          </p:nvGrpSpPr>
          <p:grpSpPr>
            <a:xfrm>
              <a:off x="7291941" y="112804"/>
              <a:ext cx="192600" cy="192600"/>
              <a:chOff x="7291941" y="112804"/>
              <a:chExt cx="192600" cy="192600"/>
            </a:xfrm>
          </p:grpSpPr>
          <p:sp>
            <p:nvSpPr>
              <p:cNvPr id="14224" name="Google Shape;14224;p33"/>
              <p:cNvSpPr/>
              <p:nvPr/>
            </p:nvSpPr>
            <p:spPr>
              <a:xfrm>
                <a:off x="7291941" y="112804"/>
                <a:ext cx="192600" cy="1926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33"/>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6" name="Google Shape;14226;p33"/>
            <p:cNvGrpSpPr/>
            <p:nvPr/>
          </p:nvGrpSpPr>
          <p:grpSpPr>
            <a:xfrm>
              <a:off x="6969112" y="-17269"/>
              <a:ext cx="259500" cy="259500"/>
              <a:chOff x="6969112" y="-17269"/>
              <a:chExt cx="259500" cy="259500"/>
            </a:xfrm>
          </p:grpSpPr>
          <p:sp>
            <p:nvSpPr>
              <p:cNvPr id="14220" name="Google Shape;14220;p33"/>
              <p:cNvSpPr/>
              <p:nvPr/>
            </p:nvSpPr>
            <p:spPr>
              <a:xfrm rot="1641813">
                <a:off x="7002590" y="16208"/>
                <a:ext cx="192544" cy="192544"/>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33"/>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bg>
      <p:bgPr>
        <a:solidFill>
          <a:schemeClr val="lt1"/>
        </a:solidFill>
      </p:bgPr>
    </p:bg>
    <p:spTree>
      <p:nvGrpSpPr>
        <p:cNvPr id="14228" name="Shape 14228"/>
        <p:cNvGrpSpPr/>
        <p:nvPr/>
      </p:nvGrpSpPr>
      <p:grpSpPr>
        <a:xfrm>
          <a:off x="0" y="0"/>
          <a:ext cx="0" cy="0"/>
          <a:chOff x="0" y="0"/>
          <a:chExt cx="0" cy="0"/>
        </a:xfrm>
      </p:grpSpPr>
      <p:grpSp>
        <p:nvGrpSpPr>
          <p:cNvPr id="14229" name="Google Shape;14229;p34"/>
          <p:cNvGrpSpPr/>
          <p:nvPr/>
        </p:nvGrpSpPr>
        <p:grpSpPr>
          <a:xfrm>
            <a:off x="70051" y="76201"/>
            <a:ext cx="640525" cy="646075"/>
            <a:chOff x="2781975" y="3951500"/>
            <a:chExt cx="640525" cy="646075"/>
          </a:xfrm>
        </p:grpSpPr>
        <p:sp>
          <p:nvSpPr>
            <p:cNvPr id="14230" name="Google Shape;14230;p34"/>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34"/>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34"/>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34"/>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34"/>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34"/>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34"/>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34"/>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34"/>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34"/>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34"/>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34"/>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34"/>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34"/>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34"/>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34"/>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34"/>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34"/>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34"/>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34"/>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34"/>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34"/>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34"/>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34"/>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34"/>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34"/>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34"/>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34"/>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34"/>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34"/>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34"/>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34"/>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34"/>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34"/>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34"/>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34"/>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34"/>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34"/>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34"/>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34"/>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34"/>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34"/>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34"/>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34"/>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34"/>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34"/>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34"/>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34"/>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34"/>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34"/>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34"/>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34"/>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34"/>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34"/>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34"/>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34"/>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34"/>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34"/>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34"/>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34"/>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34"/>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34"/>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34"/>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34"/>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34"/>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34"/>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34"/>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34"/>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34"/>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34"/>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34"/>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34"/>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34"/>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34"/>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34"/>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34"/>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34"/>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34"/>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34"/>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34"/>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34"/>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34"/>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34"/>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34"/>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34"/>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34"/>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34"/>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34"/>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34"/>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34"/>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34"/>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34"/>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34"/>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34"/>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34"/>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34"/>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34"/>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34"/>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34"/>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34"/>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34"/>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34"/>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34"/>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34"/>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34"/>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34"/>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34"/>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34"/>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34"/>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34"/>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34"/>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34"/>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34"/>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34"/>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34"/>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34"/>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34"/>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34"/>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34"/>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34"/>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34"/>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34"/>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34"/>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34"/>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34"/>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34"/>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34"/>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34"/>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34"/>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34"/>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34"/>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34"/>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34"/>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34"/>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34"/>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34"/>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34"/>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34"/>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34"/>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34"/>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34"/>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34"/>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34"/>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34"/>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34"/>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34"/>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34"/>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34"/>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34"/>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34"/>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34"/>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34"/>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34"/>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34"/>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34"/>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34"/>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34"/>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34"/>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34"/>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34"/>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34"/>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34"/>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34"/>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34"/>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34"/>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34"/>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34"/>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34"/>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34"/>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34"/>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34"/>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34"/>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34"/>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34"/>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34"/>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34"/>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34"/>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34"/>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34"/>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34"/>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34"/>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34"/>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34"/>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34"/>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34"/>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34"/>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34"/>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34"/>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34"/>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34"/>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34"/>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34"/>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34"/>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34"/>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34"/>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34"/>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34"/>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34"/>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34"/>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34"/>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34"/>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34"/>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34"/>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34"/>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34"/>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34"/>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34"/>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34"/>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34"/>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34"/>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34"/>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34"/>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34"/>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34"/>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34"/>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34"/>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34"/>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34"/>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34"/>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34"/>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34"/>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34"/>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34"/>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34"/>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34"/>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34"/>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34"/>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34"/>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34"/>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34"/>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34"/>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34"/>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34"/>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34"/>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34"/>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34"/>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34"/>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34"/>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34"/>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34"/>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34"/>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34"/>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34"/>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34"/>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34"/>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34"/>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34"/>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34"/>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34"/>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34"/>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34"/>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34"/>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34"/>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34"/>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34"/>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34"/>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6" name="Google Shape;14486;p34"/>
          <p:cNvSpPr/>
          <p:nvPr/>
        </p:nvSpPr>
        <p:spPr>
          <a:xfrm>
            <a:off x="334200" y="291775"/>
            <a:ext cx="8475600" cy="45624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7" name="Google Shape;14487;p34"/>
          <p:cNvGrpSpPr/>
          <p:nvPr/>
        </p:nvGrpSpPr>
        <p:grpSpPr>
          <a:xfrm>
            <a:off x="104720" y="357140"/>
            <a:ext cx="470274" cy="548630"/>
            <a:chOff x="9873" y="1240062"/>
            <a:chExt cx="545434" cy="640998"/>
          </a:xfrm>
        </p:grpSpPr>
        <p:cxnSp>
          <p:nvCxnSpPr>
            <p:cNvPr id="14488" name="Google Shape;14488;p34"/>
            <p:cNvCxnSpPr>
              <a:stCxn id="14489" idx="6"/>
              <a:endCxn id="14490"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491" name="Google Shape;14491;p34"/>
            <p:cNvGrpSpPr/>
            <p:nvPr/>
          </p:nvGrpSpPr>
          <p:grpSpPr>
            <a:xfrm rot="10800000">
              <a:off x="9873" y="1628460"/>
              <a:ext cx="252600" cy="252600"/>
              <a:chOff x="6804422" y="-316297"/>
              <a:chExt cx="252600" cy="252600"/>
            </a:xfrm>
          </p:grpSpPr>
          <p:sp>
            <p:nvSpPr>
              <p:cNvPr id="14492" name="Google Shape;14492;p34"/>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34"/>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4" name="Google Shape;14494;p34"/>
            <p:cNvGrpSpPr/>
            <p:nvPr/>
          </p:nvGrpSpPr>
          <p:grpSpPr>
            <a:xfrm rot="10800000">
              <a:off x="39879" y="1240062"/>
              <a:ext cx="192600" cy="192600"/>
              <a:chOff x="7291941" y="112804"/>
              <a:chExt cx="192600" cy="192600"/>
            </a:xfrm>
          </p:grpSpPr>
          <p:sp>
            <p:nvSpPr>
              <p:cNvPr id="14490" name="Google Shape;14490;p34"/>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34"/>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6" name="Google Shape;14496;p34"/>
            <p:cNvGrpSpPr/>
            <p:nvPr/>
          </p:nvGrpSpPr>
          <p:grpSpPr>
            <a:xfrm rot="10800000">
              <a:off x="295808" y="1422120"/>
              <a:ext cx="259500" cy="259500"/>
              <a:chOff x="6969112" y="-17269"/>
              <a:chExt cx="259500" cy="259500"/>
            </a:xfrm>
          </p:grpSpPr>
          <p:sp>
            <p:nvSpPr>
              <p:cNvPr id="14489" name="Google Shape;14489;p34"/>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34"/>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498" name="Google Shape;14498;p34"/>
            <p:cNvCxnSpPr>
              <a:stCxn id="14492" idx="3"/>
              <a:endCxn id="14489"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1"/>
        </a:solidFill>
      </p:bgPr>
    </p:bg>
    <p:spTree>
      <p:nvGrpSpPr>
        <p:cNvPr id="2359" name="Shape 2359"/>
        <p:cNvGrpSpPr/>
        <p:nvPr/>
      </p:nvGrpSpPr>
      <p:grpSpPr>
        <a:xfrm>
          <a:off x="0" y="0"/>
          <a:ext cx="0" cy="0"/>
          <a:chOff x="0" y="0"/>
          <a:chExt cx="0" cy="0"/>
        </a:xfrm>
      </p:grpSpPr>
      <p:grpSp>
        <p:nvGrpSpPr>
          <p:cNvPr id="2360" name="Google Shape;2360;p5"/>
          <p:cNvGrpSpPr/>
          <p:nvPr/>
        </p:nvGrpSpPr>
        <p:grpSpPr>
          <a:xfrm>
            <a:off x="70051" y="76201"/>
            <a:ext cx="640525" cy="646075"/>
            <a:chOff x="2781975" y="3951500"/>
            <a:chExt cx="640525" cy="646075"/>
          </a:xfrm>
        </p:grpSpPr>
        <p:sp>
          <p:nvSpPr>
            <p:cNvPr id="2361" name="Google Shape;2361;p5"/>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7" name="Google Shape;2617;p5"/>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
          <p:cNvSpPr txBox="1"/>
          <p:nvPr>
            <p:ph idx="1" type="subTitle"/>
          </p:nvPr>
        </p:nvSpPr>
        <p:spPr>
          <a:xfrm>
            <a:off x="334226" y="2571750"/>
            <a:ext cx="4237800" cy="4572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2500"/>
              <a:buFont typeface="Bebas Neue"/>
              <a:buNone/>
              <a:defRPr sz="2000">
                <a:latin typeface="Hammersmith One"/>
                <a:ea typeface="Hammersmith One"/>
                <a:cs typeface="Hammersmith One"/>
                <a:sym typeface="Hammersmith One"/>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2619" name="Google Shape;2619;p5"/>
          <p:cNvSpPr txBox="1"/>
          <p:nvPr>
            <p:ph idx="2" type="subTitle"/>
          </p:nvPr>
        </p:nvSpPr>
        <p:spPr>
          <a:xfrm>
            <a:off x="4572026" y="2571750"/>
            <a:ext cx="4237800" cy="4572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000">
                <a:latin typeface="Hammersmith One"/>
                <a:ea typeface="Hammersmith One"/>
                <a:cs typeface="Hammersmith One"/>
                <a:sym typeface="Hammersmith On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2620" name="Google Shape;2620;p5"/>
          <p:cNvSpPr txBox="1"/>
          <p:nvPr>
            <p:ph idx="3" type="subTitle"/>
          </p:nvPr>
        </p:nvSpPr>
        <p:spPr>
          <a:xfrm>
            <a:off x="1264351" y="3263748"/>
            <a:ext cx="2377500" cy="10059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21" name="Google Shape;2621;p5"/>
          <p:cNvSpPr txBox="1"/>
          <p:nvPr>
            <p:ph idx="4" type="subTitle"/>
          </p:nvPr>
        </p:nvSpPr>
        <p:spPr>
          <a:xfrm>
            <a:off x="5502176" y="3263748"/>
            <a:ext cx="2377500" cy="10059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22" name="Google Shape;2622;p5"/>
          <p:cNvSpPr txBox="1"/>
          <p:nvPr>
            <p:ph type="title"/>
          </p:nvPr>
        </p:nvSpPr>
        <p:spPr>
          <a:xfrm>
            <a:off x="334175" y="291775"/>
            <a:ext cx="8475600" cy="657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cxnSp>
        <p:nvCxnSpPr>
          <p:cNvPr id="2623" name="Google Shape;2623;p5"/>
          <p:cNvCxnSpPr/>
          <p:nvPr/>
        </p:nvCxnSpPr>
        <p:spPr>
          <a:xfrm>
            <a:off x="4571975" y="949675"/>
            <a:ext cx="0" cy="390750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1"/>
        </a:solidFill>
      </p:bgPr>
    </p:bg>
    <p:spTree>
      <p:nvGrpSpPr>
        <p:cNvPr id="2624" name="Shape 2624"/>
        <p:cNvGrpSpPr/>
        <p:nvPr/>
      </p:nvGrpSpPr>
      <p:grpSpPr>
        <a:xfrm>
          <a:off x="0" y="0"/>
          <a:ext cx="0" cy="0"/>
          <a:chOff x="0" y="0"/>
          <a:chExt cx="0" cy="0"/>
        </a:xfrm>
      </p:grpSpPr>
      <p:grpSp>
        <p:nvGrpSpPr>
          <p:cNvPr id="2625" name="Google Shape;2625;p6"/>
          <p:cNvGrpSpPr/>
          <p:nvPr/>
        </p:nvGrpSpPr>
        <p:grpSpPr>
          <a:xfrm>
            <a:off x="70051" y="76201"/>
            <a:ext cx="640525" cy="646075"/>
            <a:chOff x="2781975" y="3951500"/>
            <a:chExt cx="640525" cy="646075"/>
          </a:xfrm>
        </p:grpSpPr>
        <p:sp>
          <p:nvSpPr>
            <p:cNvPr id="2626" name="Google Shape;2626;p6"/>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2" name="Google Shape;2882;p6"/>
          <p:cNvSpPr txBox="1"/>
          <p:nvPr>
            <p:ph type="title"/>
          </p:nvPr>
        </p:nvSpPr>
        <p:spPr>
          <a:xfrm>
            <a:off x="334175" y="291775"/>
            <a:ext cx="8475600" cy="657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sp>
        <p:nvSpPr>
          <p:cNvPr id="2883" name="Google Shape;2883;p6"/>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1"/>
        </a:solidFill>
      </p:bgPr>
    </p:bg>
    <p:spTree>
      <p:nvGrpSpPr>
        <p:cNvPr id="2884" name="Shape 2884"/>
        <p:cNvGrpSpPr/>
        <p:nvPr/>
      </p:nvGrpSpPr>
      <p:grpSpPr>
        <a:xfrm>
          <a:off x="0" y="0"/>
          <a:ext cx="0" cy="0"/>
          <a:chOff x="0" y="0"/>
          <a:chExt cx="0" cy="0"/>
        </a:xfrm>
      </p:grpSpPr>
      <p:grpSp>
        <p:nvGrpSpPr>
          <p:cNvPr id="2885" name="Google Shape;2885;p7"/>
          <p:cNvGrpSpPr/>
          <p:nvPr/>
        </p:nvGrpSpPr>
        <p:grpSpPr>
          <a:xfrm>
            <a:off x="70051" y="76201"/>
            <a:ext cx="640525" cy="646075"/>
            <a:chOff x="2781975" y="3951500"/>
            <a:chExt cx="640525" cy="646075"/>
          </a:xfrm>
        </p:grpSpPr>
        <p:sp>
          <p:nvSpPr>
            <p:cNvPr id="2886" name="Google Shape;2886;p7"/>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2" name="Google Shape;3142;p7"/>
          <p:cNvSpPr/>
          <p:nvPr/>
        </p:nvSpPr>
        <p:spPr>
          <a:xfrm>
            <a:off x="334200" y="949675"/>
            <a:ext cx="8475600" cy="390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
          <p:cNvSpPr txBox="1"/>
          <p:nvPr>
            <p:ph idx="1" type="body"/>
          </p:nvPr>
        </p:nvSpPr>
        <p:spPr>
          <a:xfrm>
            <a:off x="720000" y="882725"/>
            <a:ext cx="3852000" cy="3720900"/>
          </a:xfrm>
          <a:prstGeom prst="rect">
            <a:avLst/>
          </a:prstGeom>
          <a:noFill/>
          <a:ln>
            <a:noFill/>
          </a:ln>
        </p:spPr>
        <p:txBody>
          <a:bodyPr anchorCtr="0" anchor="ctr" bIns="91425" lIns="91425" spcFirstLastPara="1" rIns="91425" wrap="square" tIns="91425">
            <a:noAutofit/>
          </a:bodyPr>
          <a:lstStyle>
            <a:lvl1pPr indent="-279400" lvl="0" marL="457200" rtl="0">
              <a:spcBef>
                <a:spcPts val="0"/>
              </a:spcBef>
              <a:spcAft>
                <a:spcPts val="0"/>
              </a:spcAft>
              <a:buClr>
                <a:srgbClr val="999999"/>
              </a:buClr>
              <a:buSzPts val="800"/>
              <a:buFont typeface="Open Sans"/>
              <a:buChar char="●"/>
              <a:defRPr sz="1400">
                <a:solidFill>
                  <a:srgbClr val="434343"/>
                </a:solidFill>
              </a:defRPr>
            </a:lvl1pPr>
            <a:lvl2pPr indent="-279400" lvl="1" marL="914400" rtl="0">
              <a:lnSpc>
                <a:spcPct val="115000"/>
              </a:lnSpc>
              <a:spcBef>
                <a:spcPts val="0"/>
              </a:spcBef>
              <a:spcAft>
                <a:spcPts val="0"/>
              </a:spcAft>
              <a:buClr>
                <a:srgbClr val="999999"/>
              </a:buClr>
              <a:buSzPts val="800"/>
              <a:buFont typeface="Open Sans"/>
              <a:buChar char="○"/>
              <a:defRPr>
                <a:solidFill>
                  <a:srgbClr val="434343"/>
                </a:solidFill>
              </a:defRPr>
            </a:lvl2pPr>
            <a:lvl3pPr indent="-279400" lvl="2" marL="1371600" rtl="0">
              <a:lnSpc>
                <a:spcPct val="115000"/>
              </a:lnSpc>
              <a:spcBef>
                <a:spcPts val="0"/>
              </a:spcBef>
              <a:spcAft>
                <a:spcPts val="0"/>
              </a:spcAft>
              <a:buClr>
                <a:srgbClr val="999999"/>
              </a:buClr>
              <a:buSzPts val="800"/>
              <a:buFont typeface="Open Sans"/>
              <a:buChar char="■"/>
              <a:defRPr>
                <a:solidFill>
                  <a:srgbClr val="434343"/>
                </a:solidFill>
              </a:defRPr>
            </a:lvl3pPr>
            <a:lvl4pPr indent="-279400" lvl="3" marL="1828800" rtl="0">
              <a:lnSpc>
                <a:spcPct val="115000"/>
              </a:lnSpc>
              <a:spcBef>
                <a:spcPts val="0"/>
              </a:spcBef>
              <a:spcAft>
                <a:spcPts val="0"/>
              </a:spcAft>
              <a:buClr>
                <a:srgbClr val="999999"/>
              </a:buClr>
              <a:buSzPts val="800"/>
              <a:buFont typeface="Open Sans"/>
              <a:buChar char="●"/>
              <a:defRPr>
                <a:solidFill>
                  <a:srgbClr val="434343"/>
                </a:solidFill>
              </a:defRPr>
            </a:lvl4pPr>
            <a:lvl5pPr indent="-304800" lvl="4" marL="2286000" rtl="0">
              <a:lnSpc>
                <a:spcPct val="115000"/>
              </a:lnSpc>
              <a:spcBef>
                <a:spcPts val="0"/>
              </a:spcBef>
              <a:spcAft>
                <a:spcPts val="0"/>
              </a:spcAft>
              <a:buClr>
                <a:srgbClr val="999999"/>
              </a:buClr>
              <a:buSzPts val="1200"/>
              <a:buFont typeface="Open Sans"/>
              <a:buChar char="○"/>
              <a:defRPr>
                <a:solidFill>
                  <a:srgbClr val="434343"/>
                </a:solidFill>
              </a:defRPr>
            </a:lvl5pPr>
            <a:lvl6pPr indent="-304800" lvl="5" marL="2743200" rtl="0">
              <a:lnSpc>
                <a:spcPct val="115000"/>
              </a:lnSpc>
              <a:spcBef>
                <a:spcPts val="0"/>
              </a:spcBef>
              <a:spcAft>
                <a:spcPts val="0"/>
              </a:spcAft>
              <a:buClr>
                <a:srgbClr val="999999"/>
              </a:buClr>
              <a:buSzPts val="1200"/>
              <a:buFont typeface="Open Sans"/>
              <a:buChar char="■"/>
              <a:defRPr>
                <a:solidFill>
                  <a:srgbClr val="434343"/>
                </a:solidFill>
              </a:defRPr>
            </a:lvl6pPr>
            <a:lvl7pPr indent="-273050" lvl="6" marL="3200400" rtl="0">
              <a:lnSpc>
                <a:spcPct val="115000"/>
              </a:lnSpc>
              <a:spcBef>
                <a:spcPts val="0"/>
              </a:spcBef>
              <a:spcAft>
                <a:spcPts val="0"/>
              </a:spcAft>
              <a:buClr>
                <a:srgbClr val="999999"/>
              </a:buClr>
              <a:buSzPts val="700"/>
              <a:buFont typeface="Open Sans"/>
              <a:buChar char="●"/>
              <a:defRPr>
                <a:solidFill>
                  <a:srgbClr val="434343"/>
                </a:solidFill>
              </a:defRPr>
            </a:lvl7pPr>
            <a:lvl8pPr indent="-273050" lvl="7" marL="3657600" rtl="0">
              <a:lnSpc>
                <a:spcPct val="115000"/>
              </a:lnSpc>
              <a:spcBef>
                <a:spcPts val="0"/>
              </a:spcBef>
              <a:spcAft>
                <a:spcPts val="0"/>
              </a:spcAft>
              <a:buClr>
                <a:srgbClr val="999999"/>
              </a:buClr>
              <a:buSzPts val="700"/>
              <a:buFont typeface="Open Sans"/>
              <a:buChar char="○"/>
              <a:defRPr>
                <a:solidFill>
                  <a:srgbClr val="434343"/>
                </a:solidFill>
              </a:defRPr>
            </a:lvl8pPr>
            <a:lvl9pPr indent="-266700" lvl="8" marL="4114800" rtl="0">
              <a:lnSpc>
                <a:spcPct val="115000"/>
              </a:lnSpc>
              <a:spcBef>
                <a:spcPts val="0"/>
              </a:spcBef>
              <a:spcAft>
                <a:spcPts val="0"/>
              </a:spcAft>
              <a:buClr>
                <a:srgbClr val="999999"/>
              </a:buClr>
              <a:buSzPts val="600"/>
              <a:buFont typeface="Open Sans"/>
              <a:buChar char="■"/>
              <a:defRPr>
                <a:solidFill>
                  <a:srgbClr val="434343"/>
                </a:solidFill>
              </a:defRPr>
            </a:lvl9pPr>
          </a:lstStyle>
          <a:p/>
        </p:txBody>
      </p:sp>
      <p:sp>
        <p:nvSpPr>
          <p:cNvPr id="3144" name="Google Shape;3144;p7"/>
          <p:cNvSpPr txBox="1"/>
          <p:nvPr>
            <p:ph type="title"/>
          </p:nvPr>
        </p:nvSpPr>
        <p:spPr>
          <a:xfrm>
            <a:off x="334175" y="291775"/>
            <a:ext cx="8475600" cy="657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0" lIns="365750" spcFirstLastPara="1" rIns="365750" wrap="square" tIns="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lt1"/>
        </a:solidFill>
      </p:bgPr>
    </p:bg>
    <p:spTree>
      <p:nvGrpSpPr>
        <p:cNvPr id="3145" name="Shape 3145"/>
        <p:cNvGrpSpPr/>
        <p:nvPr/>
      </p:nvGrpSpPr>
      <p:grpSpPr>
        <a:xfrm>
          <a:off x="0" y="0"/>
          <a:ext cx="0" cy="0"/>
          <a:chOff x="0" y="0"/>
          <a:chExt cx="0" cy="0"/>
        </a:xfrm>
      </p:grpSpPr>
      <p:grpSp>
        <p:nvGrpSpPr>
          <p:cNvPr id="3146" name="Google Shape;3146;p8"/>
          <p:cNvGrpSpPr/>
          <p:nvPr/>
        </p:nvGrpSpPr>
        <p:grpSpPr>
          <a:xfrm>
            <a:off x="2540241" y="539995"/>
            <a:ext cx="4063478" cy="4063513"/>
            <a:chOff x="2540241" y="539995"/>
            <a:chExt cx="4063478" cy="4063513"/>
          </a:xfrm>
        </p:grpSpPr>
        <p:grpSp>
          <p:nvGrpSpPr>
            <p:cNvPr id="3147" name="Google Shape;3147;p8"/>
            <p:cNvGrpSpPr/>
            <p:nvPr/>
          </p:nvGrpSpPr>
          <p:grpSpPr>
            <a:xfrm>
              <a:off x="2693235" y="703668"/>
              <a:ext cx="885398" cy="893069"/>
              <a:chOff x="2781975" y="3951500"/>
              <a:chExt cx="640525" cy="646075"/>
            </a:xfrm>
          </p:grpSpPr>
          <p:sp>
            <p:nvSpPr>
              <p:cNvPr id="3148" name="Google Shape;3148;p8"/>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8"/>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4" name="Google Shape;3404;p8"/>
            <p:cNvGrpSpPr/>
            <p:nvPr/>
          </p:nvGrpSpPr>
          <p:grpSpPr>
            <a:xfrm>
              <a:off x="5652643" y="1012843"/>
              <a:ext cx="885398" cy="893069"/>
              <a:chOff x="2781975" y="3951500"/>
              <a:chExt cx="640525" cy="646075"/>
            </a:xfrm>
          </p:grpSpPr>
          <p:sp>
            <p:nvSpPr>
              <p:cNvPr id="3405" name="Google Shape;3405;p8"/>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1" name="Google Shape;3661;p8"/>
            <p:cNvGrpSpPr/>
            <p:nvPr/>
          </p:nvGrpSpPr>
          <p:grpSpPr>
            <a:xfrm>
              <a:off x="5673099" y="3256281"/>
              <a:ext cx="885398" cy="893069"/>
              <a:chOff x="2781975" y="3951500"/>
              <a:chExt cx="640525" cy="646075"/>
            </a:xfrm>
          </p:grpSpPr>
          <p:sp>
            <p:nvSpPr>
              <p:cNvPr id="3662" name="Google Shape;3662;p8"/>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8" name="Google Shape;3918;p8"/>
            <p:cNvGrpSpPr/>
            <p:nvPr/>
          </p:nvGrpSpPr>
          <p:grpSpPr>
            <a:xfrm>
              <a:off x="2672770" y="3466944"/>
              <a:ext cx="885398" cy="893069"/>
              <a:chOff x="2781975" y="3951500"/>
              <a:chExt cx="640525" cy="646075"/>
            </a:xfrm>
          </p:grpSpPr>
          <p:sp>
            <p:nvSpPr>
              <p:cNvPr id="3919" name="Google Shape;3919;p8"/>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5" name="Google Shape;4175;p8"/>
            <p:cNvGrpSpPr/>
            <p:nvPr/>
          </p:nvGrpSpPr>
          <p:grpSpPr>
            <a:xfrm>
              <a:off x="2540241" y="539995"/>
              <a:ext cx="4063478" cy="4063513"/>
              <a:chOff x="3218850" y="1285900"/>
              <a:chExt cx="2939650" cy="2939675"/>
            </a:xfrm>
          </p:grpSpPr>
          <p:sp>
            <p:nvSpPr>
              <p:cNvPr id="4176" name="Google Shape;4176;p8"/>
              <p:cNvSpPr/>
              <p:nvPr/>
            </p:nvSpPr>
            <p:spPr>
              <a:xfrm>
                <a:off x="4095250" y="1285900"/>
                <a:ext cx="1186825" cy="2939675"/>
              </a:xfrm>
              <a:custGeom>
                <a:rect b="b" l="l" r="r" t="t"/>
                <a:pathLst>
                  <a:path extrusionOk="0" fill="none" h="117587" w="47473">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
              <p:cNvSpPr/>
              <p:nvPr/>
            </p:nvSpPr>
            <p:spPr>
              <a:xfrm>
                <a:off x="3218850" y="2162325"/>
                <a:ext cx="2939650" cy="1186800"/>
              </a:xfrm>
              <a:custGeom>
                <a:rect b="b" l="l" r="r" t="t"/>
                <a:pathLst>
                  <a:path extrusionOk="0" fill="none" h="47472" w="117586">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
              <p:cNvSpPr/>
              <p:nvPr/>
            </p:nvSpPr>
            <p:spPr>
              <a:xfrm>
                <a:off x="3572225" y="1566450"/>
                <a:ext cx="2232650" cy="2378525"/>
              </a:xfrm>
              <a:custGeom>
                <a:rect b="b" l="l" r="r" t="t"/>
                <a:pathLst>
                  <a:path extrusionOk="0" fill="none" h="95141" w="89306">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
              <p:cNvSpPr/>
              <p:nvPr/>
            </p:nvSpPr>
            <p:spPr>
              <a:xfrm>
                <a:off x="3537975" y="1605175"/>
                <a:ext cx="2301225" cy="2301200"/>
              </a:xfrm>
              <a:custGeom>
                <a:rect b="b" l="l" r="r" t="t"/>
                <a:pathLst>
                  <a:path extrusionOk="0" fill="none" h="92048" w="92049">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80" name="Google Shape;4180;p8"/>
            <p:cNvSpPr/>
            <p:nvPr/>
          </p:nvSpPr>
          <p:spPr>
            <a:xfrm>
              <a:off x="3038111" y="1075740"/>
              <a:ext cx="150809" cy="150774"/>
            </a:xfrm>
            <a:custGeom>
              <a:rect b="b" l="l" r="r" t="t"/>
              <a:pathLst>
                <a:path extrusionOk="0" h="4363" w="4364">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
            <p:cNvSpPr/>
            <p:nvPr/>
          </p:nvSpPr>
          <p:spPr>
            <a:xfrm>
              <a:off x="4789381" y="3757437"/>
              <a:ext cx="150774" cy="150774"/>
            </a:xfrm>
            <a:custGeom>
              <a:rect b="b" l="l" r="r" t="t"/>
              <a:pathLst>
                <a:path extrusionOk="0" h="4363" w="4363">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
            <p:cNvSpPr/>
            <p:nvPr/>
          </p:nvSpPr>
          <p:spPr>
            <a:xfrm>
              <a:off x="6000380" y="1383889"/>
              <a:ext cx="150774" cy="150774"/>
            </a:xfrm>
            <a:custGeom>
              <a:rect b="b" l="l" r="r" t="t"/>
              <a:pathLst>
                <a:path extrusionOk="0" h="4363" w="4363">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
            <p:cNvSpPr/>
            <p:nvPr/>
          </p:nvSpPr>
          <p:spPr>
            <a:xfrm>
              <a:off x="4062153" y="4265017"/>
              <a:ext cx="150774" cy="150774"/>
            </a:xfrm>
            <a:custGeom>
              <a:rect b="b" l="l" r="r" t="t"/>
              <a:pathLst>
                <a:path extrusionOk="0" h="4363" w="4363">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
            <p:cNvSpPr/>
            <p:nvPr/>
          </p:nvSpPr>
          <p:spPr>
            <a:xfrm>
              <a:off x="4210198" y="1239957"/>
              <a:ext cx="150774" cy="150809"/>
            </a:xfrm>
            <a:custGeom>
              <a:rect b="b" l="l" r="r" t="t"/>
              <a:pathLst>
                <a:path extrusionOk="0" h="4364" w="4363">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
            <p:cNvSpPr/>
            <p:nvPr/>
          </p:nvSpPr>
          <p:spPr>
            <a:xfrm>
              <a:off x="4712215" y="540064"/>
              <a:ext cx="154403" cy="150774"/>
            </a:xfrm>
            <a:custGeom>
              <a:rect b="b" l="l" r="r" t="t"/>
              <a:pathLst>
                <a:path extrusionOk="0" h="4363" w="4468">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
            <p:cNvSpPr/>
            <p:nvPr/>
          </p:nvSpPr>
          <p:spPr>
            <a:xfrm>
              <a:off x="6035594" y="3662680"/>
              <a:ext cx="154403" cy="150774"/>
            </a:xfrm>
            <a:custGeom>
              <a:rect b="b" l="l" r="r" t="t"/>
              <a:pathLst>
                <a:path extrusionOk="0" h="4363" w="4468">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
            <p:cNvSpPr/>
            <p:nvPr/>
          </p:nvSpPr>
          <p:spPr>
            <a:xfrm>
              <a:off x="3020487" y="3836331"/>
              <a:ext cx="154403" cy="150809"/>
            </a:xfrm>
            <a:custGeom>
              <a:rect b="b" l="l" r="r" t="t"/>
              <a:pathLst>
                <a:path extrusionOk="0" h="4364" w="4468">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88" name="Google Shape;4188;p8"/>
          <p:cNvSpPr txBox="1"/>
          <p:nvPr>
            <p:ph type="title"/>
          </p:nvPr>
        </p:nvSpPr>
        <p:spPr>
          <a:xfrm>
            <a:off x="1388100" y="1383000"/>
            <a:ext cx="6367800" cy="23775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algn="ctr">
              <a:lnSpc>
                <a:spcPct val="70000"/>
              </a:lnSpc>
              <a:spcBef>
                <a:spcPts val="0"/>
              </a:spcBef>
              <a:spcAft>
                <a:spcPts val="0"/>
              </a:spcAft>
              <a:buSzPts val="6000"/>
              <a:buNone/>
              <a:defRPr sz="10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lt1"/>
        </a:solidFill>
      </p:bgPr>
    </p:bg>
    <p:spTree>
      <p:nvGrpSpPr>
        <p:cNvPr id="4189" name="Shape 4189"/>
        <p:cNvGrpSpPr/>
        <p:nvPr/>
      </p:nvGrpSpPr>
      <p:grpSpPr>
        <a:xfrm>
          <a:off x="0" y="0"/>
          <a:ext cx="0" cy="0"/>
          <a:chOff x="0" y="0"/>
          <a:chExt cx="0" cy="0"/>
        </a:xfrm>
      </p:grpSpPr>
      <p:grpSp>
        <p:nvGrpSpPr>
          <p:cNvPr id="4190" name="Google Shape;4190;p9"/>
          <p:cNvGrpSpPr/>
          <p:nvPr/>
        </p:nvGrpSpPr>
        <p:grpSpPr>
          <a:xfrm>
            <a:off x="339116" y="539995"/>
            <a:ext cx="4063478" cy="4063513"/>
            <a:chOff x="2540241" y="539995"/>
            <a:chExt cx="4063478" cy="4063513"/>
          </a:xfrm>
        </p:grpSpPr>
        <p:grpSp>
          <p:nvGrpSpPr>
            <p:cNvPr id="4191" name="Google Shape;4191;p9"/>
            <p:cNvGrpSpPr/>
            <p:nvPr/>
          </p:nvGrpSpPr>
          <p:grpSpPr>
            <a:xfrm>
              <a:off x="2693235" y="703668"/>
              <a:ext cx="885398" cy="893069"/>
              <a:chOff x="2781975" y="3951500"/>
              <a:chExt cx="640525" cy="646075"/>
            </a:xfrm>
          </p:grpSpPr>
          <p:sp>
            <p:nvSpPr>
              <p:cNvPr id="4192" name="Google Shape;4192;p9"/>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9"/>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9"/>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9"/>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9"/>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9"/>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9"/>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9"/>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9"/>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9"/>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9"/>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9"/>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9"/>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9"/>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9"/>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9"/>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9"/>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9"/>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9"/>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9"/>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9"/>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9"/>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9"/>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9"/>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9"/>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9"/>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9"/>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9"/>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9"/>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9"/>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9"/>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9"/>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9"/>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9"/>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9"/>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9"/>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9"/>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9"/>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9"/>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9"/>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9"/>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9"/>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9"/>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9"/>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9"/>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9"/>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9"/>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9"/>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9"/>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9"/>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9"/>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9"/>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9"/>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9"/>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9"/>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9"/>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9"/>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9"/>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9"/>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9"/>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9"/>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9"/>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9"/>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9"/>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9"/>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9"/>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9"/>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9"/>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9"/>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9"/>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9"/>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9"/>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9"/>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9"/>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9"/>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9"/>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9"/>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9"/>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9"/>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9"/>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9"/>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9"/>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9"/>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9"/>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9"/>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9"/>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9"/>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9"/>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9"/>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9"/>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9"/>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9"/>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9"/>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9"/>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9"/>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9"/>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9"/>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9"/>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9"/>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9"/>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9"/>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9"/>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9"/>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9"/>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9"/>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9"/>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9"/>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9"/>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9"/>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9"/>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9"/>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9"/>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9"/>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9"/>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9"/>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9"/>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9"/>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9"/>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9"/>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9"/>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9"/>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9"/>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9"/>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9"/>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9"/>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9"/>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9"/>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9"/>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9"/>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9"/>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9"/>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9"/>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9"/>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9"/>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9"/>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9"/>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9"/>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9"/>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9"/>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9"/>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9"/>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9"/>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9"/>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9"/>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9"/>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9"/>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9"/>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9"/>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9"/>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9"/>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9"/>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9"/>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9"/>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9"/>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9"/>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9"/>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9"/>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9"/>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9"/>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9"/>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9"/>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9"/>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9"/>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9"/>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9"/>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9"/>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9"/>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9"/>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9"/>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9"/>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9"/>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9"/>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9"/>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9"/>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9"/>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9"/>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9"/>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9"/>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9"/>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9"/>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9"/>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9"/>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9"/>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9"/>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9"/>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9"/>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9"/>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9"/>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9"/>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9"/>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9"/>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9"/>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9"/>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9"/>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9"/>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9"/>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9"/>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9"/>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9"/>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9"/>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9"/>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9"/>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9"/>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9"/>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9"/>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9"/>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9"/>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9"/>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9"/>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9"/>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9"/>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9"/>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9"/>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9"/>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9"/>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9"/>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9"/>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9"/>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9"/>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9"/>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9"/>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9"/>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9"/>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9"/>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9"/>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9"/>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9"/>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9"/>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9"/>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9"/>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9"/>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9"/>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9"/>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9"/>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9"/>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9"/>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9"/>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9"/>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9"/>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9"/>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9"/>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9"/>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9"/>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9"/>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9"/>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9"/>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9"/>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9"/>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9"/>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9"/>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9"/>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9"/>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9"/>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9"/>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9"/>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9"/>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8" name="Google Shape;4448;p9"/>
            <p:cNvGrpSpPr/>
            <p:nvPr/>
          </p:nvGrpSpPr>
          <p:grpSpPr>
            <a:xfrm>
              <a:off x="5652643" y="1012843"/>
              <a:ext cx="885398" cy="893069"/>
              <a:chOff x="2781975" y="3951500"/>
              <a:chExt cx="640525" cy="646075"/>
            </a:xfrm>
          </p:grpSpPr>
          <p:sp>
            <p:nvSpPr>
              <p:cNvPr id="4449" name="Google Shape;4449;p9"/>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9"/>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9"/>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9"/>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9"/>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9"/>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9"/>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9"/>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9"/>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9"/>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9"/>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9"/>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9"/>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9"/>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9"/>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9"/>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9"/>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9"/>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9"/>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9"/>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9"/>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9"/>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9"/>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9"/>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9"/>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9"/>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9"/>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9"/>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9"/>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9"/>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9"/>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9"/>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9"/>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9"/>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9"/>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9"/>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9"/>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9"/>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9"/>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9"/>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9"/>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9"/>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9"/>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9"/>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9"/>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9"/>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9"/>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9"/>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9"/>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9"/>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9"/>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9"/>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9"/>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9"/>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9"/>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9"/>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9"/>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9"/>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9"/>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9"/>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9"/>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9"/>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9"/>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9"/>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9"/>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9"/>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9"/>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9"/>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9"/>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9"/>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9"/>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9"/>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9"/>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9"/>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9"/>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9"/>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9"/>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9"/>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9"/>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9"/>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9"/>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9"/>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9"/>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9"/>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9"/>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9"/>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9"/>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9"/>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9"/>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9"/>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9"/>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9"/>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9"/>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9"/>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9"/>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9"/>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9"/>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9"/>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9"/>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9"/>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9"/>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9"/>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9"/>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9"/>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9"/>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9"/>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9"/>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9"/>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9"/>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9"/>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9"/>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9"/>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9"/>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9"/>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9"/>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9"/>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9"/>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9"/>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9"/>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9"/>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9"/>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9"/>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9"/>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9"/>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9"/>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9"/>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9"/>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9"/>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9"/>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9"/>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9"/>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9"/>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9"/>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9"/>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9"/>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9"/>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9"/>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9"/>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9"/>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9"/>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9"/>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9"/>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9"/>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9"/>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9"/>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9"/>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9"/>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9"/>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9"/>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9"/>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9"/>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9"/>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9"/>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9"/>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9"/>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9"/>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9"/>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9"/>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9"/>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9"/>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9"/>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9"/>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9"/>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9"/>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9"/>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9"/>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9"/>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9"/>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9"/>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9"/>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9"/>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9"/>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9"/>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9"/>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9"/>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9"/>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9"/>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9"/>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9"/>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9"/>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9"/>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9"/>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9"/>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9"/>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9"/>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9"/>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9"/>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9"/>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9"/>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9"/>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9"/>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9"/>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9"/>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9"/>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9"/>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9"/>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9"/>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9"/>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9"/>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9"/>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9"/>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9"/>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9"/>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9"/>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9"/>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9"/>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9"/>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9"/>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9"/>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9"/>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9"/>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9"/>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9"/>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9"/>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9"/>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9"/>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9"/>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9"/>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9"/>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9"/>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9"/>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9"/>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9"/>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9"/>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9"/>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9"/>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9"/>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9"/>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9"/>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9"/>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9"/>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9"/>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9"/>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9"/>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9"/>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9"/>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9"/>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9"/>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9"/>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9"/>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9"/>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9"/>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9"/>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9"/>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9"/>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9"/>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9"/>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9"/>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9"/>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9"/>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9"/>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9"/>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9"/>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9"/>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9"/>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9"/>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5" name="Google Shape;4705;p9"/>
            <p:cNvGrpSpPr/>
            <p:nvPr/>
          </p:nvGrpSpPr>
          <p:grpSpPr>
            <a:xfrm>
              <a:off x="5673099" y="3256281"/>
              <a:ext cx="885398" cy="893069"/>
              <a:chOff x="2781975" y="3951500"/>
              <a:chExt cx="640525" cy="646075"/>
            </a:xfrm>
          </p:grpSpPr>
          <p:sp>
            <p:nvSpPr>
              <p:cNvPr id="4706" name="Google Shape;4706;p9"/>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9"/>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9"/>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9"/>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9"/>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9"/>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9"/>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9"/>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9"/>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9"/>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9"/>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9"/>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9"/>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9"/>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9"/>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9"/>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9"/>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9"/>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9"/>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9"/>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9"/>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9"/>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9"/>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9"/>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9"/>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9"/>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9"/>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9"/>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9"/>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9"/>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9"/>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9"/>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9"/>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9"/>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9"/>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9"/>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9"/>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9"/>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9"/>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9"/>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9"/>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9"/>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9"/>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9"/>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9"/>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9"/>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9"/>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9"/>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9"/>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9"/>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9"/>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9"/>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9"/>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9"/>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9"/>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9"/>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9"/>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9"/>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9"/>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9"/>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9"/>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9"/>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9"/>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9"/>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9"/>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9"/>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9"/>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9"/>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9"/>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9"/>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9"/>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9"/>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9"/>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9"/>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9"/>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9"/>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9"/>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9"/>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9"/>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9"/>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9"/>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9"/>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9"/>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9"/>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9"/>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9"/>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9"/>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9"/>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9"/>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9"/>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9"/>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9"/>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9"/>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9"/>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9"/>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9"/>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9"/>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9"/>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9"/>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9"/>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9"/>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9"/>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9"/>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9"/>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9"/>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9"/>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9"/>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9"/>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9"/>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9"/>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9"/>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9"/>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9"/>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9"/>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9"/>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9"/>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9"/>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9"/>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9"/>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9"/>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9"/>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9"/>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9"/>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9"/>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9"/>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9"/>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9"/>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9"/>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9"/>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9"/>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9"/>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9"/>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9"/>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9"/>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9"/>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9"/>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9"/>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9"/>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9"/>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9"/>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9"/>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9"/>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9"/>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9"/>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9"/>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9"/>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9"/>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9"/>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9"/>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9"/>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9"/>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9"/>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9"/>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9"/>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9"/>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9"/>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9"/>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9"/>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9"/>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9"/>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9"/>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9"/>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9"/>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9"/>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9"/>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9"/>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9"/>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9"/>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9"/>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9"/>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9"/>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9"/>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9"/>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9"/>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9"/>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9"/>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9"/>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9"/>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9"/>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9"/>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9"/>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9"/>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9"/>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9"/>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9"/>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9"/>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9"/>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9"/>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9"/>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9"/>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9"/>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9"/>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9"/>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9"/>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9"/>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9"/>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9"/>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9"/>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9"/>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9"/>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9"/>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9"/>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9"/>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9"/>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9"/>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9"/>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9"/>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9"/>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9"/>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9"/>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9"/>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9"/>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9"/>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9"/>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9"/>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9"/>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9"/>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9"/>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9"/>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9"/>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9"/>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9"/>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9"/>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9"/>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9"/>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9"/>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9"/>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9"/>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9"/>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9"/>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9"/>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9"/>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9"/>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9"/>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9"/>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9"/>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9"/>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9"/>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9"/>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9"/>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9"/>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9"/>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9"/>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9"/>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9"/>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9"/>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9"/>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9"/>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9"/>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9"/>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9"/>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9"/>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9"/>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9"/>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9"/>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9"/>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9"/>
            <p:cNvGrpSpPr/>
            <p:nvPr/>
          </p:nvGrpSpPr>
          <p:grpSpPr>
            <a:xfrm>
              <a:off x="2672770" y="3466944"/>
              <a:ext cx="885398" cy="893069"/>
              <a:chOff x="2781975" y="3951500"/>
              <a:chExt cx="640525" cy="646075"/>
            </a:xfrm>
          </p:grpSpPr>
          <p:sp>
            <p:nvSpPr>
              <p:cNvPr id="4963" name="Google Shape;4963;p9"/>
              <p:cNvSpPr/>
              <p:nvPr/>
            </p:nvSpPr>
            <p:spPr>
              <a:xfrm>
                <a:off x="3172325"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9"/>
              <p:cNvSpPr/>
              <p:nvPr/>
            </p:nvSpPr>
            <p:spPr>
              <a:xfrm>
                <a:off x="3172325"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9"/>
              <p:cNvSpPr/>
              <p:nvPr/>
            </p:nvSpPr>
            <p:spPr>
              <a:xfrm>
                <a:off x="3133250" y="4555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9"/>
              <p:cNvSpPr/>
              <p:nvPr/>
            </p:nvSpPr>
            <p:spPr>
              <a:xfrm>
                <a:off x="3172325"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9"/>
              <p:cNvSpPr/>
              <p:nvPr/>
            </p:nvSpPr>
            <p:spPr>
              <a:xfrm>
                <a:off x="3172325"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9"/>
              <p:cNvSpPr/>
              <p:nvPr/>
            </p:nvSpPr>
            <p:spPr>
              <a:xfrm>
                <a:off x="3172325"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9"/>
              <p:cNvSpPr/>
              <p:nvPr/>
            </p:nvSpPr>
            <p:spPr>
              <a:xfrm>
                <a:off x="3172325"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9"/>
              <p:cNvSpPr/>
              <p:nvPr/>
            </p:nvSpPr>
            <p:spPr>
              <a:xfrm>
                <a:off x="3172325"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9"/>
              <p:cNvSpPr/>
              <p:nvPr/>
            </p:nvSpPr>
            <p:spPr>
              <a:xfrm>
                <a:off x="3172025" y="4045375"/>
                <a:ext cx="16325" cy="16000"/>
              </a:xfrm>
              <a:custGeom>
                <a:rect b="b" l="l" r="r" t="t"/>
                <a:pathLst>
                  <a:path extrusionOk="0" h="640" w="653">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9"/>
              <p:cNvSpPr/>
              <p:nvPr/>
            </p:nvSpPr>
            <p:spPr>
              <a:xfrm>
                <a:off x="3172025" y="4011325"/>
                <a:ext cx="16325" cy="16050"/>
              </a:xfrm>
              <a:custGeom>
                <a:rect b="b" l="l" r="r" t="t"/>
                <a:pathLst>
                  <a:path extrusionOk="0" h="642" w="653">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9"/>
              <p:cNvSpPr/>
              <p:nvPr/>
            </p:nvSpPr>
            <p:spPr>
              <a:xfrm>
                <a:off x="3172025" y="3977350"/>
                <a:ext cx="16325" cy="16000"/>
              </a:xfrm>
              <a:custGeom>
                <a:rect b="b" l="l" r="r" t="t"/>
                <a:pathLst>
                  <a:path extrusionOk="0" h="640" w="653">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9"/>
              <p:cNvSpPr/>
              <p:nvPr/>
            </p:nvSpPr>
            <p:spPr>
              <a:xfrm>
                <a:off x="3133250" y="4521525"/>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9"/>
              <p:cNvSpPr/>
              <p:nvPr/>
            </p:nvSpPr>
            <p:spPr>
              <a:xfrm>
                <a:off x="3172025" y="4113375"/>
                <a:ext cx="16325" cy="16000"/>
              </a:xfrm>
              <a:custGeom>
                <a:rect b="b" l="l" r="r" t="t"/>
                <a:pathLst>
                  <a:path extrusionOk="0" h="640" w="653">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9"/>
              <p:cNvSpPr/>
              <p:nvPr/>
            </p:nvSpPr>
            <p:spPr>
              <a:xfrm>
                <a:off x="3172025" y="4079350"/>
                <a:ext cx="16325" cy="16050"/>
              </a:xfrm>
              <a:custGeom>
                <a:rect b="b" l="l" r="r" t="t"/>
                <a:pathLst>
                  <a:path extrusionOk="0" h="642" w="653">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9"/>
              <p:cNvSpPr/>
              <p:nvPr/>
            </p:nvSpPr>
            <p:spPr>
              <a:xfrm>
                <a:off x="3172325"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9"/>
              <p:cNvSpPr/>
              <p:nvPr/>
            </p:nvSpPr>
            <p:spPr>
              <a:xfrm>
                <a:off x="3172325" y="4453525"/>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9"/>
              <p:cNvSpPr/>
              <p:nvPr/>
            </p:nvSpPr>
            <p:spPr>
              <a:xfrm>
                <a:off x="3172325"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9"/>
              <p:cNvSpPr/>
              <p:nvPr/>
            </p:nvSpPr>
            <p:spPr>
              <a:xfrm>
                <a:off x="321130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9"/>
              <p:cNvSpPr/>
              <p:nvPr/>
            </p:nvSpPr>
            <p:spPr>
              <a:xfrm>
                <a:off x="321130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9"/>
              <p:cNvSpPr/>
              <p:nvPr/>
            </p:nvSpPr>
            <p:spPr>
              <a:xfrm>
                <a:off x="321130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9"/>
              <p:cNvSpPr/>
              <p:nvPr/>
            </p:nvSpPr>
            <p:spPr>
              <a:xfrm>
                <a:off x="321130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9"/>
              <p:cNvSpPr/>
              <p:nvPr/>
            </p:nvSpPr>
            <p:spPr>
              <a:xfrm>
                <a:off x="321130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9"/>
              <p:cNvSpPr/>
              <p:nvPr/>
            </p:nvSpPr>
            <p:spPr>
              <a:xfrm>
                <a:off x="3172325" y="4487550"/>
                <a:ext cx="16025" cy="16025"/>
              </a:xfrm>
              <a:custGeom>
                <a:rect b="b" l="l" r="r" t="t"/>
                <a:pathLst>
                  <a:path extrusionOk="0" h="641" w="641">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9"/>
              <p:cNvSpPr/>
              <p:nvPr/>
            </p:nvSpPr>
            <p:spPr>
              <a:xfrm>
                <a:off x="321130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9"/>
              <p:cNvSpPr/>
              <p:nvPr/>
            </p:nvSpPr>
            <p:spPr>
              <a:xfrm>
                <a:off x="321130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9"/>
              <p:cNvSpPr/>
              <p:nvPr/>
            </p:nvSpPr>
            <p:spPr>
              <a:xfrm>
                <a:off x="3172325" y="4521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9"/>
              <p:cNvSpPr/>
              <p:nvPr/>
            </p:nvSpPr>
            <p:spPr>
              <a:xfrm>
                <a:off x="3211300" y="4113525"/>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9"/>
              <p:cNvSpPr/>
              <p:nvPr/>
            </p:nvSpPr>
            <p:spPr>
              <a:xfrm>
                <a:off x="3211300" y="3977500"/>
                <a:ext cx="16050" cy="16025"/>
              </a:xfrm>
              <a:custGeom>
                <a:rect b="b" l="l" r="r" t="t"/>
                <a:pathLst>
                  <a:path extrusionOk="0" h="641" w="642">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9"/>
              <p:cNvSpPr/>
              <p:nvPr/>
            </p:nvSpPr>
            <p:spPr>
              <a:xfrm>
                <a:off x="3172325" y="4555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9"/>
              <p:cNvSpPr/>
              <p:nvPr/>
            </p:nvSpPr>
            <p:spPr>
              <a:xfrm>
                <a:off x="3211300" y="4079550"/>
                <a:ext cx="16050" cy="16025"/>
              </a:xfrm>
              <a:custGeom>
                <a:rect b="b" l="l" r="r" t="t"/>
                <a:pathLst>
                  <a:path extrusionOk="0" h="641" w="642">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9"/>
              <p:cNvSpPr/>
              <p:nvPr/>
            </p:nvSpPr>
            <p:spPr>
              <a:xfrm>
                <a:off x="3211300" y="4045525"/>
                <a:ext cx="16050" cy="16050"/>
              </a:xfrm>
              <a:custGeom>
                <a:rect b="b" l="l" r="r" t="t"/>
                <a:pathLst>
                  <a:path extrusionOk="0" h="642" w="642">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9"/>
              <p:cNvSpPr/>
              <p:nvPr/>
            </p:nvSpPr>
            <p:spPr>
              <a:xfrm>
                <a:off x="3211300" y="4011475"/>
                <a:ext cx="16050" cy="16025"/>
              </a:xfrm>
              <a:custGeom>
                <a:rect b="b" l="l" r="r" t="t"/>
                <a:pathLst>
                  <a:path extrusionOk="0" h="641" w="642">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9"/>
              <p:cNvSpPr/>
              <p:nvPr/>
            </p:nvSpPr>
            <p:spPr>
              <a:xfrm>
                <a:off x="3133250" y="4011475"/>
                <a:ext cx="16025" cy="16025"/>
              </a:xfrm>
              <a:custGeom>
                <a:rect b="b" l="l" r="r" t="t"/>
                <a:pathLst>
                  <a:path extrusionOk="0" h="641" w="641">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9"/>
              <p:cNvSpPr/>
              <p:nvPr/>
            </p:nvSpPr>
            <p:spPr>
              <a:xfrm>
                <a:off x="3094225" y="4419550"/>
                <a:ext cx="16025" cy="16025"/>
              </a:xfrm>
              <a:custGeom>
                <a:rect b="b" l="l" r="r" t="t"/>
                <a:pathLst>
                  <a:path extrusionOk="0" h="641"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9"/>
              <p:cNvSpPr/>
              <p:nvPr/>
            </p:nvSpPr>
            <p:spPr>
              <a:xfrm>
                <a:off x="3094225" y="4453525"/>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9"/>
              <p:cNvSpPr/>
              <p:nvPr/>
            </p:nvSpPr>
            <p:spPr>
              <a:xfrm>
                <a:off x="3094225" y="4385500"/>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9"/>
              <p:cNvSpPr/>
              <p:nvPr/>
            </p:nvSpPr>
            <p:spPr>
              <a:xfrm>
                <a:off x="3094225" y="4351475"/>
                <a:ext cx="16025" cy="16050"/>
              </a:xfrm>
              <a:custGeom>
                <a:rect b="b" l="l" r="r" t="t"/>
                <a:pathLst>
                  <a:path extrusionOk="0" h="642" w="641">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9"/>
              <p:cNvSpPr/>
              <p:nvPr/>
            </p:nvSpPr>
            <p:spPr>
              <a:xfrm>
                <a:off x="3094225" y="4317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9"/>
              <p:cNvSpPr/>
              <p:nvPr/>
            </p:nvSpPr>
            <p:spPr>
              <a:xfrm>
                <a:off x="3094225" y="4521525"/>
                <a:ext cx="16025" cy="16025"/>
              </a:xfrm>
              <a:custGeom>
                <a:rect b="b" l="l" r="r" t="t"/>
                <a:pathLst>
                  <a:path extrusionOk="0" h="641" w="641">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9"/>
              <p:cNvSpPr/>
              <p:nvPr/>
            </p:nvSpPr>
            <p:spPr>
              <a:xfrm>
                <a:off x="3094225" y="4555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9"/>
              <p:cNvSpPr/>
              <p:nvPr/>
            </p:nvSpPr>
            <p:spPr>
              <a:xfrm>
                <a:off x="3094225" y="4487550"/>
                <a:ext cx="16025" cy="16025"/>
              </a:xfrm>
              <a:custGeom>
                <a:rect b="b" l="l" r="r" t="t"/>
                <a:pathLst>
                  <a:path extrusionOk="0" h="641" w="641">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9"/>
              <p:cNvSpPr/>
              <p:nvPr/>
            </p:nvSpPr>
            <p:spPr>
              <a:xfrm>
                <a:off x="3133400" y="3952975"/>
                <a:ext cx="15125" cy="6550"/>
              </a:xfrm>
              <a:custGeom>
                <a:rect b="b" l="l" r="r" t="t"/>
                <a:pathLst>
                  <a:path extrusionOk="0" h="262" w="605">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9"/>
              <p:cNvSpPr/>
              <p:nvPr/>
            </p:nvSpPr>
            <p:spPr>
              <a:xfrm>
                <a:off x="3094125" y="4113475"/>
                <a:ext cx="16175" cy="16050"/>
              </a:xfrm>
              <a:custGeom>
                <a:rect b="b" l="l" r="r" t="t"/>
                <a:pathLst>
                  <a:path extrusionOk="0" h="642" w="647">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9"/>
              <p:cNvSpPr/>
              <p:nvPr/>
            </p:nvSpPr>
            <p:spPr>
              <a:xfrm>
                <a:off x="3094125" y="4079500"/>
                <a:ext cx="16175" cy="16000"/>
              </a:xfrm>
              <a:custGeom>
                <a:rect b="b" l="l" r="r" t="t"/>
                <a:pathLst>
                  <a:path extrusionOk="0" h="640" w="647">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9"/>
              <p:cNvSpPr/>
              <p:nvPr/>
            </p:nvSpPr>
            <p:spPr>
              <a:xfrm>
                <a:off x="3094225" y="4147550"/>
                <a:ext cx="16025" cy="16025"/>
              </a:xfrm>
              <a:custGeom>
                <a:rect b="b" l="l" r="r" t="t"/>
                <a:pathLst>
                  <a:path extrusionOk="0" h="641" w="641">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9"/>
              <p:cNvSpPr/>
              <p:nvPr/>
            </p:nvSpPr>
            <p:spPr>
              <a:xfrm>
                <a:off x="3094225" y="4215525"/>
                <a:ext cx="16025" cy="16050"/>
              </a:xfrm>
              <a:custGeom>
                <a:rect b="b" l="l" r="r" t="t"/>
                <a:pathLst>
                  <a:path extrusionOk="0" h="642" w="641">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9"/>
              <p:cNvSpPr/>
              <p:nvPr/>
            </p:nvSpPr>
            <p:spPr>
              <a:xfrm>
                <a:off x="3094225" y="4249500"/>
                <a:ext cx="16025" cy="16050"/>
              </a:xfrm>
              <a:custGeom>
                <a:rect b="b" l="l" r="r" t="t"/>
                <a:pathLst>
                  <a:path extrusionOk="0" h="642" w="641">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9"/>
              <p:cNvSpPr/>
              <p:nvPr/>
            </p:nvSpPr>
            <p:spPr>
              <a:xfrm>
                <a:off x="3133250" y="4487550"/>
                <a:ext cx="16025" cy="16025"/>
              </a:xfrm>
              <a:custGeom>
                <a:rect b="b" l="l" r="r" t="t"/>
                <a:pathLst>
                  <a:path extrusionOk="0" h="641" w="641">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9"/>
              <p:cNvSpPr/>
              <p:nvPr/>
            </p:nvSpPr>
            <p:spPr>
              <a:xfrm>
                <a:off x="3094225" y="4283525"/>
                <a:ext cx="16025" cy="16025"/>
              </a:xfrm>
              <a:custGeom>
                <a:rect b="b" l="l" r="r" t="t"/>
                <a:pathLst>
                  <a:path extrusionOk="0" h="641" w="641">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9"/>
              <p:cNvSpPr/>
              <p:nvPr/>
            </p:nvSpPr>
            <p:spPr>
              <a:xfrm>
                <a:off x="3094225" y="4181525"/>
                <a:ext cx="16025" cy="16025"/>
              </a:xfrm>
              <a:custGeom>
                <a:rect b="b" l="l" r="r" t="t"/>
                <a:pathLst>
                  <a:path extrusionOk="0" h="641" w="641">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9"/>
              <p:cNvSpPr/>
              <p:nvPr/>
            </p:nvSpPr>
            <p:spPr>
              <a:xfrm>
                <a:off x="3133250" y="4317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9"/>
              <p:cNvSpPr/>
              <p:nvPr/>
            </p:nvSpPr>
            <p:spPr>
              <a:xfrm>
                <a:off x="3133250" y="4351475"/>
                <a:ext cx="16025" cy="16050"/>
              </a:xfrm>
              <a:custGeom>
                <a:rect b="b" l="l" r="r" t="t"/>
                <a:pathLst>
                  <a:path extrusionOk="0" h="642" w="641">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9"/>
              <p:cNvSpPr/>
              <p:nvPr/>
            </p:nvSpPr>
            <p:spPr>
              <a:xfrm>
                <a:off x="3133250" y="4283525"/>
                <a:ext cx="16025" cy="16025"/>
              </a:xfrm>
              <a:custGeom>
                <a:rect b="b" l="l" r="r" t="t"/>
                <a:pathLst>
                  <a:path extrusionOk="0" h="641" w="641">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9"/>
              <p:cNvSpPr/>
              <p:nvPr/>
            </p:nvSpPr>
            <p:spPr>
              <a:xfrm>
                <a:off x="3133250" y="4385500"/>
                <a:ext cx="16025" cy="16025"/>
              </a:xfrm>
              <a:custGeom>
                <a:rect b="b" l="l" r="r" t="t"/>
                <a:pathLst>
                  <a:path extrusionOk="0" h="641" w="641">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9"/>
              <p:cNvSpPr/>
              <p:nvPr/>
            </p:nvSpPr>
            <p:spPr>
              <a:xfrm>
                <a:off x="3133250" y="4453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9"/>
              <p:cNvSpPr/>
              <p:nvPr/>
            </p:nvSpPr>
            <p:spPr>
              <a:xfrm>
                <a:off x="3133250" y="4419550"/>
                <a:ext cx="16025" cy="16025"/>
              </a:xfrm>
              <a:custGeom>
                <a:rect b="b" l="l" r="r" t="t"/>
                <a:pathLst>
                  <a:path extrusionOk="0" h="641"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9"/>
              <p:cNvSpPr/>
              <p:nvPr/>
            </p:nvSpPr>
            <p:spPr>
              <a:xfrm>
                <a:off x="3133250" y="4249500"/>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9"/>
              <p:cNvSpPr/>
              <p:nvPr/>
            </p:nvSpPr>
            <p:spPr>
              <a:xfrm>
                <a:off x="3133250" y="4045525"/>
                <a:ext cx="16025" cy="16050"/>
              </a:xfrm>
              <a:custGeom>
                <a:rect b="b" l="l" r="r" t="t"/>
                <a:pathLst>
                  <a:path extrusionOk="0" h="642" w="641">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9"/>
              <p:cNvSpPr/>
              <p:nvPr/>
            </p:nvSpPr>
            <p:spPr>
              <a:xfrm>
                <a:off x="3133250" y="3977500"/>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9"/>
              <p:cNvSpPr/>
              <p:nvPr/>
            </p:nvSpPr>
            <p:spPr>
              <a:xfrm>
                <a:off x="3133250" y="4079550"/>
                <a:ext cx="16025" cy="16025"/>
              </a:xfrm>
              <a:custGeom>
                <a:rect b="b" l="l" r="r" t="t"/>
                <a:pathLst>
                  <a:path extrusionOk="0" h="641" w="641">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9"/>
              <p:cNvSpPr/>
              <p:nvPr/>
            </p:nvSpPr>
            <p:spPr>
              <a:xfrm>
                <a:off x="321130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9"/>
              <p:cNvSpPr/>
              <p:nvPr/>
            </p:nvSpPr>
            <p:spPr>
              <a:xfrm>
                <a:off x="3133250" y="4215525"/>
                <a:ext cx="16025" cy="16050"/>
              </a:xfrm>
              <a:custGeom>
                <a:rect b="b" l="l" r="r" t="t"/>
                <a:pathLst>
                  <a:path extrusionOk="0" h="642" w="641">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9"/>
              <p:cNvSpPr/>
              <p:nvPr/>
            </p:nvSpPr>
            <p:spPr>
              <a:xfrm>
                <a:off x="3133250" y="4113525"/>
                <a:ext cx="16025" cy="16025"/>
              </a:xfrm>
              <a:custGeom>
                <a:rect b="b" l="l" r="r" t="t"/>
                <a:pathLst>
                  <a:path extrusionOk="0" h="641" w="641">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9"/>
              <p:cNvSpPr/>
              <p:nvPr/>
            </p:nvSpPr>
            <p:spPr>
              <a:xfrm>
                <a:off x="3133250" y="4181525"/>
                <a:ext cx="16025" cy="16025"/>
              </a:xfrm>
              <a:custGeom>
                <a:rect b="b" l="l" r="r" t="t"/>
                <a:pathLst>
                  <a:path extrusionOk="0" h="641" w="641">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9"/>
              <p:cNvSpPr/>
              <p:nvPr/>
            </p:nvSpPr>
            <p:spPr>
              <a:xfrm>
                <a:off x="3133250" y="4147550"/>
                <a:ext cx="16025" cy="16025"/>
              </a:xfrm>
              <a:custGeom>
                <a:rect b="b" l="l" r="r" t="t"/>
                <a:pathLst>
                  <a:path extrusionOk="0" h="641" w="641">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9"/>
              <p:cNvSpPr/>
              <p:nvPr/>
            </p:nvSpPr>
            <p:spPr>
              <a:xfrm>
                <a:off x="3367450" y="4419550"/>
                <a:ext cx="16025" cy="16025"/>
              </a:xfrm>
              <a:custGeom>
                <a:rect b="b" l="l" r="r" t="t"/>
                <a:pathLst>
                  <a:path extrusionOk="0" h="641"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9"/>
              <p:cNvSpPr/>
              <p:nvPr/>
            </p:nvSpPr>
            <p:spPr>
              <a:xfrm>
                <a:off x="33283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9"/>
              <p:cNvSpPr/>
              <p:nvPr/>
            </p:nvSpPr>
            <p:spPr>
              <a:xfrm>
                <a:off x="33283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9"/>
              <p:cNvSpPr/>
              <p:nvPr/>
            </p:nvSpPr>
            <p:spPr>
              <a:xfrm>
                <a:off x="33283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9"/>
              <p:cNvSpPr/>
              <p:nvPr/>
            </p:nvSpPr>
            <p:spPr>
              <a:xfrm>
                <a:off x="33283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9"/>
              <p:cNvSpPr/>
              <p:nvPr/>
            </p:nvSpPr>
            <p:spPr>
              <a:xfrm>
                <a:off x="33283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9"/>
              <p:cNvSpPr/>
              <p:nvPr/>
            </p:nvSpPr>
            <p:spPr>
              <a:xfrm>
                <a:off x="33283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9"/>
              <p:cNvSpPr/>
              <p:nvPr/>
            </p:nvSpPr>
            <p:spPr>
              <a:xfrm>
                <a:off x="33283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9"/>
              <p:cNvSpPr/>
              <p:nvPr/>
            </p:nvSpPr>
            <p:spPr>
              <a:xfrm>
                <a:off x="33283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9"/>
              <p:cNvSpPr/>
              <p:nvPr/>
            </p:nvSpPr>
            <p:spPr>
              <a:xfrm>
                <a:off x="328935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9"/>
              <p:cNvSpPr/>
              <p:nvPr/>
            </p:nvSpPr>
            <p:spPr>
              <a:xfrm>
                <a:off x="328935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9"/>
              <p:cNvSpPr/>
              <p:nvPr/>
            </p:nvSpPr>
            <p:spPr>
              <a:xfrm>
                <a:off x="328935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
              <p:cNvSpPr/>
              <p:nvPr/>
            </p:nvSpPr>
            <p:spPr>
              <a:xfrm>
                <a:off x="328935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
              <p:cNvSpPr/>
              <p:nvPr/>
            </p:nvSpPr>
            <p:spPr>
              <a:xfrm>
                <a:off x="328935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
              <p:cNvSpPr/>
              <p:nvPr/>
            </p:nvSpPr>
            <p:spPr>
              <a:xfrm>
                <a:off x="33283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
              <p:cNvSpPr/>
              <p:nvPr/>
            </p:nvSpPr>
            <p:spPr>
              <a:xfrm>
                <a:off x="33283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
              <p:cNvSpPr/>
              <p:nvPr/>
            </p:nvSpPr>
            <p:spPr>
              <a:xfrm>
                <a:off x="3328375" y="4047150"/>
                <a:ext cx="14125" cy="14425"/>
              </a:xfrm>
              <a:custGeom>
                <a:rect b="b" l="l" r="r" t="t"/>
                <a:pathLst>
                  <a:path extrusionOk="0" h="577" w="565">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
              <p:cNvSpPr/>
              <p:nvPr/>
            </p:nvSpPr>
            <p:spPr>
              <a:xfrm>
                <a:off x="33283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9"/>
              <p:cNvSpPr/>
              <p:nvPr/>
            </p:nvSpPr>
            <p:spPr>
              <a:xfrm>
                <a:off x="3367450" y="4385500"/>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9"/>
              <p:cNvSpPr/>
              <p:nvPr/>
            </p:nvSpPr>
            <p:spPr>
              <a:xfrm>
                <a:off x="3406475" y="4182050"/>
                <a:ext cx="9525" cy="15500"/>
              </a:xfrm>
              <a:custGeom>
                <a:rect b="b" l="l" r="r" t="t"/>
                <a:pathLst>
                  <a:path extrusionOk="0" h="620" w="381">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9"/>
              <p:cNvSpPr/>
              <p:nvPr/>
            </p:nvSpPr>
            <p:spPr>
              <a:xfrm>
                <a:off x="3367450" y="4351475"/>
                <a:ext cx="16025" cy="16050"/>
              </a:xfrm>
              <a:custGeom>
                <a:rect b="b" l="l" r="r" t="t"/>
                <a:pathLst>
                  <a:path extrusionOk="0" h="642" w="641">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9"/>
              <p:cNvSpPr/>
              <p:nvPr/>
            </p:nvSpPr>
            <p:spPr>
              <a:xfrm>
                <a:off x="3094125" y="4045500"/>
                <a:ext cx="16175" cy="16025"/>
              </a:xfrm>
              <a:custGeom>
                <a:rect b="b" l="l" r="r" t="t"/>
                <a:pathLst>
                  <a:path extrusionOk="0" h="641" w="647">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9"/>
              <p:cNvSpPr/>
              <p:nvPr/>
            </p:nvSpPr>
            <p:spPr>
              <a:xfrm>
                <a:off x="3406475" y="4215525"/>
                <a:ext cx="15275" cy="16050"/>
              </a:xfrm>
              <a:custGeom>
                <a:rect b="b" l="l" r="r" t="t"/>
                <a:pathLst>
                  <a:path extrusionOk="0" h="642" w="611">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9"/>
              <p:cNvSpPr/>
              <p:nvPr/>
            </p:nvSpPr>
            <p:spPr>
              <a:xfrm>
                <a:off x="3406475"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9"/>
              <p:cNvSpPr/>
              <p:nvPr/>
            </p:nvSpPr>
            <p:spPr>
              <a:xfrm>
                <a:off x="3406475"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9"/>
              <p:cNvSpPr/>
              <p:nvPr/>
            </p:nvSpPr>
            <p:spPr>
              <a:xfrm>
                <a:off x="3367450" y="4147550"/>
                <a:ext cx="16025" cy="16025"/>
              </a:xfrm>
              <a:custGeom>
                <a:rect b="b" l="l" r="r" t="t"/>
                <a:pathLst>
                  <a:path extrusionOk="0" h="641" w="641">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9"/>
              <p:cNvSpPr/>
              <p:nvPr/>
            </p:nvSpPr>
            <p:spPr>
              <a:xfrm>
                <a:off x="3367450" y="4181525"/>
                <a:ext cx="16025" cy="16025"/>
              </a:xfrm>
              <a:custGeom>
                <a:rect b="b" l="l" r="r" t="t"/>
                <a:pathLst>
                  <a:path extrusionOk="0" h="641" w="641">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9"/>
              <p:cNvSpPr/>
              <p:nvPr/>
            </p:nvSpPr>
            <p:spPr>
              <a:xfrm>
                <a:off x="33283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9"/>
              <p:cNvSpPr/>
              <p:nvPr/>
            </p:nvSpPr>
            <p:spPr>
              <a:xfrm>
                <a:off x="3367450" y="4317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9"/>
              <p:cNvSpPr/>
              <p:nvPr/>
            </p:nvSpPr>
            <p:spPr>
              <a:xfrm>
                <a:off x="3367450" y="4113525"/>
                <a:ext cx="16025" cy="16025"/>
              </a:xfrm>
              <a:custGeom>
                <a:rect b="b" l="l" r="r" t="t"/>
                <a:pathLst>
                  <a:path extrusionOk="0" h="641" w="641">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9"/>
              <p:cNvSpPr/>
              <p:nvPr/>
            </p:nvSpPr>
            <p:spPr>
              <a:xfrm>
                <a:off x="3367450" y="4215525"/>
                <a:ext cx="16025" cy="16050"/>
              </a:xfrm>
              <a:custGeom>
                <a:rect b="b" l="l" r="r" t="t"/>
                <a:pathLst>
                  <a:path extrusionOk="0" h="642" w="641">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9"/>
              <p:cNvSpPr/>
              <p:nvPr/>
            </p:nvSpPr>
            <p:spPr>
              <a:xfrm>
                <a:off x="3367450" y="4283525"/>
                <a:ext cx="16025" cy="16025"/>
              </a:xfrm>
              <a:custGeom>
                <a:rect b="b" l="l" r="r" t="t"/>
                <a:pathLst>
                  <a:path extrusionOk="0" h="641" w="641">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9"/>
              <p:cNvSpPr/>
              <p:nvPr/>
            </p:nvSpPr>
            <p:spPr>
              <a:xfrm>
                <a:off x="3367450" y="4249500"/>
                <a:ext cx="16025" cy="16050"/>
              </a:xfrm>
              <a:custGeom>
                <a:rect b="b" l="l" r="r" t="t"/>
                <a:pathLst>
                  <a:path extrusionOk="0" h="642" w="641">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9"/>
              <p:cNvSpPr/>
              <p:nvPr/>
            </p:nvSpPr>
            <p:spPr>
              <a:xfrm>
                <a:off x="328935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9"/>
              <p:cNvSpPr/>
              <p:nvPr/>
            </p:nvSpPr>
            <p:spPr>
              <a:xfrm>
                <a:off x="3250325"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9"/>
              <p:cNvSpPr/>
              <p:nvPr/>
            </p:nvSpPr>
            <p:spPr>
              <a:xfrm>
                <a:off x="3250325"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9"/>
              <p:cNvSpPr/>
              <p:nvPr/>
            </p:nvSpPr>
            <p:spPr>
              <a:xfrm>
                <a:off x="3250325"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9"/>
              <p:cNvSpPr/>
              <p:nvPr/>
            </p:nvSpPr>
            <p:spPr>
              <a:xfrm>
                <a:off x="3250325"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9"/>
              <p:cNvSpPr/>
              <p:nvPr/>
            </p:nvSpPr>
            <p:spPr>
              <a:xfrm>
                <a:off x="3250325"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9"/>
              <p:cNvSpPr/>
              <p:nvPr/>
            </p:nvSpPr>
            <p:spPr>
              <a:xfrm>
                <a:off x="3250325"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9"/>
              <p:cNvSpPr/>
              <p:nvPr/>
            </p:nvSpPr>
            <p:spPr>
              <a:xfrm>
                <a:off x="3250325"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9"/>
              <p:cNvSpPr/>
              <p:nvPr/>
            </p:nvSpPr>
            <p:spPr>
              <a:xfrm>
                <a:off x="3250325"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9"/>
              <p:cNvSpPr/>
              <p:nvPr/>
            </p:nvSpPr>
            <p:spPr>
              <a:xfrm>
                <a:off x="321130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9"/>
              <p:cNvSpPr/>
              <p:nvPr/>
            </p:nvSpPr>
            <p:spPr>
              <a:xfrm>
                <a:off x="3211300" y="4555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9"/>
              <p:cNvSpPr/>
              <p:nvPr/>
            </p:nvSpPr>
            <p:spPr>
              <a:xfrm>
                <a:off x="321130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9"/>
              <p:cNvSpPr/>
              <p:nvPr/>
            </p:nvSpPr>
            <p:spPr>
              <a:xfrm>
                <a:off x="3211300"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9"/>
              <p:cNvSpPr/>
              <p:nvPr/>
            </p:nvSpPr>
            <p:spPr>
              <a:xfrm>
                <a:off x="3250325" y="4011475"/>
                <a:ext cx="16050" cy="16025"/>
              </a:xfrm>
              <a:custGeom>
                <a:rect b="b" l="l" r="r" t="t"/>
                <a:pathLst>
                  <a:path extrusionOk="0" h="641" w="642">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9"/>
              <p:cNvSpPr/>
              <p:nvPr/>
            </p:nvSpPr>
            <p:spPr>
              <a:xfrm>
                <a:off x="3250325"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9"/>
              <p:cNvSpPr/>
              <p:nvPr/>
            </p:nvSpPr>
            <p:spPr>
              <a:xfrm>
                <a:off x="328935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9"/>
              <p:cNvSpPr/>
              <p:nvPr/>
            </p:nvSpPr>
            <p:spPr>
              <a:xfrm>
                <a:off x="328935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9"/>
              <p:cNvSpPr/>
              <p:nvPr/>
            </p:nvSpPr>
            <p:spPr>
              <a:xfrm>
                <a:off x="3289350"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9"/>
              <p:cNvSpPr/>
              <p:nvPr/>
            </p:nvSpPr>
            <p:spPr>
              <a:xfrm>
                <a:off x="328935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9"/>
              <p:cNvSpPr/>
              <p:nvPr/>
            </p:nvSpPr>
            <p:spPr>
              <a:xfrm>
                <a:off x="321130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9"/>
              <p:cNvSpPr/>
              <p:nvPr/>
            </p:nvSpPr>
            <p:spPr>
              <a:xfrm>
                <a:off x="3250325"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9"/>
              <p:cNvSpPr/>
              <p:nvPr/>
            </p:nvSpPr>
            <p:spPr>
              <a:xfrm>
                <a:off x="328935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9"/>
              <p:cNvSpPr/>
              <p:nvPr/>
            </p:nvSpPr>
            <p:spPr>
              <a:xfrm>
                <a:off x="328935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9"/>
              <p:cNvSpPr/>
              <p:nvPr/>
            </p:nvSpPr>
            <p:spPr>
              <a:xfrm>
                <a:off x="3289350"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9"/>
              <p:cNvSpPr/>
              <p:nvPr/>
            </p:nvSpPr>
            <p:spPr>
              <a:xfrm>
                <a:off x="3250325"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9"/>
              <p:cNvSpPr/>
              <p:nvPr/>
            </p:nvSpPr>
            <p:spPr>
              <a:xfrm>
                <a:off x="3250325"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9"/>
              <p:cNvSpPr/>
              <p:nvPr/>
            </p:nvSpPr>
            <p:spPr>
              <a:xfrm>
                <a:off x="3250325"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9"/>
              <p:cNvSpPr/>
              <p:nvPr/>
            </p:nvSpPr>
            <p:spPr>
              <a:xfrm>
                <a:off x="3289350" y="4013325"/>
                <a:ext cx="15275" cy="14175"/>
              </a:xfrm>
              <a:custGeom>
                <a:rect b="b" l="l" r="r" t="t"/>
                <a:pathLst>
                  <a:path extrusionOk="0" h="567" w="611">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9"/>
              <p:cNvSpPr/>
              <p:nvPr/>
            </p:nvSpPr>
            <p:spPr>
              <a:xfrm>
                <a:off x="3289350"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9"/>
              <p:cNvSpPr/>
              <p:nvPr/>
            </p:nvSpPr>
            <p:spPr>
              <a:xfrm>
                <a:off x="3250325" y="4521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9"/>
              <p:cNvSpPr/>
              <p:nvPr/>
            </p:nvSpPr>
            <p:spPr>
              <a:xfrm>
                <a:off x="3250325"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9"/>
              <p:cNvSpPr/>
              <p:nvPr/>
            </p:nvSpPr>
            <p:spPr>
              <a:xfrm>
                <a:off x="2899050" y="4453525"/>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9"/>
              <p:cNvSpPr/>
              <p:nvPr/>
            </p:nvSpPr>
            <p:spPr>
              <a:xfrm>
                <a:off x="2899050" y="4079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9"/>
              <p:cNvSpPr/>
              <p:nvPr/>
            </p:nvSpPr>
            <p:spPr>
              <a:xfrm>
                <a:off x="2862000" y="4047150"/>
                <a:ext cx="14100" cy="14425"/>
              </a:xfrm>
              <a:custGeom>
                <a:rect b="b" l="l" r="r" t="t"/>
                <a:pathLst>
                  <a:path extrusionOk="0" h="577" w="564">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9"/>
              <p:cNvSpPr/>
              <p:nvPr/>
            </p:nvSpPr>
            <p:spPr>
              <a:xfrm>
                <a:off x="2899050" y="4045500"/>
                <a:ext cx="16050" cy="16025"/>
              </a:xfrm>
              <a:custGeom>
                <a:rect b="b" l="l" r="r" t="t"/>
                <a:pathLst>
                  <a:path extrusionOk="0" h="641" w="642">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9"/>
              <p:cNvSpPr/>
              <p:nvPr/>
            </p:nvSpPr>
            <p:spPr>
              <a:xfrm>
                <a:off x="2899050" y="4147550"/>
                <a:ext cx="16050" cy="16025"/>
              </a:xfrm>
              <a:custGeom>
                <a:rect b="b" l="l" r="r" t="t"/>
                <a:pathLst>
                  <a:path extrusionOk="0" h="641" w="642">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9"/>
              <p:cNvSpPr/>
              <p:nvPr/>
            </p:nvSpPr>
            <p:spPr>
              <a:xfrm>
                <a:off x="2899050" y="4113525"/>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9"/>
              <p:cNvSpPr/>
              <p:nvPr/>
            </p:nvSpPr>
            <p:spPr>
              <a:xfrm>
                <a:off x="2899050" y="4181525"/>
                <a:ext cx="16050" cy="16025"/>
              </a:xfrm>
              <a:custGeom>
                <a:rect b="b" l="l" r="r" t="t"/>
                <a:pathLst>
                  <a:path extrusionOk="0" h="641" w="642">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9"/>
              <p:cNvSpPr/>
              <p:nvPr/>
            </p:nvSpPr>
            <p:spPr>
              <a:xfrm>
                <a:off x="2899050" y="4249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9"/>
              <p:cNvSpPr/>
              <p:nvPr/>
            </p:nvSpPr>
            <p:spPr>
              <a:xfrm>
                <a:off x="2899050" y="4215525"/>
                <a:ext cx="16050" cy="16050"/>
              </a:xfrm>
              <a:custGeom>
                <a:rect b="b" l="l" r="r" t="t"/>
                <a:pathLst>
                  <a:path extrusionOk="0" h="642"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9"/>
              <p:cNvSpPr/>
              <p:nvPr/>
            </p:nvSpPr>
            <p:spPr>
              <a:xfrm>
                <a:off x="28600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9"/>
              <p:cNvSpPr/>
              <p:nvPr/>
            </p:nvSpPr>
            <p:spPr>
              <a:xfrm>
                <a:off x="28600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9"/>
              <p:cNvSpPr/>
              <p:nvPr/>
            </p:nvSpPr>
            <p:spPr>
              <a:xfrm>
                <a:off x="28600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9"/>
              <p:cNvSpPr/>
              <p:nvPr/>
            </p:nvSpPr>
            <p:spPr>
              <a:xfrm>
                <a:off x="28600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9"/>
              <p:cNvSpPr/>
              <p:nvPr/>
            </p:nvSpPr>
            <p:spPr>
              <a:xfrm>
                <a:off x="2899050" y="4283525"/>
                <a:ext cx="16050" cy="16025"/>
              </a:xfrm>
              <a:custGeom>
                <a:rect b="b" l="l" r="r" t="t"/>
                <a:pathLst>
                  <a:path extrusionOk="0" h="641" w="642">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9"/>
              <p:cNvSpPr/>
              <p:nvPr/>
            </p:nvSpPr>
            <p:spPr>
              <a:xfrm>
                <a:off x="28600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9"/>
              <p:cNvSpPr/>
              <p:nvPr/>
            </p:nvSpPr>
            <p:spPr>
              <a:xfrm>
                <a:off x="28600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9"/>
              <p:cNvSpPr/>
              <p:nvPr/>
            </p:nvSpPr>
            <p:spPr>
              <a:xfrm>
                <a:off x="28600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9"/>
              <p:cNvSpPr/>
              <p:nvPr/>
            </p:nvSpPr>
            <p:spPr>
              <a:xfrm>
                <a:off x="2938075" y="4113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9"/>
              <p:cNvSpPr/>
              <p:nvPr/>
            </p:nvSpPr>
            <p:spPr>
              <a:xfrm>
                <a:off x="2938075"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9"/>
              <p:cNvSpPr/>
              <p:nvPr/>
            </p:nvSpPr>
            <p:spPr>
              <a:xfrm>
                <a:off x="2938075" y="4045500"/>
                <a:ext cx="16050" cy="16025"/>
              </a:xfrm>
              <a:custGeom>
                <a:rect b="b" l="l" r="r" t="t"/>
                <a:pathLst>
                  <a:path extrusionOk="0" h="641" w="642">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9"/>
              <p:cNvSpPr/>
              <p:nvPr/>
            </p:nvSpPr>
            <p:spPr>
              <a:xfrm>
                <a:off x="2938075" y="4079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9"/>
              <p:cNvSpPr/>
              <p:nvPr/>
            </p:nvSpPr>
            <p:spPr>
              <a:xfrm>
                <a:off x="29380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9"/>
              <p:cNvSpPr/>
              <p:nvPr/>
            </p:nvSpPr>
            <p:spPr>
              <a:xfrm>
                <a:off x="2938075"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9"/>
              <p:cNvSpPr/>
              <p:nvPr/>
            </p:nvSpPr>
            <p:spPr>
              <a:xfrm>
                <a:off x="2938075"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9"/>
              <p:cNvSpPr/>
              <p:nvPr/>
            </p:nvSpPr>
            <p:spPr>
              <a:xfrm>
                <a:off x="2899050" y="4351475"/>
                <a:ext cx="16050" cy="16050"/>
              </a:xfrm>
              <a:custGeom>
                <a:rect b="b" l="l" r="r" t="t"/>
                <a:pathLst>
                  <a:path extrusionOk="0" h="642" w="642">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9"/>
              <p:cNvSpPr/>
              <p:nvPr/>
            </p:nvSpPr>
            <p:spPr>
              <a:xfrm>
                <a:off x="2899050" y="4419550"/>
                <a:ext cx="16050" cy="16025"/>
              </a:xfrm>
              <a:custGeom>
                <a:rect b="b" l="l" r="r" t="t"/>
                <a:pathLst>
                  <a:path extrusionOk="0" h="641" w="642">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9"/>
              <p:cNvSpPr/>
              <p:nvPr/>
            </p:nvSpPr>
            <p:spPr>
              <a:xfrm>
                <a:off x="2899050" y="4385500"/>
                <a:ext cx="16050" cy="16025"/>
              </a:xfrm>
              <a:custGeom>
                <a:rect b="b" l="l" r="r" t="t"/>
                <a:pathLst>
                  <a:path extrusionOk="0" h="641" w="642">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9"/>
              <p:cNvSpPr/>
              <p:nvPr/>
            </p:nvSpPr>
            <p:spPr>
              <a:xfrm>
                <a:off x="2938075"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9"/>
              <p:cNvSpPr/>
              <p:nvPr/>
            </p:nvSpPr>
            <p:spPr>
              <a:xfrm>
                <a:off x="2899050" y="4317500"/>
                <a:ext cx="16050" cy="16050"/>
              </a:xfrm>
              <a:custGeom>
                <a:rect b="b" l="l" r="r" t="t"/>
                <a:pathLst>
                  <a:path extrusionOk="0" h="642" w="642">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9"/>
              <p:cNvSpPr/>
              <p:nvPr/>
            </p:nvSpPr>
            <p:spPr>
              <a:xfrm>
                <a:off x="2899050" y="4487550"/>
                <a:ext cx="16050" cy="16025"/>
              </a:xfrm>
              <a:custGeom>
                <a:rect b="b" l="l" r="r" t="t"/>
                <a:pathLst>
                  <a:path extrusionOk="0" h="641" w="642">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9"/>
              <p:cNvSpPr/>
              <p:nvPr/>
            </p:nvSpPr>
            <p:spPr>
              <a:xfrm>
                <a:off x="28600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9"/>
              <p:cNvSpPr/>
              <p:nvPr/>
            </p:nvSpPr>
            <p:spPr>
              <a:xfrm>
                <a:off x="2899825" y="4013325"/>
                <a:ext cx="15275" cy="14175"/>
              </a:xfrm>
              <a:custGeom>
                <a:rect b="b" l="l" r="r" t="t"/>
                <a:pathLst>
                  <a:path extrusionOk="0" h="567" w="611">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9"/>
              <p:cNvSpPr/>
              <p:nvPr/>
            </p:nvSpPr>
            <p:spPr>
              <a:xfrm>
                <a:off x="2782725" y="4317500"/>
                <a:ext cx="15300" cy="16050"/>
              </a:xfrm>
              <a:custGeom>
                <a:rect b="b" l="l" r="r" t="t"/>
                <a:pathLst>
                  <a:path extrusionOk="0" h="642" w="612">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9"/>
              <p:cNvSpPr/>
              <p:nvPr/>
            </p:nvSpPr>
            <p:spPr>
              <a:xfrm>
                <a:off x="2899825" y="4521525"/>
                <a:ext cx="15275" cy="14225"/>
              </a:xfrm>
              <a:custGeom>
                <a:rect b="b" l="l" r="r" t="t"/>
                <a:pathLst>
                  <a:path extrusionOk="0" h="569" w="611">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9"/>
              <p:cNvSpPr/>
              <p:nvPr/>
            </p:nvSpPr>
            <p:spPr>
              <a:xfrm>
                <a:off x="2862000" y="4487550"/>
                <a:ext cx="14100" cy="14400"/>
              </a:xfrm>
              <a:custGeom>
                <a:rect b="b" l="l" r="r" t="t"/>
                <a:pathLst>
                  <a:path extrusionOk="0" h="576" w="564">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9"/>
              <p:cNvSpPr/>
              <p:nvPr/>
            </p:nvSpPr>
            <p:spPr>
              <a:xfrm>
                <a:off x="2938075"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9"/>
              <p:cNvSpPr/>
              <p:nvPr/>
            </p:nvSpPr>
            <p:spPr>
              <a:xfrm>
                <a:off x="2788500" y="4351475"/>
                <a:ext cx="9525" cy="15550"/>
              </a:xfrm>
              <a:custGeom>
                <a:rect b="b" l="l" r="r" t="t"/>
                <a:pathLst>
                  <a:path extrusionOk="0" h="622" w="381">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9"/>
              <p:cNvSpPr/>
              <p:nvPr/>
            </p:nvSpPr>
            <p:spPr>
              <a:xfrm>
                <a:off x="2781975" y="4283525"/>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9"/>
              <p:cNvSpPr/>
              <p:nvPr/>
            </p:nvSpPr>
            <p:spPr>
              <a:xfrm>
                <a:off x="2781975"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9"/>
              <p:cNvSpPr/>
              <p:nvPr/>
            </p:nvSpPr>
            <p:spPr>
              <a:xfrm>
                <a:off x="3055950" y="4589525"/>
                <a:ext cx="15125" cy="6575"/>
              </a:xfrm>
              <a:custGeom>
                <a:rect b="b" l="l" r="r" t="t"/>
                <a:pathLst>
                  <a:path extrusionOk="0" h="263" w="605">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9"/>
              <p:cNvSpPr/>
              <p:nvPr/>
            </p:nvSpPr>
            <p:spPr>
              <a:xfrm>
                <a:off x="3094225" y="4589525"/>
                <a:ext cx="16025" cy="8050"/>
              </a:xfrm>
              <a:custGeom>
                <a:rect b="b" l="l" r="r" t="t"/>
                <a:pathLst>
                  <a:path extrusionOk="0" h="322" w="641">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9"/>
              <p:cNvSpPr/>
              <p:nvPr/>
            </p:nvSpPr>
            <p:spPr>
              <a:xfrm>
                <a:off x="3406475" y="4317500"/>
                <a:ext cx="15275" cy="16050"/>
              </a:xfrm>
              <a:custGeom>
                <a:rect b="b" l="l" r="r" t="t"/>
                <a:pathLst>
                  <a:path extrusionOk="0" h="642" w="611">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9"/>
              <p:cNvSpPr/>
              <p:nvPr/>
            </p:nvSpPr>
            <p:spPr>
              <a:xfrm>
                <a:off x="3328375" y="4487550"/>
                <a:ext cx="14125" cy="14400"/>
              </a:xfrm>
              <a:custGeom>
                <a:rect b="b" l="l" r="r" t="t"/>
                <a:pathLst>
                  <a:path extrusionOk="0" h="576" w="565">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9"/>
              <p:cNvSpPr/>
              <p:nvPr/>
            </p:nvSpPr>
            <p:spPr>
              <a:xfrm>
                <a:off x="3406475" y="4351475"/>
                <a:ext cx="9525" cy="15550"/>
              </a:xfrm>
              <a:custGeom>
                <a:rect b="b" l="l" r="r" t="t"/>
                <a:pathLst>
                  <a:path extrusionOk="0" h="622" w="381">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9"/>
              <p:cNvSpPr/>
              <p:nvPr/>
            </p:nvSpPr>
            <p:spPr>
              <a:xfrm>
                <a:off x="3133400" y="4589525"/>
                <a:ext cx="15125" cy="6525"/>
              </a:xfrm>
              <a:custGeom>
                <a:rect b="b" l="l" r="r" t="t"/>
                <a:pathLst>
                  <a:path extrusionOk="0" h="261" w="605">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9"/>
              <p:cNvSpPr/>
              <p:nvPr/>
            </p:nvSpPr>
            <p:spPr>
              <a:xfrm>
                <a:off x="28600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9"/>
              <p:cNvSpPr/>
              <p:nvPr/>
            </p:nvSpPr>
            <p:spPr>
              <a:xfrm>
                <a:off x="3289350" y="4521525"/>
                <a:ext cx="15275" cy="14225"/>
              </a:xfrm>
              <a:custGeom>
                <a:rect b="b" l="l" r="r" t="t"/>
                <a:pathLst>
                  <a:path extrusionOk="0" h="569" w="611">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9"/>
              <p:cNvSpPr/>
              <p:nvPr/>
            </p:nvSpPr>
            <p:spPr>
              <a:xfrm>
                <a:off x="2821050" y="4419550"/>
                <a:ext cx="16025" cy="16025"/>
              </a:xfrm>
              <a:custGeom>
                <a:rect b="b" l="l" r="r" t="t"/>
                <a:pathLst>
                  <a:path extrusionOk="0" h="641"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9"/>
              <p:cNvSpPr/>
              <p:nvPr/>
            </p:nvSpPr>
            <p:spPr>
              <a:xfrm>
                <a:off x="2821050" y="4351475"/>
                <a:ext cx="16025" cy="16050"/>
              </a:xfrm>
              <a:custGeom>
                <a:rect b="b" l="l" r="r" t="t"/>
                <a:pathLst>
                  <a:path extrusionOk="0" h="642" w="641">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9"/>
              <p:cNvSpPr/>
              <p:nvPr/>
            </p:nvSpPr>
            <p:spPr>
              <a:xfrm>
                <a:off x="2821050" y="4385500"/>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9"/>
              <p:cNvSpPr/>
              <p:nvPr/>
            </p:nvSpPr>
            <p:spPr>
              <a:xfrm>
                <a:off x="28600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9"/>
              <p:cNvSpPr/>
              <p:nvPr/>
            </p:nvSpPr>
            <p:spPr>
              <a:xfrm>
                <a:off x="28600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9"/>
              <p:cNvSpPr/>
              <p:nvPr/>
            </p:nvSpPr>
            <p:spPr>
              <a:xfrm>
                <a:off x="28600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9"/>
              <p:cNvSpPr/>
              <p:nvPr/>
            </p:nvSpPr>
            <p:spPr>
              <a:xfrm>
                <a:off x="2821050" y="4317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9"/>
              <p:cNvSpPr/>
              <p:nvPr/>
            </p:nvSpPr>
            <p:spPr>
              <a:xfrm>
                <a:off x="2821050" y="4181525"/>
                <a:ext cx="16025" cy="16025"/>
              </a:xfrm>
              <a:custGeom>
                <a:rect b="b" l="l" r="r" t="t"/>
                <a:pathLst>
                  <a:path extrusionOk="0" h="641" w="641">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9"/>
              <p:cNvSpPr/>
              <p:nvPr/>
            </p:nvSpPr>
            <p:spPr>
              <a:xfrm>
                <a:off x="2821050" y="4113525"/>
                <a:ext cx="16025" cy="16025"/>
              </a:xfrm>
              <a:custGeom>
                <a:rect b="b" l="l" r="r" t="t"/>
                <a:pathLst>
                  <a:path extrusionOk="0" h="641" w="641">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9"/>
              <p:cNvSpPr/>
              <p:nvPr/>
            </p:nvSpPr>
            <p:spPr>
              <a:xfrm>
                <a:off x="2821050" y="4147550"/>
                <a:ext cx="16025" cy="16025"/>
              </a:xfrm>
              <a:custGeom>
                <a:rect b="b" l="l" r="r" t="t"/>
                <a:pathLst>
                  <a:path extrusionOk="0" h="641" w="641">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9"/>
              <p:cNvSpPr/>
              <p:nvPr/>
            </p:nvSpPr>
            <p:spPr>
              <a:xfrm>
                <a:off x="2788500" y="4182050"/>
                <a:ext cx="9525" cy="15500"/>
              </a:xfrm>
              <a:custGeom>
                <a:rect b="b" l="l" r="r" t="t"/>
                <a:pathLst>
                  <a:path extrusionOk="0" h="620" w="381">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9"/>
              <p:cNvSpPr/>
              <p:nvPr/>
            </p:nvSpPr>
            <p:spPr>
              <a:xfrm>
                <a:off x="2821050" y="4283525"/>
                <a:ext cx="16025" cy="16025"/>
              </a:xfrm>
              <a:custGeom>
                <a:rect b="b" l="l" r="r" t="t"/>
                <a:pathLst>
                  <a:path extrusionOk="0" h="641" w="641">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9"/>
              <p:cNvSpPr/>
              <p:nvPr/>
            </p:nvSpPr>
            <p:spPr>
              <a:xfrm>
                <a:off x="2782725" y="4215525"/>
                <a:ext cx="15300" cy="16050"/>
              </a:xfrm>
              <a:custGeom>
                <a:rect b="b" l="l" r="r" t="t"/>
                <a:pathLst>
                  <a:path extrusionOk="0" h="642" w="612">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9"/>
              <p:cNvSpPr/>
              <p:nvPr/>
            </p:nvSpPr>
            <p:spPr>
              <a:xfrm>
                <a:off x="2821050" y="4249500"/>
                <a:ext cx="16025" cy="16050"/>
              </a:xfrm>
              <a:custGeom>
                <a:rect b="b" l="l" r="r" t="t"/>
                <a:pathLst>
                  <a:path extrusionOk="0" h="642" w="641">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9"/>
              <p:cNvSpPr/>
              <p:nvPr/>
            </p:nvSpPr>
            <p:spPr>
              <a:xfrm>
                <a:off x="2821050" y="4215525"/>
                <a:ext cx="16025" cy="16050"/>
              </a:xfrm>
              <a:custGeom>
                <a:rect b="b" l="l" r="r" t="t"/>
                <a:pathLst>
                  <a:path extrusionOk="0" h="642" w="641">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9"/>
              <p:cNvSpPr/>
              <p:nvPr/>
            </p:nvSpPr>
            <p:spPr>
              <a:xfrm>
                <a:off x="3016175" y="4011475"/>
                <a:ext cx="16025" cy="16025"/>
              </a:xfrm>
              <a:custGeom>
                <a:rect b="b" l="l" r="r" t="t"/>
                <a:pathLst>
                  <a:path extrusionOk="0" h="641" w="641">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9"/>
              <p:cNvSpPr/>
              <p:nvPr/>
            </p:nvSpPr>
            <p:spPr>
              <a:xfrm>
                <a:off x="3055950" y="3953025"/>
                <a:ext cx="15125" cy="6500"/>
              </a:xfrm>
              <a:custGeom>
                <a:rect b="b" l="l" r="r" t="t"/>
                <a:pathLst>
                  <a:path extrusionOk="0" h="260" w="605">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9"/>
              <p:cNvSpPr/>
              <p:nvPr/>
            </p:nvSpPr>
            <p:spPr>
              <a:xfrm>
                <a:off x="3054925" y="3977350"/>
                <a:ext cx="16300" cy="16000"/>
              </a:xfrm>
              <a:custGeom>
                <a:rect b="b" l="l" r="r" t="t"/>
                <a:pathLst>
                  <a:path extrusionOk="0" h="640" w="652">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9"/>
              <p:cNvSpPr/>
              <p:nvPr/>
            </p:nvSpPr>
            <p:spPr>
              <a:xfrm>
                <a:off x="3016175" y="4521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9"/>
              <p:cNvSpPr/>
              <p:nvPr/>
            </p:nvSpPr>
            <p:spPr>
              <a:xfrm>
                <a:off x="3054925" y="4113375"/>
                <a:ext cx="16300" cy="16000"/>
              </a:xfrm>
              <a:custGeom>
                <a:rect b="b" l="l" r="r" t="t"/>
                <a:pathLst>
                  <a:path extrusionOk="0" h="640" w="652">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9"/>
              <p:cNvSpPr/>
              <p:nvPr/>
            </p:nvSpPr>
            <p:spPr>
              <a:xfrm>
                <a:off x="3054925" y="4079350"/>
                <a:ext cx="16300" cy="16050"/>
              </a:xfrm>
              <a:custGeom>
                <a:rect b="b" l="l" r="r" t="t"/>
                <a:pathLst>
                  <a:path extrusionOk="0" h="642" w="652">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9"/>
              <p:cNvSpPr/>
              <p:nvPr/>
            </p:nvSpPr>
            <p:spPr>
              <a:xfrm>
                <a:off x="3054900" y="4011325"/>
                <a:ext cx="16325" cy="16050"/>
              </a:xfrm>
              <a:custGeom>
                <a:rect b="b" l="l" r="r" t="t"/>
                <a:pathLst>
                  <a:path extrusionOk="0" h="642" w="653">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9"/>
              <p:cNvSpPr/>
              <p:nvPr/>
            </p:nvSpPr>
            <p:spPr>
              <a:xfrm>
                <a:off x="2938075"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9"/>
              <p:cNvSpPr/>
              <p:nvPr/>
            </p:nvSpPr>
            <p:spPr>
              <a:xfrm>
                <a:off x="3054925" y="4045375"/>
                <a:ext cx="16300" cy="16000"/>
              </a:xfrm>
              <a:custGeom>
                <a:rect b="b" l="l" r="r" t="t"/>
                <a:pathLst>
                  <a:path extrusionOk="0" h="640" w="652">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9"/>
              <p:cNvSpPr/>
              <p:nvPr/>
            </p:nvSpPr>
            <p:spPr>
              <a:xfrm>
                <a:off x="3016175" y="4215525"/>
                <a:ext cx="16025" cy="16050"/>
              </a:xfrm>
              <a:custGeom>
                <a:rect b="b" l="l" r="r" t="t"/>
                <a:pathLst>
                  <a:path extrusionOk="0" h="642"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9"/>
              <p:cNvSpPr/>
              <p:nvPr/>
            </p:nvSpPr>
            <p:spPr>
              <a:xfrm>
                <a:off x="3016175" y="4317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9"/>
              <p:cNvSpPr/>
              <p:nvPr/>
            </p:nvSpPr>
            <p:spPr>
              <a:xfrm>
                <a:off x="3016175" y="4283525"/>
                <a:ext cx="16025" cy="16025"/>
              </a:xfrm>
              <a:custGeom>
                <a:rect b="b" l="l" r="r" t="t"/>
                <a:pathLst>
                  <a:path extrusionOk="0" h="641" w="641">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9"/>
              <p:cNvSpPr/>
              <p:nvPr/>
            </p:nvSpPr>
            <p:spPr>
              <a:xfrm>
                <a:off x="3016175" y="4249500"/>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9"/>
              <p:cNvSpPr/>
              <p:nvPr/>
            </p:nvSpPr>
            <p:spPr>
              <a:xfrm>
                <a:off x="3016175" y="4351475"/>
                <a:ext cx="16025" cy="16050"/>
              </a:xfrm>
              <a:custGeom>
                <a:rect b="b" l="l" r="r" t="t"/>
                <a:pathLst>
                  <a:path extrusionOk="0" h="642" w="641">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9"/>
              <p:cNvSpPr/>
              <p:nvPr/>
            </p:nvSpPr>
            <p:spPr>
              <a:xfrm>
                <a:off x="3016175" y="4419550"/>
                <a:ext cx="16025" cy="16025"/>
              </a:xfrm>
              <a:custGeom>
                <a:rect b="b" l="l" r="r" t="t"/>
                <a:pathLst>
                  <a:path extrusionOk="0" h="641" w="641">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9"/>
              <p:cNvSpPr/>
              <p:nvPr/>
            </p:nvSpPr>
            <p:spPr>
              <a:xfrm>
                <a:off x="3016175" y="4385500"/>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9"/>
              <p:cNvSpPr/>
              <p:nvPr/>
            </p:nvSpPr>
            <p:spPr>
              <a:xfrm>
                <a:off x="3016175" y="4453525"/>
                <a:ext cx="16025" cy="16050"/>
              </a:xfrm>
              <a:custGeom>
                <a:rect b="b" l="l" r="r" t="t"/>
                <a:pathLst>
                  <a:path extrusionOk="0" h="642" w="641">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9"/>
              <p:cNvSpPr/>
              <p:nvPr/>
            </p:nvSpPr>
            <p:spPr>
              <a:xfrm>
                <a:off x="3016175" y="4555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9"/>
              <p:cNvSpPr/>
              <p:nvPr/>
            </p:nvSpPr>
            <p:spPr>
              <a:xfrm>
                <a:off x="3055200" y="4487550"/>
                <a:ext cx="16025" cy="16025"/>
              </a:xfrm>
              <a:custGeom>
                <a:rect b="b" l="l" r="r" t="t"/>
                <a:pathLst>
                  <a:path extrusionOk="0" h="641" w="641">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9"/>
              <p:cNvSpPr/>
              <p:nvPr/>
            </p:nvSpPr>
            <p:spPr>
              <a:xfrm>
                <a:off x="3055200" y="4419550"/>
                <a:ext cx="16025" cy="16025"/>
              </a:xfrm>
              <a:custGeom>
                <a:rect b="b" l="l" r="r" t="t"/>
                <a:pathLst>
                  <a:path extrusionOk="0" h="641"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9"/>
              <p:cNvSpPr/>
              <p:nvPr/>
            </p:nvSpPr>
            <p:spPr>
              <a:xfrm>
                <a:off x="3055200" y="4555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9"/>
              <p:cNvSpPr/>
              <p:nvPr/>
            </p:nvSpPr>
            <p:spPr>
              <a:xfrm>
                <a:off x="3055200" y="4147550"/>
                <a:ext cx="16025" cy="16025"/>
              </a:xfrm>
              <a:custGeom>
                <a:rect b="b" l="l" r="r" t="t"/>
                <a:pathLst>
                  <a:path extrusionOk="0" h="641" w="641">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9"/>
              <p:cNvSpPr/>
              <p:nvPr/>
            </p:nvSpPr>
            <p:spPr>
              <a:xfrm>
                <a:off x="3094125" y="3977450"/>
                <a:ext cx="16175" cy="16050"/>
              </a:xfrm>
              <a:custGeom>
                <a:rect b="b" l="l" r="r" t="t"/>
                <a:pathLst>
                  <a:path extrusionOk="0" h="642" w="647">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9"/>
              <p:cNvSpPr/>
              <p:nvPr/>
            </p:nvSpPr>
            <p:spPr>
              <a:xfrm>
                <a:off x="3094225" y="3951500"/>
                <a:ext cx="16025" cy="8025"/>
              </a:xfrm>
              <a:custGeom>
                <a:rect b="b" l="l" r="r" t="t"/>
                <a:pathLst>
                  <a:path extrusionOk="0" h="321" w="641">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9"/>
              <p:cNvSpPr/>
              <p:nvPr/>
            </p:nvSpPr>
            <p:spPr>
              <a:xfrm>
                <a:off x="3055200" y="4521525"/>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9"/>
              <p:cNvSpPr/>
              <p:nvPr/>
            </p:nvSpPr>
            <p:spPr>
              <a:xfrm>
                <a:off x="3055200" y="4453525"/>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9"/>
              <p:cNvSpPr/>
              <p:nvPr/>
            </p:nvSpPr>
            <p:spPr>
              <a:xfrm>
                <a:off x="3055200" y="4385500"/>
                <a:ext cx="16025" cy="16025"/>
              </a:xfrm>
              <a:custGeom>
                <a:rect b="b" l="l" r="r" t="t"/>
                <a:pathLst>
                  <a:path extrusionOk="0" h="641" w="641">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9"/>
              <p:cNvSpPr/>
              <p:nvPr/>
            </p:nvSpPr>
            <p:spPr>
              <a:xfrm>
                <a:off x="3055200" y="4215525"/>
                <a:ext cx="16025" cy="16050"/>
              </a:xfrm>
              <a:custGeom>
                <a:rect b="b" l="l" r="r" t="t"/>
                <a:pathLst>
                  <a:path extrusionOk="0" h="642" w="641">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9"/>
              <p:cNvSpPr/>
              <p:nvPr/>
            </p:nvSpPr>
            <p:spPr>
              <a:xfrm>
                <a:off x="3055200" y="4181525"/>
                <a:ext cx="16025" cy="16025"/>
              </a:xfrm>
              <a:custGeom>
                <a:rect b="b" l="l" r="r" t="t"/>
                <a:pathLst>
                  <a:path extrusionOk="0" h="641" w="641">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9"/>
              <p:cNvSpPr/>
              <p:nvPr/>
            </p:nvSpPr>
            <p:spPr>
              <a:xfrm>
                <a:off x="3055200" y="4249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9"/>
              <p:cNvSpPr/>
              <p:nvPr/>
            </p:nvSpPr>
            <p:spPr>
              <a:xfrm>
                <a:off x="3055200" y="4283525"/>
                <a:ext cx="16025" cy="16025"/>
              </a:xfrm>
              <a:custGeom>
                <a:rect b="b" l="l" r="r" t="t"/>
                <a:pathLst>
                  <a:path extrusionOk="0" h="641" w="641">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9"/>
              <p:cNvSpPr/>
              <p:nvPr/>
            </p:nvSpPr>
            <p:spPr>
              <a:xfrm>
                <a:off x="3055200" y="4351475"/>
                <a:ext cx="16025" cy="16050"/>
              </a:xfrm>
              <a:custGeom>
                <a:rect b="b" l="l" r="r" t="t"/>
                <a:pathLst>
                  <a:path extrusionOk="0" h="642" w="641">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9"/>
              <p:cNvSpPr/>
              <p:nvPr/>
            </p:nvSpPr>
            <p:spPr>
              <a:xfrm>
                <a:off x="3055200" y="4317500"/>
                <a:ext cx="16025" cy="16050"/>
              </a:xfrm>
              <a:custGeom>
                <a:rect b="b" l="l" r="r" t="t"/>
                <a:pathLst>
                  <a:path extrusionOk="0" h="642" w="641">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9"/>
              <p:cNvSpPr/>
              <p:nvPr/>
            </p:nvSpPr>
            <p:spPr>
              <a:xfrm>
                <a:off x="3016175" y="4487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9"/>
              <p:cNvSpPr/>
              <p:nvPr/>
            </p:nvSpPr>
            <p:spPr>
              <a:xfrm>
                <a:off x="2977100" y="4079550"/>
                <a:ext cx="16050" cy="16025"/>
              </a:xfrm>
              <a:custGeom>
                <a:rect b="b" l="l" r="r" t="t"/>
                <a:pathLst>
                  <a:path extrusionOk="0" h="641" w="642">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9"/>
              <p:cNvSpPr/>
              <p:nvPr/>
            </p:nvSpPr>
            <p:spPr>
              <a:xfrm>
                <a:off x="2977100" y="4011475"/>
                <a:ext cx="16050" cy="16025"/>
              </a:xfrm>
              <a:custGeom>
                <a:rect b="b" l="l" r="r" t="t"/>
                <a:pathLst>
                  <a:path extrusionOk="0" h="641" w="642">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9"/>
              <p:cNvSpPr/>
              <p:nvPr/>
            </p:nvSpPr>
            <p:spPr>
              <a:xfrm>
                <a:off x="2977100" y="4045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9"/>
              <p:cNvSpPr/>
              <p:nvPr/>
            </p:nvSpPr>
            <p:spPr>
              <a:xfrm>
                <a:off x="2977100" y="4113525"/>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9"/>
              <p:cNvSpPr/>
              <p:nvPr/>
            </p:nvSpPr>
            <p:spPr>
              <a:xfrm>
                <a:off x="2977100" y="4147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9"/>
              <p:cNvSpPr/>
              <p:nvPr/>
            </p:nvSpPr>
            <p:spPr>
              <a:xfrm>
                <a:off x="2977100" y="4249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9"/>
              <p:cNvSpPr/>
              <p:nvPr/>
            </p:nvSpPr>
            <p:spPr>
              <a:xfrm>
                <a:off x="2977100" y="4181525"/>
                <a:ext cx="16050" cy="16025"/>
              </a:xfrm>
              <a:custGeom>
                <a:rect b="b" l="l" r="r" t="t"/>
                <a:pathLst>
                  <a:path extrusionOk="0" h="641" w="642">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9"/>
              <p:cNvSpPr/>
              <p:nvPr/>
            </p:nvSpPr>
            <p:spPr>
              <a:xfrm>
                <a:off x="2977100" y="4215525"/>
                <a:ext cx="16050" cy="16050"/>
              </a:xfrm>
              <a:custGeom>
                <a:rect b="b" l="l" r="r" t="t"/>
                <a:pathLst>
                  <a:path extrusionOk="0" h="642"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9"/>
              <p:cNvSpPr/>
              <p:nvPr/>
            </p:nvSpPr>
            <p:spPr>
              <a:xfrm>
                <a:off x="2938075"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9"/>
              <p:cNvSpPr/>
              <p:nvPr/>
            </p:nvSpPr>
            <p:spPr>
              <a:xfrm>
                <a:off x="2938075"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9"/>
              <p:cNvSpPr/>
              <p:nvPr/>
            </p:nvSpPr>
            <p:spPr>
              <a:xfrm>
                <a:off x="2977100" y="3977500"/>
                <a:ext cx="16050" cy="16025"/>
              </a:xfrm>
              <a:custGeom>
                <a:rect b="b" l="l" r="r" t="t"/>
                <a:pathLst>
                  <a:path extrusionOk="0" h="641" w="642">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9"/>
              <p:cNvSpPr/>
              <p:nvPr/>
            </p:nvSpPr>
            <p:spPr>
              <a:xfrm>
                <a:off x="2938075"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9"/>
              <p:cNvSpPr/>
              <p:nvPr/>
            </p:nvSpPr>
            <p:spPr>
              <a:xfrm>
                <a:off x="2938075"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9"/>
              <p:cNvSpPr/>
              <p:nvPr/>
            </p:nvSpPr>
            <p:spPr>
              <a:xfrm>
                <a:off x="2938075"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9"/>
              <p:cNvSpPr/>
              <p:nvPr/>
            </p:nvSpPr>
            <p:spPr>
              <a:xfrm>
                <a:off x="2938075"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9"/>
              <p:cNvSpPr/>
              <p:nvPr/>
            </p:nvSpPr>
            <p:spPr>
              <a:xfrm>
                <a:off x="2977100" y="4419550"/>
                <a:ext cx="16050" cy="16025"/>
              </a:xfrm>
              <a:custGeom>
                <a:rect b="b" l="l" r="r" t="t"/>
                <a:pathLst>
                  <a:path extrusionOk="0" h="641" w="642">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9"/>
              <p:cNvSpPr/>
              <p:nvPr/>
            </p:nvSpPr>
            <p:spPr>
              <a:xfrm>
                <a:off x="3094125" y="4011425"/>
                <a:ext cx="16175" cy="16050"/>
              </a:xfrm>
              <a:custGeom>
                <a:rect b="b" l="l" r="r" t="t"/>
                <a:pathLst>
                  <a:path extrusionOk="0" h="642" w="647">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9"/>
              <p:cNvSpPr/>
              <p:nvPr/>
            </p:nvSpPr>
            <p:spPr>
              <a:xfrm>
                <a:off x="3016175" y="3977500"/>
                <a:ext cx="16025" cy="16025"/>
              </a:xfrm>
              <a:custGeom>
                <a:rect b="b" l="l" r="r" t="t"/>
                <a:pathLst>
                  <a:path extrusionOk="0" h="641" w="641">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9"/>
              <p:cNvSpPr/>
              <p:nvPr/>
            </p:nvSpPr>
            <p:spPr>
              <a:xfrm>
                <a:off x="2977100" y="4283525"/>
                <a:ext cx="16050" cy="16025"/>
              </a:xfrm>
              <a:custGeom>
                <a:rect b="b" l="l" r="r" t="t"/>
                <a:pathLst>
                  <a:path extrusionOk="0" h="641" w="642">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9"/>
              <p:cNvSpPr/>
              <p:nvPr/>
            </p:nvSpPr>
            <p:spPr>
              <a:xfrm>
                <a:off x="3016175" y="4113525"/>
                <a:ext cx="16025" cy="16025"/>
              </a:xfrm>
              <a:custGeom>
                <a:rect b="b" l="l" r="r" t="t"/>
                <a:pathLst>
                  <a:path extrusionOk="0" h="641" w="641">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9"/>
              <p:cNvSpPr/>
              <p:nvPr/>
            </p:nvSpPr>
            <p:spPr>
              <a:xfrm>
                <a:off x="3016175" y="4147550"/>
                <a:ext cx="16025" cy="16025"/>
              </a:xfrm>
              <a:custGeom>
                <a:rect b="b" l="l" r="r" t="t"/>
                <a:pathLst>
                  <a:path extrusionOk="0" h="641" w="641">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9"/>
              <p:cNvSpPr/>
              <p:nvPr/>
            </p:nvSpPr>
            <p:spPr>
              <a:xfrm>
                <a:off x="2977100" y="4521525"/>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9"/>
              <p:cNvSpPr/>
              <p:nvPr/>
            </p:nvSpPr>
            <p:spPr>
              <a:xfrm>
                <a:off x="3016175" y="4079550"/>
                <a:ext cx="16025" cy="16025"/>
              </a:xfrm>
              <a:custGeom>
                <a:rect b="b" l="l" r="r" t="t"/>
                <a:pathLst>
                  <a:path extrusionOk="0" h="641" w="641">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9"/>
              <p:cNvSpPr/>
              <p:nvPr/>
            </p:nvSpPr>
            <p:spPr>
              <a:xfrm>
                <a:off x="3016175" y="4045500"/>
                <a:ext cx="16025" cy="16025"/>
              </a:xfrm>
              <a:custGeom>
                <a:rect b="b" l="l" r="r" t="t"/>
                <a:pathLst>
                  <a:path extrusionOk="0" h="641" w="641">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9"/>
              <p:cNvSpPr/>
              <p:nvPr/>
            </p:nvSpPr>
            <p:spPr>
              <a:xfrm>
                <a:off x="2977100" y="4555550"/>
                <a:ext cx="16050" cy="16025"/>
              </a:xfrm>
              <a:custGeom>
                <a:rect b="b" l="l" r="r" t="t"/>
                <a:pathLst>
                  <a:path extrusionOk="0" h="641" w="642">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9"/>
              <p:cNvSpPr/>
              <p:nvPr/>
            </p:nvSpPr>
            <p:spPr>
              <a:xfrm>
                <a:off x="2977100" y="4385500"/>
                <a:ext cx="16050" cy="16025"/>
              </a:xfrm>
              <a:custGeom>
                <a:rect b="b" l="l" r="r" t="t"/>
                <a:pathLst>
                  <a:path extrusionOk="0" h="641" w="642">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9"/>
              <p:cNvSpPr/>
              <p:nvPr/>
            </p:nvSpPr>
            <p:spPr>
              <a:xfrm>
                <a:off x="2977100" y="4317500"/>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9"/>
              <p:cNvSpPr/>
              <p:nvPr/>
            </p:nvSpPr>
            <p:spPr>
              <a:xfrm>
                <a:off x="2977100" y="4351475"/>
                <a:ext cx="16050" cy="16050"/>
              </a:xfrm>
              <a:custGeom>
                <a:rect b="b" l="l" r="r" t="t"/>
                <a:pathLst>
                  <a:path extrusionOk="0" h="642" w="642">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9"/>
              <p:cNvSpPr/>
              <p:nvPr/>
            </p:nvSpPr>
            <p:spPr>
              <a:xfrm>
                <a:off x="2977100" y="4487550"/>
                <a:ext cx="16050" cy="16025"/>
              </a:xfrm>
              <a:custGeom>
                <a:rect b="b" l="l" r="r" t="t"/>
                <a:pathLst>
                  <a:path extrusionOk="0" h="641" w="642">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9"/>
              <p:cNvSpPr/>
              <p:nvPr/>
            </p:nvSpPr>
            <p:spPr>
              <a:xfrm>
                <a:off x="3016175" y="4181525"/>
                <a:ext cx="16025" cy="16025"/>
              </a:xfrm>
              <a:custGeom>
                <a:rect b="b" l="l" r="r" t="t"/>
                <a:pathLst>
                  <a:path extrusionOk="0" h="641" w="641">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9"/>
              <p:cNvSpPr/>
              <p:nvPr/>
            </p:nvSpPr>
            <p:spPr>
              <a:xfrm>
                <a:off x="2977100" y="4453525"/>
                <a:ext cx="16050" cy="16050"/>
              </a:xfrm>
              <a:custGeom>
                <a:rect b="b" l="l" r="r" t="t"/>
                <a:pathLst>
                  <a:path extrusionOk="0" h="642" w="642">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9" name="Google Shape;5219;p9"/>
            <p:cNvGrpSpPr/>
            <p:nvPr/>
          </p:nvGrpSpPr>
          <p:grpSpPr>
            <a:xfrm>
              <a:off x="2540241" y="539995"/>
              <a:ext cx="4063478" cy="4063513"/>
              <a:chOff x="3218850" y="1285900"/>
              <a:chExt cx="2939650" cy="2939675"/>
            </a:xfrm>
          </p:grpSpPr>
          <p:sp>
            <p:nvSpPr>
              <p:cNvPr id="5220" name="Google Shape;5220;p9"/>
              <p:cNvSpPr/>
              <p:nvPr/>
            </p:nvSpPr>
            <p:spPr>
              <a:xfrm>
                <a:off x="4095250" y="1285900"/>
                <a:ext cx="1186825" cy="2939675"/>
              </a:xfrm>
              <a:custGeom>
                <a:rect b="b" l="l" r="r" t="t"/>
                <a:pathLst>
                  <a:path extrusionOk="0" fill="none" h="117587" w="47473">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9"/>
              <p:cNvSpPr/>
              <p:nvPr/>
            </p:nvSpPr>
            <p:spPr>
              <a:xfrm>
                <a:off x="3218850" y="2162325"/>
                <a:ext cx="2939650" cy="1186800"/>
              </a:xfrm>
              <a:custGeom>
                <a:rect b="b" l="l" r="r" t="t"/>
                <a:pathLst>
                  <a:path extrusionOk="0" fill="none" h="47472" w="117586">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9"/>
              <p:cNvSpPr/>
              <p:nvPr/>
            </p:nvSpPr>
            <p:spPr>
              <a:xfrm>
                <a:off x="3572225" y="1566450"/>
                <a:ext cx="2232650" cy="2378525"/>
              </a:xfrm>
              <a:custGeom>
                <a:rect b="b" l="l" r="r" t="t"/>
                <a:pathLst>
                  <a:path extrusionOk="0" fill="none" h="95141" w="89306">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9"/>
              <p:cNvSpPr/>
              <p:nvPr/>
            </p:nvSpPr>
            <p:spPr>
              <a:xfrm>
                <a:off x="3537975" y="1605175"/>
                <a:ext cx="2301225" cy="2301200"/>
              </a:xfrm>
              <a:custGeom>
                <a:rect b="b" l="l" r="r" t="t"/>
                <a:pathLst>
                  <a:path extrusionOk="0" fill="none" h="92048" w="92049">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cap="rnd" cmpd="sng" w="1827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4" name="Google Shape;5224;p9"/>
            <p:cNvSpPr/>
            <p:nvPr/>
          </p:nvSpPr>
          <p:spPr>
            <a:xfrm>
              <a:off x="3038111" y="1075740"/>
              <a:ext cx="150809" cy="150774"/>
            </a:xfrm>
            <a:custGeom>
              <a:rect b="b" l="l" r="r" t="t"/>
              <a:pathLst>
                <a:path extrusionOk="0" h="4363" w="4364">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9"/>
            <p:cNvSpPr/>
            <p:nvPr/>
          </p:nvSpPr>
          <p:spPr>
            <a:xfrm>
              <a:off x="4789381" y="3757437"/>
              <a:ext cx="150774" cy="150774"/>
            </a:xfrm>
            <a:custGeom>
              <a:rect b="b" l="l" r="r" t="t"/>
              <a:pathLst>
                <a:path extrusionOk="0" h="4363" w="4363">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9"/>
            <p:cNvSpPr/>
            <p:nvPr/>
          </p:nvSpPr>
          <p:spPr>
            <a:xfrm>
              <a:off x="6000380" y="1383889"/>
              <a:ext cx="150774" cy="150774"/>
            </a:xfrm>
            <a:custGeom>
              <a:rect b="b" l="l" r="r" t="t"/>
              <a:pathLst>
                <a:path extrusionOk="0" h="4363" w="4363">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9"/>
            <p:cNvSpPr/>
            <p:nvPr/>
          </p:nvSpPr>
          <p:spPr>
            <a:xfrm>
              <a:off x="4062153" y="4265017"/>
              <a:ext cx="150774" cy="150774"/>
            </a:xfrm>
            <a:custGeom>
              <a:rect b="b" l="l" r="r" t="t"/>
              <a:pathLst>
                <a:path extrusionOk="0" h="4363" w="4363">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9"/>
            <p:cNvSpPr/>
            <p:nvPr/>
          </p:nvSpPr>
          <p:spPr>
            <a:xfrm>
              <a:off x="4210198" y="1239957"/>
              <a:ext cx="150774" cy="150809"/>
            </a:xfrm>
            <a:custGeom>
              <a:rect b="b" l="l" r="r" t="t"/>
              <a:pathLst>
                <a:path extrusionOk="0" h="4364" w="4363">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9"/>
            <p:cNvSpPr/>
            <p:nvPr/>
          </p:nvSpPr>
          <p:spPr>
            <a:xfrm>
              <a:off x="4712215" y="540064"/>
              <a:ext cx="154403" cy="150774"/>
            </a:xfrm>
            <a:custGeom>
              <a:rect b="b" l="l" r="r" t="t"/>
              <a:pathLst>
                <a:path extrusionOk="0" h="4363" w="4468">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9"/>
            <p:cNvSpPr/>
            <p:nvPr/>
          </p:nvSpPr>
          <p:spPr>
            <a:xfrm>
              <a:off x="6035594" y="3662680"/>
              <a:ext cx="154403" cy="150774"/>
            </a:xfrm>
            <a:custGeom>
              <a:rect b="b" l="l" r="r" t="t"/>
              <a:pathLst>
                <a:path extrusionOk="0" h="4363" w="4468">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9"/>
            <p:cNvSpPr/>
            <p:nvPr/>
          </p:nvSpPr>
          <p:spPr>
            <a:xfrm>
              <a:off x="3020487" y="3836331"/>
              <a:ext cx="154403" cy="150809"/>
            </a:xfrm>
            <a:custGeom>
              <a:rect b="b" l="l" r="r" t="t"/>
              <a:pathLst>
                <a:path extrusionOk="0" h="4364" w="4468">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32" name="Google Shape;5232;p9"/>
          <p:cNvSpPr txBox="1"/>
          <p:nvPr>
            <p:ph type="title"/>
          </p:nvPr>
        </p:nvSpPr>
        <p:spPr>
          <a:xfrm>
            <a:off x="1543500" y="1210875"/>
            <a:ext cx="6057000" cy="18975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3600"/>
              <a:buNone/>
              <a:defRPr sz="10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233" name="Google Shape;5233;p9"/>
          <p:cNvSpPr txBox="1"/>
          <p:nvPr>
            <p:ph idx="1" type="subTitle"/>
          </p:nvPr>
        </p:nvSpPr>
        <p:spPr>
          <a:xfrm>
            <a:off x="1543500" y="3108379"/>
            <a:ext cx="6057000" cy="784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1"/>
        </a:solidFill>
      </p:bgPr>
    </p:bg>
    <p:spTree>
      <p:nvGrpSpPr>
        <p:cNvPr id="5234" name="Shape 5234"/>
        <p:cNvGrpSpPr/>
        <p:nvPr/>
      </p:nvGrpSpPr>
      <p:grpSpPr>
        <a:xfrm>
          <a:off x="0" y="0"/>
          <a:ext cx="0" cy="0"/>
          <a:chOff x="0" y="0"/>
          <a:chExt cx="0" cy="0"/>
        </a:xfrm>
      </p:grpSpPr>
      <p:sp>
        <p:nvSpPr>
          <p:cNvPr id="5235" name="Google Shape;5235;p10"/>
          <p:cNvSpPr txBox="1"/>
          <p:nvPr>
            <p:ph type="title"/>
          </p:nvPr>
        </p:nvSpPr>
        <p:spPr>
          <a:xfrm>
            <a:off x="720000" y="1611600"/>
            <a:ext cx="2377500" cy="1920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45700">
            <a:noAutofit/>
          </a:bodyPr>
          <a:lstStyle>
            <a:lvl1pPr lvl="0" rtl="0" algn="ctr">
              <a:spcBef>
                <a:spcPts val="0"/>
              </a:spcBef>
              <a:spcAft>
                <a:spcPts val="0"/>
              </a:spcAft>
              <a:buSzPts val="2500"/>
              <a:buNone/>
              <a:defRPr/>
            </a:lvl1pPr>
            <a:lvl2pPr lvl="1" rtl="0" algn="ctr">
              <a:spcBef>
                <a:spcPts val="0"/>
              </a:spcBef>
              <a:spcAft>
                <a:spcPts val="0"/>
              </a:spcAft>
              <a:buSzPts val="2500"/>
              <a:buNone/>
              <a:defRPr/>
            </a:lvl2pPr>
            <a:lvl3pPr lvl="2" rtl="0" algn="ctr">
              <a:spcBef>
                <a:spcPts val="0"/>
              </a:spcBef>
              <a:spcAft>
                <a:spcPts val="0"/>
              </a:spcAft>
              <a:buSzPts val="2500"/>
              <a:buNone/>
              <a:defRPr/>
            </a:lvl3pPr>
            <a:lvl4pPr lvl="3" rtl="0" algn="ctr">
              <a:spcBef>
                <a:spcPts val="0"/>
              </a:spcBef>
              <a:spcAft>
                <a:spcPts val="0"/>
              </a:spcAft>
              <a:buSzPts val="2500"/>
              <a:buNone/>
              <a:defRPr/>
            </a:lvl4pPr>
            <a:lvl5pPr lvl="4" rtl="0" algn="ctr">
              <a:spcBef>
                <a:spcPts val="0"/>
              </a:spcBef>
              <a:spcAft>
                <a:spcPts val="0"/>
              </a:spcAft>
              <a:buSzPts val="2500"/>
              <a:buNone/>
              <a:defRPr/>
            </a:lvl5pPr>
            <a:lvl6pPr lvl="5" rtl="0" algn="ctr">
              <a:spcBef>
                <a:spcPts val="0"/>
              </a:spcBef>
              <a:spcAft>
                <a:spcPts val="0"/>
              </a:spcAft>
              <a:buSzPts val="2500"/>
              <a:buNone/>
              <a:defRPr/>
            </a:lvl6pPr>
            <a:lvl7pPr lvl="6" rtl="0" algn="ctr">
              <a:spcBef>
                <a:spcPts val="0"/>
              </a:spcBef>
              <a:spcAft>
                <a:spcPts val="0"/>
              </a:spcAft>
              <a:buSzPts val="2500"/>
              <a:buNone/>
              <a:defRPr/>
            </a:lvl7pPr>
            <a:lvl8pPr lvl="7" rtl="0" algn="ctr">
              <a:spcBef>
                <a:spcPts val="0"/>
              </a:spcBef>
              <a:spcAft>
                <a:spcPts val="0"/>
              </a:spcAft>
              <a:buSzPts val="2500"/>
              <a:buNone/>
              <a:defRPr/>
            </a:lvl8pPr>
            <a:lvl9pPr lvl="8" rtl="0" algn="ctr">
              <a:spcBef>
                <a:spcPts val="0"/>
              </a:spcBef>
              <a:spcAft>
                <a:spcPts val="0"/>
              </a:spcAft>
              <a:buSzPts val="2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34" Type="http://schemas.openxmlformats.org/officeDocument/2006/relationships/theme" Target="../theme/theme1.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425514"/>
            <a:ext cx="7704000" cy="457200"/>
          </a:xfrm>
          <a:prstGeom prst="rect">
            <a:avLst/>
          </a:prstGeom>
          <a:noFill/>
          <a:ln>
            <a:noFill/>
          </a:ln>
        </p:spPr>
        <p:txBody>
          <a:bodyPr anchorCtr="0" anchor="t" bIns="91425" lIns="91425" spcFirstLastPara="1" rIns="91425" wrap="square" tIns="45700">
            <a:noAutofit/>
          </a:bodyPr>
          <a:lstStyle>
            <a:lvl1pPr lvl="0"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1pPr>
            <a:lvl2pPr lvl="1"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2pPr>
            <a:lvl3pPr lvl="2"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3pPr>
            <a:lvl4pPr lvl="3"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4pPr>
            <a:lvl5pPr lvl="4"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5pPr>
            <a:lvl6pPr lvl="5"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6pPr>
            <a:lvl7pPr lvl="6"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7pPr>
            <a:lvl8pPr lvl="7"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8pPr>
            <a:lvl9pPr lvl="8"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9pPr>
          </a:lstStyle>
          <a:p/>
        </p:txBody>
      </p:sp>
      <p:sp>
        <p:nvSpPr>
          <p:cNvPr id="7" name="Google Shape;7;p1"/>
          <p:cNvSpPr txBox="1"/>
          <p:nvPr>
            <p:ph idx="1" type="body"/>
          </p:nvPr>
        </p:nvSpPr>
        <p:spPr>
          <a:xfrm>
            <a:off x="720000" y="1152475"/>
            <a:ext cx="77040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Abel"/>
              <a:buChar char="●"/>
              <a:defRPr>
                <a:solidFill>
                  <a:schemeClr val="dk1"/>
                </a:solidFill>
                <a:latin typeface="Abel"/>
                <a:ea typeface="Abel"/>
                <a:cs typeface="Abel"/>
                <a:sym typeface="Abel"/>
              </a:defRPr>
            </a:lvl1pPr>
            <a:lvl2pPr indent="-317500" lvl="1" marL="9144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2pPr>
            <a:lvl3pPr indent="-317500" lvl="2" marL="13716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3pPr>
            <a:lvl4pPr indent="-317500" lvl="3" marL="18288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4pPr>
            <a:lvl5pPr indent="-317500" lvl="4" marL="22860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5pPr>
            <a:lvl6pPr indent="-317500" lvl="5" marL="27432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6pPr>
            <a:lvl7pPr indent="-317500" lvl="6" marL="32004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7pPr>
            <a:lvl8pPr indent="-317500" lvl="7" marL="36576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8pPr>
            <a:lvl9pPr indent="-317500" lvl="8" marL="4114800">
              <a:lnSpc>
                <a:spcPct val="100000"/>
              </a:lnSpc>
              <a:spcBef>
                <a:spcPts val="1600"/>
              </a:spcBef>
              <a:spcAft>
                <a:spcPts val="1600"/>
              </a:spcAft>
              <a:buClr>
                <a:schemeClr val="dk1"/>
              </a:buClr>
              <a:buSzPts val="1400"/>
              <a:buFont typeface="Abel"/>
              <a:buChar char="■"/>
              <a:defRPr>
                <a:solidFill>
                  <a:schemeClr val="dk1"/>
                </a:solidFill>
                <a:latin typeface="Abel"/>
                <a:ea typeface="Abel"/>
                <a:cs typeface="Abel"/>
                <a:sym typeface="Abel"/>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 Id="rId3" Type="http://schemas.openxmlformats.org/officeDocument/2006/relationships/image" Target="../media/image1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 Id="rId3" Type="http://schemas.openxmlformats.org/officeDocument/2006/relationships/image" Target="../media/image13.png"/><Relationship Id="rId4" Type="http://schemas.openxmlformats.org/officeDocument/2006/relationships/image" Target="../media/image12.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xml"/><Relationship Id="rId3" Type="http://schemas.openxmlformats.org/officeDocument/2006/relationships/image" Target="../media/image11.png"/><Relationship Id="rId4" Type="http://schemas.openxmlformats.org/officeDocument/2006/relationships/image" Target="../media/image10.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xml"/><Relationship Id="rId3" Type="http://schemas.openxmlformats.org/officeDocument/2006/relationships/image" Target="../media/image16.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xml"/><Relationship Id="rId3" Type="http://schemas.openxmlformats.org/officeDocument/2006/relationships/image" Target="../media/image17.png"/><Relationship Id="rId4" Type="http://schemas.openxmlformats.org/officeDocument/2006/relationships/image" Target="../media/image4.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xml"/><Relationship Id="rId3" Type="http://schemas.openxmlformats.org/officeDocument/2006/relationships/image" Target="../media/image14.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xml"/><Relationship Id="rId3" Type="http://schemas.openxmlformats.org/officeDocument/2006/relationships/image" Target="../media/image9.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0.xml"/><Relationship Id="rId3" Type="http://schemas.openxmlformats.org/officeDocument/2006/relationships/image" Target="../media/image5.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 Id="rId3" Type="http://schemas.openxmlformats.org/officeDocument/2006/relationships/image" Target="../media/image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 Id="rId3" Type="http://schemas.openxmlformats.org/officeDocument/2006/relationships/image" Target="../media/image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15.png"/><Relationship Id="rId4" Type="http://schemas.openxmlformats.org/officeDocument/2006/relationships/image" Target="../media/image2.png"/><Relationship Id="rId5" Type="http://schemas.openxmlformats.org/officeDocument/2006/relationships/image" Target="../media/image6.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02" name="Shape 14502"/>
        <p:cNvGrpSpPr/>
        <p:nvPr/>
      </p:nvGrpSpPr>
      <p:grpSpPr>
        <a:xfrm>
          <a:off x="0" y="0"/>
          <a:ext cx="0" cy="0"/>
          <a:chOff x="0" y="0"/>
          <a:chExt cx="0" cy="0"/>
        </a:xfrm>
      </p:grpSpPr>
      <p:sp>
        <p:nvSpPr>
          <p:cNvPr id="14503" name="Google Shape;14503;p35"/>
          <p:cNvSpPr txBox="1"/>
          <p:nvPr>
            <p:ph type="ctrTitle"/>
          </p:nvPr>
        </p:nvSpPr>
        <p:spPr>
          <a:xfrm>
            <a:off x="339125" y="1902300"/>
            <a:ext cx="8470500" cy="12558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a:solidFill>
                  <a:schemeClr val="dk1"/>
                </a:solidFill>
              </a:rPr>
              <a:t>Zygotic genome activation by the totipotency pioneer factor Nr5a2</a:t>
            </a:r>
            <a:endParaRPr>
              <a:solidFill>
                <a:schemeClr val="accent6"/>
              </a:solidFill>
            </a:endParaRPr>
          </a:p>
        </p:txBody>
      </p:sp>
      <p:sp>
        <p:nvSpPr>
          <p:cNvPr id="14504" name="Google Shape;14504;p35"/>
          <p:cNvSpPr txBox="1"/>
          <p:nvPr>
            <p:ph idx="1" type="subTitle"/>
          </p:nvPr>
        </p:nvSpPr>
        <p:spPr>
          <a:xfrm>
            <a:off x="2471850" y="3158100"/>
            <a:ext cx="4200300" cy="4095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109725" lIns="91425" spcFirstLastPara="1" rIns="91425" wrap="square" tIns="91425">
            <a:noAutofit/>
          </a:bodyPr>
          <a:lstStyle/>
          <a:p>
            <a:pPr indent="0" lvl="0" marL="0" rtl="0" algn="ctr">
              <a:spcBef>
                <a:spcPts val="0"/>
              </a:spcBef>
              <a:spcAft>
                <a:spcPts val="0"/>
              </a:spcAft>
              <a:buNone/>
            </a:pPr>
            <a:r>
              <a:rPr lang="en"/>
              <a:t>Presented by Nivedha Srinivasan</a:t>
            </a:r>
            <a:endParaRPr>
              <a:solidFill>
                <a:schemeClr val="dk1"/>
              </a:solidFill>
            </a:endParaRPr>
          </a:p>
        </p:txBody>
      </p:sp>
      <p:grpSp>
        <p:nvGrpSpPr>
          <p:cNvPr id="14505" name="Google Shape;14505;p35"/>
          <p:cNvGrpSpPr/>
          <p:nvPr/>
        </p:nvGrpSpPr>
        <p:grpSpPr>
          <a:xfrm rot="10800000">
            <a:off x="8281862" y="233596"/>
            <a:ext cx="680167" cy="621792"/>
            <a:chOff x="6804466" y="-316297"/>
            <a:chExt cx="680167" cy="621792"/>
          </a:xfrm>
        </p:grpSpPr>
        <p:cxnSp>
          <p:nvCxnSpPr>
            <p:cNvPr id="14506" name="Google Shape;14506;p35"/>
            <p:cNvCxnSpPr>
              <a:stCxn id="14507" idx="5"/>
              <a:endCxn id="14508" idx="1"/>
            </p:cNvCxnSpPr>
            <p:nvPr/>
          </p:nvCxnSpPr>
          <p:spPr>
            <a:xfrm>
              <a:off x="6966929" y="-100831"/>
              <a:ext cx="123000" cy="185100"/>
            </a:xfrm>
            <a:prstGeom prst="straightConnector1">
              <a:avLst/>
            </a:prstGeom>
            <a:noFill/>
            <a:ln cap="flat" cmpd="sng" w="19050">
              <a:solidFill>
                <a:schemeClr val="dk1"/>
              </a:solidFill>
              <a:prstDash val="solid"/>
              <a:round/>
              <a:headEnd len="med" w="med" type="none"/>
              <a:tailEnd len="med" w="med" type="none"/>
            </a:ln>
          </p:spPr>
        </p:cxnSp>
        <p:cxnSp>
          <p:nvCxnSpPr>
            <p:cNvPr id="14509" name="Google Shape;14509;p35"/>
            <p:cNvCxnSpPr>
              <a:stCxn id="14510" idx="6"/>
              <a:endCxn id="14511" idx="2"/>
            </p:cNvCxnSpPr>
            <p:nvPr/>
          </p:nvCxnSpPr>
          <p:spPr>
            <a:xfrm>
              <a:off x="7184439" y="156868"/>
              <a:ext cx="174000" cy="52200"/>
            </a:xfrm>
            <a:prstGeom prst="straightConnector1">
              <a:avLst/>
            </a:prstGeom>
            <a:noFill/>
            <a:ln cap="flat" cmpd="sng" w="19050">
              <a:solidFill>
                <a:schemeClr val="dk1"/>
              </a:solidFill>
              <a:prstDash val="solid"/>
              <a:round/>
              <a:headEnd len="med" w="med" type="none"/>
              <a:tailEnd len="med" w="med" type="none"/>
            </a:ln>
          </p:spPr>
        </p:cxnSp>
        <p:grpSp>
          <p:nvGrpSpPr>
            <p:cNvPr id="14512" name="Google Shape;14512;p35"/>
            <p:cNvGrpSpPr/>
            <p:nvPr/>
          </p:nvGrpSpPr>
          <p:grpSpPr>
            <a:xfrm>
              <a:off x="6804466" y="-316297"/>
              <a:ext cx="252434" cy="252434"/>
              <a:chOff x="6804466" y="-316297"/>
              <a:chExt cx="252434" cy="252434"/>
            </a:xfrm>
          </p:grpSpPr>
          <p:sp>
            <p:nvSpPr>
              <p:cNvPr id="14507" name="Google Shape;14507;p35"/>
              <p:cNvSpPr/>
              <p:nvPr/>
            </p:nvSpPr>
            <p:spPr>
              <a:xfrm rot="1373782">
                <a:off x="6834354" y="-286409"/>
                <a:ext cx="192657" cy="192657"/>
              </a:xfrm>
              <a:prstGeom prst="ellipse">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35"/>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4" name="Google Shape;14514;p35"/>
            <p:cNvGrpSpPr/>
            <p:nvPr/>
          </p:nvGrpSpPr>
          <p:grpSpPr>
            <a:xfrm>
              <a:off x="7291941" y="112804"/>
              <a:ext cx="192691" cy="192691"/>
              <a:chOff x="7291941" y="112804"/>
              <a:chExt cx="192691" cy="192691"/>
            </a:xfrm>
          </p:grpSpPr>
          <p:sp>
            <p:nvSpPr>
              <p:cNvPr id="14515" name="Google Shape;14515;p35"/>
              <p:cNvSpPr/>
              <p:nvPr/>
            </p:nvSpPr>
            <p:spPr>
              <a:xfrm>
                <a:off x="7291941" y="112804"/>
                <a:ext cx="192691" cy="192691"/>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35"/>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7" name="Google Shape;14517;p35"/>
            <p:cNvGrpSpPr/>
            <p:nvPr/>
          </p:nvGrpSpPr>
          <p:grpSpPr>
            <a:xfrm>
              <a:off x="6969033" y="-17269"/>
              <a:ext cx="259696" cy="259696"/>
              <a:chOff x="6969033" y="-17269"/>
              <a:chExt cx="259696" cy="259696"/>
            </a:xfrm>
          </p:grpSpPr>
          <p:sp>
            <p:nvSpPr>
              <p:cNvPr id="14510" name="Google Shape;14510;p35"/>
              <p:cNvSpPr/>
              <p:nvPr/>
            </p:nvSpPr>
            <p:spPr>
              <a:xfrm rot="1642122">
                <a:off x="7002539" y="16236"/>
                <a:ext cx="192684" cy="192684"/>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35"/>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19" name="Google Shape;14519;p35"/>
          <p:cNvGrpSpPr/>
          <p:nvPr/>
        </p:nvGrpSpPr>
        <p:grpSpPr>
          <a:xfrm>
            <a:off x="339129" y="309806"/>
            <a:ext cx="1348426" cy="1070861"/>
            <a:chOff x="343354" y="291781"/>
            <a:chExt cx="1348426" cy="1070861"/>
          </a:xfrm>
        </p:grpSpPr>
        <p:cxnSp>
          <p:nvCxnSpPr>
            <p:cNvPr id="14520" name="Google Shape;14520;p35"/>
            <p:cNvCxnSpPr/>
            <p:nvPr/>
          </p:nvCxnSpPr>
          <p:spPr>
            <a:xfrm flipH="1">
              <a:off x="564642" y="847623"/>
              <a:ext cx="477900" cy="99600"/>
            </a:xfrm>
            <a:prstGeom prst="straightConnector1">
              <a:avLst/>
            </a:prstGeom>
            <a:noFill/>
            <a:ln cap="flat" cmpd="sng" w="19050">
              <a:solidFill>
                <a:schemeClr val="dk1"/>
              </a:solidFill>
              <a:prstDash val="solid"/>
              <a:round/>
              <a:headEnd len="med" w="med" type="none"/>
              <a:tailEnd len="med" w="med" type="none"/>
            </a:ln>
          </p:spPr>
        </p:cxnSp>
        <p:cxnSp>
          <p:nvCxnSpPr>
            <p:cNvPr id="14521" name="Google Shape;14521;p35"/>
            <p:cNvCxnSpPr>
              <a:stCxn id="14522" idx="6"/>
              <a:endCxn id="14523" idx="2"/>
            </p:cNvCxnSpPr>
            <p:nvPr/>
          </p:nvCxnSpPr>
          <p:spPr>
            <a:xfrm flipH="1">
              <a:off x="439781" y="1041798"/>
              <a:ext cx="52200" cy="174000"/>
            </a:xfrm>
            <a:prstGeom prst="straightConnector1">
              <a:avLst/>
            </a:prstGeom>
            <a:noFill/>
            <a:ln cap="flat" cmpd="sng" w="19050">
              <a:solidFill>
                <a:schemeClr val="dk1"/>
              </a:solidFill>
              <a:prstDash val="solid"/>
              <a:round/>
              <a:headEnd len="med" w="med" type="none"/>
              <a:tailEnd len="med" w="med" type="none"/>
            </a:ln>
          </p:spPr>
        </p:cxnSp>
        <p:grpSp>
          <p:nvGrpSpPr>
            <p:cNvPr id="14524" name="Google Shape;14524;p35"/>
            <p:cNvGrpSpPr/>
            <p:nvPr/>
          </p:nvGrpSpPr>
          <p:grpSpPr>
            <a:xfrm rot="5400000">
              <a:off x="752993" y="639922"/>
              <a:ext cx="530363" cy="530363"/>
              <a:chOff x="6804466" y="-316297"/>
              <a:chExt cx="252434" cy="252434"/>
            </a:xfrm>
          </p:grpSpPr>
          <p:sp>
            <p:nvSpPr>
              <p:cNvPr id="14525" name="Google Shape;14525;p35"/>
              <p:cNvSpPr/>
              <p:nvPr/>
            </p:nvSpPr>
            <p:spPr>
              <a:xfrm rot="1373782">
                <a:off x="6834354" y="-286409"/>
                <a:ext cx="192657" cy="192657"/>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35"/>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7" name="Google Shape;14527;p35"/>
            <p:cNvGrpSpPr/>
            <p:nvPr/>
          </p:nvGrpSpPr>
          <p:grpSpPr>
            <a:xfrm rot="5400000">
              <a:off x="343354" y="1149300"/>
              <a:ext cx="192691" cy="192691"/>
              <a:chOff x="7291941" y="112804"/>
              <a:chExt cx="192691" cy="192691"/>
            </a:xfrm>
          </p:grpSpPr>
          <p:sp>
            <p:nvSpPr>
              <p:cNvPr id="14528" name="Google Shape;14528;p35"/>
              <p:cNvSpPr/>
              <p:nvPr/>
            </p:nvSpPr>
            <p:spPr>
              <a:xfrm>
                <a:off x="7291941" y="112804"/>
                <a:ext cx="192691" cy="192691"/>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35"/>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0" name="Google Shape;14530;p35"/>
            <p:cNvGrpSpPr/>
            <p:nvPr/>
          </p:nvGrpSpPr>
          <p:grpSpPr>
            <a:xfrm rot="5400000">
              <a:off x="406422" y="826392"/>
              <a:ext cx="259696" cy="259696"/>
              <a:chOff x="6969033" y="-17269"/>
              <a:chExt cx="259696" cy="259696"/>
            </a:xfrm>
          </p:grpSpPr>
          <p:sp>
            <p:nvSpPr>
              <p:cNvPr id="14522" name="Google Shape;14522;p35"/>
              <p:cNvSpPr/>
              <p:nvPr/>
            </p:nvSpPr>
            <p:spPr>
              <a:xfrm rot="1642122">
                <a:off x="7002539" y="16236"/>
                <a:ext cx="192684" cy="192684"/>
              </a:xfrm>
              <a:prstGeom prst="ellipse">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35"/>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solidFill>
                <a:schemeClr val="accent4"/>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2" name="Google Shape;14532;p35"/>
            <p:cNvGrpSpPr/>
            <p:nvPr/>
          </p:nvGrpSpPr>
          <p:grpSpPr>
            <a:xfrm rot="5400000">
              <a:off x="1326029" y="996891"/>
              <a:ext cx="365751" cy="365751"/>
              <a:chOff x="6804466" y="-316297"/>
              <a:chExt cx="252434" cy="252434"/>
            </a:xfrm>
          </p:grpSpPr>
          <p:sp>
            <p:nvSpPr>
              <p:cNvPr id="14533" name="Google Shape;14533;p35"/>
              <p:cNvSpPr/>
              <p:nvPr/>
            </p:nvSpPr>
            <p:spPr>
              <a:xfrm rot="1373782">
                <a:off x="6834354" y="-286409"/>
                <a:ext cx="192657" cy="192657"/>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35"/>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535" name="Google Shape;14535;p35"/>
            <p:cNvCxnSpPr>
              <a:stCxn id="14525" idx="0"/>
              <a:endCxn id="14533" idx="4"/>
            </p:cNvCxnSpPr>
            <p:nvPr/>
          </p:nvCxnSpPr>
          <p:spPr>
            <a:xfrm>
              <a:off x="1204615" y="983845"/>
              <a:ext cx="175800" cy="141600"/>
            </a:xfrm>
            <a:prstGeom prst="straightConnector1">
              <a:avLst/>
            </a:prstGeom>
            <a:noFill/>
            <a:ln cap="flat" cmpd="sng" w="19050">
              <a:solidFill>
                <a:schemeClr val="dk1"/>
              </a:solidFill>
              <a:prstDash val="solid"/>
              <a:round/>
              <a:headEnd len="med" w="med" type="none"/>
              <a:tailEnd len="med" w="med" type="none"/>
            </a:ln>
          </p:spPr>
        </p:cxnSp>
        <p:grpSp>
          <p:nvGrpSpPr>
            <p:cNvPr id="14536" name="Google Shape;14536;p35"/>
            <p:cNvGrpSpPr/>
            <p:nvPr/>
          </p:nvGrpSpPr>
          <p:grpSpPr>
            <a:xfrm rot="5400000">
              <a:off x="1055710" y="291781"/>
              <a:ext cx="274320" cy="274320"/>
              <a:chOff x="6804466" y="-316297"/>
              <a:chExt cx="252434" cy="252434"/>
            </a:xfrm>
          </p:grpSpPr>
          <p:sp>
            <p:nvSpPr>
              <p:cNvPr id="14537" name="Google Shape;14537;p35"/>
              <p:cNvSpPr/>
              <p:nvPr/>
            </p:nvSpPr>
            <p:spPr>
              <a:xfrm rot="1373782">
                <a:off x="6834354" y="-286409"/>
                <a:ext cx="192657" cy="192657"/>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35"/>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l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539" name="Google Shape;14539;p35"/>
            <p:cNvCxnSpPr>
              <a:stCxn id="14525" idx="2"/>
              <a:endCxn id="14537" idx="6"/>
            </p:cNvCxnSpPr>
            <p:nvPr/>
          </p:nvCxnSpPr>
          <p:spPr>
            <a:xfrm flipH="1" rot="10800000">
              <a:off x="1096916" y="525464"/>
              <a:ext cx="55200" cy="193200"/>
            </a:xfrm>
            <a:prstGeom prst="straightConnector1">
              <a:avLst/>
            </a:prstGeom>
            <a:noFill/>
            <a:ln cap="flat" cmpd="sng" w="19050">
              <a:solidFill>
                <a:schemeClr val="dk1"/>
              </a:solidFill>
              <a:prstDash val="solid"/>
              <a:round/>
              <a:headEnd len="med" w="med" type="none"/>
              <a:tailEnd len="med" w="med" type="none"/>
            </a:ln>
          </p:spPr>
        </p:cxnSp>
      </p:grpSp>
      <p:grpSp>
        <p:nvGrpSpPr>
          <p:cNvPr id="14540" name="Google Shape;14540;p35"/>
          <p:cNvGrpSpPr/>
          <p:nvPr/>
        </p:nvGrpSpPr>
        <p:grpSpPr>
          <a:xfrm rot="1800044">
            <a:off x="530588" y="3994978"/>
            <a:ext cx="680152" cy="621778"/>
            <a:chOff x="6804466" y="-316297"/>
            <a:chExt cx="680167" cy="621792"/>
          </a:xfrm>
        </p:grpSpPr>
        <p:cxnSp>
          <p:nvCxnSpPr>
            <p:cNvPr id="14541" name="Google Shape;14541;p35"/>
            <p:cNvCxnSpPr>
              <a:stCxn id="14542" idx="5"/>
              <a:endCxn id="14543" idx="1"/>
            </p:cNvCxnSpPr>
            <p:nvPr/>
          </p:nvCxnSpPr>
          <p:spPr>
            <a:xfrm rot="-1793934">
              <a:off x="7021508" y="-119170"/>
              <a:ext cx="13842" cy="221777"/>
            </a:xfrm>
            <a:prstGeom prst="straightConnector1">
              <a:avLst/>
            </a:prstGeom>
            <a:noFill/>
            <a:ln cap="flat" cmpd="sng" w="19050">
              <a:solidFill>
                <a:schemeClr val="dk1"/>
              </a:solidFill>
              <a:prstDash val="solid"/>
              <a:round/>
              <a:headEnd len="med" w="med" type="none"/>
              <a:tailEnd len="med" w="med" type="none"/>
            </a:ln>
          </p:spPr>
        </p:cxnSp>
        <p:cxnSp>
          <p:nvCxnSpPr>
            <p:cNvPr id="14544" name="Google Shape;14544;p35"/>
            <p:cNvCxnSpPr>
              <a:stCxn id="14545" idx="6"/>
              <a:endCxn id="14546" idx="2"/>
            </p:cNvCxnSpPr>
            <p:nvPr/>
          </p:nvCxnSpPr>
          <p:spPr>
            <a:xfrm rot="-1801102">
              <a:off x="7209223" y="116770"/>
              <a:ext cx="124731" cy="132397"/>
            </a:xfrm>
            <a:prstGeom prst="straightConnector1">
              <a:avLst/>
            </a:prstGeom>
            <a:noFill/>
            <a:ln cap="flat" cmpd="sng" w="19050">
              <a:solidFill>
                <a:schemeClr val="dk1"/>
              </a:solidFill>
              <a:prstDash val="solid"/>
              <a:round/>
              <a:headEnd len="med" w="med" type="none"/>
              <a:tailEnd len="med" w="med" type="none"/>
            </a:ln>
          </p:spPr>
        </p:cxnSp>
        <p:grpSp>
          <p:nvGrpSpPr>
            <p:cNvPr id="14547" name="Google Shape;14547;p35"/>
            <p:cNvGrpSpPr/>
            <p:nvPr/>
          </p:nvGrpSpPr>
          <p:grpSpPr>
            <a:xfrm>
              <a:off x="6804466" y="-316297"/>
              <a:ext cx="252434" cy="252434"/>
              <a:chOff x="6804466" y="-316297"/>
              <a:chExt cx="252434" cy="252434"/>
            </a:xfrm>
          </p:grpSpPr>
          <p:sp>
            <p:nvSpPr>
              <p:cNvPr id="14542" name="Google Shape;14542;p35"/>
              <p:cNvSpPr/>
              <p:nvPr/>
            </p:nvSpPr>
            <p:spPr>
              <a:xfrm rot="1373782">
                <a:off x="6834354" y="-286409"/>
                <a:ext cx="192657" cy="192657"/>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35"/>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9" name="Google Shape;14549;p35"/>
            <p:cNvGrpSpPr/>
            <p:nvPr/>
          </p:nvGrpSpPr>
          <p:grpSpPr>
            <a:xfrm>
              <a:off x="7291941" y="112804"/>
              <a:ext cx="192691" cy="192691"/>
              <a:chOff x="7291941" y="112804"/>
              <a:chExt cx="192691" cy="192691"/>
            </a:xfrm>
          </p:grpSpPr>
          <p:sp>
            <p:nvSpPr>
              <p:cNvPr id="14550" name="Google Shape;14550;p35"/>
              <p:cNvSpPr/>
              <p:nvPr/>
            </p:nvSpPr>
            <p:spPr>
              <a:xfrm>
                <a:off x="7291941" y="112804"/>
                <a:ext cx="192691" cy="192691"/>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35"/>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2" name="Google Shape;14552;p35"/>
            <p:cNvGrpSpPr/>
            <p:nvPr/>
          </p:nvGrpSpPr>
          <p:grpSpPr>
            <a:xfrm>
              <a:off x="6969033" y="-17269"/>
              <a:ext cx="259696" cy="259696"/>
              <a:chOff x="6969033" y="-17269"/>
              <a:chExt cx="259696" cy="259696"/>
            </a:xfrm>
          </p:grpSpPr>
          <p:sp>
            <p:nvSpPr>
              <p:cNvPr id="14545" name="Google Shape;14545;p35"/>
              <p:cNvSpPr/>
              <p:nvPr/>
            </p:nvSpPr>
            <p:spPr>
              <a:xfrm rot="1642122">
                <a:off x="7002539" y="16236"/>
                <a:ext cx="192684" cy="192684"/>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35"/>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54" name="Google Shape;14554;p35"/>
          <p:cNvGrpSpPr/>
          <p:nvPr/>
        </p:nvGrpSpPr>
        <p:grpSpPr>
          <a:xfrm rot="9900040">
            <a:off x="7553766" y="3886474"/>
            <a:ext cx="1348386" cy="1070829"/>
            <a:chOff x="343354" y="291781"/>
            <a:chExt cx="1348426" cy="1070861"/>
          </a:xfrm>
        </p:grpSpPr>
        <p:cxnSp>
          <p:nvCxnSpPr>
            <p:cNvPr id="14555" name="Google Shape;14555;p35"/>
            <p:cNvCxnSpPr/>
            <p:nvPr/>
          </p:nvCxnSpPr>
          <p:spPr>
            <a:xfrm flipH="1" rot="900154">
              <a:off x="585715" y="787465"/>
              <a:ext cx="435753" cy="219915"/>
            </a:xfrm>
            <a:prstGeom prst="straightConnector1">
              <a:avLst/>
            </a:prstGeom>
            <a:noFill/>
            <a:ln cap="flat" cmpd="sng" w="19050">
              <a:solidFill>
                <a:schemeClr val="dk1"/>
              </a:solidFill>
              <a:prstDash val="solid"/>
              <a:round/>
              <a:headEnd len="med" w="med" type="none"/>
              <a:tailEnd len="med" w="med" type="none"/>
            </a:ln>
          </p:spPr>
        </p:cxnSp>
        <p:cxnSp>
          <p:nvCxnSpPr>
            <p:cNvPr id="14556" name="Google Shape;14556;p35"/>
            <p:cNvCxnSpPr>
              <a:stCxn id="14557" idx="6"/>
              <a:endCxn id="14558" idx="2"/>
            </p:cNvCxnSpPr>
            <p:nvPr/>
          </p:nvCxnSpPr>
          <p:spPr>
            <a:xfrm flipH="1" rot="931447">
              <a:off x="462928" y="1037943"/>
              <a:ext cx="5604" cy="181710"/>
            </a:xfrm>
            <a:prstGeom prst="straightConnector1">
              <a:avLst/>
            </a:prstGeom>
            <a:noFill/>
            <a:ln cap="flat" cmpd="sng" w="19050">
              <a:solidFill>
                <a:schemeClr val="dk1"/>
              </a:solidFill>
              <a:prstDash val="solid"/>
              <a:round/>
              <a:headEnd len="med" w="med" type="none"/>
              <a:tailEnd len="med" w="med" type="none"/>
            </a:ln>
          </p:spPr>
        </p:cxnSp>
        <p:grpSp>
          <p:nvGrpSpPr>
            <p:cNvPr id="14559" name="Google Shape;14559;p35"/>
            <p:cNvGrpSpPr/>
            <p:nvPr/>
          </p:nvGrpSpPr>
          <p:grpSpPr>
            <a:xfrm rot="5400000">
              <a:off x="752993" y="639922"/>
              <a:ext cx="530363" cy="530363"/>
              <a:chOff x="6804466" y="-316297"/>
              <a:chExt cx="252434" cy="252434"/>
            </a:xfrm>
          </p:grpSpPr>
          <p:sp>
            <p:nvSpPr>
              <p:cNvPr id="14560" name="Google Shape;14560;p35"/>
              <p:cNvSpPr/>
              <p:nvPr/>
            </p:nvSpPr>
            <p:spPr>
              <a:xfrm rot="1373782">
                <a:off x="6834354" y="-286409"/>
                <a:ext cx="192657" cy="192657"/>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35"/>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2" name="Google Shape;14562;p35"/>
            <p:cNvGrpSpPr/>
            <p:nvPr/>
          </p:nvGrpSpPr>
          <p:grpSpPr>
            <a:xfrm rot="5400000">
              <a:off x="343354" y="1149300"/>
              <a:ext cx="192691" cy="192691"/>
              <a:chOff x="7291941" y="112804"/>
              <a:chExt cx="192691" cy="192691"/>
            </a:xfrm>
          </p:grpSpPr>
          <p:sp>
            <p:nvSpPr>
              <p:cNvPr id="14563" name="Google Shape;14563;p35"/>
              <p:cNvSpPr/>
              <p:nvPr/>
            </p:nvSpPr>
            <p:spPr>
              <a:xfrm>
                <a:off x="7291941" y="112804"/>
                <a:ext cx="192691" cy="192691"/>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35"/>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5" name="Google Shape;14565;p35"/>
            <p:cNvGrpSpPr/>
            <p:nvPr/>
          </p:nvGrpSpPr>
          <p:grpSpPr>
            <a:xfrm rot="5400000">
              <a:off x="406422" y="826392"/>
              <a:ext cx="259696" cy="259696"/>
              <a:chOff x="6969033" y="-17269"/>
              <a:chExt cx="259696" cy="259696"/>
            </a:xfrm>
          </p:grpSpPr>
          <p:sp>
            <p:nvSpPr>
              <p:cNvPr id="14557" name="Google Shape;14557;p35"/>
              <p:cNvSpPr/>
              <p:nvPr/>
            </p:nvSpPr>
            <p:spPr>
              <a:xfrm rot="1642122">
                <a:off x="7002539" y="16236"/>
                <a:ext cx="192684" cy="192684"/>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35"/>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solidFill>
                <a:schemeClr val="accent4"/>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7" name="Google Shape;14567;p35"/>
            <p:cNvGrpSpPr/>
            <p:nvPr/>
          </p:nvGrpSpPr>
          <p:grpSpPr>
            <a:xfrm rot="5400000">
              <a:off x="1326029" y="996891"/>
              <a:ext cx="365751" cy="365751"/>
              <a:chOff x="6804466" y="-316297"/>
              <a:chExt cx="252434" cy="252434"/>
            </a:xfrm>
          </p:grpSpPr>
          <p:sp>
            <p:nvSpPr>
              <p:cNvPr id="14568" name="Google Shape;14568;p35"/>
              <p:cNvSpPr/>
              <p:nvPr/>
            </p:nvSpPr>
            <p:spPr>
              <a:xfrm rot="1373782">
                <a:off x="6834354" y="-286409"/>
                <a:ext cx="192657" cy="192657"/>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35"/>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570" name="Google Shape;14570;p35"/>
            <p:cNvCxnSpPr>
              <a:stCxn id="14560" idx="0"/>
              <a:endCxn id="14568" idx="4"/>
            </p:cNvCxnSpPr>
            <p:nvPr/>
          </p:nvCxnSpPr>
          <p:spPr>
            <a:xfrm rot="900395">
              <a:off x="1189248" y="1008981"/>
              <a:ext cx="206233" cy="91329"/>
            </a:xfrm>
            <a:prstGeom prst="straightConnector1">
              <a:avLst/>
            </a:prstGeom>
            <a:noFill/>
            <a:ln cap="flat" cmpd="sng" w="19050">
              <a:solidFill>
                <a:srgbClr val="434343"/>
              </a:solidFill>
              <a:prstDash val="solid"/>
              <a:round/>
              <a:headEnd len="med" w="med" type="none"/>
              <a:tailEnd len="med" w="med" type="none"/>
            </a:ln>
          </p:spPr>
        </p:cxnSp>
        <p:grpSp>
          <p:nvGrpSpPr>
            <p:cNvPr id="14571" name="Google Shape;14571;p35"/>
            <p:cNvGrpSpPr/>
            <p:nvPr/>
          </p:nvGrpSpPr>
          <p:grpSpPr>
            <a:xfrm rot="5400000">
              <a:off x="1055710" y="291781"/>
              <a:ext cx="274320" cy="274320"/>
              <a:chOff x="6804466" y="-316297"/>
              <a:chExt cx="252434" cy="252434"/>
            </a:xfrm>
          </p:grpSpPr>
          <p:sp>
            <p:nvSpPr>
              <p:cNvPr id="14572" name="Google Shape;14572;p35"/>
              <p:cNvSpPr/>
              <p:nvPr/>
            </p:nvSpPr>
            <p:spPr>
              <a:xfrm rot="1373782">
                <a:off x="6834354" y="-286409"/>
                <a:ext cx="192657" cy="19265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35"/>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l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574" name="Google Shape;14574;p35"/>
            <p:cNvCxnSpPr>
              <a:stCxn id="14560" idx="2"/>
              <a:endCxn id="14572" idx="6"/>
            </p:cNvCxnSpPr>
            <p:nvPr/>
          </p:nvCxnSpPr>
          <p:spPr>
            <a:xfrm flipH="1" rot="-9884693">
              <a:off x="1122806" y="521604"/>
              <a:ext cx="3421" cy="200919"/>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53" name="Shape 14753"/>
        <p:cNvGrpSpPr/>
        <p:nvPr/>
      </p:nvGrpSpPr>
      <p:grpSpPr>
        <a:xfrm>
          <a:off x="0" y="0"/>
          <a:ext cx="0" cy="0"/>
          <a:chOff x="0" y="0"/>
          <a:chExt cx="0" cy="0"/>
        </a:xfrm>
      </p:grpSpPr>
      <p:sp>
        <p:nvSpPr>
          <p:cNvPr id="14754" name="Google Shape;14754;p44"/>
          <p:cNvSpPr txBox="1"/>
          <p:nvPr>
            <p:ph type="title"/>
          </p:nvPr>
        </p:nvSpPr>
        <p:spPr>
          <a:xfrm>
            <a:off x="1737300" y="1045518"/>
            <a:ext cx="5669400" cy="1371600"/>
          </a:xfrm>
          <a:prstGeom prst="rect">
            <a:avLst/>
          </a:prstGeom>
        </p:spPr>
        <p:txBody>
          <a:bodyPr anchorCtr="0" anchor="ctr" bIns="91425" lIns="91425" spcFirstLastPara="1" rIns="91425" wrap="square" tIns="45700">
            <a:noAutofit/>
          </a:bodyPr>
          <a:lstStyle/>
          <a:p>
            <a:pPr indent="0" lvl="0" marL="0" rtl="0" algn="ctr">
              <a:spcBef>
                <a:spcPts val="0"/>
              </a:spcBef>
              <a:spcAft>
                <a:spcPts val="0"/>
              </a:spcAft>
              <a:buNone/>
            </a:pPr>
            <a:r>
              <a:rPr lang="en"/>
              <a:t>03</a:t>
            </a:r>
            <a:endParaRPr/>
          </a:p>
        </p:txBody>
      </p:sp>
      <p:sp>
        <p:nvSpPr>
          <p:cNvPr id="14755" name="Google Shape;14755;p44"/>
          <p:cNvSpPr txBox="1"/>
          <p:nvPr>
            <p:ph idx="2" type="title"/>
          </p:nvPr>
        </p:nvSpPr>
        <p:spPr>
          <a:xfrm>
            <a:off x="1737300" y="2114550"/>
            <a:ext cx="5669400" cy="914400"/>
          </a:xfrm>
          <a:prstGeom prst="rect">
            <a:avLst/>
          </a:prstGeom>
        </p:spPr>
        <p:txBody>
          <a:bodyPr anchorCtr="0" anchor="ctr" bIns="91425" lIns="91425" spcFirstLastPara="1" rIns="91425" wrap="square" tIns="45700">
            <a:noAutofit/>
          </a:bodyPr>
          <a:lstStyle/>
          <a:p>
            <a:pPr indent="0" lvl="0" marL="0" rtl="0" algn="ctr">
              <a:spcBef>
                <a:spcPts val="0"/>
              </a:spcBef>
              <a:spcAft>
                <a:spcPts val="0"/>
              </a:spcAft>
              <a:buNone/>
            </a:pPr>
            <a:r>
              <a:rPr lang="en"/>
              <a:t>Procedure</a:t>
            </a:r>
            <a:endParaRPr/>
          </a:p>
        </p:txBody>
      </p:sp>
      <p:grpSp>
        <p:nvGrpSpPr>
          <p:cNvPr id="14756" name="Google Shape;14756;p44"/>
          <p:cNvGrpSpPr/>
          <p:nvPr/>
        </p:nvGrpSpPr>
        <p:grpSpPr>
          <a:xfrm rot="10800000">
            <a:off x="1090620" y="1272008"/>
            <a:ext cx="1348335" cy="1071087"/>
            <a:chOff x="343445" y="291733"/>
            <a:chExt cx="1348335" cy="1071087"/>
          </a:xfrm>
        </p:grpSpPr>
        <p:cxnSp>
          <p:nvCxnSpPr>
            <p:cNvPr id="14757" name="Google Shape;14757;p44"/>
            <p:cNvCxnSpPr/>
            <p:nvPr/>
          </p:nvCxnSpPr>
          <p:spPr>
            <a:xfrm flipH="1">
              <a:off x="564606" y="847494"/>
              <a:ext cx="477900" cy="99600"/>
            </a:xfrm>
            <a:prstGeom prst="straightConnector1">
              <a:avLst/>
            </a:prstGeom>
            <a:noFill/>
            <a:ln cap="flat" cmpd="sng" w="19050">
              <a:solidFill>
                <a:schemeClr val="dk1"/>
              </a:solidFill>
              <a:prstDash val="solid"/>
              <a:round/>
              <a:headEnd len="med" w="med" type="none"/>
              <a:tailEnd len="med" w="med" type="none"/>
            </a:ln>
          </p:spPr>
        </p:cxnSp>
        <p:cxnSp>
          <p:nvCxnSpPr>
            <p:cNvPr id="14758" name="Google Shape;14758;p44"/>
            <p:cNvCxnSpPr>
              <a:stCxn id="14759" idx="6"/>
            </p:cNvCxnSpPr>
            <p:nvPr/>
          </p:nvCxnSpPr>
          <p:spPr>
            <a:xfrm flipH="1">
              <a:off x="439918" y="1041721"/>
              <a:ext cx="52200" cy="174000"/>
            </a:xfrm>
            <a:prstGeom prst="straightConnector1">
              <a:avLst/>
            </a:prstGeom>
            <a:noFill/>
            <a:ln cap="flat" cmpd="sng" w="19050">
              <a:solidFill>
                <a:schemeClr val="dk1"/>
              </a:solidFill>
              <a:prstDash val="solid"/>
              <a:round/>
              <a:headEnd len="med" w="med" type="none"/>
              <a:tailEnd len="med" w="med" type="none"/>
            </a:ln>
          </p:spPr>
        </p:cxnSp>
        <p:grpSp>
          <p:nvGrpSpPr>
            <p:cNvPr id="14760" name="Google Shape;14760;p44"/>
            <p:cNvGrpSpPr/>
            <p:nvPr/>
          </p:nvGrpSpPr>
          <p:grpSpPr>
            <a:xfrm rot="5400000">
              <a:off x="752644" y="639830"/>
              <a:ext cx="530713" cy="530713"/>
              <a:chOff x="6804422" y="-316297"/>
              <a:chExt cx="252600" cy="252600"/>
            </a:xfrm>
          </p:grpSpPr>
          <p:sp>
            <p:nvSpPr>
              <p:cNvPr id="14761" name="Google Shape;14761;p44"/>
              <p:cNvSpPr/>
              <p:nvPr/>
            </p:nvSpPr>
            <p:spPr>
              <a:xfrm rot="1373652">
                <a:off x="6834328" y="-286390"/>
                <a:ext cx="192787" cy="192787"/>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44"/>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3" name="Google Shape;14763;p44"/>
            <p:cNvGrpSpPr/>
            <p:nvPr/>
          </p:nvGrpSpPr>
          <p:grpSpPr>
            <a:xfrm rot="5400000">
              <a:off x="343445" y="1149300"/>
              <a:ext cx="192600" cy="192600"/>
              <a:chOff x="7291941" y="112804"/>
              <a:chExt cx="192600" cy="192600"/>
            </a:xfrm>
          </p:grpSpPr>
          <p:sp>
            <p:nvSpPr>
              <p:cNvPr id="14764" name="Google Shape;14764;p44"/>
              <p:cNvSpPr/>
              <p:nvPr/>
            </p:nvSpPr>
            <p:spPr>
              <a:xfrm>
                <a:off x="7291941" y="112804"/>
                <a:ext cx="192600" cy="192600"/>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44"/>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44"/>
            <p:cNvGrpSpPr/>
            <p:nvPr/>
          </p:nvGrpSpPr>
          <p:grpSpPr>
            <a:xfrm rot="5400000">
              <a:off x="406618" y="826471"/>
              <a:ext cx="259500" cy="259500"/>
              <a:chOff x="6969112" y="-17269"/>
              <a:chExt cx="259500" cy="259500"/>
            </a:xfrm>
          </p:grpSpPr>
          <p:sp>
            <p:nvSpPr>
              <p:cNvPr id="14759" name="Google Shape;14759;p44"/>
              <p:cNvSpPr/>
              <p:nvPr/>
            </p:nvSpPr>
            <p:spPr>
              <a:xfrm rot="1641813">
                <a:off x="7002590" y="16208"/>
                <a:ext cx="192544" cy="192544"/>
              </a:xfrm>
              <a:prstGeom prst="ellipse">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44"/>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solidFill>
                <a:schemeClr val="accent4"/>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8" name="Google Shape;14768;p44"/>
            <p:cNvGrpSpPr/>
            <p:nvPr/>
          </p:nvGrpSpPr>
          <p:grpSpPr>
            <a:xfrm rot="5400000">
              <a:off x="1325788" y="996827"/>
              <a:ext cx="365992" cy="365992"/>
              <a:chOff x="6804422" y="-316297"/>
              <a:chExt cx="252600" cy="252600"/>
            </a:xfrm>
          </p:grpSpPr>
          <p:sp>
            <p:nvSpPr>
              <p:cNvPr id="14769" name="Google Shape;14769;p44"/>
              <p:cNvSpPr/>
              <p:nvPr/>
            </p:nvSpPr>
            <p:spPr>
              <a:xfrm rot="1373652">
                <a:off x="6834328" y="-286390"/>
                <a:ext cx="192787" cy="192787"/>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44"/>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771" name="Google Shape;14771;p44"/>
            <p:cNvCxnSpPr>
              <a:stCxn id="14761" idx="0"/>
              <a:endCxn id="14769" idx="4"/>
            </p:cNvCxnSpPr>
            <p:nvPr/>
          </p:nvCxnSpPr>
          <p:spPr>
            <a:xfrm>
              <a:off x="1204569" y="983974"/>
              <a:ext cx="175500" cy="141600"/>
            </a:xfrm>
            <a:prstGeom prst="straightConnector1">
              <a:avLst/>
            </a:prstGeom>
            <a:noFill/>
            <a:ln cap="flat" cmpd="sng" w="19050">
              <a:solidFill>
                <a:schemeClr val="dk1"/>
              </a:solidFill>
              <a:prstDash val="solid"/>
              <a:round/>
              <a:headEnd len="med" w="med" type="none"/>
              <a:tailEnd len="med" w="med" type="none"/>
            </a:ln>
          </p:spPr>
        </p:cxnSp>
        <p:grpSp>
          <p:nvGrpSpPr>
            <p:cNvPr id="14772" name="Google Shape;14772;p44"/>
            <p:cNvGrpSpPr/>
            <p:nvPr/>
          </p:nvGrpSpPr>
          <p:grpSpPr>
            <a:xfrm rot="5400000">
              <a:off x="1055529" y="291733"/>
              <a:ext cx="274500" cy="274500"/>
              <a:chOff x="6804422" y="-316297"/>
              <a:chExt cx="252600" cy="252600"/>
            </a:xfrm>
          </p:grpSpPr>
          <p:sp>
            <p:nvSpPr>
              <p:cNvPr id="14773" name="Google Shape;14773;p44"/>
              <p:cNvSpPr/>
              <p:nvPr/>
            </p:nvSpPr>
            <p:spPr>
              <a:xfrm rot="1373652">
                <a:off x="6834328" y="-286390"/>
                <a:ext cx="192787" cy="192787"/>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44"/>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l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775" name="Google Shape;14775;p44"/>
            <p:cNvCxnSpPr>
              <a:stCxn id="14761" idx="2"/>
              <a:endCxn id="14773" idx="6"/>
            </p:cNvCxnSpPr>
            <p:nvPr/>
          </p:nvCxnSpPr>
          <p:spPr>
            <a:xfrm flipH="1" rot="10800000">
              <a:off x="1096788" y="525417"/>
              <a:ext cx="55200" cy="193200"/>
            </a:xfrm>
            <a:prstGeom prst="straightConnector1">
              <a:avLst/>
            </a:prstGeom>
            <a:noFill/>
            <a:ln cap="flat" cmpd="sng" w="19050">
              <a:solidFill>
                <a:schemeClr val="dk1"/>
              </a:solidFill>
              <a:prstDash val="solid"/>
              <a:round/>
              <a:headEnd len="med" w="med" type="none"/>
              <a:tailEnd len="med" w="med" type="none"/>
            </a:ln>
          </p:spPr>
        </p:cxnSp>
      </p:grpSp>
      <p:grpSp>
        <p:nvGrpSpPr>
          <p:cNvPr id="14776" name="Google Shape;14776;p44"/>
          <p:cNvGrpSpPr/>
          <p:nvPr/>
        </p:nvGrpSpPr>
        <p:grpSpPr>
          <a:xfrm flipH="1" rot="9562654">
            <a:off x="7149634" y="3128960"/>
            <a:ext cx="680104" cy="621686"/>
            <a:chOff x="6804422" y="-316297"/>
            <a:chExt cx="680119" cy="621701"/>
          </a:xfrm>
        </p:grpSpPr>
        <p:cxnSp>
          <p:nvCxnSpPr>
            <p:cNvPr id="14777" name="Google Shape;14777;p44"/>
            <p:cNvCxnSpPr>
              <a:stCxn id="14778" idx="5"/>
            </p:cNvCxnSpPr>
            <p:nvPr/>
          </p:nvCxnSpPr>
          <p:spPr>
            <a:xfrm rot="-1243013">
              <a:off x="7003479" y="-116461"/>
              <a:ext cx="50035" cy="216643"/>
            </a:xfrm>
            <a:prstGeom prst="straightConnector1">
              <a:avLst/>
            </a:prstGeom>
            <a:noFill/>
            <a:ln cap="flat" cmpd="sng" w="19050">
              <a:solidFill>
                <a:schemeClr val="dk1"/>
              </a:solidFill>
              <a:prstDash val="solid"/>
              <a:round/>
              <a:headEnd len="med" w="med" type="none"/>
              <a:tailEnd len="med" w="med" type="none"/>
            </a:ln>
          </p:spPr>
        </p:cxnSp>
        <p:cxnSp>
          <p:nvCxnSpPr>
            <p:cNvPr id="14779" name="Google Shape;14779;p44"/>
            <p:cNvCxnSpPr>
              <a:stCxn id="14780" idx="6"/>
            </p:cNvCxnSpPr>
            <p:nvPr/>
          </p:nvCxnSpPr>
          <p:spPr>
            <a:xfrm rot="-1236695">
              <a:off x="7199075" y="127722"/>
              <a:ext cx="144874" cy="110218"/>
            </a:xfrm>
            <a:prstGeom prst="straightConnector1">
              <a:avLst/>
            </a:prstGeom>
            <a:noFill/>
            <a:ln cap="flat" cmpd="sng" w="19050">
              <a:solidFill>
                <a:schemeClr val="dk1"/>
              </a:solidFill>
              <a:prstDash val="solid"/>
              <a:round/>
              <a:headEnd len="med" w="med" type="none"/>
              <a:tailEnd len="med" w="med" type="none"/>
            </a:ln>
          </p:spPr>
        </p:cxnSp>
        <p:grpSp>
          <p:nvGrpSpPr>
            <p:cNvPr id="14781" name="Google Shape;14781;p44"/>
            <p:cNvGrpSpPr/>
            <p:nvPr/>
          </p:nvGrpSpPr>
          <p:grpSpPr>
            <a:xfrm>
              <a:off x="6804422" y="-316297"/>
              <a:ext cx="252600" cy="252600"/>
              <a:chOff x="6804422" y="-316297"/>
              <a:chExt cx="252600" cy="252600"/>
            </a:xfrm>
          </p:grpSpPr>
          <p:sp>
            <p:nvSpPr>
              <p:cNvPr id="14778" name="Google Shape;14778;p44"/>
              <p:cNvSpPr/>
              <p:nvPr/>
            </p:nvSpPr>
            <p:spPr>
              <a:xfrm rot="1373652">
                <a:off x="6834328" y="-286390"/>
                <a:ext cx="192787" cy="192787"/>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44"/>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3" name="Google Shape;14783;p44"/>
            <p:cNvGrpSpPr/>
            <p:nvPr/>
          </p:nvGrpSpPr>
          <p:grpSpPr>
            <a:xfrm>
              <a:off x="7291941" y="112804"/>
              <a:ext cx="192600" cy="192600"/>
              <a:chOff x="7291941" y="112804"/>
              <a:chExt cx="192600" cy="192600"/>
            </a:xfrm>
          </p:grpSpPr>
          <p:sp>
            <p:nvSpPr>
              <p:cNvPr id="14784" name="Google Shape;14784;p44"/>
              <p:cNvSpPr/>
              <p:nvPr/>
            </p:nvSpPr>
            <p:spPr>
              <a:xfrm>
                <a:off x="7291941" y="112804"/>
                <a:ext cx="192600" cy="1926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44"/>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6" name="Google Shape;14786;p44"/>
            <p:cNvGrpSpPr/>
            <p:nvPr/>
          </p:nvGrpSpPr>
          <p:grpSpPr>
            <a:xfrm>
              <a:off x="6969112" y="-17269"/>
              <a:ext cx="259500" cy="259500"/>
              <a:chOff x="6969112" y="-17269"/>
              <a:chExt cx="259500" cy="259500"/>
            </a:xfrm>
          </p:grpSpPr>
          <p:sp>
            <p:nvSpPr>
              <p:cNvPr id="14780" name="Google Shape;14780;p44"/>
              <p:cNvSpPr/>
              <p:nvPr/>
            </p:nvSpPr>
            <p:spPr>
              <a:xfrm rot="1641813">
                <a:off x="7002590" y="16208"/>
                <a:ext cx="192544" cy="192544"/>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44"/>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91" name="Shape 14791"/>
        <p:cNvGrpSpPr/>
        <p:nvPr/>
      </p:nvGrpSpPr>
      <p:grpSpPr>
        <a:xfrm>
          <a:off x="0" y="0"/>
          <a:ext cx="0" cy="0"/>
          <a:chOff x="0" y="0"/>
          <a:chExt cx="0" cy="0"/>
        </a:xfrm>
      </p:grpSpPr>
      <p:sp>
        <p:nvSpPr>
          <p:cNvPr id="14792" name="Google Shape;14792;p45"/>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Procedure </a:t>
            </a:r>
            <a:endParaRPr/>
          </a:p>
        </p:txBody>
      </p:sp>
      <p:sp>
        <p:nvSpPr>
          <p:cNvPr id="14793" name="Google Shape;14793;p45"/>
          <p:cNvSpPr txBox="1"/>
          <p:nvPr>
            <p:ph idx="1" type="body"/>
          </p:nvPr>
        </p:nvSpPr>
        <p:spPr>
          <a:xfrm>
            <a:off x="494550" y="1074400"/>
            <a:ext cx="8154900" cy="3638100"/>
          </a:xfrm>
          <a:prstGeom prst="rect">
            <a:avLst/>
          </a:prstGeom>
          <a:noFill/>
          <a:ln>
            <a:noFill/>
          </a:ln>
        </p:spPr>
        <p:txBody>
          <a:bodyPr anchorCtr="0" anchor="ctr" bIns="91425" lIns="0" spcFirstLastPara="1" rIns="457200" wrap="square" tIns="0">
            <a:noAutofit/>
          </a:bodyPr>
          <a:lstStyle/>
          <a:p>
            <a:pPr indent="0" lvl="0" marL="0" rtl="0" algn="l">
              <a:spcBef>
                <a:spcPts val="0"/>
              </a:spcBef>
              <a:spcAft>
                <a:spcPts val="0"/>
              </a:spcAft>
              <a:buNone/>
            </a:pPr>
            <a:r>
              <a:rPr lang="en" sz="1900">
                <a:solidFill>
                  <a:schemeClr val="dk1"/>
                </a:solidFill>
              </a:rPr>
              <a:t>Researchers did </a:t>
            </a:r>
            <a:r>
              <a:rPr lang="en" sz="1900">
                <a:solidFill>
                  <a:schemeClr val="dk1"/>
                </a:solidFill>
              </a:rPr>
              <a:t>experiments where:</a:t>
            </a:r>
            <a:endParaRPr sz="1900">
              <a:solidFill>
                <a:schemeClr val="dk1"/>
              </a:solidFill>
            </a:endParaRPr>
          </a:p>
          <a:p>
            <a:pPr indent="-349250" lvl="0" marL="457200" rtl="0" algn="l">
              <a:spcBef>
                <a:spcPts val="0"/>
              </a:spcBef>
              <a:spcAft>
                <a:spcPts val="0"/>
              </a:spcAft>
              <a:buClr>
                <a:schemeClr val="dk1"/>
              </a:buClr>
              <a:buSzPts val="1900"/>
              <a:buChar char="-"/>
            </a:pPr>
            <a:r>
              <a:rPr lang="en" sz="1900">
                <a:solidFill>
                  <a:schemeClr val="dk1"/>
                </a:solidFill>
              </a:rPr>
              <a:t>the receptors were knocked out - causing death around implantation </a:t>
            </a:r>
            <a:endParaRPr sz="1900">
              <a:solidFill>
                <a:schemeClr val="dk1"/>
              </a:solidFill>
            </a:endParaRPr>
          </a:p>
          <a:p>
            <a:pPr indent="-349250" lvl="0" marL="457200" rtl="0" algn="l">
              <a:spcBef>
                <a:spcPts val="0"/>
              </a:spcBef>
              <a:spcAft>
                <a:spcPts val="0"/>
              </a:spcAft>
              <a:buClr>
                <a:schemeClr val="dk1"/>
              </a:buClr>
              <a:buSzPts val="1900"/>
              <a:buChar char="-"/>
            </a:pPr>
            <a:r>
              <a:rPr lang="en" sz="1900">
                <a:solidFill>
                  <a:schemeClr val="dk1"/>
                </a:solidFill>
              </a:rPr>
              <a:t>they used SR 1848 to block Nr5a2 - both in early stages and late stages</a:t>
            </a:r>
            <a:endParaRPr sz="1900">
              <a:solidFill>
                <a:schemeClr val="dk1"/>
              </a:solidFill>
            </a:endParaRPr>
          </a:p>
          <a:p>
            <a:pPr indent="-349250" lvl="0" marL="457200" rtl="0" algn="l">
              <a:spcBef>
                <a:spcPts val="0"/>
              </a:spcBef>
              <a:spcAft>
                <a:spcPts val="0"/>
              </a:spcAft>
              <a:buClr>
                <a:schemeClr val="dk1"/>
              </a:buClr>
              <a:buSzPts val="1900"/>
              <a:buChar char="-"/>
            </a:pPr>
            <a:r>
              <a:rPr lang="en" sz="1900">
                <a:solidFill>
                  <a:schemeClr val="dk1"/>
                </a:solidFill>
              </a:rPr>
              <a:t>they used ZGA-FISH to visualize and count new ZGA transcripts in early embryos </a:t>
            </a:r>
            <a:endParaRPr sz="1900">
              <a:solidFill>
                <a:schemeClr val="dk1"/>
              </a:solidFill>
            </a:endParaRPr>
          </a:p>
          <a:p>
            <a:pPr indent="-349250" lvl="0" marL="457200" rtl="0" algn="l">
              <a:spcBef>
                <a:spcPts val="0"/>
              </a:spcBef>
              <a:spcAft>
                <a:spcPts val="0"/>
              </a:spcAft>
              <a:buClr>
                <a:schemeClr val="dk1"/>
              </a:buClr>
              <a:buSzPts val="1900"/>
              <a:buChar char="-"/>
            </a:pPr>
            <a:r>
              <a:rPr lang="en" sz="1900">
                <a:solidFill>
                  <a:schemeClr val="dk1"/>
                </a:solidFill>
              </a:rPr>
              <a:t>they treated embryos with triptolide - blocked RNA polymerase II</a:t>
            </a:r>
            <a:endParaRPr sz="1900">
              <a:solidFill>
                <a:schemeClr val="dk1"/>
              </a:solidFill>
            </a:endParaRPr>
          </a:p>
          <a:p>
            <a:pPr indent="-349250" lvl="0" marL="457200" rtl="0" algn="l">
              <a:spcBef>
                <a:spcPts val="0"/>
              </a:spcBef>
              <a:spcAft>
                <a:spcPts val="0"/>
              </a:spcAft>
              <a:buClr>
                <a:schemeClr val="dk1"/>
              </a:buClr>
              <a:buSzPts val="1900"/>
              <a:buChar char="-"/>
            </a:pPr>
            <a:r>
              <a:rPr lang="en" sz="1900">
                <a:solidFill>
                  <a:schemeClr val="dk1"/>
                </a:solidFill>
              </a:rPr>
              <a:t>they used the “Trim-Away” method to degrade protein - reduced ZGA transcripts by 43%</a:t>
            </a:r>
            <a:endParaRPr sz="1900">
              <a:solidFill>
                <a:schemeClr val="dk1"/>
              </a:solidFill>
            </a:endParaRPr>
          </a:p>
          <a:p>
            <a:pPr indent="-349250" lvl="0" marL="457200" rtl="0" algn="l">
              <a:spcBef>
                <a:spcPts val="0"/>
              </a:spcBef>
              <a:spcAft>
                <a:spcPts val="0"/>
              </a:spcAft>
              <a:buClr>
                <a:schemeClr val="dk1"/>
              </a:buClr>
              <a:buSzPts val="1900"/>
              <a:buChar char="-"/>
            </a:pPr>
            <a:r>
              <a:rPr lang="en" sz="1900">
                <a:solidFill>
                  <a:schemeClr val="dk1"/>
                </a:solidFill>
              </a:rPr>
              <a:t>they used CUT&amp;Tag on two-cell embryos - allowed them to track where Nr5a2 and other proteins attach to the genome </a:t>
            </a:r>
            <a:endParaRPr sz="1900">
              <a:solidFill>
                <a:schemeClr val="dk1"/>
              </a:solidFill>
            </a:endParaRPr>
          </a:p>
        </p:txBody>
      </p:sp>
      <p:grpSp>
        <p:nvGrpSpPr>
          <p:cNvPr id="14794" name="Google Shape;14794;p45"/>
          <p:cNvGrpSpPr/>
          <p:nvPr/>
        </p:nvGrpSpPr>
        <p:grpSpPr>
          <a:xfrm>
            <a:off x="104720" y="357140"/>
            <a:ext cx="470274" cy="548630"/>
            <a:chOff x="9873" y="1240062"/>
            <a:chExt cx="545434" cy="640998"/>
          </a:xfrm>
        </p:grpSpPr>
        <p:cxnSp>
          <p:nvCxnSpPr>
            <p:cNvPr id="14795" name="Google Shape;14795;p45"/>
            <p:cNvCxnSpPr>
              <a:stCxn id="14796" idx="6"/>
              <a:endCxn id="14797"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798" name="Google Shape;14798;p45"/>
            <p:cNvGrpSpPr/>
            <p:nvPr/>
          </p:nvGrpSpPr>
          <p:grpSpPr>
            <a:xfrm rot="10800000">
              <a:off x="9873" y="1628460"/>
              <a:ext cx="252600" cy="252600"/>
              <a:chOff x="6804422" y="-316297"/>
              <a:chExt cx="252600" cy="252600"/>
            </a:xfrm>
          </p:grpSpPr>
          <p:sp>
            <p:nvSpPr>
              <p:cNvPr id="14799" name="Google Shape;14799;p45"/>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45"/>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1" name="Google Shape;14801;p45"/>
            <p:cNvGrpSpPr/>
            <p:nvPr/>
          </p:nvGrpSpPr>
          <p:grpSpPr>
            <a:xfrm rot="10800000">
              <a:off x="39879" y="1240062"/>
              <a:ext cx="192600" cy="192600"/>
              <a:chOff x="7291941" y="112804"/>
              <a:chExt cx="192600" cy="192600"/>
            </a:xfrm>
          </p:grpSpPr>
          <p:sp>
            <p:nvSpPr>
              <p:cNvPr id="14797" name="Google Shape;14797;p45"/>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45"/>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3" name="Google Shape;14803;p45"/>
            <p:cNvGrpSpPr/>
            <p:nvPr/>
          </p:nvGrpSpPr>
          <p:grpSpPr>
            <a:xfrm rot="10800000">
              <a:off x="295808" y="1422120"/>
              <a:ext cx="259500" cy="259500"/>
              <a:chOff x="6969112" y="-17269"/>
              <a:chExt cx="259500" cy="259500"/>
            </a:xfrm>
          </p:grpSpPr>
          <p:sp>
            <p:nvSpPr>
              <p:cNvPr id="14796" name="Google Shape;14796;p45"/>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45"/>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805" name="Google Shape;14805;p45"/>
            <p:cNvCxnSpPr>
              <a:stCxn id="14799" idx="3"/>
              <a:endCxn id="14796"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09" name="Shape 14809"/>
        <p:cNvGrpSpPr/>
        <p:nvPr/>
      </p:nvGrpSpPr>
      <p:grpSpPr>
        <a:xfrm>
          <a:off x="0" y="0"/>
          <a:ext cx="0" cy="0"/>
          <a:chOff x="0" y="0"/>
          <a:chExt cx="0" cy="0"/>
        </a:xfrm>
      </p:grpSpPr>
      <p:sp>
        <p:nvSpPr>
          <p:cNvPr id="14810" name="Google Shape;14810;p46"/>
          <p:cNvSpPr txBox="1"/>
          <p:nvPr>
            <p:ph idx="2" type="title"/>
          </p:nvPr>
        </p:nvSpPr>
        <p:spPr>
          <a:xfrm>
            <a:off x="1116223" y="916550"/>
            <a:ext cx="3332700" cy="1390800"/>
          </a:xfrm>
          <a:prstGeom prst="rect">
            <a:avLst/>
          </a:prstGeom>
        </p:spPr>
        <p:txBody>
          <a:bodyPr anchorCtr="0" anchor="ctr" bIns="182875" lIns="0" spcFirstLastPara="1" rIns="0" wrap="square" tIns="0">
            <a:noAutofit/>
          </a:bodyPr>
          <a:lstStyle/>
          <a:p>
            <a:pPr indent="0" lvl="0" marL="0" rtl="0" algn="l">
              <a:spcBef>
                <a:spcPts val="0"/>
              </a:spcBef>
              <a:spcAft>
                <a:spcPts val="0"/>
              </a:spcAft>
              <a:buNone/>
            </a:pPr>
            <a:r>
              <a:rPr lang="en"/>
              <a:t>04</a:t>
            </a:r>
            <a:endParaRPr/>
          </a:p>
        </p:txBody>
      </p:sp>
      <p:sp>
        <p:nvSpPr>
          <p:cNvPr id="14811" name="Google Shape;14811;p46"/>
          <p:cNvSpPr txBox="1"/>
          <p:nvPr>
            <p:ph type="title"/>
          </p:nvPr>
        </p:nvSpPr>
        <p:spPr>
          <a:xfrm>
            <a:off x="1737450" y="2114550"/>
            <a:ext cx="5669100" cy="914400"/>
          </a:xfrm>
          <a:prstGeom prst="rect">
            <a:avLst/>
          </a:prstGeom>
        </p:spPr>
        <p:txBody>
          <a:bodyPr anchorCtr="0" anchor="ctr" bIns="91425" lIns="91425" spcFirstLastPara="1" rIns="91425" wrap="square" tIns="45700">
            <a:noAutofit/>
          </a:bodyPr>
          <a:lstStyle/>
          <a:p>
            <a:pPr indent="0" lvl="0" marL="0" rtl="0" algn="ctr">
              <a:spcBef>
                <a:spcPts val="0"/>
              </a:spcBef>
              <a:spcAft>
                <a:spcPts val="0"/>
              </a:spcAft>
              <a:buNone/>
            </a:pPr>
            <a:r>
              <a:rPr lang="en"/>
              <a:t>Results</a:t>
            </a:r>
            <a:endParaRPr/>
          </a:p>
        </p:txBody>
      </p:sp>
      <p:grpSp>
        <p:nvGrpSpPr>
          <p:cNvPr id="14812" name="Google Shape;14812;p46"/>
          <p:cNvGrpSpPr/>
          <p:nvPr/>
        </p:nvGrpSpPr>
        <p:grpSpPr>
          <a:xfrm>
            <a:off x="1087320" y="2625458"/>
            <a:ext cx="1348335" cy="1071087"/>
            <a:chOff x="343445" y="291733"/>
            <a:chExt cx="1348335" cy="1071087"/>
          </a:xfrm>
        </p:grpSpPr>
        <p:cxnSp>
          <p:nvCxnSpPr>
            <p:cNvPr id="14813" name="Google Shape;14813;p46"/>
            <p:cNvCxnSpPr/>
            <p:nvPr/>
          </p:nvCxnSpPr>
          <p:spPr>
            <a:xfrm flipH="1">
              <a:off x="564606" y="847494"/>
              <a:ext cx="477900" cy="99600"/>
            </a:xfrm>
            <a:prstGeom prst="straightConnector1">
              <a:avLst/>
            </a:prstGeom>
            <a:noFill/>
            <a:ln cap="flat" cmpd="sng" w="19050">
              <a:solidFill>
                <a:schemeClr val="dk1"/>
              </a:solidFill>
              <a:prstDash val="solid"/>
              <a:round/>
              <a:headEnd len="med" w="med" type="none"/>
              <a:tailEnd len="med" w="med" type="none"/>
            </a:ln>
          </p:spPr>
        </p:cxnSp>
        <p:cxnSp>
          <p:nvCxnSpPr>
            <p:cNvPr id="14814" name="Google Shape;14814;p46"/>
            <p:cNvCxnSpPr>
              <a:stCxn id="14815" idx="6"/>
            </p:cNvCxnSpPr>
            <p:nvPr/>
          </p:nvCxnSpPr>
          <p:spPr>
            <a:xfrm flipH="1">
              <a:off x="439918" y="1041721"/>
              <a:ext cx="52200" cy="174000"/>
            </a:xfrm>
            <a:prstGeom prst="straightConnector1">
              <a:avLst/>
            </a:prstGeom>
            <a:noFill/>
            <a:ln cap="flat" cmpd="sng" w="19050">
              <a:solidFill>
                <a:schemeClr val="dk1"/>
              </a:solidFill>
              <a:prstDash val="solid"/>
              <a:round/>
              <a:headEnd len="med" w="med" type="none"/>
              <a:tailEnd len="med" w="med" type="none"/>
            </a:ln>
          </p:spPr>
        </p:cxnSp>
        <p:grpSp>
          <p:nvGrpSpPr>
            <p:cNvPr id="14816" name="Google Shape;14816;p46"/>
            <p:cNvGrpSpPr/>
            <p:nvPr/>
          </p:nvGrpSpPr>
          <p:grpSpPr>
            <a:xfrm rot="5400000">
              <a:off x="752644" y="639830"/>
              <a:ext cx="530713" cy="530713"/>
              <a:chOff x="6804422" y="-316297"/>
              <a:chExt cx="252600" cy="252600"/>
            </a:xfrm>
          </p:grpSpPr>
          <p:sp>
            <p:nvSpPr>
              <p:cNvPr id="14817" name="Google Shape;14817;p46"/>
              <p:cNvSpPr/>
              <p:nvPr/>
            </p:nvSpPr>
            <p:spPr>
              <a:xfrm rot="1373652">
                <a:off x="6834328" y="-286390"/>
                <a:ext cx="192787" cy="192787"/>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46"/>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9" name="Google Shape;14819;p46"/>
            <p:cNvGrpSpPr/>
            <p:nvPr/>
          </p:nvGrpSpPr>
          <p:grpSpPr>
            <a:xfrm rot="5400000">
              <a:off x="343445" y="1149300"/>
              <a:ext cx="192600" cy="192600"/>
              <a:chOff x="7291941" y="112804"/>
              <a:chExt cx="192600" cy="192600"/>
            </a:xfrm>
          </p:grpSpPr>
          <p:sp>
            <p:nvSpPr>
              <p:cNvPr id="14820" name="Google Shape;14820;p46"/>
              <p:cNvSpPr/>
              <p:nvPr/>
            </p:nvSpPr>
            <p:spPr>
              <a:xfrm>
                <a:off x="7291941" y="112804"/>
                <a:ext cx="192600" cy="192600"/>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46"/>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2" name="Google Shape;14822;p46"/>
            <p:cNvGrpSpPr/>
            <p:nvPr/>
          </p:nvGrpSpPr>
          <p:grpSpPr>
            <a:xfrm rot="5400000">
              <a:off x="406618" y="826471"/>
              <a:ext cx="259500" cy="259500"/>
              <a:chOff x="6969112" y="-17269"/>
              <a:chExt cx="259500" cy="259500"/>
            </a:xfrm>
          </p:grpSpPr>
          <p:sp>
            <p:nvSpPr>
              <p:cNvPr id="14815" name="Google Shape;14815;p46"/>
              <p:cNvSpPr/>
              <p:nvPr/>
            </p:nvSpPr>
            <p:spPr>
              <a:xfrm rot="1641813">
                <a:off x="7002590" y="16208"/>
                <a:ext cx="192544" cy="192544"/>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46"/>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solidFill>
                <a:schemeClr val="accent4"/>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4" name="Google Shape;14824;p46"/>
            <p:cNvGrpSpPr/>
            <p:nvPr/>
          </p:nvGrpSpPr>
          <p:grpSpPr>
            <a:xfrm rot="5400000">
              <a:off x="1325788" y="996827"/>
              <a:ext cx="365992" cy="365992"/>
              <a:chOff x="6804422" y="-316297"/>
              <a:chExt cx="252600" cy="252600"/>
            </a:xfrm>
          </p:grpSpPr>
          <p:sp>
            <p:nvSpPr>
              <p:cNvPr id="14825" name="Google Shape;14825;p46"/>
              <p:cNvSpPr/>
              <p:nvPr/>
            </p:nvSpPr>
            <p:spPr>
              <a:xfrm rot="1373652">
                <a:off x="6834328" y="-286390"/>
                <a:ext cx="192787" cy="192787"/>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46"/>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827" name="Google Shape;14827;p46"/>
            <p:cNvCxnSpPr>
              <a:stCxn id="14817" idx="0"/>
              <a:endCxn id="14825" idx="4"/>
            </p:cNvCxnSpPr>
            <p:nvPr/>
          </p:nvCxnSpPr>
          <p:spPr>
            <a:xfrm>
              <a:off x="1204569" y="983974"/>
              <a:ext cx="175500" cy="141600"/>
            </a:xfrm>
            <a:prstGeom prst="straightConnector1">
              <a:avLst/>
            </a:prstGeom>
            <a:noFill/>
            <a:ln cap="flat" cmpd="sng" w="19050">
              <a:solidFill>
                <a:schemeClr val="dk1"/>
              </a:solidFill>
              <a:prstDash val="solid"/>
              <a:round/>
              <a:headEnd len="med" w="med" type="none"/>
              <a:tailEnd len="med" w="med" type="none"/>
            </a:ln>
          </p:spPr>
        </p:cxnSp>
        <p:grpSp>
          <p:nvGrpSpPr>
            <p:cNvPr id="14828" name="Google Shape;14828;p46"/>
            <p:cNvGrpSpPr/>
            <p:nvPr/>
          </p:nvGrpSpPr>
          <p:grpSpPr>
            <a:xfrm rot="5400000">
              <a:off x="1055529" y="291733"/>
              <a:ext cx="274500" cy="274500"/>
              <a:chOff x="6804422" y="-316297"/>
              <a:chExt cx="252600" cy="252600"/>
            </a:xfrm>
          </p:grpSpPr>
          <p:sp>
            <p:nvSpPr>
              <p:cNvPr id="14829" name="Google Shape;14829;p46"/>
              <p:cNvSpPr/>
              <p:nvPr/>
            </p:nvSpPr>
            <p:spPr>
              <a:xfrm rot="1373652">
                <a:off x="6834328" y="-286390"/>
                <a:ext cx="192787" cy="192787"/>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46"/>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l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831" name="Google Shape;14831;p46"/>
            <p:cNvCxnSpPr>
              <a:stCxn id="14817" idx="2"/>
              <a:endCxn id="14829" idx="6"/>
            </p:cNvCxnSpPr>
            <p:nvPr/>
          </p:nvCxnSpPr>
          <p:spPr>
            <a:xfrm flipH="1" rot="10800000">
              <a:off x="1096788" y="525417"/>
              <a:ext cx="55200" cy="19320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35" name="Shape 14835"/>
        <p:cNvGrpSpPr/>
        <p:nvPr/>
      </p:nvGrpSpPr>
      <p:grpSpPr>
        <a:xfrm>
          <a:off x="0" y="0"/>
          <a:ext cx="0" cy="0"/>
          <a:chOff x="0" y="0"/>
          <a:chExt cx="0" cy="0"/>
        </a:xfrm>
      </p:grpSpPr>
      <p:sp>
        <p:nvSpPr>
          <p:cNvPr id="14836" name="Google Shape;14836;p47"/>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SR 1848 </a:t>
            </a:r>
            <a:endParaRPr/>
          </a:p>
        </p:txBody>
      </p:sp>
      <p:grpSp>
        <p:nvGrpSpPr>
          <p:cNvPr id="14837" name="Google Shape;14837;p47"/>
          <p:cNvGrpSpPr/>
          <p:nvPr/>
        </p:nvGrpSpPr>
        <p:grpSpPr>
          <a:xfrm>
            <a:off x="104720" y="357140"/>
            <a:ext cx="470274" cy="548630"/>
            <a:chOff x="9873" y="1240062"/>
            <a:chExt cx="545434" cy="640998"/>
          </a:xfrm>
        </p:grpSpPr>
        <p:cxnSp>
          <p:nvCxnSpPr>
            <p:cNvPr id="14838" name="Google Shape;14838;p47"/>
            <p:cNvCxnSpPr>
              <a:stCxn id="14839" idx="6"/>
              <a:endCxn id="14840"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841" name="Google Shape;14841;p47"/>
            <p:cNvGrpSpPr/>
            <p:nvPr/>
          </p:nvGrpSpPr>
          <p:grpSpPr>
            <a:xfrm rot="10800000">
              <a:off x="9873" y="1628460"/>
              <a:ext cx="252600" cy="252600"/>
              <a:chOff x="6804422" y="-316297"/>
              <a:chExt cx="252600" cy="252600"/>
            </a:xfrm>
          </p:grpSpPr>
          <p:sp>
            <p:nvSpPr>
              <p:cNvPr id="14842" name="Google Shape;14842;p47"/>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47"/>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4" name="Google Shape;14844;p47"/>
            <p:cNvGrpSpPr/>
            <p:nvPr/>
          </p:nvGrpSpPr>
          <p:grpSpPr>
            <a:xfrm rot="10800000">
              <a:off x="39879" y="1240062"/>
              <a:ext cx="192600" cy="192600"/>
              <a:chOff x="7291941" y="112804"/>
              <a:chExt cx="192600" cy="192600"/>
            </a:xfrm>
          </p:grpSpPr>
          <p:sp>
            <p:nvSpPr>
              <p:cNvPr id="14840" name="Google Shape;14840;p47"/>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47"/>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6" name="Google Shape;14846;p47"/>
            <p:cNvGrpSpPr/>
            <p:nvPr/>
          </p:nvGrpSpPr>
          <p:grpSpPr>
            <a:xfrm rot="10800000">
              <a:off x="295808" y="1422120"/>
              <a:ext cx="259500" cy="259500"/>
              <a:chOff x="6969112" y="-17269"/>
              <a:chExt cx="259500" cy="259500"/>
            </a:xfrm>
          </p:grpSpPr>
          <p:sp>
            <p:nvSpPr>
              <p:cNvPr id="14839" name="Google Shape;14839;p47"/>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47"/>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848" name="Google Shape;14848;p47"/>
            <p:cNvCxnSpPr>
              <a:stCxn id="14842" idx="3"/>
              <a:endCxn id="14839"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sp>
        <p:nvSpPr>
          <p:cNvPr id="14849" name="Google Shape;14849;p47"/>
          <p:cNvSpPr txBox="1"/>
          <p:nvPr/>
        </p:nvSpPr>
        <p:spPr>
          <a:xfrm>
            <a:off x="439700" y="1670650"/>
            <a:ext cx="3393900" cy="2286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700">
                <a:solidFill>
                  <a:schemeClr val="dk1"/>
                </a:solidFill>
                <a:latin typeface="Abel"/>
                <a:ea typeface="Abel"/>
                <a:cs typeface="Abel"/>
                <a:sym typeface="Abel"/>
              </a:rPr>
              <a:t>EARLY STAGES: </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failure to form blastocysts </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died 108 hours post fertilization (hpf)</a:t>
            </a:r>
            <a:endParaRPr sz="1700">
              <a:solidFill>
                <a:schemeClr val="dk1"/>
              </a:solidFill>
              <a:latin typeface="Abel"/>
              <a:ea typeface="Abel"/>
              <a:cs typeface="Abel"/>
              <a:sym typeface="Abel"/>
            </a:endParaRPr>
          </a:p>
          <a:p>
            <a:pPr indent="0" lvl="0" marL="0" rtl="0" algn="l">
              <a:spcBef>
                <a:spcPts val="0"/>
              </a:spcBef>
              <a:spcAft>
                <a:spcPts val="0"/>
              </a:spcAft>
              <a:buNone/>
            </a:pPr>
            <a:r>
              <a:rPr lang="en" sz="1700">
                <a:solidFill>
                  <a:schemeClr val="dk1"/>
                </a:solidFill>
                <a:latin typeface="Abel"/>
                <a:ea typeface="Abel"/>
                <a:cs typeface="Abel"/>
                <a:sym typeface="Abel"/>
              </a:rPr>
              <a:t>LATE STAGES:</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two cell stage (36 hpf onward)</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a less severe </a:t>
            </a:r>
            <a:r>
              <a:rPr lang="en" sz="1700">
                <a:solidFill>
                  <a:schemeClr val="dk1"/>
                </a:solidFill>
                <a:latin typeface="Abel"/>
                <a:ea typeface="Abel"/>
                <a:cs typeface="Abel"/>
                <a:sym typeface="Abel"/>
              </a:rPr>
              <a:t>phenotype</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still affected by the treatment</a:t>
            </a:r>
            <a:endParaRPr sz="1700">
              <a:solidFill>
                <a:schemeClr val="dk1"/>
              </a:solidFill>
              <a:latin typeface="Abel"/>
              <a:ea typeface="Abel"/>
              <a:cs typeface="Abel"/>
              <a:sym typeface="Abel"/>
            </a:endParaRPr>
          </a:p>
        </p:txBody>
      </p:sp>
      <p:pic>
        <p:nvPicPr>
          <p:cNvPr id="14850" name="Google Shape;14850;p47"/>
          <p:cNvPicPr preferRelativeResize="0"/>
          <p:nvPr/>
        </p:nvPicPr>
        <p:blipFill>
          <a:blip r:embed="rId3">
            <a:alphaModFix/>
          </a:blip>
          <a:stretch>
            <a:fillRect/>
          </a:stretch>
        </p:blipFill>
        <p:spPr>
          <a:xfrm>
            <a:off x="3657601" y="1306100"/>
            <a:ext cx="5067399" cy="3172226"/>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54" name="Shape 14854"/>
        <p:cNvGrpSpPr/>
        <p:nvPr/>
      </p:nvGrpSpPr>
      <p:grpSpPr>
        <a:xfrm>
          <a:off x="0" y="0"/>
          <a:ext cx="0" cy="0"/>
          <a:chOff x="0" y="0"/>
          <a:chExt cx="0" cy="0"/>
        </a:xfrm>
      </p:grpSpPr>
      <p:sp>
        <p:nvSpPr>
          <p:cNvPr id="14855" name="Google Shape;14855;p48"/>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ZGA FISH: </a:t>
            </a:r>
            <a:r>
              <a:rPr lang="en"/>
              <a:t>TRIPTOLIDE</a:t>
            </a:r>
            <a:r>
              <a:rPr lang="en"/>
              <a:t> + SR 1848</a:t>
            </a:r>
            <a:endParaRPr/>
          </a:p>
        </p:txBody>
      </p:sp>
      <p:grpSp>
        <p:nvGrpSpPr>
          <p:cNvPr id="14856" name="Google Shape;14856;p48"/>
          <p:cNvGrpSpPr/>
          <p:nvPr/>
        </p:nvGrpSpPr>
        <p:grpSpPr>
          <a:xfrm>
            <a:off x="104720" y="357140"/>
            <a:ext cx="470274" cy="548630"/>
            <a:chOff x="9873" y="1240062"/>
            <a:chExt cx="545434" cy="640998"/>
          </a:xfrm>
        </p:grpSpPr>
        <p:cxnSp>
          <p:nvCxnSpPr>
            <p:cNvPr id="14857" name="Google Shape;14857;p48"/>
            <p:cNvCxnSpPr>
              <a:stCxn id="14858" idx="6"/>
              <a:endCxn id="14859"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860" name="Google Shape;14860;p48"/>
            <p:cNvGrpSpPr/>
            <p:nvPr/>
          </p:nvGrpSpPr>
          <p:grpSpPr>
            <a:xfrm rot="10800000">
              <a:off x="9873" y="1628460"/>
              <a:ext cx="252600" cy="252600"/>
              <a:chOff x="6804422" y="-316297"/>
              <a:chExt cx="252600" cy="252600"/>
            </a:xfrm>
          </p:grpSpPr>
          <p:sp>
            <p:nvSpPr>
              <p:cNvPr id="14861" name="Google Shape;14861;p48"/>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48"/>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3" name="Google Shape;14863;p48"/>
            <p:cNvGrpSpPr/>
            <p:nvPr/>
          </p:nvGrpSpPr>
          <p:grpSpPr>
            <a:xfrm rot="10800000">
              <a:off x="39879" y="1240062"/>
              <a:ext cx="192600" cy="192600"/>
              <a:chOff x="7291941" y="112804"/>
              <a:chExt cx="192600" cy="192600"/>
            </a:xfrm>
          </p:grpSpPr>
          <p:sp>
            <p:nvSpPr>
              <p:cNvPr id="14859" name="Google Shape;14859;p48"/>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48"/>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5" name="Google Shape;14865;p48"/>
            <p:cNvGrpSpPr/>
            <p:nvPr/>
          </p:nvGrpSpPr>
          <p:grpSpPr>
            <a:xfrm rot="10800000">
              <a:off x="295808" y="1422120"/>
              <a:ext cx="259500" cy="259500"/>
              <a:chOff x="6969112" y="-17269"/>
              <a:chExt cx="259500" cy="259500"/>
            </a:xfrm>
          </p:grpSpPr>
          <p:sp>
            <p:nvSpPr>
              <p:cNvPr id="14858" name="Google Shape;14858;p48"/>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48"/>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867" name="Google Shape;14867;p48"/>
            <p:cNvCxnSpPr>
              <a:stCxn id="14861" idx="3"/>
              <a:endCxn id="14858"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sp>
        <p:nvSpPr>
          <p:cNvPr id="14868" name="Google Shape;14868;p48"/>
          <p:cNvSpPr txBox="1"/>
          <p:nvPr/>
        </p:nvSpPr>
        <p:spPr>
          <a:xfrm>
            <a:off x="334175" y="1229825"/>
            <a:ext cx="3570600" cy="34581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ZGA-FISH: 2 probes designed to detect ZGA transcripts </a:t>
            </a:r>
            <a:r>
              <a:rPr lang="en" sz="1700">
                <a:solidFill>
                  <a:schemeClr val="dk1"/>
                </a:solidFill>
                <a:latin typeface="Abel"/>
                <a:ea typeface="Abel"/>
                <a:cs typeface="Abel"/>
                <a:sym typeface="Abel"/>
              </a:rPr>
              <a:t>quantified</a:t>
            </a:r>
            <a:r>
              <a:rPr lang="en" sz="1700">
                <a:solidFill>
                  <a:schemeClr val="dk1"/>
                </a:solidFill>
                <a:latin typeface="Abel"/>
                <a:ea typeface="Abel"/>
                <a:cs typeface="Abel"/>
                <a:sym typeface="Abel"/>
              </a:rPr>
              <a:t> by FISH analysis algorithms</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two cell embryos treated with </a:t>
            </a:r>
            <a:r>
              <a:rPr lang="en" sz="1700">
                <a:solidFill>
                  <a:schemeClr val="dk1"/>
                </a:solidFill>
                <a:latin typeface="Abel"/>
                <a:ea typeface="Abel"/>
                <a:cs typeface="Abel"/>
                <a:sym typeface="Abel"/>
              </a:rPr>
              <a:t>triptolide</a:t>
            </a:r>
            <a:r>
              <a:rPr lang="en" sz="1700">
                <a:solidFill>
                  <a:schemeClr val="dk1"/>
                </a:solidFill>
                <a:latin typeface="Abel"/>
                <a:ea typeface="Abel"/>
                <a:cs typeface="Abel"/>
                <a:sym typeface="Abel"/>
              </a:rPr>
              <a:t> had 62% less nuclear transcripts copied when compared to the DMSO controls</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dose dependent reduction of ZGA transcripts when treated with SR 1848</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further suggests that Nr5a2 regulated ZGA</a:t>
            </a:r>
            <a:endParaRPr sz="1700">
              <a:solidFill>
                <a:schemeClr val="dk1"/>
              </a:solidFill>
              <a:latin typeface="Abel"/>
              <a:ea typeface="Abel"/>
              <a:cs typeface="Abel"/>
              <a:sym typeface="Abel"/>
            </a:endParaRPr>
          </a:p>
        </p:txBody>
      </p:sp>
      <p:pic>
        <p:nvPicPr>
          <p:cNvPr id="14869" name="Google Shape;14869;p48"/>
          <p:cNvPicPr preferRelativeResize="0"/>
          <p:nvPr/>
        </p:nvPicPr>
        <p:blipFill rotWithShape="1">
          <a:blip r:embed="rId3">
            <a:alphaModFix/>
          </a:blip>
          <a:srcRect b="1903" l="0" r="47115" t="0"/>
          <a:stretch/>
        </p:blipFill>
        <p:spPr>
          <a:xfrm>
            <a:off x="4782675" y="1026550"/>
            <a:ext cx="3031225" cy="1862825"/>
          </a:xfrm>
          <a:prstGeom prst="rect">
            <a:avLst/>
          </a:prstGeom>
          <a:noFill/>
          <a:ln>
            <a:noFill/>
          </a:ln>
        </p:spPr>
      </p:pic>
      <p:pic>
        <p:nvPicPr>
          <p:cNvPr id="14870" name="Google Shape;14870;p48"/>
          <p:cNvPicPr preferRelativeResize="0"/>
          <p:nvPr/>
        </p:nvPicPr>
        <p:blipFill>
          <a:blip r:embed="rId4">
            <a:alphaModFix/>
          </a:blip>
          <a:stretch>
            <a:fillRect/>
          </a:stretch>
        </p:blipFill>
        <p:spPr>
          <a:xfrm>
            <a:off x="4782675" y="2766875"/>
            <a:ext cx="3031225" cy="1983632"/>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74" name="Shape 14874"/>
        <p:cNvGrpSpPr/>
        <p:nvPr/>
      </p:nvGrpSpPr>
      <p:grpSpPr>
        <a:xfrm>
          <a:off x="0" y="0"/>
          <a:ext cx="0" cy="0"/>
          <a:chOff x="0" y="0"/>
          <a:chExt cx="0" cy="0"/>
        </a:xfrm>
      </p:grpSpPr>
      <p:sp>
        <p:nvSpPr>
          <p:cNvPr id="14875" name="Google Shape;14875;p49"/>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Trim-Away</a:t>
            </a:r>
            <a:endParaRPr/>
          </a:p>
        </p:txBody>
      </p:sp>
      <p:grpSp>
        <p:nvGrpSpPr>
          <p:cNvPr id="14876" name="Google Shape;14876;p49"/>
          <p:cNvGrpSpPr/>
          <p:nvPr/>
        </p:nvGrpSpPr>
        <p:grpSpPr>
          <a:xfrm>
            <a:off x="104720" y="357140"/>
            <a:ext cx="470274" cy="548630"/>
            <a:chOff x="9873" y="1240062"/>
            <a:chExt cx="545434" cy="640998"/>
          </a:xfrm>
        </p:grpSpPr>
        <p:cxnSp>
          <p:nvCxnSpPr>
            <p:cNvPr id="14877" name="Google Shape;14877;p49"/>
            <p:cNvCxnSpPr>
              <a:stCxn id="14878" idx="6"/>
              <a:endCxn id="14879"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880" name="Google Shape;14880;p49"/>
            <p:cNvGrpSpPr/>
            <p:nvPr/>
          </p:nvGrpSpPr>
          <p:grpSpPr>
            <a:xfrm rot="10800000">
              <a:off x="9873" y="1628460"/>
              <a:ext cx="252600" cy="252600"/>
              <a:chOff x="6804422" y="-316297"/>
              <a:chExt cx="252600" cy="252600"/>
            </a:xfrm>
          </p:grpSpPr>
          <p:sp>
            <p:nvSpPr>
              <p:cNvPr id="14881" name="Google Shape;14881;p49"/>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49"/>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3" name="Google Shape;14883;p49"/>
            <p:cNvGrpSpPr/>
            <p:nvPr/>
          </p:nvGrpSpPr>
          <p:grpSpPr>
            <a:xfrm rot="10800000">
              <a:off x="39879" y="1240062"/>
              <a:ext cx="192600" cy="192600"/>
              <a:chOff x="7291941" y="112804"/>
              <a:chExt cx="192600" cy="192600"/>
            </a:xfrm>
          </p:grpSpPr>
          <p:sp>
            <p:nvSpPr>
              <p:cNvPr id="14879" name="Google Shape;14879;p49"/>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49"/>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5" name="Google Shape;14885;p49"/>
            <p:cNvGrpSpPr/>
            <p:nvPr/>
          </p:nvGrpSpPr>
          <p:grpSpPr>
            <a:xfrm rot="10800000">
              <a:off x="295808" y="1422120"/>
              <a:ext cx="259500" cy="259500"/>
              <a:chOff x="6969112" y="-17269"/>
              <a:chExt cx="259500" cy="259500"/>
            </a:xfrm>
          </p:grpSpPr>
          <p:sp>
            <p:nvSpPr>
              <p:cNvPr id="14878" name="Google Shape;14878;p49"/>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49"/>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887" name="Google Shape;14887;p49"/>
            <p:cNvCxnSpPr>
              <a:stCxn id="14881" idx="3"/>
              <a:endCxn id="14878"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sp>
        <p:nvSpPr>
          <p:cNvPr id="14888" name="Google Shape;14888;p49"/>
          <p:cNvSpPr txBox="1"/>
          <p:nvPr/>
        </p:nvSpPr>
        <p:spPr>
          <a:xfrm>
            <a:off x="263000" y="1085850"/>
            <a:ext cx="3570600" cy="34863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target endogenous Nr5a2 for degradation </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injected two different Nr5a2 antibodies</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 resulted in a 43% reduction of ZGA transcripts </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RNA </a:t>
            </a:r>
            <a:r>
              <a:rPr lang="en" sz="1700">
                <a:solidFill>
                  <a:schemeClr val="dk1"/>
                </a:solidFill>
                <a:latin typeface="Abel"/>
                <a:ea typeface="Abel"/>
                <a:cs typeface="Abel"/>
                <a:sym typeface="Abel"/>
              </a:rPr>
              <a:t>mediated</a:t>
            </a:r>
            <a:r>
              <a:rPr lang="en" sz="1700">
                <a:solidFill>
                  <a:schemeClr val="dk1"/>
                </a:solidFill>
                <a:latin typeface="Abel"/>
                <a:ea typeface="Abel"/>
                <a:cs typeface="Abel"/>
                <a:sym typeface="Abel"/>
              </a:rPr>
              <a:t> knockdown of Nr5a2 in oocytes and two cell embryos </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early two cell embryos - </a:t>
            </a:r>
            <a:r>
              <a:rPr lang="en" sz="1700">
                <a:solidFill>
                  <a:schemeClr val="dk1"/>
                </a:solidFill>
                <a:latin typeface="Abel"/>
                <a:ea typeface="Abel"/>
                <a:cs typeface="Abel"/>
                <a:sym typeface="Abel"/>
              </a:rPr>
              <a:t>resulted in 27% reduction of ZGA transcripts </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negligible in late two cell embryos </a:t>
            </a:r>
            <a:endParaRPr sz="1700">
              <a:solidFill>
                <a:schemeClr val="dk1"/>
              </a:solidFill>
              <a:latin typeface="Abel"/>
              <a:ea typeface="Abel"/>
              <a:cs typeface="Abel"/>
              <a:sym typeface="Abel"/>
            </a:endParaRPr>
          </a:p>
        </p:txBody>
      </p:sp>
      <p:pic>
        <p:nvPicPr>
          <p:cNvPr id="14889" name="Google Shape;14889;p49"/>
          <p:cNvPicPr preferRelativeResize="0"/>
          <p:nvPr/>
        </p:nvPicPr>
        <p:blipFill>
          <a:blip r:embed="rId3">
            <a:alphaModFix/>
          </a:blip>
          <a:stretch>
            <a:fillRect/>
          </a:stretch>
        </p:blipFill>
        <p:spPr>
          <a:xfrm>
            <a:off x="4460025" y="1014650"/>
            <a:ext cx="3327280" cy="2006476"/>
          </a:xfrm>
          <a:prstGeom prst="rect">
            <a:avLst/>
          </a:prstGeom>
          <a:noFill/>
          <a:ln>
            <a:noFill/>
          </a:ln>
        </p:spPr>
      </p:pic>
      <p:pic>
        <p:nvPicPr>
          <p:cNvPr id="14890" name="Google Shape;14890;p49"/>
          <p:cNvPicPr preferRelativeResize="0"/>
          <p:nvPr/>
        </p:nvPicPr>
        <p:blipFill rotWithShape="1">
          <a:blip r:embed="rId4">
            <a:alphaModFix/>
          </a:blip>
          <a:srcRect b="0" l="0" r="0" t="4113"/>
          <a:stretch/>
        </p:blipFill>
        <p:spPr>
          <a:xfrm>
            <a:off x="4586438" y="2920450"/>
            <a:ext cx="3074450" cy="1876524"/>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94" name="Shape 14894"/>
        <p:cNvGrpSpPr/>
        <p:nvPr/>
      </p:nvGrpSpPr>
      <p:grpSpPr>
        <a:xfrm>
          <a:off x="0" y="0"/>
          <a:ext cx="0" cy="0"/>
          <a:chOff x="0" y="0"/>
          <a:chExt cx="0" cy="0"/>
        </a:xfrm>
      </p:grpSpPr>
      <p:sp>
        <p:nvSpPr>
          <p:cNvPr id="14895" name="Google Shape;14895;p50"/>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Trim-Away</a:t>
            </a:r>
            <a:endParaRPr/>
          </a:p>
        </p:txBody>
      </p:sp>
      <p:grpSp>
        <p:nvGrpSpPr>
          <p:cNvPr id="14896" name="Google Shape;14896;p50"/>
          <p:cNvGrpSpPr/>
          <p:nvPr/>
        </p:nvGrpSpPr>
        <p:grpSpPr>
          <a:xfrm>
            <a:off x="104720" y="357140"/>
            <a:ext cx="470274" cy="548630"/>
            <a:chOff x="9873" y="1240062"/>
            <a:chExt cx="545434" cy="640998"/>
          </a:xfrm>
        </p:grpSpPr>
        <p:cxnSp>
          <p:nvCxnSpPr>
            <p:cNvPr id="14897" name="Google Shape;14897;p50"/>
            <p:cNvCxnSpPr>
              <a:stCxn id="14898" idx="6"/>
              <a:endCxn id="14899"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900" name="Google Shape;14900;p50"/>
            <p:cNvGrpSpPr/>
            <p:nvPr/>
          </p:nvGrpSpPr>
          <p:grpSpPr>
            <a:xfrm rot="10800000">
              <a:off x="9873" y="1628460"/>
              <a:ext cx="252600" cy="252600"/>
              <a:chOff x="6804422" y="-316297"/>
              <a:chExt cx="252600" cy="252600"/>
            </a:xfrm>
          </p:grpSpPr>
          <p:sp>
            <p:nvSpPr>
              <p:cNvPr id="14901" name="Google Shape;14901;p50"/>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50"/>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3" name="Google Shape;14903;p50"/>
            <p:cNvGrpSpPr/>
            <p:nvPr/>
          </p:nvGrpSpPr>
          <p:grpSpPr>
            <a:xfrm rot="10800000">
              <a:off x="39879" y="1240062"/>
              <a:ext cx="192600" cy="192600"/>
              <a:chOff x="7291941" y="112804"/>
              <a:chExt cx="192600" cy="192600"/>
            </a:xfrm>
          </p:grpSpPr>
          <p:sp>
            <p:nvSpPr>
              <p:cNvPr id="14899" name="Google Shape;14899;p50"/>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50"/>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5" name="Google Shape;14905;p50"/>
            <p:cNvGrpSpPr/>
            <p:nvPr/>
          </p:nvGrpSpPr>
          <p:grpSpPr>
            <a:xfrm rot="10800000">
              <a:off x="295808" y="1422120"/>
              <a:ext cx="259500" cy="259500"/>
              <a:chOff x="6969112" y="-17269"/>
              <a:chExt cx="259500" cy="259500"/>
            </a:xfrm>
          </p:grpSpPr>
          <p:sp>
            <p:nvSpPr>
              <p:cNvPr id="14898" name="Google Shape;14898;p50"/>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50"/>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907" name="Google Shape;14907;p50"/>
            <p:cNvCxnSpPr>
              <a:stCxn id="14901" idx="3"/>
              <a:endCxn id="14898"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sp>
        <p:nvSpPr>
          <p:cNvPr id="14908" name="Google Shape;14908;p50"/>
          <p:cNvSpPr txBox="1"/>
          <p:nvPr/>
        </p:nvSpPr>
        <p:spPr>
          <a:xfrm>
            <a:off x="227825" y="949675"/>
            <a:ext cx="3570600" cy="37455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exmaing ZGA genome wide: performed single-embryo RNA sequencing of two cell embryos</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up and down regulation of </a:t>
            </a:r>
            <a:r>
              <a:rPr lang="en" sz="1700">
                <a:solidFill>
                  <a:schemeClr val="dk1"/>
                </a:solidFill>
                <a:latin typeface="Abel"/>
                <a:ea typeface="Abel"/>
                <a:cs typeface="Abel"/>
                <a:sym typeface="Abel"/>
              </a:rPr>
              <a:t>transcripts</a:t>
            </a:r>
            <a:r>
              <a:rPr lang="en" sz="1700">
                <a:solidFill>
                  <a:schemeClr val="dk1"/>
                </a:solidFill>
                <a:latin typeface="Abel"/>
                <a:ea typeface="Abel"/>
                <a:cs typeface="Abel"/>
                <a:sym typeface="Abel"/>
              </a:rPr>
              <a:t> </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strong decrease in Nr5a2 in SR 1848 treated embryos </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fewest Nr5a2 </a:t>
            </a:r>
            <a:r>
              <a:rPr lang="en" sz="1700">
                <a:solidFill>
                  <a:schemeClr val="dk1"/>
                </a:solidFill>
                <a:latin typeface="Abel"/>
                <a:ea typeface="Abel"/>
                <a:cs typeface="Abel"/>
                <a:sym typeface="Abel"/>
              </a:rPr>
              <a:t>transcripts</a:t>
            </a:r>
            <a:r>
              <a:rPr lang="en" sz="1700">
                <a:solidFill>
                  <a:schemeClr val="dk1"/>
                </a:solidFill>
                <a:latin typeface="Abel"/>
                <a:ea typeface="Abel"/>
                <a:cs typeface="Abel"/>
                <a:sym typeface="Abel"/>
              </a:rPr>
              <a:t> = strong knockdown embryos = repression of Nr5a2 transcription </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Nr5a2 inhibition </a:t>
            </a:r>
            <a:r>
              <a:rPr lang="en" sz="1700">
                <a:solidFill>
                  <a:schemeClr val="dk1"/>
                </a:solidFill>
                <a:latin typeface="Abel"/>
                <a:ea typeface="Abel"/>
                <a:cs typeface="Abel"/>
                <a:sym typeface="Abel"/>
              </a:rPr>
              <a:t>affected</a:t>
            </a:r>
            <a:r>
              <a:rPr lang="en" sz="1700">
                <a:solidFill>
                  <a:schemeClr val="dk1"/>
                </a:solidFill>
                <a:latin typeface="Abel"/>
                <a:ea typeface="Abel"/>
                <a:cs typeface="Abel"/>
                <a:sym typeface="Abel"/>
              </a:rPr>
              <a:t> downregulation of more genes than Nr5a2 knockdown </a:t>
            </a:r>
            <a:endParaRPr sz="1700">
              <a:solidFill>
                <a:schemeClr val="dk1"/>
              </a:solidFill>
              <a:latin typeface="Abel"/>
              <a:ea typeface="Abel"/>
              <a:cs typeface="Abel"/>
              <a:sym typeface="Abel"/>
            </a:endParaRPr>
          </a:p>
        </p:txBody>
      </p:sp>
      <p:pic>
        <p:nvPicPr>
          <p:cNvPr id="14909" name="Google Shape;14909;p50"/>
          <p:cNvPicPr preferRelativeResize="0"/>
          <p:nvPr/>
        </p:nvPicPr>
        <p:blipFill>
          <a:blip r:embed="rId3">
            <a:alphaModFix/>
          </a:blip>
          <a:stretch>
            <a:fillRect/>
          </a:stretch>
        </p:blipFill>
        <p:spPr>
          <a:xfrm>
            <a:off x="3798425" y="1297266"/>
            <a:ext cx="4914325" cy="2920909"/>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13" name="Shape 14913"/>
        <p:cNvGrpSpPr/>
        <p:nvPr/>
      </p:nvGrpSpPr>
      <p:grpSpPr>
        <a:xfrm>
          <a:off x="0" y="0"/>
          <a:ext cx="0" cy="0"/>
          <a:chOff x="0" y="0"/>
          <a:chExt cx="0" cy="0"/>
        </a:xfrm>
      </p:grpSpPr>
      <p:sp>
        <p:nvSpPr>
          <p:cNvPr id="14914" name="Google Shape;14914;p51"/>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CUT &amp; Tag</a:t>
            </a:r>
            <a:endParaRPr/>
          </a:p>
        </p:txBody>
      </p:sp>
      <p:grpSp>
        <p:nvGrpSpPr>
          <p:cNvPr id="14915" name="Google Shape;14915;p51"/>
          <p:cNvGrpSpPr/>
          <p:nvPr/>
        </p:nvGrpSpPr>
        <p:grpSpPr>
          <a:xfrm>
            <a:off x="104720" y="357140"/>
            <a:ext cx="470274" cy="548630"/>
            <a:chOff x="9873" y="1240062"/>
            <a:chExt cx="545434" cy="640998"/>
          </a:xfrm>
        </p:grpSpPr>
        <p:cxnSp>
          <p:nvCxnSpPr>
            <p:cNvPr id="14916" name="Google Shape;14916;p51"/>
            <p:cNvCxnSpPr>
              <a:stCxn id="14917" idx="6"/>
              <a:endCxn id="14918"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919" name="Google Shape;14919;p51"/>
            <p:cNvGrpSpPr/>
            <p:nvPr/>
          </p:nvGrpSpPr>
          <p:grpSpPr>
            <a:xfrm rot="10800000">
              <a:off x="9873" y="1628460"/>
              <a:ext cx="252600" cy="252600"/>
              <a:chOff x="6804422" y="-316297"/>
              <a:chExt cx="252600" cy="252600"/>
            </a:xfrm>
          </p:grpSpPr>
          <p:sp>
            <p:nvSpPr>
              <p:cNvPr id="14920" name="Google Shape;14920;p51"/>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51"/>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2" name="Google Shape;14922;p51"/>
            <p:cNvGrpSpPr/>
            <p:nvPr/>
          </p:nvGrpSpPr>
          <p:grpSpPr>
            <a:xfrm rot="10800000">
              <a:off x="39879" y="1240062"/>
              <a:ext cx="192600" cy="192600"/>
              <a:chOff x="7291941" y="112804"/>
              <a:chExt cx="192600" cy="192600"/>
            </a:xfrm>
          </p:grpSpPr>
          <p:sp>
            <p:nvSpPr>
              <p:cNvPr id="14918" name="Google Shape;14918;p51"/>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51"/>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4" name="Google Shape;14924;p51"/>
            <p:cNvGrpSpPr/>
            <p:nvPr/>
          </p:nvGrpSpPr>
          <p:grpSpPr>
            <a:xfrm rot="10800000">
              <a:off x="295808" y="1422120"/>
              <a:ext cx="259500" cy="259500"/>
              <a:chOff x="6969112" y="-17269"/>
              <a:chExt cx="259500" cy="259500"/>
            </a:xfrm>
          </p:grpSpPr>
          <p:sp>
            <p:nvSpPr>
              <p:cNvPr id="14917" name="Google Shape;14917;p51"/>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51"/>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926" name="Google Shape;14926;p51"/>
            <p:cNvCxnSpPr>
              <a:stCxn id="14920" idx="3"/>
              <a:endCxn id="14917"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sp>
        <p:nvSpPr>
          <p:cNvPr id="14927" name="Google Shape;14927;p51"/>
          <p:cNvSpPr txBox="1"/>
          <p:nvPr/>
        </p:nvSpPr>
        <p:spPr>
          <a:xfrm>
            <a:off x="227825" y="949675"/>
            <a:ext cx="3570600" cy="37455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adapted CUT &amp; Tag and compared results with published data </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70% of Nr5a2 peaks and 54% of Esrrb peaks overlapped with SINE B1/Alu</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suggests that SINE B1/Alu retrotransposons are major targets for Nr5a2 and Esrrb in two-cell embryos</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distance from transcription start sites of ZGA genes to Nr5a2 peaks</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Nr5a2 peaks were closer to ZGA genes (20.52 kb)  than non-ZGA genes (73.55 kb)</a:t>
            </a:r>
            <a:endParaRPr sz="1700">
              <a:solidFill>
                <a:schemeClr val="dk1"/>
              </a:solidFill>
              <a:latin typeface="Abel"/>
              <a:ea typeface="Abel"/>
              <a:cs typeface="Abel"/>
              <a:sym typeface="Abel"/>
            </a:endParaRPr>
          </a:p>
        </p:txBody>
      </p:sp>
      <p:pic>
        <p:nvPicPr>
          <p:cNvPr id="14928" name="Google Shape;14928;p51"/>
          <p:cNvPicPr preferRelativeResize="0"/>
          <p:nvPr/>
        </p:nvPicPr>
        <p:blipFill>
          <a:blip r:embed="rId3">
            <a:alphaModFix/>
          </a:blip>
          <a:stretch>
            <a:fillRect/>
          </a:stretch>
        </p:blipFill>
        <p:spPr>
          <a:xfrm>
            <a:off x="4109100" y="1305949"/>
            <a:ext cx="4572475" cy="3490151"/>
          </a:xfrm>
          <a:prstGeom prst="rect">
            <a:avLst/>
          </a:prstGeom>
          <a:noFill/>
          <a:ln>
            <a:noFill/>
          </a:ln>
        </p:spPr>
      </p:pic>
      <p:pic>
        <p:nvPicPr>
          <p:cNvPr id="14929" name="Google Shape;14929;p51"/>
          <p:cNvPicPr preferRelativeResize="0"/>
          <p:nvPr/>
        </p:nvPicPr>
        <p:blipFill>
          <a:blip r:embed="rId4">
            <a:alphaModFix/>
          </a:blip>
          <a:stretch>
            <a:fillRect/>
          </a:stretch>
        </p:blipFill>
        <p:spPr>
          <a:xfrm>
            <a:off x="4503075" y="357150"/>
            <a:ext cx="4051897" cy="94880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33" name="Shape 14933"/>
        <p:cNvGrpSpPr/>
        <p:nvPr/>
      </p:nvGrpSpPr>
      <p:grpSpPr>
        <a:xfrm>
          <a:off x="0" y="0"/>
          <a:ext cx="0" cy="0"/>
          <a:chOff x="0" y="0"/>
          <a:chExt cx="0" cy="0"/>
        </a:xfrm>
      </p:grpSpPr>
      <p:sp>
        <p:nvSpPr>
          <p:cNvPr id="14934" name="Google Shape;14934;p52"/>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Does Nr5a2 function as a pioneer factor?</a:t>
            </a:r>
            <a:endParaRPr/>
          </a:p>
        </p:txBody>
      </p:sp>
      <p:grpSp>
        <p:nvGrpSpPr>
          <p:cNvPr id="14935" name="Google Shape;14935;p52"/>
          <p:cNvGrpSpPr/>
          <p:nvPr/>
        </p:nvGrpSpPr>
        <p:grpSpPr>
          <a:xfrm>
            <a:off x="104720" y="357140"/>
            <a:ext cx="470274" cy="548630"/>
            <a:chOff x="9873" y="1240062"/>
            <a:chExt cx="545434" cy="640998"/>
          </a:xfrm>
        </p:grpSpPr>
        <p:cxnSp>
          <p:nvCxnSpPr>
            <p:cNvPr id="14936" name="Google Shape;14936;p52"/>
            <p:cNvCxnSpPr>
              <a:stCxn id="14937" idx="6"/>
              <a:endCxn id="14938"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939" name="Google Shape;14939;p52"/>
            <p:cNvGrpSpPr/>
            <p:nvPr/>
          </p:nvGrpSpPr>
          <p:grpSpPr>
            <a:xfrm rot="10800000">
              <a:off x="9873" y="1628460"/>
              <a:ext cx="252600" cy="252600"/>
              <a:chOff x="6804422" y="-316297"/>
              <a:chExt cx="252600" cy="252600"/>
            </a:xfrm>
          </p:grpSpPr>
          <p:sp>
            <p:nvSpPr>
              <p:cNvPr id="14940" name="Google Shape;14940;p52"/>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52"/>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2" name="Google Shape;14942;p52"/>
            <p:cNvGrpSpPr/>
            <p:nvPr/>
          </p:nvGrpSpPr>
          <p:grpSpPr>
            <a:xfrm rot="10800000">
              <a:off x="39879" y="1240062"/>
              <a:ext cx="192600" cy="192600"/>
              <a:chOff x="7291941" y="112804"/>
              <a:chExt cx="192600" cy="192600"/>
            </a:xfrm>
          </p:grpSpPr>
          <p:sp>
            <p:nvSpPr>
              <p:cNvPr id="14938" name="Google Shape;14938;p52"/>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52"/>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4" name="Google Shape;14944;p52"/>
            <p:cNvGrpSpPr/>
            <p:nvPr/>
          </p:nvGrpSpPr>
          <p:grpSpPr>
            <a:xfrm rot="10800000">
              <a:off x="295808" y="1422120"/>
              <a:ext cx="259500" cy="259500"/>
              <a:chOff x="6969112" y="-17269"/>
              <a:chExt cx="259500" cy="259500"/>
            </a:xfrm>
          </p:grpSpPr>
          <p:sp>
            <p:nvSpPr>
              <p:cNvPr id="14937" name="Google Shape;14937;p52"/>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52"/>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946" name="Google Shape;14946;p52"/>
            <p:cNvCxnSpPr>
              <a:stCxn id="14940" idx="3"/>
              <a:endCxn id="14937"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sp>
        <p:nvSpPr>
          <p:cNvPr id="14947" name="Google Shape;14947;p52"/>
          <p:cNvSpPr txBox="1"/>
          <p:nvPr/>
        </p:nvSpPr>
        <p:spPr>
          <a:xfrm>
            <a:off x="257975" y="1457675"/>
            <a:ext cx="4395000" cy="37455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data shows the Nr5a2 and Esrrb are consistent with pioneer activity </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first hallmark of pioneer factors</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suggest that Nr5a2 binding promotes opening of </a:t>
            </a:r>
            <a:r>
              <a:rPr lang="en" sz="1700">
                <a:solidFill>
                  <a:schemeClr val="dk1"/>
                </a:solidFill>
                <a:latin typeface="Abel"/>
                <a:ea typeface="Abel"/>
                <a:cs typeface="Abel"/>
                <a:sym typeface="Abel"/>
              </a:rPr>
              <a:t>chromatin</a:t>
            </a:r>
            <a:r>
              <a:rPr lang="en" sz="1700">
                <a:solidFill>
                  <a:schemeClr val="dk1"/>
                </a:solidFill>
                <a:latin typeface="Abel"/>
                <a:ea typeface="Abel"/>
                <a:cs typeface="Abel"/>
                <a:sym typeface="Abel"/>
              </a:rPr>
              <a:t> </a:t>
            </a:r>
            <a:endParaRPr sz="1700">
              <a:solidFill>
                <a:schemeClr val="dk1"/>
              </a:solidFill>
              <a:latin typeface="Abel"/>
              <a:ea typeface="Abel"/>
              <a:cs typeface="Abel"/>
              <a:sym typeface="Abel"/>
            </a:endParaRPr>
          </a:p>
          <a:p>
            <a:pPr indent="-336550" lvl="2" marL="13716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developed a method called ChARM</a:t>
            </a:r>
            <a:endParaRPr sz="1700">
              <a:solidFill>
                <a:schemeClr val="dk1"/>
              </a:solidFill>
              <a:latin typeface="Abel"/>
              <a:ea typeface="Abel"/>
              <a:cs typeface="Abel"/>
              <a:sym typeface="Abel"/>
            </a:endParaRPr>
          </a:p>
          <a:p>
            <a:pPr indent="-336550" lvl="2" marL="13716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over 492 DARs showed loss of accessibility, and over ½ of the DARs overlapped with Nr5a2 CUT &amp; Tag peaks in two cell embryos </a:t>
            </a:r>
            <a:endParaRPr sz="1700">
              <a:solidFill>
                <a:schemeClr val="dk1"/>
              </a:solidFill>
              <a:latin typeface="Abel"/>
              <a:ea typeface="Abel"/>
              <a:cs typeface="Abel"/>
              <a:sym typeface="Abel"/>
            </a:endParaRPr>
          </a:p>
        </p:txBody>
      </p:sp>
      <p:pic>
        <p:nvPicPr>
          <p:cNvPr id="14948" name="Google Shape;14948;p52"/>
          <p:cNvPicPr preferRelativeResize="0"/>
          <p:nvPr/>
        </p:nvPicPr>
        <p:blipFill>
          <a:blip r:embed="rId3">
            <a:alphaModFix/>
          </a:blip>
          <a:stretch>
            <a:fillRect/>
          </a:stretch>
        </p:blipFill>
        <p:spPr>
          <a:xfrm>
            <a:off x="4508500" y="1861075"/>
            <a:ext cx="4127500" cy="1819675"/>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52" name="Shape 14952"/>
        <p:cNvGrpSpPr/>
        <p:nvPr/>
      </p:nvGrpSpPr>
      <p:grpSpPr>
        <a:xfrm>
          <a:off x="0" y="0"/>
          <a:ext cx="0" cy="0"/>
          <a:chOff x="0" y="0"/>
          <a:chExt cx="0" cy="0"/>
        </a:xfrm>
      </p:grpSpPr>
      <p:sp>
        <p:nvSpPr>
          <p:cNvPr id="14953" name="Google Shape;14953;p53"/>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Does Nr5a2 function as a pioneer factor?</a:t>
            </a:r>
            <a:endParaRPr/>
          </a:p>
        </p:txBody>
      </p:sp>
      <p:grpSp>
        <p:nvGrpSpPr>
          <p:cNvPr id="14954" name="Google Shape;14954;p53"/>
          <p:cNvGrpSpPr/>
          <p:nvPr/>
        </p:nvGrpSpPr>
        <p:grpSpPr>
          <a:xfrm>
            <a:off x="104720" y="357140"/>
            <a:ext cx="470274" cy="548630"/>
            <a:chOff x="9873" y="1240062"/>
            <a:chExt cx="545434" cy="640998"/>
          </a:xfrm>
        </p:grpSpPr>
        <p:cxnSp>
          <p:nvCxnSpPr>
            <p:cNvPr id="14955" name="Google Shape;14955;p53"/>
            <p:cNvCxnSpPr>
              <a:stCxn id="14956" idx="6"/>
              <a:endCxn id="14957"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958" name="Google Shape;14958;p53"/>
            <p:cNvGrpSpPr/>
            <p:nvPr/>
          </p:nvGrpSpPr>
          <p:grpSpPr>
            <a:xfrm rot="10800000">
              <a:off x="9873" y="1628460"/>
              <a:ext cx="252600" cy="252600"/>
              <a:chOff x="6804422" y="-316297"/>
              <a:chExt cx="252600" cy="252600"/>
            </a:xfrm>
          </p:grpSpPr>
          <p:sp>
            <p:nvSpPr>
              <p:cNvPr id="14959" name="Google Shape;14959;p53"/>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53"/>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1" name="Google Shape;14961;p53"/>
            <p:cNvGrpSpPr/>
            <p:nvPr/>
          </p:nvGrpSpPr>
          <p:grpSpPr>
            <a:xfrm rot="10800000">
              <a:off x="39879" y="1240062"/>
              <a:ext cx="192600" cy="192600"/>
              <a:chOff x="7291941" y="112804"/>
              <a:chExt cx="192600" cy="192600"/>
            </a:xfrm>
          </p:grpSpPr>
          <p:sp>
            <p:nvSpPr>
              <p:cNvPr id="14957" name="Google Shape;14957;p53"/>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53"/>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3" name="Google Shape;14963;p53"/>
            <p:cNvGrpSpPr/>
            <p:nvPr/>
          </p:nvGrpSpPr>
          <p:grpSpPr>
            <a:xfrm rot="10800000">
              <a:off x="295808" y="1422120"/>
              <a:ext cx="259500" cy="259500"/>
              <a:chOff x="6969112" y="-17269"/>
              <a:chExt cx="259500" cy="259500"/>
            </a:xfrm>
          </p:grpSpPr>
          <p:sp>
            <p:nvSpPr>
              <p:cNvPr id="14956" name="Google Shape;14956;p53"/>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53"/>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965" name="Google Shape;14965;p53"/>
            <p:cNvCxnSpPr>
              <a:stCxn id="14959" idx="3"/>
              <a:endCxn id="14956"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sp>
        <p:nvSpPr>
          <p:cNvPr id="14966" name="Google Shape;14966;p53"/>
          <p:cNvSpPr txBox="1"/>
          <p:nvPr/>
        </p:nvSpPr>
        <p:spPr>
          <a:xfrm>
            <a:off x="227825" y="1216375"/>
            <a:ext cx="3353700" cy="37455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data shows the Nr5a2 and Esrrb are consistent with pioneer activity </a:t>
            </a:r>
            <a:endParaRPr sz="1700">
              <a:solidFill>
                <a:schemeClr val="dk1"/>
              </a:solidFill>
              <a:latin typeface="Abel"/>
              <a:ea typeface="Abel"/>
              <a:cs typeface="Abel"/>
              <a:sym typeface="Abel"/>
            </a:endParaRPr>
          </a:p>
          <a:p>
            <a:pPr indent="-336550" lvl="0" marL="4572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the second hallmark of pioneer factors</a:t>
            </a:r>
            <a:endParaRPr sz="1700">
              <a:solidFill>
                <a:schemeClr val="dk1"/>
              </a:solidFill>
              <a:latin typeface="Abel"/>
              <a:ea typeface="Abel"/>
              <a:cs typeface="Abel"/>
              <a:sym typeface="Abel"/>
            </a:endParaRPr>
          </a:p>
          <a:p>
            <a:pPr indent="-336550" lvl="1" marL="9144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Nr5a2 binds nucleosomal DNA in vitro </a:t>
            </a:r>
            <a:endParaRPr sz="1700">
              <a:solidFill>
                <a:schemeClr val="dk1"/>
              </a:solidFill>
              <a:latin typeface="Abel"/>
              <a:ea typeface="Abel"/>
              <a:cs typeface="Abel"/>
              <a:sym typeface="Abel"/>
            </a:endParaRPr>
          </a:p>
          <a:p>
            <a:pPr indent="-336550" lvl="2" marL="13716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SeEn-seq was used to show Nr5a2 </a:t>
            </a:r>
            <a:endParaRPr sz="1700">
              <a:solidFill>
                <a:schemeClr val="dk1"/>
              </a:solidFill>
              <a:latin typeface="Abel"/>
              <a:ea typeface="Abel"/>
              <a:cs typeface="Abel"/>
              <a:sym typeface="Abel"/>
            </a:endParaRPr>
          </a:p>
          <a:p>
            <a:pPr indent="-336550" lvl="2" marL="1371600" rtl="0" algn="l">
              <a:spcBef>
                <a:spcPts val="0"/>
              </a:spcBef>
              <a:spcAft>
                <a:spcPts val="0"/>
              </a:spcAft>
              <a:buClr>
                <a:schemeClr val="dk1"/>
              </a:buClr>
              <a:buSzPts val="1700"/>
              <a:buFont typeface="Abel"/>
              <a:buChar char="-"/>
            </a:pPr>
            <a:r>
              <a:rPr lang="en" sz="1700">
                <a:solidFill>
                  <a:schemeClr val="dk1"/>
                </a:solidFill>
                <a:latin typeface="Abel"/>
                <a:ea typeface="Abel"/>
                <a:cs typeface="Abel"/>
                <a:sym typeface="Abel"/>
              </a:rPr>
              <a:t>bound preferentially at entry-exit sites of nucleosome </a:t>
            </a:r>
            <a:endParaRPr sz="1700">
              <a:solidFill>
                <a:schemeClr val="dk1"/>
              </a:solidFill>
              <a:latin typeface="Abel"/>
              <a:ea typeface="Abel"/>
              <a:cs typeface="Abel"/>
              <a:sym typeface="Abel"/>
            </a:endParaRPr>
          </a:p>
        </p:txBody>
      </p:sp>
      <p:pic>
        <p:nvPicPr>
          <p:cNvPr id="14967" name="Google Shape;14967;p53"/>
          <p:cNvPicPr preferRelativeResize="0"/>
          <p:nvPr/>
        </p:nvPicPr>
        <p:blipFill>
          <a:blip r:embed="rId3">
            <a:alphaModFix/>
          </a:blip>
          <a:stretch>
            <a:fillRect/>
          </a:stretch>
        </p:blipFill>
        <p:spPr>
          <a:xfrm>
            <a:off x="3790950" y="1742425"/>
            <a:ext cx="4829425" cy="221035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78" name="Shape 14578"/>
        <p:cNvGrpSpPr/>
        <p:nvPr/>
      </p:nvGrpSpPr>
      <p:grpSpPr>
        <a:xfrm>
          <a:off x="0" y="0"/>
          <a:ext cx="0" cy="0"/>
          <a:chOff x="0" y="0"/>
          <a:chExt cx="0" cy="0"/>
        </a:xfrm>
      </p:grpSpPr>
      <p:sp>
        <p:nvSpPr>
          <p:cNvPr id="14579" name="Google Shape;14579;p36"/>
          <p:cNvSpPr txBox="1"/>
          <p:nvPr>
            <p:ph idx="2" type="title"/>
          </p:nvPr>
        </p:nvSpPr>
        <p:spPr>
          <a:xfrm>
            <a:off x="567600" y="1225575"/>
            <a:ext cx="1098300" cy="5934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01</a:t>
            </a:r>
            <a:endParaRPr/>
          </a:p>
        </p:txBody>
      </p:sp>
      <p:sp>
        <p:nvSpPr>
          <p:cNvPr id="14580" name="Google Shape;14580;p36"/>
          <p:cNvSpPr txBox="1"/>
          <p:nvPr>
            <p:ph idx="4" type="title"/>
          </p:nvPr>
        </p:nvSpPr>
        <p:spPr>
          <a:xfrm>
            <a:off x="4614000" y="1225575"/>
            <a:ext cx="1098300" cy="5934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02</a:t>
            </a:r>
            <a:endParaRPr/>
          </a:p>
        </p:txBody>
      </p:sp>
      <p:sp>
        <p:nvSpPr>
          <p:cNvPr id="14581" name="Google Shape;14581;p36"/>
          <p:cNvSpPr txBox="1"/>
          <p:nvPr>
            <p:ph idx="7" type="title"/>
          </p:nvPr>
        </p:nvSpPr>
        <p:spPr>
          <a:xfrm>
            <a:off x="567600" y="3071725"/>
            <a:ext cx="1098300" cy="5934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03</a:t>
            </a:r>
            <a:endParaRPr/>
          </a:p>
        </p:txBody>
      </p:sp>
      <p:sp>
        <p:nvSpPr>
          <p:cNvPr id="14582" name="Google Shape;14582;p36"/>
          <p:cNvSpPr txBox="1"/>
          <p:nvPr>
            <p:ph idx="13" type="title"/>
          </p:nvPr>
        </p:nvSpPr>
        <p:spPr>
          <a:xfrm>
            <a:off x="4614000" y="3071725"/>
            <a:ext cx="1098300" cy="5934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04</a:t>
            </a:r>
            <a:endParaRPr/>
          </a:p>
        </p:txBody>
      </p:sp>
      <p:sp>
        <p:nvSpPr>
          <p:cNvPr id="14583" name="Google Shape;14583;p36"/>
          <p:cNvSpPr txBox="1"/>
          <p:nvPr>
            <p:ph type="title"/>
          </p:nvPr>
        </p:nvSpPr>
        <p:spPr>
          <a:xfrm>
            <a:off x="720000" y="1742775"/>
            <a:ext cx="36576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Background + Introduction</a:t>
            </a:r>
            <a:endParaRPr/>
          </a:p>
        </p:txBody>
      </p:sp>
      <p:sp>
        <p:nvSpPr>
          <p:cNvPr id="14584" name="Google Shape;14584;p36"/>
          <p:cNvSpPr txBox="1"/>
          <p:nvPr>
            <p:ph idx="3" type="title"/>
          </p:nvPr>
        </p:nvSpPr>
        <p:spPr>
          <a:xfrm>
            <a:off x="4766400" y="1742775"/>
            <a:ext cx="36576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Hypothesis</a:t>
            </a:r>
            <a:endParaRPr/>
          </a:p>
        </p:txBody>
      </p:sp>
      <p:sp>
        <p:nvSpPr>
          <p:cNvPr id="14585" name="Google Shape;14585;p36"/>
          <p:cNvSpPr txBox="1"/>
          <p:nvPr>
            <p:ph idx="6" type="title"/>
          </p:nvPr>
        </p:nvSpPr>
        <p:spPr>
          <a:xfrm>
            <a:off x="720000" y="3588700"/>
            <a:ext cx="36576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Procedure </a:t>
            </a:r>
            <a:endParaRPr/>
          </a:p>
        </p:txBody>
      </p:sp>
      <p:sp>
        <p:nvSpPr>
          <p:cNvPr id="14586" name="Google Shape;14586;p36"/>
          <p:cNvSpPr txBox="1"/>
          <p:nvPr>
            <p:ph idx="9" type="title"/>
          </p:nvPr>
        </p:nvSpPr>
        <p:spPr>
          <a:xfrm>
            <a:off x="4766400" y="3588700"/>
            <a:ext cx="36576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Results</a:t>
            </a:r>
            <a:endParaRPr/>
          </a:p>
        </p:txBody>
      </p:sp>
      <p:sp>
        <p:nvSpPr>
          <p:cNvPr id="14587" name="Google Shape;14587;p36"/>
          <p:cNvSpPr txBox="1"/>
          <p:nvPr>
            <p:ph idx="15" type="title"/>
          </p:nvPr>
        </p:nvSpPr>
        <p:spPr>
          <a:xfrm>
            <a:off x="334175" y="291775"/>
            <a:ext cx="8475600" cy="657900"/>
          </a:xfrm>
          <a:prstGeom prst="rect">
            <a:avLst/>
          </a:prstGeom>
        </p:spPr>
        <p:txBody>
          <a:bodyPr anchorCtr="0" anchor="t" bIns="45700" lIns="365750" spcFirstLastPara="1" rIns="365750" wrap="square" tIns="137150">
            <a:noAutofit/>
          </a:bodyPr>
          <a:lstStyle/>
          <a:p>
            <a:pPr indent="0" lvl="0" marL="0" rtl="0" algn="l">
              <a:spcBef>
                <a:spcPts val="0"/>
              </a:spcBef>
              <a:spcAft>
                <a:spcPts val="0"/>
              </a:spcAft>
              <a:buNone/>
            </a:pPr>
            <a:r>
              <a:rPr lang="en"/>
              <a:t>TABLE OF CONTENTS</a:t>
            </a:r>
            <a:endParaRPr/>
          </a:p>
        </p:txBody>
      </p:sp>
      <p:grpSp>
        <p:nvGrpSpPr>
          <p:cNvPr id="14588" name="Google Shape;14588;p36"/>
          <p:cNvGrpSpPr/>
          <p:nvPr/>
        </p:nvGrpSpPr>
        <p:grpSpPr>
          <a:xfrm>
            <a:off x="104720" y="357140"/>
            <a:ext cx="470274" cy="548630"/>
            <a:chOff x="9873" y="1240062"/>
            <a:chExt cx="545434" cy="640998"/>
          </a:xfrm>
        </p:grpSpPr>
        <p:cxnSp>
          <p:nvCxnSpPr>
            <p:cNvPr id="14589" name="Google Shape;14589;p36"/>
            <p:cNvCxnSpPr>
              <a:stCxn id="14590" idx="6"/>
              <a:endCxn id="14591"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592" name="Google Shape;14592;p36"/>
            <p:cNvGrpSpPr/>
            <p:nvPr/>
          </p:nvGrpSpPr>
          <p:grpSpPr>
            <a:xfrm rot="10800000">
              <a:off x="9873" y="1628460"/>
              <a:ext cx="252600" cy="252600"/>
              <a:chOff x="6804422" y="-316297"/>
              <a:chExt cx="252600" cy="252600"/>
            </a:xfrm>
          </p:grpSpPr>
          <p:sp>
            <p:nvSpPr>
              <p:cNvPr id="14593" name="Google Shape;14593;p36"/>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36"/>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5" name="Google Shape;14595;p36"/>
            <p:cNvGrpSpPr/>
            <p:nvPr/>
          </p:nvGrpSpPr>
          <p:grpSpPr>
            <a:xfrm rot="10800000">
              <a:off x="39879" y="1240062"/>
              <a:ext cx="192600" cy="192600"/>
              <a:chOff x="7291941" y="112804"/>
              <a:chExt cx="192600" cy="192600"/>
            </a:xfrm>
          </p:grpSpPr>
          <p:sp>
            <p:nvSpPr>
              <p:cNvPr id="14591" name="Google Shape;14591;p36"/>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36"/>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7" name="Google Shape;14597;p36"/>
            <p:cNvGrpSpPr/>
            <p:nvPr/>
          </p:nvGrpSpPr>
          <p:grpSpPr>
            <a:xfrm rot="10800000">
              <a:off x="295808" y="1422120"/>
              <a:ext cx="259500" cy="259500"/>
              <a:chOff x="6969112" y="-17269"/>
              <a:chExt cx="259500" cy="259500"/>
            </a:xfrm>
          </p:grpSpPr>
          <p:sp>
            <p:nvSpPr>
              <p:cNvPr id="14590" name="Google Shape;14590;p36"/>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36"/>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599" name="Google Shape;14599;p36"/>
            <p:cNvCxnSpPr>
              <a:stCxn id="14593" idx="3"/>
              <a:endCxn id="14590"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71" name="Shape 14971"/>
        <p:cNvGrpSpPr/>
        <p:nvPr/>
      </p:nvGrpSpPr>
      <p:grpSpPr>
        <a:xfrm>
          <a:off x="0" y="0"/>
          <a:ext cx="0" cy="0"/>
          <a:chOff x="0" y="0"/>
          <a:chExt cx="0" cy="0"/>
        </a:xfrm>
      </p:grpSpPr>
      <p:sp>
        <p:nvSpPr>
          <p:cNvPr id="14972" name="Google Shape;14972;p54"/>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In Summary:</a:t>
            </a:r>
            <a:endParaRPr/>
          </a:p>
        </p:txBody>
      </p:sp>
      <p:grpSp>
        <p:nvGrpSpPr>
          <p:cNvPr id="14973" name="Google Shape;14973;p54"/>
          <p:cNvGrpSpPr/>
          <p:nvPr/>
        </p:nvGrpSpPr>
        <p:grpSpPr>
          <a:xfrm>
            <a:off x="104720" y="357140"/>
            <a:ext cx="470274" cy="548630"/>
            <a:chOff x="9873" y="1240062"/>
            <a:chExt cx="545434" cy="640998"/>
          </a:xfrm>
        </p:grpSpPr>
        <p:cxnSp>
          <p:nvCxnSpPr>
            <p:cNvPr id="14974" name="Google Shape;14974;p54"/>
            <p:cNvCxnSpPr>
              <a:stCxn id="14975" idx="6"/>
              <a:endCxn id="14976"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977" name="Google Shape;14977;p54"/>
            <p:cNvGrpSpPr/>
            <p:nvPr/>
          </p:nvGrpSpPr>
          <p:grpSpPr>
            <a:xfrm rot="10800000">
              <a:off x="9873" y="1628460"/>
              <a:ext cx="252600" cy="252600"/>
              <a:chOff x="6804422" y="-316297"/>
              <a:chExt cx="252600" cy="252600"/>
            </a:xfrm>
          </p:grpSpPr>
          <p:sp>
            <p:nvSpPr>
              <p:cNvPr id="14978" name="Google Shape;14978;p54"/>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54"/>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0" name="Google Shape;14980;p54"/>
            <p:cNvGrpSpPr/>
            <p:nvPr/>
          </p:nvGrpSpPr>
          <p:grpSpPr>
            <a:xfrm rot="10800000">
              <a:off x="39879" y="1240062"/>
              <a:ext cx="192600" cy="192600"/>
              <a:chOff x="7291941" y="112804"/>
              <a:chExt cx="192600" cy="192600"/>
            </a:xfrm>
          </p:grpSpPr>
          <p:sp>
            <p:nvSpPr>
              <p:cNvPr id="14976" name="Google Shape;14976;p54"/>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54"/>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2" name="Google Shape;14982;p54"/>
            <p:cNvGrpSpPr/>
            <p:nvPr/>
          </p:nvGrpSpPr>
          <p:grpSpPr>
            <a:xfrm rot="10800000">
              <a:off x="295808" y="1422120"/>
              <a:ext cx="259500" cy="259500"/>
              <a:chOff x="6969112" y="-17269"/>
              <a:chExt cx="259500" cy="259500"/>
            </a:xfrm>
          </p:grpSpPr>
          <p:sp>
            <p:nvSpPr>
              <p:cNvPr id="14975" name="Google Shape;14975;p54"/>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54"/>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984" name="Google Shape;14984;p54"/>
            <p:cNvCxnSpPr>
              <a:stCxn id="14978" idx="3"/>
              <a:endCxn id="14975"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sp>
        <p:nvSpPr>
          <p:cNvPr id="14985" name="Google Shape;14985;p54"/>
          <p:cNvSpPr txBox="1"/>
          <p:nvPr/>
        </p:nvSpPr>
        <p:spPr>
          <a:xfrm>
            <a:off x="413675" y="949675"/>
            <a:ext cx="4143300" cy="3745500"/>
          </a:xfrm>
          <a:prstGeom prst="rect">
            <a:avLst/>
          </a:prstGeom>
          <a:noFill/>
          <a:ln>
            <a:noFill/>
          </a:ln>
        </p:spPr>
        <p:txBody>
          <a:bodyPr anchorCtr="0" anchor="t" bIns="91425" lIns="91425" spcFirstLastPara="1" rIns="91425" wrap="square" tIns="91425">
            <a:noAutofit/>
          </a:bodyPr>
          <a:lstStyle/>
          <a:p>
            <a:pPr indent="-330200" lvl="0" marL="457200" rtl="0" algn="l">
              <a:spcBef>
                <a:spcPts val="0"/>
              </a:spcBef>
              <a:spcAft>
                <a:spcPts val="0"/>
              </a:spcAft>
              <a:buClr>
                <a:schemeClr val="dk1"/>
              </a:buClr>
              <a:buSzPts val="1600"/>
              <a:buFont typeface="Abel"/>
              <a:buChar char="-"/>
            </a:pPr>
            <a:r>
              <a:rPr lang="en" sz="1600">
                <a:solidFill>
                  <a:schemeClr val="dk1"/>
                </a:solidFill>
                <a:latin typeface="Abel"/>
                <a:ea typeface="Abel"/>
                <a:cs typeface="Abel"/>
                <a:sym typeface="Abel"/>
              </a:rPr>
              <a:t>Nr5a2’s role in ZGA </a:t>
            </a:r>
            <a:endParaRPr sz="1600">
              <a:solidFill>
                <a:schemeClr val="dk1"/>
              </a:solidFill>
              <a:latin typeface="Abel"/>
              <a:ea typeface="Abel"/>
              <a:cs typeface="Abel"/>
              <a:sym typeface="Abel"/>
            </a:endParaRPr>
          </a:p>
          <a:p>
            <a:pPr indent="-330200" lvl="1" marL="914400" rtl="0" algn="l">
              <a:spcBef>
                <a:spcPts val="0"/>
              </a:spcBef>
              <a:spcAft>
                <a:spcPts val="0"/>
              </a:spcAft>
              <a:buClr>
                <a:schemeClr val="dk1"/>
              </a:buClr>
              <a:buSzPts val="1600"/>
              <a:buFont typeface="Abel"/>
              <a:buChar char="-"/>
            </a:pPr>
            <a:r>
              <a:rPr lang="en" sz="1600">
                <a:solidFill>
                  <a:schemeClr val="dk1"/>
                </a:solidFill>
                <a:latin typeface="Abel"/>
                <a:ea typeface="Abel"/>
                <a:cs typeface="Abel"/>
                <a:sym typeface="Abel"/>
              </a:rPr>
              <a:t>plays a major role in turning on ZGA genes</a:t>
            </a:r>
            <a:endParaRPr sz="1600">
              <a:solidFill>
                <a:schemeClr val="dk1"/>
              </a:solidFill>
              <a:latin typeface="Abel"/>
              <a:ea typeface="Abel"/>
              <a:cs typeface="Abel"/>
              <a:sym typeface="Abel"/>
            </a:endParaRPr>
          </a:p>
          <a:p>
            <a:pPr indent="-330200" lvl="1" marL="914400" rtl="0" algn="l">
              <a:spcBef>
                <a:spcPts val="0"/>
              </a:spcBef>
              <a:spcAft>
                <a:spcPts val="0"/>
              </a:spcAft>
              <a:buClr>
                <a:schemeClr val="dk1"/>
              </a:buClr>
              <a:buSzPts val="1600"/>
              <a:buFont typeface="Abel"/>
              <a:buChar char="-"/>
            </a:pPr>
            <a:r>
              <a:rPr lang="en" sz="1600">
                <a:solidFill>
                  <a:schemeClr val="dk1"/>
                </a:solidFill>
                <a:latin typeface="Abel"/>
                <a:ea typeface="Abel"/>
                <a:cs typeface="Abel"/>
                <a:sym typeface="Abel"/>
              </a:rPr>
              <a:t>binds specifically to SINE B1/Alu retrotransposable elements </a:t>
            </a:r>
            <a:endParaRPr sz="1600">
              <a:solidFill>
                <a:schemeClr val="dk1"/>
              </a:solidFill>
              <a:latin typeface="Abel"/>
              <a:ea typeface="Abel"/>
              <a:cs typeface="Abel"/>
              <a:sym typeface="Abel"/>
            </a:endParaRPr>
          </a:p>
          <a:p>
            <a:pPr indent="-330200" lvl="1" marL="914400" rtl="0" algn="l">
              <a:spcBef>
                <a:spcPts val="0"/>
              </a:spcBef>
              <a:spcAft>
                <a:spcPts val="0"/>
              </a:spcAft>
              <a:buClr>
                <a:schemeClr val="dk1"/>
              </a:buClr>
              <a:buSzPts val="1600"/>
              <a:buFont typeface="Abel"/>
              <a:buChar char="-"/>
            </a:pPr>
            <a:r>
              <a:rPr lang="en" sz="1600">
                <a:solidFill>
                  <a:schemeClr val="dk1"/>
                </a:solidFill>
                <a:latin typeface="Abel"/>
                <a:ea typeface="Abel"/>
                <a:cs typeface="Abel"/>
                <a:sym typeface="Abel"/>
              </a:rPr>
              <a:t>regulates</a:t>
            </a:r>
            <a:r>
              <a:rPr lang="en" sz="1600">
                <a:solidFill>
                  <a:schemeClr val="dk1"/>
                </a:solidFill>
                <a:latin typeface="Abel"/>
                <a:ea typeface="Abel"/>
                <a:cs typeface="Abel"/>
                <a:sym typeface="Abel"/>
              </a:rPr>
              <a:t> more than 15% of ZGA genes</a:t>
            </a:r>
            <a:endParaRPr sz="1600">
              <a:solidFill>
                <a:schemeClr val="dk1"/>
              </a:solidFill>
              <a:latin typeface="Abel"/>
              <a:ea typeface="Abel"/>
              <a:cs typeface="Abel"/>
              <a:sym typeface="Abel"/>
            </a:endParaRPr>
          </a:p>
          <a:p>
            <a:pPr indent="-330200" lvl="0" marL="457200" rtl="0" algn="l">
              <a:spcBef>
                <a:spcPts val="0"/>
              </a:spcBef>
              <a:spcAft>
                <a:spcPts val="0"/>
              </a:spcAft>
              <a:buClr>
                <a:schemeClr val="dk1"/>
              </a:buClr>
              <a:buSzPts val="1600"/>
              <a:buFont typeface="Abel"/>
              <a:buChar char="-"/>
            </a:pPr>
            <a:r>
              <a:rPr lang="en" sz="1600">
                <a:solidFill>
                  <a:schemeClr val="dk1"/>
                </a:solidFill>
                <a:latin typeface="Abel"/>
                <a:ea typeface="Abel"/>
                <a:cs typeface="Abel"/>
                <a:sym typeface="Abel"/>
              </a:rPr>
              <a:t>Pioneer factor activity</a:t>
            </a:r>
            <a:endParaRPr sz="1600">
              <a:solidFill>
                <a:schemeClr val="dk1"/>
              </a:solidFill>
              <a:latin typeface="Abel"/>
              <a:ea typeface="Abel"/>
              <a:cs typeface="Abel"/>
              <a:sym typeface="Abel"/>
            </a:endParaRPr>
          </a:p>
          <a:p>
            <a:pPr indent="-330200" lvl="1" marL="914400" rtl="0" algn="l">
              <a:spcBef>
                <a:spcPts val="0"/>
              </a:spcBef>
              <a:spcAft>
                <a:spcPts val="0"/>
              </a:spcAft>
              <a:buClr>
                <a:schemeClr val="dk1"/>
              </a:buClr>
              <a:buSzPts val="1600"/>
              <a:buFont typeface="Abel"/>
              <a:buChar char="-"/>
            </a:pPr>
            <a:r>
              <a:rPr lang="en" sz="1600">
                <a:solidFill>
                  <a:schemeClr val="dk1"/>
                </a:solidFill>
                <a:latin typeface="Abel"/>
                <a:ea typeface="Abel"/>
                <a:cs typeface="Abel"/>
                <a:sym typeface="Abel"/>
              </a:rPr>
              <a:t>follows the two hallmarks of pioneer transcription factors</a:t>
            </a:r>
            <a:endParaRPr sz="1600">
              <a:solidFill>
                <a:schemeClr val="dk1"/>
              </a:solidFill>
              <a:latin typeface="Abel"/>
              <a:ea typeface="Abel"/>
              <a:cs typeface="Abel"/>
              <a:sym typeface="Abel"/>
            </a:endParaRPr>
          </a:p>
          <a:p>
            <a:pPr indent="-330200" lvl="0" marL="457200" rtl="0" algn="l">
              <a:spcBef>
                <a:spcPts val="0"/>
              </a:spcBef>
              <a:spcAft>
                <a:spcPts val="0"/>
              </a:spcAft>
              <a:buClr>
                <a:schemeClr val="dk1"/>
              </a:buClr>
              <a:buSzPts val="1600"/>
              <a:buFont typeface="Abel"/>
              <a:buChar char="-"/>
            </a:pPr>
            <a:r>
              <a:rPr lang="en" sz="1600">
                <a:solidFill>
                  <a:schemeClr val="dk1"/>
                </a:solidFill>
                <a:latin typeface="Abel"/>
                <a:ea typeface="Abel"/>
                <a:cs typeface="Abel"/>
                <a:sym typeface="Abel"/>
              </a:rPr>
              <a:t>Evolutionary impact</a:t>
            </a:r>
            <a:endParaRPr sz="1600">
              <a:solidFill>
                <a:schemeClr val="dk1"/>
              </a:solidFill>
              <a:latin typeface="Abel"/>
              <a:ea typeface="Abel"/>
              <a:cs typeface="Abel"/>
              <a:sym typeface="Abel"/>
            </a:endParaRPr>
          </a:p>
          <a:p>
            <a:pPr indent="-330200" lvl="1" marL="914400" rtl="0" algn="l">
              <a:spcBef>
                <a:spcPts val="0"/>
              </a:spcBef>
              <a:spcAft>
                <a:spcPts val="0"/>
              </a:spcAft>
              <a:buClr>
                <a:schemeClr val="dk1"/>
              </a:buClr>
              <a:buSzPts val="1600"/>
              <a:buFont typeface="Abel"/>
              <a:buChar char="-"/>
            </a:pPr>
            <a:r>
              <a:rPr lang="en" sz="1600">
                <a:solidFill>
                  <a:schemeClr val="dk1"/>
                </a:solidFill>
                <a:latin typeface="Abel"/>
                <a:ea typeface="Abel"/>
                <a:cs typeface="Abel"/>
                <a:sym typeface="Abel"/>
              </a:rPr>
              <a:t>role of Nr5a2 is </a:t>
            </a:r>
            <a:r>
              <a:rPr lang="en" sz="1600">
                <a:solidFill>
                  <a:schemeClr val="dk1"/>
                </a:solidFill>
                <a:latin typeface="Abel"/>
                <a:ea typeface="Abel"/>
                <a:cs typeface="Abel"/>
                <a:sym typeface="Abel"/>
              </a:rPr>
              <a:t>evolutionary</a:t>
            </a:r>
            <a:r>
              <a:rPr lang="en" sz="1600">
                <a:solidFill>
                  <a:schemeClr val="dk1"/>
                </a:solidFill>
                <a:latin typeface="Abel"/>
                <a:ea typeface="Abel"/>
                <a:cs typeface="Abel"/>
                <a:sym typeface="Abel"/>
              </a:rPr>
              <a:t> conserved across </a:t>
            </a:r>
            <a:r>
              <a:rPr lang="en" sz="1600">
                <a:solidFill>
                  <a:schemeClr val="dk1"/>
                </a:solidFill>
                <a:latin typeface="Abel"/>
                <a:ea typeface="Abel"/>
                <a:cs typeface="Abel"/>
                <a:sym typeface="Abel"/>
              </a:rPr>
              <a:t>different</a:t>
            </a:r>
            <a:r>
              <a:rPr lang="en" sz="1600">
                <a:solidFill>
                  <a:schemeClr val="dk1"/>
                </a:solidFill>
                <a:latin typeface="Abel"/>
                <a:ea typeface="Abel"/>
                <a:cs typeface="Abel"/>
                <a:sym typeface="Abel"/>
              </a:rPr>
              <a:t> species </a:t>
            </a:r>
            <a:endParaRPr sz="1600">
              <a:solidFill>
                <a:schemeClr val="dk1"/>
              </a:solidFill>
              <a:latin typeface="Abel"/>
              <a:ea typeface="Abel"/>
              <a:cs typeface="Abel"/>
              <a:sym typeface="Abel"/>
            </a:endParaRPr>
          </a:p>
          <a:p>
            <a:pPr indent="-330200" lvl="1" marL="914400" rtl="0" algn="l">
              <a:spcBef>
                <a:spcPts val="0"/>
              </a:spcBef>
              <a:spcAft>
                <a:spcPts val="0"/>
              </a:spcAft>
              <a:buClr>
                <a:schemeClr val="dk1"/>
              </a:buClr>
              <a:buSzPts val="1600"/>
              <a:buFont typeface="Abel"/>
              <a:buChar char="-"/>
            </a:pPr>
            <a:r>
              <a:rPr lang="en" sz="1600">
                <a:solidFill>
                  <a:schemeClr val="dk1"/>
                </a:solidFill>
                <a:latin typeface="Abel"/>
                <a:ea typeface="Abel"/>
                <a:cs typeface="Abel"/>
                <a:sym typeface="Abel"/>
              </a:rPr>
              <a:t>suggests that this protein may have an ancient role in early </a:t>
            </a:r>
            <a:r>
              <a:rPr lang="en" sz="1600">
                <a:solidFill>
                  <a:schemeClr val="dk1"/>
                </a:solidFill>
                <a:latin typeface="Abel"/>
                <a:ea typeface="Abel"/>
                <a:cs typeface="Abel"/>
                <a:sym typeface="Abel"/>
              </a:rPr>
              <a:t>development</a:t>
            </a:r>
            <a:r>
              <a:rPr lang="en" sz="1600">
                <a:solidFill>
                  <a:schemeClr val="dk1"/>
                </a:solidFill>
                <a:latin typeface="Abel"/>
                <a:ea typeface="Abel"/>
                <a:cs typeface="Abel"/>
                <a:sym typeface="Abel"/>
              </a:rPr>
              <a:t> </a:t>
            </a:r>
            <a:endParaRPr sz="1600">
              <a:solidFill>
                <a:schemeClr val="dk1"/>
              </a:solidFill>
              <a:latin typeface="Abel"/>
              <a:ea typeface="Abel"/>
              <a:cs typeface="Abel"/>
              <a:sym typeface="Abel"/>
            </a:endParaRPr>
          </a:p>
          <a:p>
            <a:pPr indent="-330200" lvl="0" marL="457200" rtl="0" algn="l">
              <a:spcBef>
                <a:spcPts val="0"/>
              </a:spcBef>
              <a:spcAft>
                <a:spcPts val="0"/>
              </a:spcAft>
              <a:buClr>
                <a:schemeClr val="dk1"/>
              </a:buClr>
              <a:buSzPts val="1600"/>
              <a:buFont typeface="Abel"/>
              <a:buChar char="-"/>
            </a:pPr>
            <a:r>
              <a:rPr lang="en" sz="1600">
                <a:solidFill>
                  <a:schemeClr val="dk1"/>
                </a:solidFill>
                <a:latin typeface="Abel"/>
                <a:ea typeface="Abel"/>
                <a:cs typeface="Abel"/>
                <a:sym typeface="Abel"/>
              </a:rPr>
              <a:t>Totipotency and pluripotency </a:t>
            </a:r>
            <a:endParaRPr sz="1600">
              <a:solidFill>
                <a:schemeClr val="dk1"/>
              </a:solidFill>
              <a:latin typeface="Abel"/>
              <a:ea typeface="Abel"/>
              <a:cs typeface="Abel"/>
              <a:sym typeface="Abel"/>
            </a:endParaRPr>
          </a:p>
        </p:txBody>
      </p:sp>
      <p:pic>
        <p:nvPicPr>
          <p:cNvPr id="14986" name="Google Shape;14986;p54"/>
          <p:cNvPicPr preferRelativeResize="0"/>
          <p:nvPr/>
        </p:nvPicPr>
        <p:blipFill>
          <a:blip r:embed="rId3">
            <a:alphaModFix/>
          </a:blip>
          <a:stretch>
            <a:fillRect/>
          </a:stretch>
        </p:blipFill>
        <p:spPr>
          <a:xfrm>
            <a:off x="4650375" y="1662200"/>
            <a:ext cx="3993174" cy="2501524"/>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90" name="Shape 14990"/>
        <p:cNvGrpSpPr/>
        <p:nvPr/>
      </p:nvGrpSpPr>
      <p:grpSpPr>
        <a:xfrm>
          <a:off x="0" y="0"/>
          <a:ext cx="0" cy="0"/>
          <a:chOff x="0" y="0"/>
          <a:chExt cx="0" cy="0"/>
        </a:xfrm>
      </p:grpSpPr>
      <p:sp>
        <p:nvSpPr>
          <p:cNvPr id="14991" name="Google Shape;14991;p55"/>
          <p:cNvSpPr txBox="1"/>
          <p:nvPr>
            <p:ph idx="1" type="body"/>
          </p:nvPr>
        </p:nvSpPr>
        <p:spPr>
          <a:xfrm>
            <a:off x="873300" y="1195325"/>
            <a:ext cx="7645200" cy="3720900"/>
          </a:xfrm>
          <a:prstGeom prst="rect">
            <a:avLst/>
          </a:prstGeom>
        </p:spPr>
        <p:txBody>
          <a:bodyPr anchorCtr="0" anchor="ctr" bIns="91425" lIns="91425" spcFirstLastPara="1" rIns="91425" wrap="square" tIns="91425">
            <a:noAutofit/>
          </a:bodyPr>
          <a:lstStyle/>
          <a:p>
            <a:pPr indent="-457200" lvl="0" marL="0" rtl="0" algn="l">
              <a:lnSpc>
                <a:spcPct val="200000"/>
              </a:lnSpc>
              <a:spcBef>
                <a:spcPts val="0"/>
              </a:spcBef>
              <a:spcAft>
                <a:spcPts val="0"/>
              </a:spcAft>
              <a:buClr>
                <a:schemeClr val="dk1"/>
              </a:buClr>
              <a:buSzPts val="1100"/>
              <a:buFont typeface="Arial"/>
              <a:buNone/>
            </a:pPr>
            <a:r>
              <a:rPr i="1" lang="en" sz="900">
                <a:solidFill>
                  <a:schemeClr val="dk1"/>
                </a:solidFill>
                <a:latin typeface="Times New Roman"/>
                <a:ea typeface="Times New Roman"/>
                <a:cs typeface="Times New Roman"/>
                <a:sym typeface="Times New Roman"/>
              </a:rPr>
              <a:t>Account - GeneCards Suite</a:t>
            </a:r>
            <a:r>
              <a:rPr lang="en" sz="900">
                <a:solidFill>
                  <a:schemeClr val="dk1"/>
                </a:solidFill>
                <a:latin typeface="Times New Roman"/>
                <a:ea typeface="Times New Roman"/>
                <a:cs typeface="Times New Roman"/>
                <a:sym typeface="Times New Roman"/>
              </a:rPr>
              <a:t>. (n.d.). https://www.genecards.org/cgi-bin/carddisp.pl?gene=NR5A2</a:t>
            </a:r>
            <a:endParaRPr sz="900">
              <a:solidFill>
                <a:schemeClr val="dk1"/>
              </a:solidFill>
              <a:latin typeface="Times New Roman"/>
              <a:ea typeface="Times New Roman"/>
              <a:cs typeface="Times New Roman"/>
              <a:sym typeface="Times New Roman"/>
            </a:endParaRPr>
          </a:p>
          <a:p>
            <a:pPr indent="-457200" lvl="0" marL="0" rtl="0" algn="l">
              <a:lnSpc>
                <a:spcPct val="200000"/>
              </a:lnSpc>
              <a:spcBef>
                <a:spcPts val="0"/>
              </a:spcBef>
              <a:spcAft>
                <a:spcPts val="0"/>
              </a:spcAft>
              <a:buClr>
                <a:schemeClr val="dk1"/>
              </a:buClr>
              <a:buSzPts val="1100"/>
              <a:buFont typeface="Arial"/>
              <a:buNone/>
            </a:pPr>
            <a:r>
              <a:rPr lang="en" sz="900">
                <a:solidFill>
                  <a:schemeClr val="dk1"/>
                </a:solidFill>
                <a:latin typeface="Times New Roman"/>
                <a:ea typeface="Times New Roman"/>
                <a:cs typeface="Times New Roman"/>
                <a:sym typeface="Times New Roman"/>
              </a:rPr>
              <a:t>Al Mamun, A., Abu Sufian, M., Uddin, S., Sumsuzzman, D., Jeandet, P., Safiqul Islam, M., Zhang, H.-J., Kong, A.-N., &amp; Sarwar, S. (2022). Exploring the role of senescence inducers and senotherapeutics as targets for anticancer natural products. </a:t>
            </a:r>
            <a:r>
              <a:rPr i="1" lang="en" sz="900">
                <a:solidFill>
                  <a:schemeClr val="dk1"/>
                </a:solidFill>
                <a:latin typeface="Times New Roman"/>
                <a:ea typeface="Times New Roman"/>
                <a:cs typeface="Times New Roman"/>
                <a:sym typeface="Times New Roman"/>
              </a:rPr>
              <a:t>European Journal of Pharmacology</a:t>
            </a:r>
            <a:r>
              <a:rPr lang="en" sz="900">
                <a:solidFill>
                  <a:schemeClr val="dk1"/>
                </a:solidFill>
                <a:latin typeface="Times New Roman"/>
                <a:ea typeface="Times New Roman"/>
                <a:cs typeface="Times New Roman"/>
                <a:sym typeface="Times New Roman"/>
              </a:rPr>
              <a:t>, </a:t>
            </a:r>
            <a:r>
              <a:rPr i="1" lang="en" sz="900">
                <a:solidFill>
                  <a:schemeClr val="dk1"/>
                </a:solidFill>
                <a:latin typeface="Times New Roman"/>
                <a:ea typeface="Times New Roman"/>
                <a:cs typeface="Times New Roman"/>
                <a:sym typeface="Times New Roman"/>
              </a:rPr>
              <a:t>928</a:t>
            </a:r>
            <a:r>
              <a:rPr lang="en" sz="900">
                <a:solidFill>
                  <a:schemeClr val="dk1"/>
                </a:solidFill>
                <a:latin typeface="Times New Roman"/>
                <a:ea typeface="Times New Roman"/>
                <a:cs typeface="Times New Roman"/>
                <a:sym typeface="Times New Roman"/>
              </a:rPr>
              <a:t>, 174991. https://doi.org/10.1016/j.ejphar.2022.174991</a:t>
            </a:r>
            <a:endParaRPr sz="900">
              <a:solidFill>
                <a:schemeClr val="dk1"/>
              </a:solidFill>
              <a:latin typeface="Times New Roman"/>
              <a:ea typeface="Times New Roman"/>
              <a:cs typeface="Times New Roman"/>
              <a:sym typeface="Times New Roman"/>
            </a:endParaRPr>
          </a:p>
          <a:p>
            <a:pPr indent="-457200" lvl="0" marL="0" rtl="0" algn="l">
              <a:lnSpc>
                <a:spcPct val="200000"/>
              </a:lnSpc>
              <a:spcBef>
                <a:spcPts val="0"/>
              </a:spcBef>
              <a:spcAft>
                <a:spcPts val="0"/>
              </a:spcAft>
              <a:buClr>
                <a:schemeClr val="dk1"/>
              </a:buClr>
              <a:buSzPts val="1100"/>
              <a:buFont typeface="Arial"/>
              <a:buNone/>
            </a:pPr>
            <a:r>
              <a:rPr lang="en" sz="900">
                <a:solidFill>
                  <a:schemeClr val="dk1"/>
                </a:solidFill>
                <a:latin typeface="Times New Roman"/>
                <a:ea typeface="Times New Roman"/>
                <a:cs typeface="Times New Roman"/>
                <a:sym typeface="Times New Roman"/>
              </a:rPr>
              <a:t>Gassler, J., Kobayashi, W., Gáspár, I., Ruangroengkulrith, S., Mohanan, A., Hernández, L. G., Kravchenko, P., Kümmecke, M., Lalic, A., Rifel, N., Ashburn, R. J., Zaczek, M., Vallot, A., Rico, L. C., Ladstätter, S., &amp; Tachibana, K. (2022). Zygotic genome activation by the totipotency pioneer factor Nr5a2. </a:t>
            </a:r>
            <a:r>
              <a:rPr i="1" lang="en" sz="900">
                <a:solidFill>
                  <a:schemeClr val="dk1"/>
                </a:solidFill>
                <a:latin typeface="Times New Roman"/>
                <a:ea typeface="Times New Roman"/>
                <a:cs typeface="Times New Roman"/>
                <a:sym typeface="Times New Roman"/>
              </a:rPr>
              <a:t>Science</a:t>
            </a:r>
            <a:r>
              <a:rPr lang="en" sz="900">
                <a:solidFill>
                  <a:schemeClr val="dk1"/>
                </a:solidFill>
                <a:latin typeface="Times New Roman"/>
                <a:ea typeface="Times New Roman"/>
                <a:cs typeface="Times New Roman"/>
                <a:sym typeface="Times New Roman"/>
              </a:rPr>
              <a:t>, </a:t>
            </a:r>
            <a:r>
              <a:rPr i="1" lang="en" sz="900">
                <a:solidFill>
                  <a:schemeClr val="dk1"/>
                </a:solidFill>
                <a:latin typeface="Times New Roman"/>
                <a:ea typeface="Times New Roman"/>
                <a:cs typeface="Times New Roman"/>
                <a:sym typeface="Times New Roman"/>
              </a:rPr>
              <a:t>378</a:t>
            </a:r>
            <a:r>
              <a:rPr lang="en" sz="900">
                <a:solidFill>
                  <a:schemeClr val="dk1"/>
                </a:solidFill>
                <a:latin typeface="Times New Roman"/>
                <a:ea typeface="Times New Roman"/>
                <a:cs typeface="Times New Roman"/>
                <a:sym typeface="Times New Roman"/>
              </a:rPr>
              <a:t>(6626), 1305–1315. https://doi.org/10.1126/science.abn7478</a:t>
            </a:r>
            <a:endParaRPr sz="900">
              <a:solidFill>
                <a:schemeClr val="dk1"/>
              </a:solidFill>
              <a:latin typeface="Times New Roman"/>
              <a:ea typeface="Times New Roman"/>
              <a:cs typeface="Times New Roman"/>
              <a:sym typeface="Times New Roman"/>
            </a:endParaRPr>
          </a:p>
          <a:p>
            <a:pPr indent="-457200" lvl="0" marL="0" rtl="0" algn="l">
              <a:lnSpc>
                <a:spcPct val="200000"/>
              </a:lnSpc>
              <a:spcBef>
                <a:spcPts val="0"/>
              </a:spcBef>
              <a:spcAft>
                <a:spcPts val="0"/>
              </a:spcAft>
              <a:buClr>
                <a:schemeClr val="dk1"/>
              </a:buClr>
              <a:buSzPts val="1100"/>
              <a:buFont typeface="Arial"/>
              <a:buNone/>
            </a:pPr>
            <a:r>
              <a:rPr lang="en" sz="900">
                <a:solidFill>
                  <a:schemeClr val="dk1"/>
                </a:solidFill>
                <a:latin typeface="Times New Roman"/>
                <a:ea typeface="Times New Roman"/>
                <a:cs typeface="Times New Roman"/>
                <a:sym typeface="Times New Roman"/>
              </a:rPr>
              <a:t>Kaya-Okur, H. S., Wu, S. J., Codomo, C. A., Pledger, E. S., Bryson, T. D., Henikoff, J. G., Ahmad, K., &amp; Henikoff, S. (2019). CUT&amp;Tag for efficient epigenomic profiling of small samples and single cells. </a:t>
            </a:r>
            <a:r>
              <a:rPr i="1" lang="en" sz="900">
                <a:solidFill>
                  <a:schemeClr val="dk1"/>
                </a:solidFill>
                <a:latin typeface="Times New Roman"/>
                <a:ea typeface="Times New Roman"/>
                <a:cs typeface="Times New Roman"/>
                <a:sym typeface="Times New Roman"/>
              </a:rPr>
              <a:t>Nature Communications</a:t>
            </a:r>
            <a:r>
              <a:rPr lang="en" sz="900">
                <a:solidFill>
                  <a:schemeClr val="dk1"/>
                </a:solidFill>
                <a:latin typeface="Times New Roman"/>
                <a:ea typeface="Times New Roman"/>
                <a:cs typeface="Times New Roman"/>
                <a:sym typeface="Times New Roman"/>
              </a:rPr>
              <a:t>, </a:t>
            </a:r>
            <a:r>
              <a:rPr i="1" lang="en" sz="900">
                <a:solidFill>
                  <a:schemeClr val="dk1"/>
                </a:solidFill>
                <a:latin typeface="Times New Roman"/>
                <a:ea typeface="Times New Roman"/>
                <a:cs typeface="Times New Roman"/>
                <a:sym typeface="Times New Roman"/>
              </a:rPr>
              <a:t>10</a:t>
            </a:r>
            <a:r>
              <a:rPr lang="en" sz="900">
                <a:solidFill>
                  <a:schemeClr val="dk1"/>
                </a:solidFill>
                <a:latin typeface="Times New Roman"/>
                <a:ea typeface="Times New Roman"/>
                <a:cs typeface="Times New Roman"/>
                <a:sym typeface="Times New Roman"/>
              </a:rPr>
              <a:t>(1). https://doi.org/10.1038/s41467-019-09982-5</a:t>
            </a:r>
            <a:endParaRPr sz="900">
              <a:solidFill>
                <a:schemeClr val="dk1"/>
              </a:solidFill>
              <a:latin typeface="Times New Roman"/>
              <a:ea typeface="Times New Roman"/>
              <a:cs typeface="Times New Roman"/>
              <a:sym typeface="Times New Roman"/>
            </a:endParaRPr>
          </a:p>
          <a:p>
            <a:pPr indent="-457200" lvl="0" marL="0" rtl="0" algn="l">
              <a:lnSpc>
                <a:spcPct val="200000"/>
              </a:lnSpc>
              <a:spcBef>
                <a:spcPts val="0"/>
              </a:spcBef>
              <a:spcAft>
                <a:spcPts val="0"/>
              </a:spcAft>
              <a:buClr>
                <a:schemeClr val="dk1"/>
              </a:buClr>
              <a:buSzPts val="1100"/>
              <a:buFont typeface="Arial"/>
              <a:buNone/>
            </a:pPr>
            <a:r>
              <a:rPr lang="en" sz="900">
                <a:solidFill>
                  <a:schemeClr val="dk1"/>
                </a:solidFill>
                <a:latin typeface="Times New Roman"/>
                <a:ea typeface="Times New Roman"/>
                <a:cs typeface="Times New Roman"/>
                <a:sym typeface="Times New Roman"/>
              </a:rPr>
              <a:t>Oh, J., Xu, J., Chong, J., &amp; Wang, D. (2019). Structural and biochemical analysis of DNA lesion-induced RNA polymerase II arrest. </a:t>
            </a:r>
            <a:r>
              <a:rPr i="1" lang="en" sz="900">
                <a:solidFill>
                  <a:schemeClr val="dk1"/>
                </a:solidFill>
                <a:latin typeface="Times New Roman"/>
                <a:ea typeface="Times New Roman"/>
                <a:cs typeface="Times New Roman"/>
                <a:sym typeface="Times New Roman"/>
              </a:rPr>
              <a:t>Science Direct</a:t>
            </a:r>
            <a:r>
              <a:rPr lang="en" sz="900">
                <a:solidFill>
                  <a:schemeClr val="dk1"/>
                </a:solidFill>
                <a:latin typeface="Times New Roman"/>
                <a:ea typeface="Times New Roman"/>
                <a:cs typeface="Times New Roman"/>
                <a:sym typeface="Times New Roman"/>
              </a:rPr>
              <a:t>, </a:t>
            </a:r>
            <a:r>
              <a:rPr i="1" lang="en" sz="900">
                <a:solidFill>
                  <a:schemeClr val="dk1"/>
                </a:solidFill>
                <a:latin typeface="Times New Roman"/>
                <a:ea typeface="Times New Roman"/>
                <a:cs typeface="Times New Roman"/>
                <a:sym typeface="Times New Roman"/>
              </a:rPr>
              <a:t>159–160</a:t>
            </a:r>
            <a:r>
              <a:rPr lang="en" sz="900">
                <a:solidFill>
                  <a:schemeClr val="dk1"/>
                </a:solidFill>
                <a:latin typeface="Times New Roman"/>
                <a:ea typeface="Times New Roman"/>
                <a:cs typeface="Times New Roman"/>
                <a:sym typeface="Times New Roman"/>
              </a:rPr>
              <a:t>. https://www.sciencedirect.com/science/article/pii/S1046202318303001?via%3Dihub</a:t>
            </a:r>
            <a:endParaRPr sz="900">
              <a:solidFill>
                <a:schemeClr val="dk1"/>
              </a:solidFill>
              <a:latin typeface="Times New Roman"/>
              <a:ea typeface="Times New Roman"/>
              <a:cs typeface="Times New Roman"/>
              <a:sym typeface="Times New Roman"/>
            </a:endParaRPr>
          </a:p>
          <a:p>
            <a:pPr indent="-457200" lvl="0" marL="0" rtl="0" algn="l">
              <a:lnSpc>
                <a:spcPct val="200000"/>
              </a:lnSpc>
              <a:spcBef>
                <a:spcPts val="0"/>
              </a:spcBef>
              <a:spcAft>
                <a:spcPts val="0"/>
              </a:spcAft>
              <a:buClr>
                <a:schemeClr val="dk1"/>
              </a:buClr>
              <a:buSzPts val="1100"/>
              <a:buFont typeface="Arial"/>
              <a:buNone/>
            </a:pPr>
            <a:r>
              <a:rPr i="1" lang="en" sz="900">
                <a:solidFill>
                  <a:schemeClr val="dk1"/>
                </a:solidFill>
                <a:latin typeface="Times New Roman"/>
                <a:ea typeface="Times New Roman"/>
                <a:cs typeface="Times New Roman"/>
                <a:sym typeface="Times New Roman"/>
              </a:rPr>
              <a:t>UniProt</a:t>
            </a:r>
            <a:r>
              <a:rPr lang="en" sz="900">
                <a:solidFill>
                  <a:schemeClr val="dk1"/>
                </a:solidFill>
                <a:latin typeface="Times New Roman"/>
                <a:ea typeface="Times New Roman"/>
                <a:cs typeface="Times New Roman"/>
                <a:sym typeface="Times New Roman"/>
              </a:rPr>
              <a:t>. (n.d.). https://www.uniprot.org/uniprotkb/Q61539/entry</a:t>
            </a:r>
            <a:endParaRPr sz="900">
              <a:solidFill>
                <a:schemeClr val="dk1"/>
              </a:solidFill>
              <a:latin typeface="Times New Roman"/>
              <a:ea typeface="Times New Roman"/>
              <a:cs typeface="Times New Roman"/>
              <a:sym typeface="Times New Roman"/>
            </a:endParaRPr>
          </a:p>
          <a:p>
            <a:pPr indent="-457200" lvl="0" marL="0" rtl="0" algn="l">
              <a:lnSpc>
                <a:spcPct val="200000"/>
              </a:lnSpc>
              <a:spcBef>
                <a:spcPts val="0"/>
              </a:spcBef>
              <a:spcAft>
                <a:spcPts val="0"/>
              </a:spcAft>
              <a:buClr>
                <a:schemeClr val="dk1"/>
              </a:buClr>
              <a:buSzPts val="1100"/>
              <a:buFont typeface="Arial"/>
              <a:buNone/>
            </a:pPr>
            <a:r>
              <a:rPr lang="en" sz="900">
                <a:solidFill>
                  <a:schemeClr val="dk1"/>
                </a:solidFill>
                <a:latin typeface="Times New Roman"/>
                <a:ea typeface="Times New Roman"/>
                <a:cs typeface="Times New Roman"/>
                <a:sym typeface="Times New Roman"/>
              </a:rPr>
              <a:t>Veniaminova, N., Vassetzky, N., &amp; Kramerov, D. (2007). B1 SINEs in different rodent families. </a:t>
            </a:r>
            <a:r>
              <a:rPr i="1" lang="en" sz="900">
                <a:solidFill>
                  <a:schemeClr val="dk1"/>
                </a:solidFill>
                <a:latin typeface="Times New Roman"/>
                <a:ea typeface="Times New Roman"/>
                <a:cs typeface="Times New Roman"/>
                <a:sym typeface="Times New Roman"/>
              </a:rPr>
              <a:t>ScienceDirect</a:t>
            </a:r>
            <a:r>
              <a:rPr lang="en" sz="900">
                <a:solidFill>
                  <a:schemeClr val="dk1"/>
                </a:solidFill>
                <a:latin typeface="Times New Roman"/>
                <a:ea typeface="Times New Roman"/>
                <a:cs typeface="Times New Roman"/>
                <a:sym typeface="Times New Roman"/>
              </a:rPr>
              <a:t>, </a:t>
            </a:r>
            <a:r>
              <a:rPr i="1" lang="en" sz="900">
                <a:solidFill>
                  <a:schemeClr val="dk1"/>
                </a:solidFill>
                <a:latin typeface="Times New Roman"/>
                <a:ea typeface="Times New Roman"/>
                <a:cs typeface="Times New Roman"/>
                <a:sym typeface="Times New Roman"/>
              </a:rPr>
              <a:t>89</a:t>
            </a:r>
            <a:r>
              <a:rPr lang="en" sz="900">
                <a:solidFill>
                  <a:schemeClr val="dk1"/>
                </a:solidFill>
                <a:latin typeface="Times New Roman"/>
                <a:ea typeface="Times New Roman"/>
                <a:cs typeface="Times New Roman"/>
                <a:sym typeface="Times New Roman"/>
              </a:rPr>
              <a:t>(6), S0888754307000535. https://www.sciencedirect.com/science/article/pii/S0888754307000535</a:t>
            </a:r>
            <a:endParaRPr sz="9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100"/>
          </a:p>
        </p:txBody>
      </p:sp>
      <p:sp>
        <p:nvSpPr>
          <p:cNvPr id="14992" name="Google Shape;14992;p55"/>
          <p:cNvSpPr txBox="1"/>
          <p:nvPr>
            <p:ph type="title"/>
          </p:nvPr>
        </p:nvSpPr>
        <p:spPr>
          <a:xfrm>
            <a:off x="334200" y="291775"/>
            <a:ext cx="8475600" cy="657900"/>
          </a:xfrm>
          <a:prstGeom prst="rect">
            <a:avLst/>
          </a:prstGeom>
        </p:spPr>
        <p:txBody>
          <a:bodyPr anchorCtr="0" anchor="ctr" bIns="0" lIns="365750" spcFirstLastPara="1" rIns="365750" wrap="square" tIns="0">
            <a:noAutofit/>
          </a:bodyPr>
          <a:lstStyle/>
          <a:p>
            <a:pPr indent="0" lvl="0" marL="0" rtl="0" algn="l">
              <a:spcBef>
                <a:spcPts val="0"/>
              </a:spcBef>
              <a:spcAft>
                <a:spcPts val="0"/>
              </a:spcAft>
              <a:buNone/>
            </a:pPr>
            <a:r>
              <a:rPr lang="en" sz="2400"/>
              <a:t>References</a:t>
            </a:r>
            <a:endParaRPr sz="2400"/>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03" name="Shape 14603"/>
        <p:cNvGrpSpPr/>
        <p:nvPr/>
      </p:nvGrpSpPr>
      <p:grpSpPr>
        <a:xfrm>
          <a:off x="0" y="0"/>
          <a:ext cx="0" cy="0"/>
          <a:chOff x="0" y="0"/>
          <a:chExt cx="0" cy="0"/>
        </a:xfrm>
      </p:grpSpPr>
      <p:sp>
        <p:nvSpPr>
          <p:cNvPr id="14604" name="Google Shape;14604;p37"/>
          <p:cNvSpPr txBox="1"/>
          <p:nvPr>
            <p:ph idx="2" type="title"/>
          </p:nvPr>
        </p:nvSpPr>
        <p:spPr>
          <a:xfrm>
            <a:off x="1116229" y="916561"/>
            <a:ext cx="2286000" cy="1390800"/>
          </a:xfrm>
          <a:prstGeom prst="rect">
            <a:avLst/>
          </a:prstGeom>
        </p:spPr>
        <p:txBody>
          <a:bodyPr anchorCtr="0" anchor="ctr" bIns="182875" lIns="0" spcFirstLastPara="1" rIns="0" wrap="square" tIns="0">
            <a:noAutofit/>
          </a:bodyPr>
          <a:lstStyle/>
          <a:p>
            <a:pPr indent="0" lvl="0" marL="0" rtl="0" algn="l">
              <a:spcBef>
                <a:spcPts val="0"/>
              </a:spcBef>
              <a:spcAft>
                <a:spcPts val="0"/>
              </a:spcAft>
              <a:buNone/>
            </a:pPr>
            <a:r>
              <a:rPr lang="en"/>
              <a:t>01</a:t>
            </a:r>
            <a:endParaRPr/>
          </a:p>
        </p:txBody>
      </p:sp>
      <p:sp>
        <p:nvSpPr>
          <p:cNvPr id="14605" name="Google Shape;14605;p37"/>
          <p:cNvSpPr txBox="1"/>
          <p:nvPr>
            <p:ph type="title"/>
          </p:nvPr>
        </p:nvSpPr>
        <p:spPr>
          <a:xfrm>
            <a:off x="1737425" y="1840200"/>
            <a:ext cx="5669100" cy="914400"/>
          </a:xfrm>
          <a:prstGeom prst="rect">
            <a:avLst/>
          </a:prstGeom>
        </p:spPr>
        <p:txBody>
          <a:bodyPr anchorCtr="0" anchor="ctr" bIns="91425" lIns="91425" spcFirstLastPara="1" rIns="91425" wrap="square" tIns="45700">
            <a:noAutofit/>
          </a:bodyPr>
          <a:lstStyle/>
          <a:p>
            <a:pPr indent="0" lvl="0" marL="0" rtl="0" algn="ctr">
              <a:spcBef>
                <a:spcPts val="0"/>
              </a:spcBef>
              <a:spcAft>
                <a:spcPts val="0"/>
              </a:spcAft>
              <a:buNone/>
            </a:pPr>
            <a:r>
              <a:rPr lang="en"/>
              <a:t>Introduction</a:t>
            </a:r>
            <a:endParaRPr/>
          </a:p>
        </p:txBody>
      </p:sp>
      <p:sp>
        <p:nvSpPr>
          <p:cNvPr id="14606" name="Google Shape;14606;p37"/>
          <p:cNvSpPr txBox="1"/>
          <p:nvPr>
            <p:ph idx="1" type="subTitle"/>
          </p:nvPr>
        </p:nvSpPr>
        <p:spPr>
          <a:xfrm>
            <a:off x="1737475" y="2754600"/>
            <a:ext cx="56691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ZGA, Pioneer Transcription Factors, etc.</a:t>
            </a:r>
            <a:endParaRPr/>
          </a:p>
        </p:txBody>
      </p:sp>
      <p:grpSp>
        <p:nvGrpSpPr>
          <p:cNvPr id="14607" name="Google Shape;14607;p37"/>
          <p:cNvGrpSpPr/>
          <p:nvPr/>
        </p:nvGrpSpPr>
        <p:grpSpPr>
          <a:xfrm>
            <a:off x="1087320" y="2625458"/>
            <a:ext cx="1348335" cy="1071087"/>
            <a:chOff x="343445" y="291733"/>
            <a:chExt cx="1348335" cy="1071087"/>
          </a:xfrm>
        </p:grpSpPr>
        <p:cxnSp>
          <p:nvCxnSpPr>
            <p:cNvPr id="14608" name="Google Shape;14608;p37"/>
            <p:cNvCxnSpPr/>
            <p:nvPr/>
          </p:nvCxnSpPr>
          <p:spPr>
            <a:xfrm flipH="1">
              <a:off x="564606" y="847494"/>
              <a:ext cx="477900" cy="99600"/>
            </a:xfrm>
            <a:prstGeom prst="straightConnector1">
              <a:avLst/>
            </a:prstGeom>
            <a:noFill/>
            <a:ln cap="flat" cmpd="sng" w="19050">
              <a:solidFill>
                <a:schemeClr val="dk1"/>
              </a:solidFill>
              <a:prstDash val="solid"/>
              <a:round/>
              <a:headEnd len="med" w="med" type="none"/>
              <a:tailEnd len="med" w="med" type="none"/>
            </a:ln>
          </p:spPr>
        </p:cxnSp>
        <p:cxnSp>
          <p:nvCxnSpPr>
            <p:cNvPr id="14609" name="Google Shape;14609;p37"/>
            <p:cNvCxnSpPr>
              <a:stCxn id="14610" idx="6"/>
            </p:cNvCxnSpPr>
            <p:nvPr/>
          </p:nvCxnSpPr>
          <p:spPr>
            <a:xfrm flipH="1">
              <a:off x="439918" y="1041721"/>
              <a:ext cx="52200" cy="174000"/>
            </a:xfrm>
            <a:prstGeom prst="straightConnector1">
              <a:avLst/>
            </a:prstGeom>
            <a:noFill/>
            <a:ln cap="flat" cmpd="sng" w="19050">
              <a:solidFill>
                <a:schemeClr val="dk1"/>
              </a:solidFill>
              <a:prstDash val="solid"/>
              <a:round/>
              <a:headEnd len="med" w="med" type="none"/>
              <a:tailEnd len="med" w="med" type="none"/>
            </a:ln>
          </p:spPr>
        </p:cxnSp>
        <p:grpSp>
          <p:nvGrpSpPr>
            <p:cNvPr id="14611" name="Google Shape;14611;p37"/>
            <p:cNvGrpSpPr/>
            <p:nvPr/>
          </p:nvGrpSpPr>
          <p:grpSpPr>
            <a:xfrm rot="5400000">
              <a:off x="752644" y="639830"/>
              <a:ext cx="530713" cy="530713"/>
              <a:chOff x="6804422" y="-316297"/>
              <a:chExt cx="252600" cy="252600"/>
            </a:xfrm>
          </p:grpSpPr>
          <p:sp>
            <p:nvSpPr>
              <p:cNvPr id="14612" name="Google Shape;14612;p37"/>
              <p:cNvSpPr/>
              <p:nvPr/>
            </p:nvSpPr>
            <p:spPr>
              <a:xfrm rot="1373652">
                <a:off x="6834328" y="-286390"/>
                <a:ext cx="192787" cy="192787"/>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37"/>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4" name="Google Shape;14614;p37"/>
            <p:cNvGrpSpPr/>
            <p:nvPr/>
          </p:nvGrpSpPr>
          <p:grpSpPr>
            <a:xfrm rot="5400000">
              <a:off x="343445" y="1149300"/>
              <a:ext cx="192600" cy="192600"/>
              <a:chOff x="7291941" y="112804"/>
              <a:chExt cx="192600" cy="192600"/>
            </a:xfrm>
          </p:grpSpPr>
          <p:sp>
            <p:nvSpPr>
              <p:cNvPr id="14615" name="Google Shape;14615;p37"/>
              <p:cNvSpPr/>
              <p:nvPr/>
            </p:nvSpPr>
            <p:spPr>
              <a:xfrm>
                <a:off x="7291941" y="112804"/>
                <a:ext cx="192600" cy="192600"/>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37"/>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7" name="Google Shape;14617;p37"/>
            <p:cNvGrpSpPr/>
            <p:nvPr/>
          </p:nvGrpSpPr>
          <p:grpSpPr>
            <a:xfrm rot="5400000">
              <a:off x="406618" y="826471"/>
              <a:ext cx="259500" cy="259500"/>
              <a:chOff x="6969112" y="-17269"/>
              <a:chExt cx="259500" cy="259500"/>
            </a:xfrm>
          </p:grpSpPr>
          <p:sp>
            <p:nvSpPr>
              <p:cNvPr id="14610" name="Google Shape;14610;p37"/>
              <p:cNvSpPr/>
              <p:nvPr/>
            </p:nvSpPr>
            <p:spPr>
              <a:xfrm rot="1641813">
                <a:off x="7002590" y="16208"/>
                <a:ext cx="192544" cy="192544"/>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37"/>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solidFill>
                <a:schemeClr val="accent4"/>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9" name="Google Shape;14619;p37"/>
            <p:cNvGrpSpPr/>
            <p:nvPr/>
          </p:nvGrpSpPr>
          <p:grpSpPr>
            <a:xfrm rot="5400000">
              <a:off x="1325788" y="996827"/>
              <a:ext cx="365992" cy="365992"/>
              <a:chOff x="6804422" y="-316297"/>
              <a:chExt cx="252600" cy="252600"/>
            </a:xfrm>
          </p:grpSpPr>
          <p:sp>
            <p:nvSpPr>
              <p:cNvPr id="14620" name="Google Shape;14620;p37"/>
              <p:cNvSpPr/>
              <p:nvPr/>
            </p:nvSpPr>
            <p:spPr>
              <a:xfrm rot="1373652">
                <a:off x="6834328" y="-286390"/>
                <a:ext cx="192787" cy="192787"/>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37"/>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622" name="Google Shape;14622;p37"/>
            <p:cNvCxnSpPr>
              <a:stCxn id="14612" idx="0"/>
              <a:endCxn id="14620" idx="4"/>
            </p:cNvCxnSpPr>
            <p:nvPr/>
          </p:nvCxnSpPr>
          <p:spPr>
            <a:xfrm>
              <a:off x="1204569" y="983974"/>
              <a:ext cx="175500" cy="141600"/>
            </a:xfrm>
            <a:prstGeom prst="straightConnector1">
              <a:avLst/>
            </a:prstGeom>
            <a:noFill/>
            <a:ln cap="flat" cmpd="sng" w="19050">
              <a:solidFill>
                <a:schemeClr val="dk1"/>
              </a:solidFill>
              <a:prstDash val="solid"/>
              <a:round/>
              <a:headEnd len="med" w="med" type="none"/>
              <a:tailEnd len="med" w="med" type="none"/>
            </a:ln>
          </p:spPr>
        </p:cxnSp>
        <p:grpSp>
          <p:nvGrpSpPr>
            <p:cNvPr id="14623" name="Google Shape;14623;p37"/>
            <p:cNvGrpSpPr/>
            <p:nvPr/>
          </p:nvGrpSpPr>
          <p:grpSpPr>
            <a:xfrm rot="5400000">
              <a:off x="1055529" y="291733"/>
              <a:ext cx="274500" cy="274500"/>
              <a:chOff x="6804422" y="-316297"/>
              <a:chExt cx="252600" cy="252600"/>
            </a:xfrm>
          </p:grpSpPr>
          <p:sp>
            <p:nvSpPr>
              <p:cNvPr id="14624" name="Google Shape;14624;p37"/>
              <p:cNvSpPr/>
              <p:nvPr/>
            </p:nvSpPr>
            <p:spPr>
              <a:xfrm rot="1373652">
                <a:off x="6834328" y="-286390"/>
                <a:ext cx="192787" cy="192787"/>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37"/>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l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626" name="Google Shape;14626;p37"/>
            <p:cNvCxnSpPr>
              <a:stCxn id="14612" idx="2"/>
              <a:endCxn id="14624" idx="6"/>
            </p:cNvCxnSpPr>
            <p:nvPr/>
          </p:nvCxnSpPr>
          <p:spPr>
            <a:xfrm flipH="1" rot="10800000">
              <a:off x="1096788" y="525417"/>
              <a:ext cx="55200" cy="19320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30" name="Shape 14630"/>
        <p:cNvGrpSpPr/>
        <p:nvPr/>
      </p:nvGrpSpPr>
      <p:grpSpPr>
        <a:xfrm>
          <a:off x="0" y="0"/>
          <a:ext cx="0" cy="0"/>
          <a:chOff x="0" y="0"/>
          <a:chExt cx="0" cy="0"/>
        </a:xfrm>
      </p:grpSpPr>
      <p:sp>
        <p:nvSpPr>
          <p:cNvPr id="14631" name="Google Shape;14631;p38"/>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Zygotic Genome Activation (ZGA)</a:t>
            </a:r>
            <a:endParaRPr/>
          </a:p>
        </p:txBody>
      </p:sp>
      <p:sp>
        <p:nvSpPr>
          <p:cNvPr id="14632" name="Google Shape;14632;p38"/>
          <p:cNvSpPr txBox="1"/>
          <p:nvPr>
            <p:ph idx="1" type="body"/>
          </p:nvPr>
        </p:nvSpPr>
        <p:spPr>
          <a:xfrm>
            <a:off x="575000" y="1109700"/>
            <a:ext cx="4607100" cy="3638100"/>
          </a:xfrm>
          <a:prstGeom prst="rect">
            <a:avLst/>
          </a:prstGeom>
          <a:noFill/>
          <a:ln>
            <a:noFill/>
          </a:ln>
        </p:spPr>
        <p:txBody>
          <a:bodyPr anchorCtr="0" anchor="ctr" bIns="91425" lIns="0" spcFirstLastPara="1" rIns="457200" wrap="square" tIns="0">
            <a:noAutofit/>
          </a:bodyPr>
          <a:lstStyle/>
          <a:p>
            <a:pPr indent="0" lvl="0" marL="0" rtl="0" algn="l">
              <a:spcBef>
                <a:spcPts val="0"/>
              </a:spcBef>
              <a:spcAft>
                <a:spcPts val="0"/>
              </a:spcAft>
              <a:buClr>
                <a:srgbClr val="273D40"/>
              </a:buClr>
              <a:buSzPts val="600"/>
              <a:buFont typeface="Arial"/>
              <a:buNone/>
            </a:pPr>
            <a:r>
              <a:rPr lang="en" sz="1700">
                <a:solidFill>
                  <a:schemeClr val="dk1"/>
                </a:solidFill>
              </a:rPr>
              <a:t>Zygotic Genome Activation is a crucial process that occurs after fertilization in early embryonic development.</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activation of the zygote’s own genome</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allows it to start producing its own RNA and DNA </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essential for the development of the embryo </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triggered by maternally provided pioneer transcription factors </a:t>
            </a:r>
            <a:endParaRPr sz="1700">
              <a:solidFill>
                <a:schemeClr val="dk1"/>
              </a:solidFill>
            </a:endParaRPr>
          </a:p>
          <a:p>
            <a:pPr indent="0" lvl="0" marL="0" rtl="0" algn="l">
              <a:spcBef>
                <a:spcPts val="0"/>
              </a:spcBef>
              <a:spcAft>
                <a:spcPts val="0"/>
              </a:spcAft>
              <a:buNone/>
            </a:pPr>
            <a:r>
              <a:t/>
            </a:r>
            <a:endParaRPr sz="1700">
              <a:solidFill>
                <a:schemeClr val="dk1"/>
              </a:solidFill>
            </a:endParaRPr>
          </a:p>
        </p:txBody>
      </p:sp>
      <p:grpSp>
        <p:nvGrpSpPr>
          <p:cNvPr id="14633" name="Google Shape;14633;p38"/>
          <p:cNvGrpSpPr/>
          <p:nvPr/>
        </p:nvGrpSpPr>
        <p:grpSpPr>
          <a:xfrm>
            <a:off x="104720" y="357140"/>
            <a:ext cx="470274" cy="548630"/>
            <a:chOff x="9873" y="1240062"/>
            <a:chExt cx="545434" cy="640998"/>
          </a:xfrm>
        </p:grpSpPr>
        <p:cxnSp>
          <p:nvCxnSpPr>
            <p:cNvPr id="14634" name="Google Shape;14634;p38"/>
            <p:cNvCxnSpPr>
              <a:stCxn id="14635" idx="6"/>
              <a:endCxn id="14636"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637" name="Google Shape;14637;p38"/>
            <p:cNvGrpSpPr/>
            <p:nvPr/>
          </p:nvGrpSpPr>
          <p:grpSpPr>
            <a:xfrm rot="10800000">
              <a:off x="9873" y="1628460"/>
              <a:ext cx="252600" cy="252600"/>
              <a:chOff x="6804422" y="-316297"/>
              <a:chExt cx="252600" cy="252600"/>
            </a:xfrm>
          </p:grpSpPr>
          <p:sp>
            <p:nvSpPr>
              <p:cNvPr id="14638" name="Google Shape;14638;p38"/>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38"/>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0" name="Google Shape;14640;p38"/>
            <p:cNvGrpSpPr/>
            <p:nvPr/>
          </p:nvGrpSpPr>
          <p:grpSpPr>
            <a:xfrm rot="10800000">
              <a:off x="39879" y="1240062"/>
              <a:ext cx="192600" cy="192600"/>
              <a:chOff x="7291941" y="112804"/>
              <a:chExt cx="192600" cy="192600"/>
            </a:xfrm>
          </p:grpSpPr>
          <p:sp>
            <p:nvSpPr>
              <p:cNvPr id="14636" name="Google Shape;14636;p38"/>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38"/>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2" name="Google Shape;14642;p38"/>
            <p:cNvGrpSpPr/>
            <p:nvPr/>
          </p:nvGrpSpPr>
          <p:grpSpPr>
            <a:xfrm rot="10800000">
              <a:off x="295808" y="1422120"/>
              <a:ext cx="259500" cy="259500"/>
              <a:chOff x="6969112" y="-17269"/>
              <a:chExt cx="259500" cy="259500"/>
            </a:xfrm>
          </p:grpSpPr>
          <p:sp>
            <p:nvSpPr>
              <p:cNvPr id="14635" name="Google Shape;14635;p38"/>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38"/>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644" name="Google Shape;14644;p38"/>
            <p:cNvCxnSpPr>
              <a:stCxn id="14638" idx="3"/>
              <a:endCxn id="14635"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pic>
        <p:nvPicPr>
          <p:cNvPr id="14645" name="Google Shape;14645;p38"/>
          <p:cNvPicPr preferRelativeResize="0"/>
          <p:nvPr/>
        </p:nvPicPr>
        <p:blipFill>
          <a:blip r:embed="rId3">
            <a:alphaModFix/>
          </a:blip>
          <a:stretch>
            <a:fillRect/>
          </a:stretch>
        </p:blipFill>
        <p:spPr>
          <a:xfrm>
            <a:off x="5340000" y="1109700"/>
            <a:ext cx="3233319" cy="3638099"/>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49" name="Shape 14649"/>
        <p:cNvGrpSpPr/>
        <p:nvPr/>
      </p:nvGrpSpPr>
      <p:grpSpPr>
        <a:xfrm>
          <a:off x="0" y="0"/>
          <a:ext cx="0" cy="0"/>
          <a:chOff x="0" y="0"/>
          <a:chExt cx="0" cy="0"/>
        </a:xfrm>
      </p:grpSpPr>
      <p:sp>
        <p:nvSpPr>
          <p:cNvPr id="14650" name="Google Shape;14650;p39"/>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Pioneer Transcription Factors </a:t>
            </a:r>
            <a:endParaRPr/>
          </a:p>
        </p:txBody>
      </p:sp>
      <p:sp>
        <p:nvSpPr>
          <p:cNvPr id="14651" name="Google Shape;14651;p39"/>
          <p:cNvSpPr txBox="1"/>
          <p:nvPr>
            <p:ph idx="1" type="body"/>
          </p:nvPr>
        </p:nvSpPr>
        <p:spPr>
          <a:xfrm>
            <a:off x="655050" y="1109575"/>
            <a:ext cx="4607100" cy="3638100"/>
          </a:xfrm>
          <a:prstGeom prst="rect">
            <a:avLst/>
          </a:prstGeom>
          <a:noFill/>
          <a:ln>
            <a:noFill/>
          </a:ln>
        </p:spPr>
        <p:txBody>
          <a:bodyPr anchorCtr="0" anchor="ctr" bIns="91425" lIns="0" spcFirstLastPara="1" rIns="457200" wrap="square" tIns="0">
            <a:noAutofit/>
          </a:bodyPr>
          <a:lstStyle/>
          <a:p>
            <a:pPr indent="0" lvl="0" marL="0" rtl="0" algn="l">
              <a:spcBef>
                <a:spcPts val="0"/>
              </a:spcBef>
              <a:spcAft>
                <a:spcPts val="0"/>
              </a:spcAft>
              <a:buClr>
                <a:srgbClr val="273D40"/>
              </a:buClr>
              <a:buSzPts val="600"/>
              <a:buFont typeface="Arial"/>
              <a:buNone/>
            </a:pPr>
            <a:r>
              <a:rPr lang="en" sz="1700">
                <a:solidFill>
                  <a:schemeClr val="dk1"/>
                </a:solidFill>
              </a:rPr>
              <a:t>Pioneer transcription factors play an important role in gene regulation, especially during early development and cell differentiation.</a:t>
            </a:r>
            <a:endParaRPr sz="1700">
              <a:solidFill>
                <a:schemeClr val="dk1"/>
              </a:solidFill>
            </a:endParaRPr>
          </a:p>
          <a:p>
            <a:pPr indent="0" lvl="0" marL="0" rtl="0" algn="l">
              <a:spcBef>
                <a:spcPts val="0"/>
              </a:spcBef>
              <a:spcAft>
                <a:spcPts val="0"/>
              </a:spcAft>
              <a:buClr>
                <a:srgbClr val="273D40"/>
              </a:buClr>
              <a:buSzPts val="600"/>
              <a:buFont typeface="Arial"/>
              <a:buNone/>
            </a:pPr>
            <a:r>
              <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proteins that can bind to tightly packed </a:t>
            </a:r>
            <a:r>
              <a:rPr lang="en" sz="1700">
                <a:solidFill>
                  <a:schemeClr val="dk1"/>
                </a:solidFill>
              </a:rPr>
              <a:t>chromatin</a:t>
            </a:r>
            <a:r>
              <a:rPr lang="en" sz="1700">
                <a:solidFill>
                  <a:schemeClr val="dk1"/>
                </a:solidFill>
              </a:rPr>
              <a:t> and initiate gene activation </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can bind to specific DNA sequences and remodel chromatin </a:t>
            </a:r>
            <a:r>
              <a:rPr lang="en" sz="1700">
                <a:solidFill>
                  <a:schemeClr val="dk1"/>
                </a:solidFill>
              </a:rPr>
              <a:t>structure</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help establish gene expression patterns, especially during ZGA </a:t>
            </a:r>
            <a:endParaRPr sz="1700">
              <a:solidFill>
                <a:schemeClr val="dk1"/>
              </a:solidFill>
            </a:endParaRPr>
          </a:p>
          <a:p>
            <a:pPr indent="0" lvl="0" marL="0" rtl="0" algn="l">
              <a:spcBef>
                <a:spcPts val="0"/>
              </a:spcBef>
              <a:spcAft>
                <a:spcPts val="0"/>
              </a:spcAft>
              <a:buNone/>
            </a:pPr>
            <a:r>
              <a:t/>
            </a:r>
            <a:endParaRPr sz="1700">
              <a:solidFill>
                <a:schemeClr val="dk1"/>
              </a:solidFill>
            </a:endParaRPr>
          </a:p>
        </p:txBody>
      </p:sp>
      <p:grpSp>
        <p:nvGrpSpPr>
          <p:cNvPr id="14652" name="Google Shape;14652;p39"/>
          <p:cNvGrpSpPr/>
          <p:nvPr/>
        </p:nvGrpSpPr>
        <p:grpSpPr>
          <a:xfrm>
            <a:off x="104720" y="357140"/>
            <a:ext cx="470274" cy="548630"/>
            <a:chOff x="9873" y="1240062"/>
            <a:chExt cx="545434" cy="640998"/>
          </a:xfrm>
        </p:grpSpPr>
        <p:cxnSp>
          <p:nvCxnSpPr>
            <p:cNvPr id="14653" name="Google Shape;14653;p39"/>
            <p:cNvCxnSpPr>
              <a:stCxn id="14654" idx="6"/>
              <a:endCxn id="14655"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656" name="Google Shape;14656;p39"/>
            <p:cNvGrpSpPr/>
            <p:nvPr/>
          </p:nvGrpSpPr>
          <p:grpSpPr>
            <a:xfrm rot="10800000">
              <a:off x="9873" y="1628460"/>
              <a:ext cx="252600" cy="252600"/>
              <a:chOff x="6804422" y="-316297"/>
              <a:chExt cx="252600" cy="252600"/>
            </a:xfrm>
          </p:grpSpPr>
          <p:sp>
            <p:nvSpPr>
              <p:cNvPr id="14657" name="Google Shape;14657;p39"/>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39"/>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9" name="Google Shape;14659;p39"/>
            <p:cNvGrpSpPr/>
            <p:nvPr/>
          </p:nvGrpSpPr>
          <p:grpSpPr>
            <a:xfrm rot="10800000">
              <a:off x="39879" y="1240062"/>
              <a:ext cx="192600" cy="192600"/>
              <a:chOff x="7291941" y="112804"/>
              <a:chExt cx="192600" cy="192600"/>
            </a:xfrm>
          </p:grpSpPr>
          <p:sp>
            <p:nvSpPr>
              <p:cNvPr id="14655" name="Google Shape;14655;p39"/>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39"/>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1" name="Google Shape;14661;p39"/>
            <p:cNvGrpSpPr/>
            <p:nvPr/>
          </p:nvGrpSpPr>
          <p:grpSpPr>
            <a:xfrm rot="10800000">
              <a:off x="295808" y="1422120"/>
              <a:ext cx="259500" cy="259500"/>
              <a:chOff x="6969112" y="-17269"/>
              <a:chExt cx="259500" cy="259500"/>
            </a:xfrm>
          </p:grpSpPr>
          <p:sp>
            <p:nvSpPr>
              <p:cNvPr id="14654" name="Google Shape;14654;p39"/>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39"/>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663" name="Google Shape;14663;p39"/>
            <p:cNvCxnSpPr>
              <a:stCxn id="14657" idx="3"/>
              <a:endCxn id="14654"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pic>
        <p:nvPicPr>
          <p:cNvPr id="14664" name="Google Shape;14664;p39"/>
          <p:cNvPicPr preferRelativeResize="0"/>
          <p:nvPr/>
        </p:nvPicPr>
        <p:blipFill>
          <a:blip r:embed="rId3">
            <a:alphaModFix/>
          </a:blip>
          <a:stretch>
            <a:fillRect/>
          </a:stretch>
        </p:blipFill>
        <p:spPr>
          <a:xfrm>
            <a:off x="5425845" y="1029625"/>
            <a:ext cx="2834631" cy="3798001"/>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68" name="Shape 14668"/>
        <p:cNvGrpSpPr/>
        <p:nvPr/>
      </p:nvGrpSpPr>
      <p:grpSpPr>
        <a:xfrm>
          <a:off x="0" y="0"/>
          <a:ext cx="0" cy="0"/>
          <a:chOff x="0" y="0"/>
          <a:chExt cx="0" cy="0"/>
        </a:xfrm>
      </p:grpSpPr>
      <p:sp>
        <p:nvSpPr>
          <p:cNvPr id="14669" name="Google Shape;14669;p40"/>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Nr5a2 and Esrrb</a:t>
            </a:r>
            <a:endParaRPr/>
          </a:p>
        </p:txBody>
      </p:sp>
      <p:sp>
        <p:nvSpPr>
          <p:cNvPr id="14670" name="Google Shape;14670;p40"/>
          <p:cNvSpPr txBox="1"/>
          <p:nvPr>
            <p:ph idx="1" type="body"/>
          </p:nvPr>
        </p:nvSpPr>
        <p:spPr>
          <a:xfrm>
            <a:off x="578850" y="1081400"/>
            <a:ext cx="4029000" cy="3638100"/>
          </a:xfrm>
          <a:prstGeom prst="rect">
            <a:avLst/>
          </a:prstGeom>
          <a:noFill/>
          <a:ln>
            <a:noFill/>
          </a:ln>
        </p:spPr>
        <p:txBody>
          <a:bodyPr anchorCtr="0" anchor="ctr" bIns="91425" lIns="0" spcFirstLastPara="1" rIns="457200" wrap="square" tIns="0">
            <a:noAutofit/>
          </a:bodyPr>
          <a:lstStyle/>
          <a:p>
            <a:pPr indent="0" lvl="0" marL="0" rtl="0" algn="l">
              <a:spcBef>
                <a:spcPts val="0"/>
              </a:spcBef>
              <a:spcAft>
                <a:spcPts val="0"/>
              </a:spcAft>
              <a:buNone/>
            </a:pPr>
            <a:r>
              <a:rPr lang="en" sz="1700">
                <a:solidFill>
                  <a:schemeClr val="dk1"/>
                </a:solidFill>
              </a:rPr>
              <a:t>The two </a:t>
            </a:r>
            <a:r>
              <a:rPr lang="en" sz="1700">
                <a:solidFill>
                  <a:schemeClr val="dk1"/>
                </a:solidFill>
              </a:rPr>
              <a:t>transcription</a:t>
            </a:r>
            <a:r>
              <a:rPr lang="en" sz="1700">
                <a:solidFill>
                  <a:schemeClr val="dk1"/>
                </a:solidFill>
              </a:rPr>
              <a:t> factors </a:t>
            </a:r>
            <a:r>
              <a:rPr lang="en" sz="1700">
                <a:solidFill>
                  <a:schemeClr val="dk1"/>
                </a:solidFill>
              </a:rPr>
              <a:t>being</a:t>
            </a:r>
            <a:r>
              <a:rPr lang="en" sz="1700">
                <a:solidFill>
                  <a:schemeClr val="dk1"/>
                </a:solidFill>
              </a:rPr>
              <a:t> tested in </a:t>
            </a:r>
            <a:r>
              <a:rPr lang="en" sz="1700">
                <a:solidFill>
                  <a:schemeClr val="dk1"/>
                </a:solidFill>
              </a:rPr>
              <a:t>this experiment are Nr5a2 and Esrrb.</a:t>
            </a:r>
            <a:endParaRPr sz="1700">
              <a:solidFill>
                <a:schemeClr val="dk1"/>
              </a:solidFill>
            </a:endParaRPr>
          </a:p>
          <a:p>
            <a:pPr indent="0" lvl="0" marL="0" rtl="0" algn="l">
              <a:spcBef>
                <a:spcPts val="0"/>
              </a:spcBef>
              <a:spcAft>
                <a:spcPts val="0"/>
              </a:spcAft>
              <a:buNone/>
            </a:pPr>
            <a:r>
              <a:t/>
            </a:r>
            <a:endParaRPr sz="1700">
              <a:solidFill>
                <a:schemeClr val="dk1"/>
              </a:solidFill>
            </a:endParaRPr>
          </a:p>
          <a:p>
            <a:pPr indent="0" lvl="0" marL="0" rtl="0" algn="l">
              <a:spcBef>
                <a:spcPts val="0"/>
              </a:spcBef>
              <a:spcAft>
                <a:spcPts val="0"/>
              </a:spcAft>
              <a:buNone/>
            </a:pPr>
            <a:r>
              <a:rPr lang="en" sz="1700">
                <a:solidFill>
                  <a:schemeClr val="dk1"/>
                </a:solidFill>
              </a:rPr>
              <a:t>Nr5a2:</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Nuclear receptor subfamily 5 group A member 2</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acts as a transcription factor + metabolic sensor</a:t>
            </a:r>
            <a:endParaRPr sz="1700">
              <a:solidFill>
                <a:schemeClr val="dk1"/>
              </a:solidFill>
            </a:endParaRPr>
          </a:p>
          <a:p>
            <a:pPr indent="0" lvl="0" marL="0" rtl="0" algn="l">
              <a:spcBef>
                <a:spcPts val="0"/>
              </a:spcBef>
              <a:spcAft>
                <a:spcPts val="0"/>
              </a:spcAft>
              <a:buNone/>
            </a:pPr>
            <a:r>
              <a:rPr lang="en" sz="1700">
                <a:solidFill>
                  <a:schemeClr val="dk1"/>
                </a:solidFill>
              </a:rPr>
              <a:t>Esrrb:</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Estrogen-related receptor beta</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key role in the development of embryonic stem cells</a:t>
            </a:r>
            <a:endParaRPr sz="1700">
              <a:solidFill>
                <a:schemeClr val="dk1"/>
              </a:solidFill>
            </a:endParaRPr>
          </a:p>
        </p:txBody>
      </p:sp>
      <p:grpSp>
        <p:nvGrpSpPr>
          <p:cNvPr id="14671" name="Google Shape;14671;p40"/>
          <p:cNvGrpSpPr/>
          <p:nvPr/>
        </p:nvGrpSpPr>
        <p:grpSpPr>
          <a:xfrm>
            <a:off x="104720" y="357140"/>
            <a:ext cx="470274" cy="548630"/>
            <a:chOff x="9873" y="1240062"/>
            <a:chExt cx="545434" cy="640998"/>
          </a:xfrm>
        </p:grpSpPr>
        <p:cxnSp>
          <p:nvCxnSpPr>
            <p:cNvPr id="14672" name="Google Shape;14672;p40"/>
            <p:cNvCxnSpPr>
              <a:stCxn id="14673" idx="6"/>
              <a:endCxn id="14674"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675" name="Google Shape;14675;p40"/>
            <p:cNvGrpSpPr/>
            <p:nvPr/>
          </p:nvGrpSpPr>
          <p:grpSpPr>
            <a:xfrm rot="10800000">
              <a:off x="9873" y="1628460"/>
              <a:ext cx="252600" cy="252600"/>
              <a:chOff x="6804422" y="-316297"/>
              <a:chExt cx="252600" cy="252600"/>
            </a:xfrm>
          </p:grpSpPr>
          <p:sp>
            <p:nvSpPr>
              <p:cNvPr id="14676" name="Google Shape;14676;p40"/>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40"/>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8" name="Google Shape;14678;p40"/>
            <p:cNvGrpSpPr/>
            <p:nvPr/>
          </p:nvGrpSpPr>
          <p:grpSpPr>
            <a:xfrm rot="10800000">
              <a:off x="39879" y="1240062"/>
              <a:ext cx="192600" cy="192600"/>
              <a:chOff x="7291941" y="112804"/>
              <a:chExt cx="192600" cy="192600"/>
            </a:xfrm>
          </p:grpSpPr>
          <p:sp>
            <p:nvSpPr>
              <p:cNvPr id="14674" name="Google Shape;14674;p40"/>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40"/>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0" name="Google Shape;14680;p40"/>
            <p:cNvGrpSpPr/>
            <p:nvPr/>
          </p:nvGrpSpPr>
          <p:grpSpPr>
            <a:xfrm rot="10800000">
              <a:off x="295808" y="1422120"/>
              <a:ext cx="259500" cy="259500"/>
              <a:chOff x="6969112" y="-17269"/>
              <a:chExt cx="259500" cy="259500"/>
            </a:xfrm>
          </p:grpSpPr>
          <p:sp>
            <p:nvSpPr>
              <p:cNvPr id="14673" name="Google Shape;14673;p40"/>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40"/>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682" name="Google Shape;14682;p40"/>
            <p:cNvCxnSpPr>
              <a:stCxn id="14676" idx="3"/>
              <a:endCxn id="14673"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pic>
        <p:nvPicPr>
          <p:cNvPr id="14683" name="Google Shape;14683;p40"/>
          <p:cNvPicPr preferRelativeResize="0"/>
          <p:nvPr/>
        </p:nvPicPr>
        <p:blipFill>
          <a:blip r:embed="rId3">
            <a:alphaModFix/>
          </a:blip>
          <a:stretch>
            <a:fillRect/>
          </a:stretch>
        </p:blipFill>
        <p:spPr>
          <a:xfrm>
            <a:off x="4280431" y="1044925"/>
            <a:ext cx="4411143" cy="1847625"/>
          </a:xfrm>
          <a:prstGeom prst="rect">
            <a:avLst/>
          </a:prstGeom>
          <a:noFill/>
          <a:ln>
            <a:noFill/>
          </a:ln>
        </p:spPr>
      </p:pic>
      <p:pic>
        <p:nvPicPr>
          <p:cNvPr id="14684" name="Google Shape;14684;p40"/>
          <p:cNvPicPr preferRelativeResize="0"/>
          <p:nvPr/>
        </p:nvPicPr>
        <p:blipFill>
          <a:blip r:embed="rId4">
            <a:alphaModFix/>
          </a:blip>
          <a:stretch>
            <a:fillRect/>
          </a:stretch>
        </p:blipFill>
        <p:spPr>
          <a:xfrm>
            <a:off x="6621225" y="2948075"/>
            <a:ext cx="1698436" cy="1847626"/>
          </a:xfrm>
          <a:prstGeom prst="rect">
            <a:avLst/>
          </a:prstGeom>
          <a:noFill/>
          <a:ln>
            <a:noFill/>
          </a:ln>
        </p:spPr>
      </p:pic>
      <p:pic>
        <p:nvPicPr>
          <p:cNvPr id="14685" name="Google Shape;14685;p40"/>
          <p:cNvPicPr preferRelativeResize="0"/>
          <p:nvPr/>
        </p:nvPicPr>
        <p:blipFill>
          <a:blip r:embed="rId5">
            <a:alphaModFix/>
          </a:blip>
          <a:stretch>
            <a:fillRect/>
          </a:stretch>
        </p:blipFill>
        <p:spPr>
          <a:xfrm>
            <a:off x="4834700" y="2788637"/>
            <a:ext cx="1765649" cy="2014099"/>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89" name="Shape 14689"/>
        <p:cNvGrpSpPr/>
        <p:nvPr/>
      </p:nvGrpSpPr>
      <p:grpSpPr>
        <a:xfrm>
          <a:off x="0" y="0"/>
          <a:ext cx="0" cy="0"/>
          <a:chOff x="0" y="0"/>
          <a:chExt cx="0" cy="0"/>
        </a:xfrm>
      </p:grpSpPr>
      <p:sp>
        <p:nvSpPr>
          <p:cNvPr id="14690" name="Google Shape;14690;p41"/>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marR="0" rtl="0" algn="l">
              <a:lnSpc>
                <a:spcPct val="100000"/>
              </a:lnSpc>
              <a:spcBef>
                <a:spcPts val="0"/>
              </a:spcBef>
              <a:spcAft>
                <a:spcPts val="0"/>
              </a:spcAft>
              <a:buNone/>
            </a:pPr>
            <a:r>
              <a:rPr lang="en"/>
              <a:t>SINE B1/Alu retrotransposable elements </a:t>
            </a:r>
            <a:endParaRPr/>
          </a:p>
          <a:p>
            <a:pPr indent="0" lvl="0" marL="0" rtl="0" algn="l">
              <a:spcBef>
                <a:spcPts val="0"/>
              </a:spcBef>
              <a:spcAft>
                <a:spcPts val="0"/>
              </a:spcAft>
              <a:buNone/>
            </a:pPr>
            <a:r>
              <a:t/>
            </a:r>
            <a:endParaRPr/>
          </a:p>
        </p:txBody>
      </p:sp>
      <p:sp>
        <p:nvSpPr>
          <p:cNvPr id="14691" name="Google Shape;14691;p41"/>
          <p:cNvSpPr txBox="1"/>
          <p:nvPr>
            <p:ph idx="1" type="body"/>
          </p:nvPr>
        </p:nvSpPr>
        <p:spPr>
          <a:xfrm>
            <a:off x="642000" y="1396625"/>
            <a:ext cx="4607100" cy="3638100"/>
          </a:xfrm>
          <a:prstGeom prst="rect">
            <a:avLst/>
          </a:prstGeom>
          <a:noFill/>
          <a:ln>
            <a:noFill/>
          </a:ln>
        </p:spPr>
        <p:txBody>
          <a:bodyPr anchorCtr="0" anchor="ctr" bIns="91425" lIns="0" spcFirstLastPara="1" rIns="457200" wrap="square" tIns="0">
            <a:noAutofit/>
          </a:bodyPr>
          <a:lstStyle/>
          <a:p>
            <a:pPr indent="0" lvl="0" marL="0" rtl="0" algn="l">
              <a:spcBef>
                <a:spcPts val="0"/>
              </a:spcBef>
              <a:spcAft>
                <a:spcPts val="0"/>
              </a:spcAft>
              <a:buNone/>
            </a:pPr>
            <a:r>
              <a:rPr lang="en" sz="1700">
                <a:solidFill>
                  <a:schemeClr val="dk1"/>
                </a:solidFill>
              </a:rPr>
              <a:t> SINE B1/Alu retrotransposable elements are components of the genome that play significant roles in gene regulation, evolution, and disease.</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influence gene expression</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contribute to genomic diversity and evolution by generating new gene variants</a:t>
            </a:r>
            <a:endParaRPr sz="1700">
              <a:solidFill>
                <a:schemeClr val="dk1"/>
              </a:solidFill>
            </a:endParaRPr>
          </a:p>
          <a:p>
            <a:pPr indent="0" lvl="0" marL="0" rtl="0" algn="l">
              <a:spcBef>
                <a:spcPts val="0"/>
              </a:spcBef>
              <a:spcAft>
                <a:spcPts val="0"/>
              </a:spcAft>
              <a:buNone/>
            </a:pPr>
            <a:r>
              <a:t/>
            </a:r>
            <a:endParaRPr sz="1700">
              <a:solidFill>
                <a:schemeClr val="dk1"/>
              </a:solidFill>
            </a:endParaRPr>
          </a:p>
          <a:p>
            <a:pPr indent="0" lvl="0" marL="0" rtl="0" algn="l">
              <a:spcBef>
                <a:spcPts val="0"/>
              </a:spcBef>
              <a:spcAft>
                <a:spcPts val="0"/>
              </a:spcAft>
              <a:buClr>
                <a:schemeClr val="dk1"/>
              </a:buClr>
              <a:buSzPts val="1100"/>
              <a:buFont typeface="Arial"/>
              <a:buNone/>
            </a:pPr>
            <a:r>
              <a:rPr lang="en" sz="1700">
                <a:solidFill>
                  <a:schemeClr val="dk1"/>
                </a:solidFill>
              </a:rPr>
              <a:t>Retrotransposition:</a:t>
            </a:r>
            <a:endParaRPr sz="1700">
              <a:solidFill>
                <a:schemeClr val="dk1"/>
              </a:solidFill>
            </a:endParaRPr>
          </a:p>
          <a:p>
            <a:pPr indent="-336550" lvl="0" marL="457200" rtl="0" algn="l">
              <a:spcBef>
                <a:spcPts val="0"/>
              </a:spcBef>
              <a:spcAft>
                <a:spcPts val="0"/>
              </a:spcAft>
              <a:buClr>
                <a:schemeClr val="dk1"/>
              </a:buClr>
              <a:buSzPts val="1700"/>
              <a:buChar char="-"/>
            </a:pPr>
            <a:r>
              <a:rPr lang="en" sz="1700">
                <a:solidFill>
                  <a:schemeClr val="dk1"/>
                </a:solidFill>
              </a:rPr>
              <a:t>replicate by using an RNA intermediate to copy themselves from one part of the genome to another.</a:t>
            </a:r>
            <a:endParaRPr sz="1700">
              <a:solidFill>
                <a:schemeClr val="dk1"/>
              </a:solidFill>
            </a:endParaRPr>
          </a:p>
          <a:p>
            <a:pPr indent="0" lvl="0" marL="0" rtl="0" algn="l">
              <a:spcBef>
                <a:spcPts val="0"/>
              </a:spcBef>
              <a:spcAft>
                <a:spcPts val="0"/>
              </a:spcAft>
              <a:buNone/>
            </a:pPr>
            <a:r>
              <a:t/>
            </a:r>
            <a:endParaRPr sz="1700">
              <a:solidFill>
                <a:schemeClr val="dk1"/>
              </a:solidFill>
            </a:endParaRPr>
          </a:p>
          <a:p>
            <a:pPr indent="0" lvl="0" marL="0" rtl="0" algn="l">
              <a:spcBef>
                <a:spcPts val="0"/>
              </a:spcBef>
              <a:spcAft>
                <a:spcPts val="0"/>
              </a:spcAft>
              <a:buNone/>
            </a:pPr>
            <a:r>
              <a:t/>
            </a:r>
            <a:endParaRPr sz="1700">
              <a:solidFill>
                <a:schemeClr val="dk1"/>
              </a:solidFill>
            </a:endParaRPr>
          </a:p>
          <a:p>
            <a:pPr indent="0" lvl="0" marL="0" rtl="0" algn="l">
              <a:spcBef>
                <a:spcPts val="0"/>
              </a:spcBef>
              <a:spcAft>
                <a:spcPts val="0"/>
              </a:spcAft>
              <a:buNone/>
            </a:pPr>
            <a:r>
              <a:t/>
            </a:r>
            <a:endParaRPr sz="1700">
              <a:solidFill>
                <a:schemeClr val="dk1"/>
              </a:solidFill>
            </a:endParaRPr>
          </a:p>
        </p:txBody>
      </p:sp>
      <p:grpSp>
        <p:nvGrpSpPr>
          <p:cNvPr id="14692" name="Google Shape;14692;p41"/>
          <p:cNvGrpSpPr/>
          <p:nvPr/>
        </p:nvGrpSpPr>
        <p:grpSpPr>
          <a:xfrm>
            <a:off x="104720" y="357140"/>
            <a:ext cx="470274" cy="548630"/>
            <a:chOff x="9873" y="1240062"/>
            <a:chExt cx="545434" cy="640998"/>
          </a:xfrm>
        </p:grpSpPr>
        <p:cxnSp>
          <p:nvCxnSpPr>
            <p:cNvPr id="14693" name="Google Shape;14693;p41"/>
            <p:cNvCxnSpPr>
              <a:stCxn id="14694" idx="6"/>
              <a:endCxn id="14695"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696" name="Google Shape;14696;p41"/>
            <p:cNvGrpSpPr/>
            <p:nvPr/>
          </p:nvGrpSpPr>
          <p:grpSpPr>
            <a:xfrm rot="10800000">
              <a:off x="9873" y="1628460"/>
              <a:ext cx="252600" cy="252600"/>
              <a:chOff x="6804422" y="-316297"/>
              <a:chExt cx="252600" cy="252600"/>
            </a:xfrm>
          </p:grpSpPr>
          <p:sp>
            <p:nvSpPr>
              <p:cNvPr id="14697" name="Google Shape;14697;p41"/>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41"/>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9" name="Google Shape;14699;p41"/>
            <p:cNvGrpSpPr/>
            <p:nvPr/>
          </p:nvGrpSpPr>
          <p:grpSpPr>
            <a:xfrm rot="10800000">
              <a:off x="39879" y="1240062"/>
              <a:ext cx="192600" cy="192600"/>
              <a:chOff x="7291941" y="112804"/>
              <a:chExt cx="192600" cy="192600"/>
            </a:xfrm>
          </p:grpSpPr>
          <p:sp>
            <p:nvSpPr>
              <p:cNvPr id="14695" name="Google Shape;14695;p41"/>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41"/>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1" name="Google Shape;14701;p41"/>
            <p:cNvGrpSpPr/>
            <p:nvPr/>
          </p:nvGrpSpPr>
          <p:grpSpPr>
            <a:xfrm rot="10800000">
              <a:off x="295808" y="1422120"/>
              <a:ext cx="259500" cy="259500"/>
              <a:chOff x="6969112" y="-17269"/>
              <a:chExt cx="259500" cy="259500"/>
            </a:xfrm>
          </p:grpSpPr>
          <p:sp>
            <p:nvSpPr>
              <p:cNvPr id="14694" name="Google Shape;14694;p41"/>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41"/>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703" name="Google Shape;14703;p41"/>
            <p:cNvCxnSpPr>
              <a:stCxn id="14697" idx="3"/>
              <a:endCxn id="14694"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pic>
        <p:nvPicPr>
          <p:cNvPr id="14704" name="Google Shape;14704;p41"/>
          <p:cNvPicPr preferRelativeResize="0"/>
          <p:nvPr/>
        </p:nvPicPr>
        <p:blipFill rotWithShape="1">
          <a:blip r:embed="rId3">
            <a:alphaModFix/>
          </a:blip>
          <a:srcRect b="34214" l="0" r="0" t="0"/>
          <a:stretch/>
        </p:blipFill>
        <p:spPr>
          <a:xfrm>
            <a:off x="5048275" y="1174250"/>
            <a:ext cx="3502001" cy="3448852"/>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08" name="Shape 14708"/>
        <p:cNvGrpSpPr/>
        <p:nvPr/>
      </p:nvGrpSpPr>
      <p:grpSpPr>
        <a:xfrm>
          <a:off x="0" y="0"/>
          <a:ext cx="0" cy="0"/>
          <a:chOff x="0" y="0"/>
          <a:chExt cx="0" cy="0"/>
        </a:xfrm>
      </p:grpSpPr>
      <p:sp>
        <p:nvSpPr>
          <p:cNvPr id="14709" name="Google Shape;14709;p42"/>
          <p:cNvSpPr txBox="1"/>
          <p:nvPr>
            <p:ph idx="2" type="title"/>
          </p:nvPr>
        </p:nvSpPr>
        <p:spPr>
          <a:xfrm>
            <a:off x="6026090" y="917000"/>
            <a:ext cx="2651700" cy="1389900"/>
          </a:xfrm>
          <a:prstGeom prst="rect">
            <a:avLst/>
          </a:prstGeom>
        </p:spPr>
        <p:txBody>
          <a:bodyPr anchorCtr="0" anchor="ctr" bIns="91425" lIns="91425" spcFirstLastPara="1" rIns="91425" wrap="square" tIns="45700">
            <a:noAutofit/>
          </a:bodyPr>
          <a:lstStyle/>
          <a:p>
            <a:pPr indent="0" lvl="0" marL="0" rtl="0" algn="ctr">
              <a:spcBef>
                <a:spcPts val="0"/>
              </a:spcBef>
              <a:spcAft>
                <a:spcPts val="0"/>
              </a:spcAft>
              <a:buNone/>
            </a:pPr>
            <a:r>
              <a:rPr lang="en"/>
              <a:t>02</a:t>
            </a:r>
            <a:endParaRPr/>
          </a:p>
        </p:txBody>
      </p:sp>
      <p:sp>
        <p:nvSpPr>
          <p:cNvPr id="14710" name="Google Shape;14710;p42"/>
          <p:cNvSpPr txBox="1"/>
          <p:nvPr>
            <p:ph type="title"/>
          </p:nvPr>
        </p:nvSpPr>
        <p:spPr>
          <a:xfrm>
            <a:off x="1737300" y="2114550"/>
            <a:ext cx="5669400" cy="914400"/>
          </a:xfrm>
          <a:prstGeom prst="rect">
            <a:avLst/>
          </a:prstGeom>
        </p:spPr>
        <p:txBody>
          <a:bodyPr anchorCtr="0" anchor="ctr" bIns="91425" lIns="91425" spcFirstLastPara="1" rIns="91425" wrap="square" tIns="45700">
            <a:noAutofit/>
          </a:bodyPr>
          <a:lstStyle/>
          <a:p>
            <a:pPr indent="0" lvl="0" marL="0" rtl="0" algn="ctr">
              <a:spcBef>
                <a:spcPts val="0"/>
              </a:spcBef>
              <a:spcAft>
                <a:spcPts val="0"/>
              </a:spcAft>
              <a:buNone/>
            </a:pPr>
            <a:r>
              <a:rPr lang="en"/>
              <a:t>Hypothesis</a:t>
            </a:r>
            <a:endParaRPr/>
          </a:p>
        </p:txBody>
      </p:sp>
      <p:grpSp>
        <p:nvGrpSpPr>
          <p:cNvPr id="14711" name="Google Shape;14711;p42"/>
          <p:cNvGrpSpPr/>
          <p:nvPr/>
        </p:nvGrpSpPr>
        <p:grpSpPr>
          <a:xfrm rot="10800000">
            <a:off x="6727522" y="2854058"/>
            <a:ext cx="1348335" cy="1071087"/>
            <a:chOff x="343445" y="291733"/>
            <a:chExt cx="1348335" cy="1071087"/>
          </a:xfrm>
        </p:grpSpPr>
        <p:cxnSp>
          <p:nvCxnSpPr>
            <p:cNvPr id="14712" name="Google Shape;14712;p42"/>
            <p:cNvCxnSpPr/>
            <p:nvPr/>
          </p:nvCxnSpPr>
          <p:spPr>
            <a:xfrm flipH="1">
              <a:off x="564606" y="847494"/>
              <a:ext cx="477900" cy="99600"/>
            </a:xfrm>
            <a:prstGeom prst="straightConnector1">
              <a:avLst/>
            </a:prstGeom>
            <a:noFill/>
            <a:ln cap="flat" cmpd="sng" w="19050">
              <a:solidFill>
                <a:schemeClr val="dk1"/>
              </a:solidFill>
              <a:prstDash val="solid"/>
              <a:round/>
              <a:headEnd len="med" w="med" type="none"/>
              <a:tailEnd len="med" w="med" type="none"/>
            </a:ln>
          </p:spPr>
        </p:cxnSp>
        <p:cxnSp>
          <p:nvCxnSpPr>
            <p:cNvPr id="14713" name="Google Shape;14713;p42"/>
            <p:cNvCxnSpPr>
              <a:stCxn id="14714" idx="6"/>
            </p:cNvCxnSpPr>
            <p:nvPr/>
          </p:nvCxnSpPr>
          <p:spPr>
            <a:xfrm flipH="1">
              <a:off x="439918" y="1041721"/>
              <a:ext cx="52200" cy="174000"/>
            </a:xfrm>
            <a:prstGeom prst="straightConnector1">
              <a:avLst/>
            </a:prstGeom>
            <a:noFill/>
            <a:ln cap="flat" cmpd="sng" w="19050">
              <a:solidFill>
                <a:schemeClr val="dk1"/>
              </a:solidFill>
              <a:prstDash val="solid"/>
              <a:round/>
              <a:headEnd len="med" w="med" type="none"/>
              <a:tailEnd len="med" w="med" type="none"/>
            </a:ln>
          </p:spPr>
        </p:cxnSp>
        <p:grpSp>
          <p:nvGrpSpPr>
            <p:cNvPr id="14715" name="Google Shape;14715;p42"/>
            <p:cNvGrpSpPr/>
            <p:nvPr/>
          </p:nvGrpSpPr>
          <p:grpSpPr>
            <a:xfrm rot="5400000">
              <a:off x="752644" y="639830"/>
              <a:ext cx="530713" cy="530713"/>
              <a:chOff x="6804422" y="-316297"/>
              <a:chExt cx="252600" cy="252600"/>
            </a:xfrm>
          </p:grpSpPr>
          <p:sp>
            <p:nvSpPr>
              <p:cNvPr id="14716" name="Google Shape;14716;p42"/>
              <p:cNvSpPr/>
              <p:nvPr/>
            </p:nvSpPr>
            <p:spPr>
              <a:xfrm rot="1373652">
                <a:off x="6834328" y="-286390"/>
                <a:ext cx="192787" cy="192787"/>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42"/>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8" name="Google Shape;14718;p42"/>
            <p:cNvGrpSpPr/>
            <p:nvPr/>
          </p:nvGrpSpPr>
          <p:grpSpPr>
            <a:xfrm rot="5400000">
              <a:off x="343445" y="1149300"/>
              <a:ext cx="192600" cy="192600"/>
              <a:chOff x="7291941" y="112804"/>
              <a:chExt cx="192600" cy="192600"/>
            </a:xfrm>
          </p:grpSpPr>
          <p:sp>
            <p:nvSpPr>
              <p:cNvPr id="14719" name="Google Shape;14719;p42"/>
              <p:cNvSpPr/>
              <p:nvPr/>
            </p:nvSpPr>
            <p:spPr>
              <a:xfrm>
                <a:off x="7291941" y="112804"/>
                <a:ext cx="192600" cy="192600"/>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42"/>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1" name="Google Shape;14721;p42"/>
            <p:cNvGrpSpPr/>
            <p:nvPr/>
          </p:nvGrpSpPr>
          <p:grpSpPr>
            <a:xfrm rot="5400000">
              <a:off x="406618" y="826471"/>
              <a:ext cx="259500" cy="259500"/>
              <a:chOff x="6969112" y="-17269"/>
              <a:chExt cx="259500" cy="259500"/>
            </a:xfrm>
          </p:grpSpPr>
          <p:sp>
            <p:nvSpPr>
              <p:cNvPr id="14714" name="Google Shape;14714;p42"/>
              <p:cNvSpPr/>
              <p:nvPr/>
            </p:nvSpPr>
            <p:spPr>
              <a:xfrm rot="1641813">
                <a:off x="7002590" y="16208"/>
                <a:ext cx="192544" cy="192544"/>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42"/>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solidFill>
                <a:schemeClr val="accent4"/>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3" name="Google Shape;14723;p42"/>
            <p:cNvGrpSpPr/>
            <p:nvPr/>
          </p:nvGrpSpPr>
          <p:grpSpPr>
            <a:xfrm rot="5400000">
              <a:off x="1325788" y="996827"/>
              <a:ext cx="365992" cy="365992"/>
              <a:chOff x="6804422" y="-316297"/>
              <a:chExt cx="252600" cy="252600"/>
            </a:xfrm>
          </p:grpSpPr>
          <p:sp>
            <p:nvSpPr>
              <p:cNvPr id="14724" name="Google Shape;14724;p42"/>
              <p:cNvSpPr/>
              <p:nvPr/>
            </p:nvSpPr>
            <p:spPr>
              <a:xfrm rot="1373652">
                <a:off x="6834328" y="-286390"/>
                <a:ext cx="192787" cy="192787"/>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42"/>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accent1"/>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726" name="Google Shape;14726;p42"/>
            <p:cNvCxnSpPr>
              <a:stCxn id="14716" idx="0"/>
              <a:endCxn id="14724" idx="4"/>
            </p:cNvCxnSpPr>
            <p:nvPr/>
          </p:nvCxnSpPr>
          <p:spPr>
            <a:xfrm>
              <a:off x="1204569" y="983974"/>
              <a:ext cx="175500" cy="141600"/>
            </a:xfrm>
            <a:prstGeom prst="straightConnector1">
              <a:avLst/>
            </a:prstGeom>
            <a:noFill/>
            <a:ln cap="flat" cmpd="sng" w="19050">
              <a:solidFill>
                <a:schemeClr val="dk1"/>
              </a:solidFill>
              <a:prstDash val="solid"/>
              <a:round/>
              <a:headEnd len="med" w="med" type="none"/>
              <a:tailEnd len="med" w="med" type="none"/>
            </a:ln>
          </p:spPr>
        </p:cxnSp>
        <p:grpSp>
          <p:nvGrpSpPr>
            <p:cNvPr id="14727" name="Google Shape;14727;p42"/>
            <p:cNvGrpSpPr/>
            <p:nvPr/>
          </p:nvGrpSpPr>
          <p:grpSpPr>
            <a:xfrm rot="5400000">
              <a:off x="1055529" y="291733"/>
              <a:ext cx="274500" cy="274500"/>
              <a:chOff x="6804422" y="-316297"/>
              <a:chExt cx="252600" cy="252600"/>
            </a:xfrm>
          </p:grpSpPr>
          <p:sp>
            <p:nvSpPr>
              <p:cNvPr id="14728" name="Google Shape;14728;p42"/>
              <p:cNvSpPr/>
              <p:nvPr/>
            </p:nvSpPr>
            <p:spPr>
              <a:xfrm rot="1373652">
                <a:off x="6834328" y="-286390"/>
                <a:ext cx="192787" cy="192787"/>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42"/>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solidFill>
                <a:schemeClr val="lt2"/>
              </a:solid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730" name="Google Shape;14730;p42"/>
            <p:cNvCxnSpPr>
              <a:stCxn id="14716" idx="2"/>
              <a:endCxn id="14728" idx="6"/>
            </p:cNvCxnSpPr>
            <p:nvPr/>
          </p:nvCxnSpPr>
          <p:spPr>
            <a:xfrm flipH="1" rot="10800000">
              <a:off x="1096788" y="525417"/>
              <a:ext cx="55200" cy="19320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34" name="Shape 14734"/>
        <p:cNvGrpSpPr/>
        <p:nvPr/>
      </p:nvGrpSpPr>
      <p:grpSpPr>
        <a:xfrm>
          <a:off x="0" y="0"/>
          <a:ext cx="0" cy="0"/>
          <a:chOff x="0" y="0"/>
          <a:chExt cx="0" cy="0"/>
        </a:xfrm>
      </p:grpSpPr>
      <p:sp>
        <p:nvSpPr>
          <p:cNvPr id="14735" name="Google Shape;14735;p43"/>
          <p:cNvSpPr txBox="1"/>
          <p:nvPr>
            <p:ph type="title"/>
          </p:nvPr>
        </p:nvSpPr>
        <p:spPr>
          <a:xfrm>
            <a:off x="334175" y="291775"/>
            <a:ext cx="8475600" cy="657900"/>
          </a:xfrm>
          <a:prstGeom prst="rect">
            <a:avLst/>
          </a:prstGeom>
        </p:spPr>
        <p:txBody>
          <a:bodyPr anchorCtr="0" anchor="t" bIns="91425" lIns="365750" spcFirstLastPara="1" rIns="91425" wrap="square" tIns="137150">
            <a:noAutofit/>
          </a:bodyPr>
          <a:lstStyle/>
          <a:p>
            <a:pPr indent="0" lvl="0" marL="0" rtl="0" algn="l">
              <a:spcBef>
                <a:spcPts val="0"/>
              </a:spcBef>
              <a:spcAft>
                <a:spcPts val="0"/>
              </a:spcAft>
              <a:buNone/>
            </a:pPr>
            <a:r>
              <a:rPr lang="en"/>
              <a:t>Hypothesis</a:t>
            </a:r>
            <a:endParaRPr/>
          </a:p>
        </p:txBody>
      </p:sp>
      <p:sp>
        <p:nvSpPr>
          <p:cNvPr id="14736" name="Google Shape;14736;p43"/>
          <p:cNvSpPr txBox="1"/>
          <p:nvPr>
            <p:ph idx="1" type="body"/>
          </p:nvPr>
        </p:nvSpPr>
        <p:spPr>
          <a:xfrm>
            <a:off x="514375" y="1109575"/>
            <a:ext cx="4607100" cy="3638100"/>
          </a:xfrm>
          <a:prstGeom prst="rect">
            <a:avLst/>
          </a:prstGeom>
          <a:noFill/>
          <a:ln>
            <a:noFill/>
          </a:ln>
        </p:spPr>
        <p:txBody>
          <a:bodyPr anchorCtr="0" anchor="ctr" bIns="91425" lIns="0" spcFirstLastPara="1" rIns="457200" wrap="square" tIns="0">
            <a:noAutofit/>
          </a:bodyPr>
          <a:lstStyle/>
          <a:p>
            <a:pPr indent="0" lvl="0" marL="0" rtl="0" algn="l">
              <a:spcBef>
                <a:spcPts val="0"/>
              </a:spcBef>
              <a:spcAft>
                <a:spcPts val="0"/>
              </a:spcAft>
              <a:buNone/>
            </a:pPr>
            <a:r>
              <a:rPr lang="en" sz="1700">
                <a:solidFill>
                  <a:schemeClr val="dk1"/>
                </a:solidFill>
              </a:rPr>
              <a:t>The researchers hypothesized that motifs would be more abundant in the DNA regions that regulate ZGA genes. </a:t>
            </a:r>
            <a:endParaRPr sz="1700">
              <a:solidFill>
                <a:schemeClr val="dk1"/>
              </a:solidFill>
            </a:endParaRPr>
          </a:p>
          <a:p>
            <a:pPr indent="0" lvl="0" marL="0" rtl="0" algn="l">
              <a:spcBef>
                <a:spcPts val="0"/>
              </a:spcBef>
              <a:spcAft>
                <a:spcPts val="0"/>
              </a:spcAft>
              <a:buNone/>
            </a:pPr>
            <a:r>
              <a:t/>
            </a:r>
            <a:endParaRPr sz="1700">
              <a:solidFill>
                <a:schemeClr val="dk1"/>
              </a:solidFill>
            </a:endParaRPr>
          </a:p>
          <a:p>
            <a:pPr indent="0" lvl="0" marL="0" rtl="0" algn="l">
              <a:spcBef>
                <a:spcPts val="0"/>
              </a:spcBef>
              <a:spcAft>
                <a:spcPts val="0"/>
              </a:spcAft>
              <a:buNone/>
            </a:pPr>
            <a:r>
              <a:rPr lang="en" sz="1700">
                <a:solidFill>
                  <a:schemeClr val="dk1"/>
                </a:solidFill>
              </a:rPr>
              <a:t>They aimed to find key regulators of ZGA and believe that the absence of these regulators would prevent transcription of ZGA genes and growth beyond the two-cell stage.</a:t>
            </a:r>
            <a:endParaRPr sz="1700">
              <a:solidFill>
                <a:schemeClr val="dk1"/>
              </a:solidFill>
            </a:endParaRPr>
          </a:p>
        </p:txBody>
      </p:sp>
      <p:grpSp>
        <p:nvGrpSpPr>
          <p:cNvPr id="14737" name="Google Shape;14737;p43"/>
          <p:cNvGrpSpPr/>
          <p:nvPr/>
        </p:nvGrpSpPr>
        <p:grpSpPr>
          <a:xfrm>
            <a:off x="104720" y="357140"/>
            <a:ext cx="470274" cy="548630"/>
            <a:chOff x="9873" y="1240062"/>
            <a:chExt cx="545434" cy="640998"/>
          </a:xfrm>
        </p:grpSpPr>
        <p:cxnSp>
          <p:nvCxnSpPr>
            <p:cNvPr id="14738" name="Google Shape;14738;p43"/>
            <p:cNvCxnSpPr>
              <a:stCxn id="14739" idx="6"/>
              <a:endCxn id="14740" idx="1"/>
            </p:cNvCxnSpPr>
            <p:nvPr/>
          </p:nvCxnSpPr>
          <p:spPr>
            <a:xfrm rot="10800000">
              <a:off x="204158" y="1404420"/>
              <a:ext cx="135900" cy="103200"/>
            </a:xfrm>
            <a:prstGeom prst="straightConnector1">
              <a:avLst/>
            </a:prstGeom>
            <a:noFill/>
            <a:ln cap="flat" cmpd="sng" w="19050">
              <a:solidFill>
                <a:schemeClr val="dk1"/>
              </a:solidFill>
              <a:prstDash val="solid"/>
              <a:round/>
              <a:headEnd len="med" w="med" type="none"/>
              <a:tailEnd len="med" w="med" type="none"/>
            </a:ln>
          </p:spPr>
        </p:cxnSp>
        <p:grpSp>
          <p:nvGrpSpPr>
            <p:cNvPr id="14741" name="Google Shape;14741;p43"/>
            <p:cNvGrpSpPr/>
            <p:nvPr/>
          </p:nvGrpSpPr>
          <p:grpSpPr>
            <a:xfrm rot="10800000">
              <a:off x="9873" y="1628460"/>
              <a:ext cx="252600" cy="252600"/>
              <a:chOff x="6804422" y="-316297"/>
              <a:chExt cx="252600" cy="252600"/>
            </a:xfrm>
          </p:grpSpPr>
          <p:sp>
            <p:nvSpPr>
              <p:cNvPr id="14742" name="Google Shape;14742;p43"/>
              <p:cNvSpPr/>
              <p:nvPr/>
            </p:nvSpPr>
            <p:spPr>
              <a:xfrm rot="1373652">
                <a:off x="6834328" y="-286390"/>
                <a:ext cx="192787" cy="192787"/>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43"/>
              <p:cNvSpPr/>
              <p:nvPr/>
            </p:nvSpPr>
            <p:spPr>
              <a:xfrm flipH="1" rot="2758097">
                <a:off x="6891981" y="-273424"/>
                <a:ext cx="48653" cy="71704"/>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4" name="Google Shape;14744;p43"/>
            <p:cNvGrpSpPr/>
            <p:nvPr/>
          </p:nvGrpSpPr>
          <p:grpSpPr>
            <a:xfrm rot="10800000">
              <a:off x="39879" y="1240062"/>
              <a:ext cx="192600" cy="192600"/>
              <a:chOff x="7291941" y="112804"/>
              <a:chExt cx="192600" cy="192600"/>
            </a:xfrm>
          </p:grpSpPr>
          <p:sp>
            <p:nvSpPr>
              <p:cNvPr id="14740" name="Google Shape;14740;p43"/>
              <p:cNvSpPr/>
              <p:nvPr/>
            </p:nvSpPr>
            <p:spPr>
              <a:xfrm>
                <a:off x="7291941" y="112804"/>
                <a:ext cx="192600" cy="1926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43"/>
              <p:cNvSpPr/>
              <p:nvPr/>
            </p:nvSpPr>
            <p:spPr>
              <a:xfrm flipH="1" rot="-10113112">
                <a:off x="7402007" y="19790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6" name="Google Shape;14746;p43"/>
            <p:cNvGrpSpPr/>
            <p:nvPr/>
          </p:nvGrpSpPr>
          <p:grpSpPr>
            <a:xfrm rot="10800000">
              <a:off x="295808" y="1422120"/>
              <a:ext cx="259500" cy="259500"/>
              <a:chOff x="6969112" y="-17269"/>
              <a:chExt cx="259500" cy="259500"/>
            </a:xfrm>
          </p:grpSpPr>
          <p:sp>
            <p:nvSpPr>
              <p:cNvPr id="14739" name="Google Shape;14739;p43"/>
              <p:cNvSpPr/>
              <p:nvPr/>
            </p:nvSpPr>
            <p:spPr>
              <a:xfrm rot="1641813">
                <a:off x="7002590" y="16208"/>
                <a:ext cx="192544" cy="192544"/>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43"/>
              <p:cNvSpPr/>
              <p:nvPr/>
            </p:nvSpPr>
            <p:spPr>
              <a:xfrm flipH="1" rot="-10113112">
                <a:off x="7106007" y="104550"/>
                <a:ext cx="48655" cy="71707"/>
              </a:xfrm>
              <a:custGeom>
                <a:rect b="b" l="l" r="r" t="t"/>
                <a:pathLst>
                  <a:path extrusionOk="0" fill="none" h="2868" w="1946">
                    <a:moveTo>
                      <a:pt x="1547" y="2868"/>
                    </a:moveTo>
                    <a:cubicBezTo>
                      <a:pt x="1946" y="1597"/>
                      <a:pt x="1345" y="424"/>
                      <a:pt x="1" y="0"/>
                    </a:cubicBezTo>
                  </a:path>
                </a:pathLst>
              </a:custGeom>
              <a:noFill/>
              <a:ln cap="rnd" cmpd="sng" w="182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748" name="Google Shape;14748;p43"/>
            <p:cNvCxnSpPr>
              <a:stCxn id="14742" idx="3"/>
              <a:endCxn id="14739" idx="7"/>
            </p:cNvCxnSpPr>
            <p:nvPr/>
          </p:nvCxnSpPr>
          <p:spPr>
            <a:xfrm flipH="1" rot="10800000">
              <a:off x="225481" y="1581086"/>
              <a:ext cx="108300" cy="137400"/>
            </a:xfrm>
            <a:prstGeom prst="straightConnector1">
              <a:avLst/>
            </a:prstGeom>
            <a:noFill/>
            <a:ln cap="flat" cmpd="sng" w="19050">
              <a:solidFill>
                <a:schemeClr val="dk1"/>
              </a:solidFill>
              <a:prstDash val="solid"/>
              <a:round/>
              <a:headEnd len="med" w="med" type="none"/>
              <a:tailEnd len="med" w="med" type="none"/>
            </a:ln>
          </p:spPr>
        </p:cxnSp>
      </p:grpSp>
      <p:pic>
        <p:nvPicPr>
          <p:cNvPr id="14749" name="Google Shape;14749;p43"/>
          <p:cNvPicPr preferRelativeResize="0"/>
          <p:nvPr/>
        </p:nvPicPr>
        <p:blipFill>
          <a:blip r:embed="rId3">
            <a:alphaModFix/>
          </a:blip>
          <a:stretch>
            <a:fillRect/>
          </a:stretch>
        </p:blipFill>
        <p:spPr>
          <a:xfrm>
            <a:off x="4869450" y="1471350"/>
            <a:ext cx="3717724" cy="2769705"/>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Science Subject for High School - 10th Grade: Atoms and the Periodic Table by Slidesgo">
  <a:themeElements>
    <a:clrScheme name="Simple Light">
      <a:dk1>
        <a:srgbClr val="000000"/>
      </a:dk1>
      <a:lt1>
        <a:srgbClr val="CBDDEF"/>
      </a:lt1>
      <a:dk2>
        <a:srgbClr val="FFB000"/>
      </a:dk2>
      <a:lt2>
        <a:srgbClr val="47B8EA"/>
      </a:lt2>
      <a:accent1>
        <a:srgbClr val="3394BE"/>
      </a:accent1>
      <a:accent2>
        <a:srgbClr val="00965F"/>
      </a:accent2>
      <a:accent3>
        <a:srgbClr val="FDDF78"/>
      </a:accent3>
      <a:accent4>
        <a:srgbClr val="BE33BA"/>
      </a:accent4>
      <a:accent5>
        <a:srgbClr val="7DDBAE"/>
      </a:accent5>
      <a:accent6>
        <a:srgbClr val="FF6579"/>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