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68" r:id="rId14"/>
    <p:sldId id="271" r:id="rId15"/>
    <p:sldId id="272" r:id="rId16"/>
    <p:sldId id="273" r:id="rId17"/>
    <p:sldId id="270" r:id="rId18"/>
    <p:sldId id="274" r:id="rId19"/>
    <p:sldId id="275" r:id="rId20"/>
    <p:sldId id="278"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9"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hvik Rajkumar" userId="968d24f26bc007d0" providerId="LiveId" clId="{A033E8F5-55E8-4C2C-85B2-0D55170AC36E}"/>
    <pc:docChg chg="undo redo custSel addSld delSld modSld sldOrd modMainMaster">
      <pc:chgData name="Rithvik Rajkumar" userId="968d24f26bc007d0" providerId="LiveId" clId="{A033E8F5-55E8-4C2C-85B2-0D55170AC36E}" dt="2024-11-13T12:47:36.513" v="7383" actId="20577"/>
      <pc:docMkLst>
        <pc:docMk/>
      </pc:docMkLst>
      <pc:sldChg chg="addSp modSp new mod modTransition">
        <pc:chgData name="Rithvik Rajkumar" userId="968d24f26bc007d0" providerId="LiveId" clId="{A033E8F5-55E8-4C2C-85B2-0D55170AC36E}" dt="2024-11-13T12:39:17.614" v="7292" actId="20577"/>
        <pc:sldMkLst>
          <pc:docMk/>
          <pc:sldMk cId="1917270797" sldId="256"/>
        </pc:sldMkLst>
        <pc:spChg chg="mod">
          <ac:chgData name="Rithvik Rajkumar" userId="968d24f26bc007d0" providerId="LiveId" clId="{A033E8F5-55E8-4C2C-85B2-0D55170AC36E}" dt="2024-11-13T12:39:17.614" v="7292" actId="20577"/>
          <ac:spMkLst>
            <pc:docMk/>
            <pc:sldMk cId="1917270797" sldId="256"/>
            <ac:spMk id="2" creationId="{FE9AE116-B78E-C21E-AE71-1D20F9754482}"/>
          </ac:spMkLst>
        </pc:spChg>
        <pc:spChg chg="mod">
          <ac:chgData name="Rithvik Rajkumar" userId="968d24f26bc007d0" providerId="LiveId" clId="{A033E8F5-55E8-4C2C-85B2-0D55170AC36E}" dt="2024-11-13T03:54:31.937" v="1803" actId="1076"/>
          <ac:spMkLst>
            <pc:docMk/>
            <pc:sldMk cId="1917270797" sldId="256"/>
            <ac:spMk id="3" creationId="{C7347992-1C96-FF09-CAD0-0D3A5A1B6AEA}"/>
          </ac:spMkLst>
        </pc:spChg>
        <pc:spChg chg="add mod">
          <ac:chgData name="Rithvik Rajkumar" userId="968d24f26bc007d0" providerId="LiveId" clId="{A033E8F5-55E8-4C2C-85B2-0D55170AC36E}" dt="2024-11-13T03:53:55.554" v="1781" actId="1076"/>
          <ac:spMkLst>
            <pc:docMk/>
            <pc:sldMk cId="1917270797" sldId="256"/>
            <ac:spMk id="4" creationId="{2B7F2BBD-7A6E-284B-50E0-B18B5D4C1027}"/>
          </ac:spMkLst>
        </pc:spChg>
      </pc:sldChg>
      <pc:sldChg chg="delSp modSp new mod modTransition">
        <pc:chgData name="Rithvik Rajkumar" userId="968d24f26bc007d0" providerId="LiveId" clId="{A033E8F5-55E8-4C2C-85B2-0D55170AC36E}" dt="2024-11-13T12:37:04.296" v="7275"/>
        <pc:sldMkLst>
          <pc:docMk/>
          <pc:sldMk cId="3388968203" sldId="257"/>
        </pc:sldMkLst>
        <pc:spChg chg="mod">
          <ac:chgData name="Rithvik Rajkumar" userId="968d24f26bc007d0" providerId="LiveId" clId="{A033E8F5-55E8-4C2C-85B2-0D55170AC36E}" dt="2024-11-13T12:25:18.416" v="6801" actId="20577"/>
          <ac:spMkLst>
            <pc:docMk/>
            <pc:sldMk cId="3388968203" sldId="257"/>
            <ac:spMk id="2" creationId="{B5F13BAC-E176-840B-5ED6-4BB6A41C386C}"/>
          </ac:spMkLst>
        </pc:spChg>
        <pc:spChg chg="mod">
          <ac:chgData name="Rithvik Rajkumar" userId="968d24f26bc007d0" providerId="LiveId" clId="{A033E8F5-55E8-4C2C-85B2-0D55170AC36E}" dt="2024-11-13T12:27:13.581" v="6841" actId="1076"/>
          <ac:spMkLst>
            <pc:docMk/>
            <pc:sldMk cId="3388968203" sldId="257"/>
            <ac:spMk id="3" creationId="{454C909C-6A09-6C6B-49D9-7BB8BAACA3F5}"/>
          </ac:spMkLst>
        </pc:spChg>
        <pc:spChg chg="del">
          <ac:chgData name="Rithvik Rajkumar" userId="968d24f26bc007d0" providerId="LiveId" clId="{A033E8F5-55E8-4C2C-85B2-0D55170AC36E}" dt="2024-11-13T02:54:37.968" v="115" actId="478"/>
          <ac:spMkLst>
            <pc:docMk/>
            <pc:sldMk cId="3388968203" sldId="257"/>
            <ac:spMk id="4" creationId="{635849BD-99F1-094E-EE04-4C80ABA0B6F8}"/>
          </ac:spMkLst>
        </pc:spChg>
      </pc:sldChg>
      <pc:sldChg chg="new del">
        <pc:chgData name="Rithvik Rajkumar" userId="968d24f26bc007d0" providerId="LiveId" clId="{A033E8F5-55E8-4C2C-85B2-0D55170AC36E}" dt="2024-11-13T03:13:08.552" v="207" actId="47"/>
        <pc:sldMkLst>
          <pc:docMk/>
          <pc:sldMk cId="3214354277" sldId="258"/>
        </pc:sldMkLst>
      </pc:sldChg>
      <pc:sldChg chg="modSp new mod modTransition">
        <pc:chgData name="Rithvik Rajkumar" userId="968d24f26bc007d0" providerId="LiveId" clId="{A033E8F5-55E8-4C2C-85B2-0D55170AC36E}" dt="2024-11-13T12:37:04.296" v="7275"/>
        <pc:sldMkLst>
          <pc:docMk/>
          <pc:sldMk cId="890679604" sldId="259"/>
        </pc:sldMkLst>
        <pc:spChg chg="mod">
          <ac:chgData name="Rithvik Rajkumar" userId="968d24f26bc007d0" providerId="LiveId" clId="{A033E8F5-55E8-4C2C-85B2-0D55170AC36E}" dt="2024-11-13T12:26:13.145" v="6818" actId="6549"/>
          <ac:spMkLst>
            <pc:docMk/>
            <pc:sldMk cId="890679604" sldId="259"/>
            <ac:spMk id="2" creationId="{9A746B97-ED97-EDA5-D483-B674B6B4F029}"/>
          </ac:spMkLst>
        </pc:spChg>
        <pc:spChg chg="mod">
          <ac:chgData name="Rithvik Rajkumar" userId="968d24f26bc007d0" providerId="LiveId" clId="{A033E8F5-55E8-4C2C-85B2-0D55170AC36E}" dt="2024-11-13T03:13:16.754" v="222" actId="20577"/>
          <ac:spMkLst>
            <pc:docMk/>
            <pc:sldMk cId="890679604" sldId="259"/>
            <ac:spMk id="3" creationId="{C71316E2-FD57-B292-AC00-7DAB26BA2EA8}"/>
          </ac:spMkLst>
        </pc:spChg>
        <pc:spChg chg="mod">
          <ac:chgData name="Rithvik Rajkumar" userId="968d24f26bc007d0" providerId="LiveId" clId="{A033E8F5-55E8-4C2C-85B2-0D55170AC36E}" dt="2024-11-13T03:18:04.014" v="554" actId="114"/>
          <ac:spMkLst>
            <pc:docMk/>
            <pc:sldMk cId="890679604" sldId="259"/>
            <ac:spMk id="4" creationId="{A26A445E-0E21-993E-36C4-8E4D05380ABE}"/>
          </ac:spMkLst>
        </pc:spChg>
        <pc:spChg chg="mod">
          <ac:chgData name="Rithvik Rajkumar" userId="968d24f26bc007d0" providerId="LiveId" clId="{A033E8F5-55E8-4C2C-85B2-0D55170AC36E}" dt="2024-11-13T03:16:52.638" v="505" actId="20577"/>
          <ac:spMkLst>
            <pc:docMk/>
            <pc:sldMk cId="890679604" sldId="259"/>
            <ac:spMk id="5" creationId="{06679724-61B5-ECD2-6EAA-5048FB16D9E9}"/>
          </ac:spMkLst>
        </pc:spChg>
        <pc:spChg chg="mod">
          <ac:chgData name="Rithvik Rajkumar" userId="968d24f26bc007d0" providerId="LiveId" clId="{A033E8F5-55E8-4C2C-85B2-0D55170AC36E}" dt="2024-11-13T12:24:47.509" v="6787" actId="114"/>
          <ac:spMkLst>
            <pc:docMk/>
            <pc:sldMk cId="890679604" sldId="259"/>
            <ac:spMk id="6" creationId="{3781E107-E445-2CA8-559C-DB15528679C4}"/>
          </ac:spMkLst>
        </pc:spChg>
      </pc:sldChg>
      <pc:sldChg chg="addSp delSp modSp new mod modTransition">
        <pc:chgData name="Rithvik Rajkumar" userId="968d24f26bc007d0" providerId="LiveId" clId="{A033E8F5-55E8-4C2C-85B2-0D55170AC36E}" dt="2024-11-13T12:47:05.673" v="7342" actId="20577"/>
        <pc:sldMkLst>
          <pc:docMk/>
          <pc:sldMk cId="1275322188" sldId="260"/>
        </pc:sldMkLst>
        <pc:spChg chg="mod">
          <ac:chgData name="Rithvik Rajkumar" userId="968d24f26bc007d0" providerId="LiveId" clId="{A033E8F5-55E8-4C2C-85B2-0D55170AC36E}" dt="2024-11-13T12:47:05.673" v="7342" actId="20577"/>
          <ac:spMkLst>
            <pc:docMk/>
            <pc:sldMk cId="1275322188" sldId="260"/>
            <ac:spMk id="2" creationId="{4D9DDDD4-088A-E1CB-4FC0-148A9DF11E3B}"/>
          </ac:spMkLst>
        </pc:spChg>
        <pc:spChg chg="mod">
          <ac:chgData name="Rithvik Rajkumar" userId="968d24f26bc007d0" providerId="LiveId" clId="{A033E8F5-55E8-4C2C-85B2-0D55170AC36E}" dt="2024-11-13T03:21:39.018" v="964" actId="20577"/>
          <ac:spMkLst>
            <pc:docMk/>
            <pc:sldMk cId="1275322188" sldId="260"/>
            <ac:spMk id="3" creationId="{319E7333-17C1-6B97-77A0-8E6033FBD509}"/>
          </ac:spMkLst>
        </pc:spChg>
        <pc:spChg chg="mod">
          <ac:chgData name="Rithvik Rajkumar" userId="968d24f26bc007d0" providerId="LiveId" clId="{A033E8F5-55E8-4C2C-85B2-0D55170AC36E}" dt="2024-11-13T12:24:50.783" v="6788" actId="114"/>
          <ac:spMkLst>
            <pc:docMk/>
            <pc:sldMk cId="1275322188" sldId="260"/>
            <ac:spMk id="4" creationId="{22A6455D-665D-35C8-5581-11084233A620}"/>
          </ac:spMkLst>
        </pc:spChg>
        <pc:spChg chg="del mod">
          <ac:chgData name="Rithvik Rajkumar" userId="968d24f26bc007d0" providerId="LiveId" clId="{A033E8F5-55E8-4C2C-85B2-0D55170AC36E}" dt="2024-11-13T03:37:54.234" v="1686" actId="478"/>
          <ac:spMkLst>
            <pc:docMk/>
            <pc:sldMk cId="1275322188" sldId="260"/>
            <ac:spMk id="5" creationId="{40F4A46E-C6E7-9CAB-D881-D1330E2AB650}"/>
          </ac:spMkLst>
        </pc:spChg>
        <pc:spChg chg="del mod">
          <ac:chgData name="Rithvik Rajkumar" userId="968d24f26bc007d0" providerId="LiveId" clId="{A033E8F5-55E8-4C2C-85B2-0D55170AC36E}" dt="2024-11-13T03:37:57.502" v="1687" actId="478"/>
          <ac:spMkLst>
            <pc:docMk/>
            <pc:sldMk cId="1275322188" sldId="260"/>
            <ac:spMk id="6" creationId="{8DBB0929-8FA0-345D-BE73-F2E07E5E5CA0}"/>
          </ac:spMkLst>
        </pc:spChg>
        <pc:spChg chg="add del mod">
          <ac:chgData name="Rithvik Rajkumar" userId="968d24f26bc007d0" providerId="LiveId" clId="{A033E8F5-55E8-4C2C-85B2-0D55170AC36E}" dt="2024-11-13T03:37:59.473" v="1688" actId="478"/>
          <ac:spMkLst>
            <pc:docMk/>
            <pc:sldMk cId="1275322188" sldId="260"/>
            <ac:spMk id="8" creationId="{4481C83A-9BA5-6C98-9910-3865819C532D}"/>
          </ac:spMkLst>
        </pc:spChg>
        <pc:spChg chg="add del mod">
          <ac:chgData name="Rithvik Rajkumar" userId="968d24f26bc007d0" providerId="LiveId" clId="{A033E8F5-55E8-4C2C-85B2-0D55170AC36E}" dt="2024-11-13T03:38:00.905" v="1689" actId="478"/>
          <ac:spMkLst>
            <pc:docMk/>
            <pc:sldMk cId="1275322188" sldId="260"/>
            <ac:spMk id="10" creationId="{A623A4A2-EAA2-F769-539D-773B89ECB140}"/>
          </ac:spMkLst>
        </pc:spChg>
        <pc:picChg chg="add mod">
          <ac:chgData name="Rithvik Rajkumar" userId="968d24f26bc007d0" providerId="LiveId" clId="{A033E8F5-55E8-4C2C-85B2-0D55170AC36E}" dt="2024-11-13T03:45:08.780" v="1695" actId="1076"/>
          <ac:picMkLst>
            <pc:docMk/>
            <pc:sldMk cId="1275322188" sldId="260"/>
            <ac:picMk id="11" creationId="{894B5844-7DA9-757A-889C-7C465FA4AEFE}"/>
          </ac:picMkLst>
        </pc:picChg>
      </pc:sldChg>
      <pc:sldChg chg="modSp new mod modTransition">
        <pc:chgData name="Rithvik Rajkumar" userId="968d24f26bc007d0" providerId="LiveId" clId="{A033E8F5-55E8-4C2C-85B2-0D55170AC36E}" dt="2024-11-13T12:37:04.296" v="7275"/>
        <pc:sldMkLst>
          <pc:docMk/>
          <pc:sldMk cId="838525620" sldId="261"/>
        </pc:sldMkLst>
        <pc:spChg chg="mod">
          <ac:chgData name="Rithvik Rajkumar" userId="968d24f26bc007d0" providerId="LiveId" clId="{A033E8F5-55E8-4C2C-85B2-0D55170AC36E}" dt="2024-11-13T03:37:09.909" v="1676" actId="27636"/>
          <ac:spMkLst>
            <pc:docMk/>
            <pc:sldMk cId="838525620" sldId="261"/>
            <ac:spMk id="2" creationId="{D5BAE6D2-233E-8C87-E077-8290500E68AB}"/>
          </ac:spMkLst>
        </pc:spChg>
        <pc:spChg chg="mod">
          <ac:chgData name="Rithvik Rajkumar" userId="968d24f26bc007d0" providerId="LiveId" clId="{A033E8F5-55E8-4C2C-85B2-0D55170AC36E}" dt="2024-11-13T12:24:56.615" v="6789" actId="114"/>
          <ac:spMkLst>
            <pc:docMk/>
            <pc:sldMk cId="838525620" sldId="261"/>
            <ac:spMk id="3" creationId="{AB555773-2897-0E57-360A-F0A89148C3D3}"/>
          </ac:spMkLst>
        </pc:spChg>
      </pc:sldChg>
      <pc:sldChg chg="addSp modSp new mod modTransition">
        <pc:chgData name="Rithvik Rajkumar" userId="968d24f26bc007d0" providerId="LiveId" clId="{A033E8F5-55E8-4C2C-85B2-0D55170AC36E}" dt="2024-11-13T12:37:04.296" v="7275"/>
        <pc:sldMkLst>
          <pc:docMk/>
          <pc:sldMk cId="769852328" sldId="262"/>
        </pc:sldMkLst>
        <pc:picChg chg="add mod">
          <ac:chgData name="Rithvik Rajkumar" userId="968d24f26bc007d0" providerId="LiveId" clId="{A033E8F5-55E8-4C2C-85B2-0D55170AC36E}" dt="2024-11-13T03:46:15.485" v="1699" actId="14100"/>
          <ac:picMkLst>
            <pc:docMk/>
            <pc:sldMk cId="769852328" sldId="262"/>
            <ac:picMk id="2" creationId="{E06EBF09-0F7D-BDBF-8D62-3C09D4FE7BB3}"/>
          </ac:picMkLst>
        </pc:picChg>
      </pc:sldChg>
      <pc:sldChg chg="modSp new mod modTransition">
        <pc:chgData name="Rithvik Rajkumar" userId="968d24f26bc007d0" providerId="LiveId" clId="{A033E8F5-55E8-4C2C-85B2-0D55170AC36E}" dt="2024-11-13T12:42:48.099" v="7307" actId="20577"/>
        <pc:sldMkLst>
          <pc:docMk/>
          <pc:sldMk cId="2284522389" sldId="263"/>
        </pc:sldMkLst>
        <pc:spChg chg="mod">
          <ac:chgData name="Rithvik Rajkumar" userId="968d24f26bc007d0" providerId="LiveId" clId="{A033E8F5-55E8-4C2C-85B2-0D55170AC36E}" dt="2024-11-13T12:42:48.099" v="7307" actId="20577"/>
          <ac:spMkLst>
            <pc:docMk/>
            <pc:sldMk cId="2284522389" sldId="263"/>
            <ac:spMk id="2" creationId="{B92F47ED-B881-5801-67A2-7749CFB74B98}"/>
          </ac:spMkLst>
        </pc:spChg>
        <pc:spChg chg="mod">
          <ac:chgData name="Rithvik Rajkumar" userId="968d24f26bc007d0" providerId="LiveId" clId="{A033E8F5-55E8-4C2C-85B2-0D55170AC36E}" dt="2024-11-13T12:18:48.004" v="6686" actId="20577"/>
          <ac:spMkLst>
            <pc:docMk/>
            <pc:sldMk cId="2284522389" sldId="263"/>
            <ac:spMk id="3" creationId="{26364D2A-27F4-CDC1-12D7-1F49BE470342}"/>
          </ac:spMkLst>
        </pc:spChg>
      </pc:sldChg>
      <pc:sldChg chg="addSp modSp new mod modTransition">
        <pc:chgData name="Rithvik Rajkumar" userId="968d24f26bc007d0" providerId="LiveId" clId="{A033E8F5-55E8-4C2C-85B2-0D55170AC36E}" dt="2024-11-13T12:37:04.296" v="7275"/>
        <pc:sldMkLst>
          <pc:docMk/>
          <pc:sldMk cId="2660536994" sldId="264"/>
        </pc:sldMkLst>
        <pc:spChg chg="mod">
          <ac:chgData name="Rithvik Rajkumar" userId="968d24f26bc007d0" providerId="LiveId" clId="{A033E8F5-55E8-4C2C-85B2-0D55170AC36E}" dt="2024-11-13T04:04:57.534" v="1880" actId="20577"/>
          <ac:spMkLst>
            <pc:docMk/>
            <pc:sldMk cId="2660536994" sldId="264"/>
            <ac:spMk id="2" creationId="{EE232853-D14F-00FA-7209-1CAB04733146}"/>
          </ac:spMkLst>
        </pc:spChg>
        <pc:spChg chg="mod">
          <ac:chgData name="Rithvik Rajkumar" userId="968d24f26bc007d0" providerId="LiveId" clId="{A033E8F5-55E8-4C2C-85B2-0D55170AC36E}" dt="2024-11-13T12:19:05.632" v="6695" actId="27636"/>
          <ac:spMkLst>
            <pc:docMk/>
            <pc:sldMk cId="2660536994" sldId="264"/>
            <ac:spMk id="3" creationId="{69D195E3-2E81-95B1-3401-A994B21F82DC}"/>
          </ac:spMkLst>
        </pc:spChg>
        <pc:picChg chg="add mod">
          <ac:chgData name="Rithvik Rajkumar" userId="968d24f26bc007d0" providerId="LiveId" clId="{A033E8F5-55E8-4C2C-85B2-0D55170AC36E}" dt="2024-11-13T04:04:41.382" v="1835" actId="1582"/>
          <ac:picMkLst>
            <pc:docMk/>
            <pc:sldMk cId="2660536994" sldId="264"/>
            <ac:picMk id="4" creationId="{C264B6B2-A645-1237-5D85-0AFAF65F2E8E}"/>
          </ac:picMkLst>
        </pc:picChg>
      </pc:sldChg>
      <pc:sldChg chg="modSp new mod modTransition">
        <pc:chgData name="Rithvik Rajkumar" userId="968d24f26bc007d0" providerId="LiveId" clId="{A033E8F5-55E8-4C2C-85B2-0D55170AC36E}" dt="2024-11-13T12:37:04.296" v="7275"/>
        <pc:sldMkLst>
          <pc:docMk/>
          <pc:sldMk cId="281106797" sldId="265"/>
        </pc:sldMkLst>
        <pc:spChg chg="mod">
          <ac:chgData name="Rithvik Rajkumar" userId="968d24f26bc007d0" providerId="LiveId" clId="{A033E8F5-55E8-4C2C-85B2-0D55170AC36E}" dt="2024-11-13T04:33:25.295" v="2955" actId="20577"/>
          <ac:spMkLst>
            <pc:docMk/>
            <pc:sldMk cId="281106797" sldId="265"/>
            <ac:spMk id="2" creationId="{728D8F7C-5EE3-7B92-E502-8C36366EF5D4}"/>
          </ac:spMkLst>
        </pc:spChg>
        <pc:spChg chg="mod">
          <ac:chgData name="Rithvik Rajkumar" userId="968d24f26bc007d0" providerId="LiveId" clId="{A033E8F5-55E8-4C2C-85B2-0D55170AC36E}" dt="2024-11-13T11:41:08.271" v="5877" actId="20577"/>
          <ac:spMkLst>
            <pc:docMk/>
            <pc:sldMk cId="281106797" sldId="265"/>
            <ac:spMk id="3" creationId="{AC4806AC-3F23-7BA4-7AE3-11DFA08BB8E1}"/>
          </ac:spMkLst>
        </pc:spChg>
      </pc:sldChg>
      <pc:sldChg chg="modSp new mod modTransition">
        <pc:chgData name="Rithvik Rajkumar" userId="968d24f26bc007d0" providerId="LiveId" clId="{A033E8F5-55E8-4C2C-85B2-0D55170AC36E}" dt="2024-11-13T12:37:04.296" v="7275"/>
        <pc:sldMkLst>
          <pc:docMk/>
          <pc:sldMk cId="1962069838" sldId="266"/>
        </pc:sldMkLst>
        <pc:spChg chg="mod">
          <ac:chgData name="Rithvik Rajkumar" userId="968d24f26bc007d0" providerId="LiveId" clId="{A033E8F5-55E8-4C2C-85B2-0D55170AC36E}" dt="2024-11-13T04:33:17.420" v="2954" actId="20577"/>
          <ac:spMkLst>
            <pc:docMk/>
            <pc:sldMk cId="1962069838" sldId="266"/>
            <ac:spMk id="2" creationId="{ADC42D07-86A7-492B-1E7F-65BEF8591A32}"/>
          </ac:spMkLst>
        </pc:spChg>
        <pc:spChg chg="mod">
          <ac:chgData name="Rithvik Rajkumar" userId="968d24f26bc007d0" providerId="LiveId" clId="{A033E8F5-55E8-4C2C-85B2-0D55170AC36E}" dt="2024-11-13T10:15:10.528" v="3253" actId="20577"/>
          <ac:spMkLst>
            <pc:docMk/>
            <pc:sldMk cId="1962069838" sldId="266"/>
            <ac:spMk id="3" creationId="{C7053E55-31B0-BDC7-6E42-200B359F4095}"/>
          </ac:spMkLst>
        </pc:spChg>
      </pc:sldChg>
      <pc:sldChg chg="addSp delSp modSp new mod modTransition modClrScheme chgLayout modNotesTx">
        <pc:chgData name="Rithvik Rajkumar" userId="968d24f26bc007d0" providerId="LiveId" clId="{A033E8F5-55E8-4C2C-85B2-0D55170AC36E}" dt="2024-11-13T12:40:03.060" v="7301" actId="313"/>
        <pc:sldMkLst>
          <pc:docMk/>
          <pc:sldMk cId="2232677939" sldId="267"/>
        </pc:sldMkLst>
        <pc:spChg chg="mod ord">
          <ac:chgData name="Rithvik Rajkumar" userId="968d24f26bc007d0" providerId="LiveId" clId="{A033E8F5-55E8-4C2C-85B2-0D55170AC36E}" dt="2024-11-13T10:50:51.379" v="4237" actId="700"/>
          <ac:spMkLst>
            <pc:docMk/>
            <pc:sldMk cId="2232677939" sldId="267"/>
            <ac:spMk id="2" creationId="{AA43B00E-5D2D-6634-DA61-05C7FEE6C2E2}"/>
          </ac:spMkLst>
        </pc:spChg>
        <pc:spChg chg="mod ord">
          <ac:chgData name="Rithvik Rajkumar" userId="968d24f26bc007d0" providerId="LiveId" clId="{A033E8F5-55E8-4C2C-85B2-0D55170AC36E}" dt="2024-11-13T12:40:02.286" v="7300" actId="20577"/>
          <ac:spMkLst>
            <pc:docMk/>
            <pc:sldMk cId="2232677939" sldId="267"/>
            <ac:spMk id="3" creationId="{2156DA30-915A-E1A7-35B3-83396F506B1F}"/>
          </ac:spMkLst>
        </pc:spChg>
        <pc:spChg chg="add del mod ord">
          <ac:chgData name="Rithvik Rajkumar" userId="968d24f26bc007d0" providerId="LiveId" clId="{A033E8F5-55E8-4C2C-85B2-0D55170AC36E}" dt="2024-11-13T10:50:57.861" v="4239" actId="478"/>
          <ac:spMkLst>
            <pc:docMk/>
            <pc:sldMk cId="2232677939" sldId="267"/>
            <ac:spMk id="4" creationId="{CD0316F1-4C0E-16C1-1C6A-344D5A934D4D}"/>
          </ac:spMkLst>
        </pc:spChg>
        <pc:picChg chg="add mod">
          <ac:chgData name="Rithvik Rajkumar" userId="968d24f26bc007d0" providerId="LiveId" clId="{A033E8F5-55E8-4C2C-85B2-0D55170AC36E}" dt="2024-11-13T10:51:16.033" v="4245" actId="1582"/>
          <ac:picMkLst>
            <pc:docMk/>
            <pc:sldMk cId="2232677939" sldId="267"/>
            <ac:picMk id="2050" creationId="{58DE8858-B41D-C0B9-1194-93550195D636}"/>
          </ac:picMkLst>
        </pc:picChg>
      </pc:sldChg>
      <pc:sldChg chg="addSp modSp new mod ord modTransition modNotesTx">
        <pc:chgData name="Rithvik Rajkumar" userId="968d24f26bc007d0" providerId="LiveId" clId="{A033E8F5-55E8-4C2C-85B2-0D55170AC36E}" dt="2024-11-13T12:37:04.296" v="7275"/>
        <pc:sldMkLst>
          <pc:docMk/>
          <pc:sldMk cId="4224818466" sldId="268"/>
        </pc:sldMkLst>
        <pc:spChg chg="add mod">
          <ac:chgData name="Rithvik Rajkumar" userId="968d24f26bc007d0" providerId="LiveId" clId="{A033E8F5-55E8-4C2C-85B2-0D55170AC36E}" dt="2024-11-13T12:23:50.195" v="6786" actId="20577"/>
          <ac:spMkLst>
            <pc:docMk/>
            <pc:sldMk cId="4224818466" sldId="268"/>
            <ac:spMk id="4" creationId="{0D63ACC1-5078-2E58-E9C7-ADF4F28F16E7}"/>
          </ac:spMkLst>
        </pc:spChg>
        <pc:picChg chg="add mod">
          <ac:chgData name="Rithvik Rajkumar" userId="968d24f26bc007d0" providerId="LiveId" clId="{A033E8F5-55E8-4C2C-85B2-0D55170AC36E}" dt="2024-11-13T12:23:37.918" v="6785" actId="1076"/>
          <ac:picMkLst>
            <pc:docMk/>
            <pc:sldMk cId="4224818466" sldId="268"/>
            <ac:picMk id="3" creationId="{95A08F50-705B-E1D6-D2DD-096741AE1762}"/>
          </ac:picMkLst>
        </pc:picChg>
      </pc:sldChg>
      <pc:sldChg chg="addSp delSp modSp new mod modTransition">
        <pc:chgData name="Rithvik Rajkumar" userId="968d24f26bc007d0" providerId="LiveId" clId="{A033E8F5-55E8-4C2C-85B2-0D55170AC36E}" dt="2024-11-13T12:37:04.296" v="7275"/>
        <pc:sldMkLst>
          <pc:docMk/>
          <pc:sldMk cId="813109704" sldId="269"/>
        </pc:sldMkLst>
        <pc:spChg chg="mod">
          <ac:chgData name="Rithvik Rajkumar" userId="968d24f26bc007d0" providerId="LiveId" clId="{A033E8F5-55E8-4C2C-85B2-0D55170AC36E}" dt="2024-11-13T10:49:15.306" v="4233" actId="20577"/>
          <ac:spMkLst>
            <pc:docMk/>
            <pc:sldMk cId="813109704" sldId="269"/>
            <ac:spMk id="2" creationId="{7A976268-37A2-7D92-F04F-99F45584A7FC}"/>
          </ac:spMkLst>
        </pc:spChg>
        <pc:spChg chg="mod">
          <ac:chgData name="Rithvik Rajkumar" userId="968d24f26bc007d0" providerId="LiveId" clId="{A033E8F5-55E8-4C2C-85B2-0D55170AC36E}" dt="2024-11-13T12:21:26.597" v="6765" actId="20577"/>
          <ac:spMkLst>
            <pc:docMk/>
            <pc:sldMk cId="813109704" sldId="269"/>
            <ac:spMk id="3" creationId="{F9A1C87E-8CB0-EF95-DBEB-4A5E940C4917}"/>
          </ac:spMkLst>
        </pc:spChg>
        <pc:picChg chg="add del mod">
          <ac:chgData name="Rithvik Rajkumar" userId="968d24f26bc007d0" providerId="LiveId" clId="{A033E8F5-55E8-4C2C-85B2-0D55170AC36E}" dt="2024-11-13T10:37:37.773" v="4131" actId="478"/>
          <ac:picMkLst>
            <pc:docMk/>
            <pc:sldMk cId="813109704" sldId="269"/>
            <ac:picMk id="4" creationId="{3FD3D6EB-6C42-67F0-C668-B7625E211931}"/>
          </ac:picMkLst>
        </pc:picChg>
      </pc:sldChg>
      <pc:sldChg chg="addSp delSp modSp new mod ord modTransition modNotesTx">
        <pc:chgData name="Rithvik Rajkumar" userId="968d24f26bc007d0" providerId="LiveId" clId="{A033E8F5-55E8-4C2C-85B2-0D55170AC36E}" dt="2024-11-13T12:37:04.296" v="7275"/>
        <pc:sldMkLst>
          <pc:docMk/>
          <pc:sldMk cId="3593903916" sldId="270"/>
        </pc:sldMkLst>
        <pc:spChg chg="add del mod">
          <ac:chgData name="Rithvik Rajkumar" userId="968d24f26bc007d0" providerId="LiveId" clId="{A033E8F5-55E8-4C2C-85B2-0D55170AC36E}" dt="2024-11-13T10:41:19.489" v="4172" actId="478"/>
          <ac:spMkLst>
            <pc:docMk/>
            <pc:sldMk cId="3593903916" sldId="270"/>
            <ac:spMk id="3" creationId="{0D09D139-D005-E76A-5FB5-B1AF653A20B1}"/>
          </ac:spMkLst>
        </pc:spChg>
        <pc:spChg chg="add del mod">
          <ac:chgData name="Rithvik Rajkumar" userId="968d24f26bc007d0" providerId="LiveId" clId="{A033E8F5-55E8-4C2C-85B2-0D55170AC36E}" dt="2024-11-13T10:41:08.213" v="4170"/>
          <ac:spMkLst>
            <pc:docMk/>
            <pc:sldMk cId="3593903916" sldId="270"/>
            <ac:spMk id="4" creationId="{60296FDF-88F4-B5C4-EF58-6841D01BAFC5}"/>
          </ac:spMkLst>
        </pc:spChg>
        <pc:spChg chg="add mod">
          <ac:chgData name="Rithvik Rajkumar" userId="968d24f26bc007d0" providerId="LiveId" clId="{A033E8F5-55E8-4C2C-85B2-0D55170AC36E}" dt="2024-11-13T12:23:15.557" v="6782" actId="1076"/>
          <ac:spMkLst>
            <pc:docMk/>
            <pc:sldMk cId="3593903916" sldId="270"/>
            <ac:spMk id="5" creationId="{548ECA71-D69E-04B0-D91B-75EDB60264CB}"/>
          </ac:spMkLst>
        </pc:spChg>
        <pc:spChg chg="add">
          <ac:chgData name="Rithvik Rajkumar" userId="968d24f26bc007d0" providerId="LiveId" clId="{A033E8F5-55E8-4C2C-85B2-0D55170AC36E}" dt="2024-11-13T10:47:41.373" v="4210"/>
          <ac:spMkLst>
            <pc:docMk/>
            <pc:sldMk cId="3593903916" sldId="270"/>
            <ac:spMk id="6" creationId="{6D5E767E-79F1-1BF0-AAB9-7B38FB3079E2}"/>
          </ac:spMkLst>
        </pc:spChg>
        <pc:picChg chg="add mod">
          <ac:chgData name="Rithvik Rajkumar" userId="968d24f26bc007d0" providerId="LiveId" clId="{A033E8F5-55E8-4C2C-85B2-0D55170AC36E}" dt="2024-11-13T12:23:34.048" v="6784" actId="1076"/>
          <ac:picMkLst>
            <pc:docMk/>
            <pc:sldMk cId="3593903916" sldId="270"/>
            <ac:picMk id="2" creationId="{BFB1E882-3D9C-4D43-A5E6-FE1A77D42892}"/>
          </ac:picMkLst>
        </pc:picChg>
      </pc:sldChg>
      <pc:sldChg chg="addSp delSp modSp new mod modTransition modClrScheme chgLayout">
        <pc:chgData name="Rithvik Rajkumar" userId="968d24f26bc007d0" providerId="LiveId" clId="{A033E8F5-55E8-4C2C-85B2-0D55170AC36E}" dt="2024-11-13T12:37:04.296" v="7275"/>
        <pc:sldMkLst>
          <pc:docMk/>
          <pc:sldMk cId="4196845118" sldId="271"/>
        </pc:sldMkLst>
        <pc:spChg chg="mod ord">
          <ac:chgData name="Rithvik Rajkumar" userId="968d24f26bc007d0" providerId="LiveId" clId="{A033E8F5-55E8-4C2C-85B2-0D55170AC36E}" dt="2024-11-13T11:04:16.122" v="4630" actId="700"/>
          <ac:spMkLst>
            <pc:docMk/>
            <pc:sldMk cId="4196845118" sldId="271"/>
            <ac:spMk id="2" creationId="{AC339E3B-A1A1-215C-AE26-7AAB5D24D26D}"/>
          </ac:spMkLst>
        </pc:spChg>
        <pc:spChg chg="mod ord">
          <ac:chgData name="Rithvik Rajkumar" userId="968d24f26bc007d0" providerId="LiveId" clId="{A033E8F5-55E8-4C2C-85B2-0D55170AC36E}" dt="2024-11-13T11:04:16.138" v="4632" actId="27636"/>
          <ac:spMkLst>
            <pc:docMk/>
            <pc:sldMk cId="4196845118" sldId="271"/>
            <ac:spMk id="3" creationId="{585944C7-DA62-51DF-A8B3-D602AD516F21}"/>
          </ac:spMkLst>
        </pc:spChg>
        <pc:spChg chg="add del mod ord">
          <ac:chgData name="Rithvik Rajkumar" userId="968d24f26bc007d0" providerId="LiveId" clId="{A033E8F5-55E8-4C2C-85B2-0D55170AC36E}" dt="2024-11-13T11:04:19.362" v="4633"/>
          <ac:spMkLst>
            <pc:docMk/>
            <pc:sldMk cId="4196845118" sldId="271"/>
            <ac:spMk id="4" creationId="{9E9E003E-6A28-97FC-A1EE-ECA3D8A6C4BA}"/>
          </ac:spMkLst>
        </pc:spChg>
        <pc:picChg chg="add mod">
          <ac:chgData name="Rithvik Rajkumar" userId="968d24f26bc007d0" providerId="LiveId" clId="{A033E8F5-55E8-4C2C-85B2-0D55170AC36E}" dt="2024-11-13T11:06:46.631" v="4658" actId="14100"/>
          <ac:picMkLst>
            <pc:docMk/>
            <pc:sldMk cId="4196845118" sldId="271"/>
            <ac:picMk id="3074" creationId="{D1682D68-D405-EA23-2929-B69EA923317C}"/>
          </ac:picMkLst>
        </pc:picChg>
      </pc:sldChg>
      <pc:sldChg chg="modSp new mod modTransition">
        <pc:chgData name="Rithvik Rajkumar" userId="968d24f26bc007d0" providerId="LiveId" clId="{A033E8F5-55E8-4C2C-85B2-0D55170AC36E}" dt="2024-11-13T12:40:10.677" v="7303" actId="313"/>
        <pc:sldMkLst>
          <pc:docMk/>
          <pc:sldMk cId="3186545847" sldId="272"/>
        </pc:sldMkLst>
        <pc:spChg chg="mod">
          <ac:chgData name="Rithvik Rajkumar" userId="968d24f26bc007d0" providerId="LiveId" clId="{A033E8F5-55E8-4C2C-85B2-0D55170AC36E}" dt="2024-11-13T11:10:37.074" v="4941" actId="20577"/>
          <ac:spMkLst>
            <pc:docMk/>
            <pc:sldMk cId="3186545847" sldId="272"/>
            <ac:spMk id="2" creationId="{2D4FCA44-535C-AFA0-E117-7EB223FFC514}"/>
          </ac:spMkLst>
        </pc:spChg>
        <pc:spChg chg="mod">
          <ac:chgData name="Rithvik Rajkumar" userId="968d24f26bc007d0" providerId="LiveId" clId="{A033E8F5-55E8-4C2C-85B2-0D55170AC36E}" dt="2024-11-13T12:40:10.677" v="7303" actId="313"/>
          <ac:spMkLst>
            <pc:docMk/>
            <pc:sldMk cId="3186545847" sldId="272"/>
            <ac:spMk id="3" creationId="{3725ACBA-2A1D-2356-5C7C-7C181F810020}"/>
          </ac:spMkLst>
        </pc:spChg>
      </pc:sldChg>
      <pc:sldChg chg="modSp new mod modTransition">
        <pc:chgData name="Rithvik Rajkumar" userId="968d24f26bc007d0" providerId="LiveId" clId="{A033E8F5-55E8-4C2C-85B2-0D55170AC36E}" dt="2024-11-13T12:37:04.296" v="7275"/>
        <pc:sldMkLst>
          <pc:docMk/>
          <pc:sldMk cId="3019841798" sldId="273"/>
        </pc:sldMkLst>
        <pc:spChg chg="mod">
          <ac:chgData name="Rithvik Rajkumar" userId="968d24f26bc007d0" providerId="LiveId" clId="{A033E8F5-55E8-4C2C-85B2-0D55170AC36E}" dt="2024-11-13T11:20:43.900" v="5296" actId="20577"/>
          <ac:spMkLst>
            <pc:docMk/>
            <pc:sldMk cId="3019841798" sldId="273"/>
            <ac:spMk id="2" creationId="{D5351439-890D-36B9-3202-7F52B32324BA}"/>
          </ac:spMkLst>
        </pc:spChg>
        <pc:spChg chg="mod">
          <ac:chgData name="Rithvik Rajkumar" userId="968d24f26bc007d0" providerId="LiveId" clId="{A033E8F5-55E8-4C2C-85B2-0D55170AC36E}" dt="2024-11-13T11:21:25.740" v="5302" actId="20577"/>
          <ac:spMkLst>
            <pc:docMk/>
            <pc:sldMk cId="3019841798" sldId="273"/>
            <ac:spMk id="3" creationId="{4CBB7358-D37F-1454-FD29-1E88B13052CD}"/>
          </ac:spMkLst>
        </pc:spChg>
      </pc:sldChg>
      <pc:sldChg chg="modSp new mod modTransition">
        <pc:chgData name="Rithvik Rajkumar" userId="968d24f26bc007d0" providerId="LiveId" clId="{A033E8F5-55E8-4C2C-85B2-0D55170AC36E}" dt="2024-11-13T12:45:36.290" v="7330" actId="20577"/>
        <pc:sldMkLst>
          <pc:docMk/>
          <pc:sldMk cId="499056318" sldId="274"/>
        </pc:sldMkLst>
        <pc:spChg chg="mod">
          <ac:chgData name="Rithvik Rajkumar" userId="968d24f26bc007d0" providerId="LiveId" clId="{A033E8F5-55E8-4C2C-85B2-0D55170AC36E}" dt="2024-11-13T12:45:36.290" v="7330" actId="20577"/>
          <ac:spMkLst>
            <pc:docMk/>
            <pc:sldMk cId="499056318" sldId="274"/>
            <ac:spMk id="2" creationId="{7886D62F-B468-7D73-1391-12F9A24CDB85}"/>
          </ac:spMkLst>
        </pc:spChg>
        <pc:spChg chg="mod">
          <ac:chgData name="Rithvik Rajkumar" userId="968d24f26bc007d0" providerId="LiveId" clId="{A033E8F5-55E8-4C2C-85B2-0D55170AC36E}" dt="2024-11-13T11:37:07.927" v="5599" actId="20577"/>
          <ac:spMkLst>
            <pc:docMk/>
            <pc:sldMk cId="499056318" sldId="274"/>
            <ac:spMk id="3" creationId="{51F655CD-5950-37FD-BDEE-9B260F55630F}"/>
          </ac:spMkLst>
        </pc:spChg>
      </pc:sldChg>
      <pc:sldChg chg="modSp new mod modTransition">
        <pc:chgData name="Rithvik Rajkumar" userId="968d24f26bc007d0" providerId="LiveId" clId="{A033E8F5-55E8-4C2C-85B2-0D55170AC36E}" dt="2024-11-13T12:47:36.513" v="7383" actId="20577"/>
        <pc:sldMkLst>
          <pc:docMk/>
          <pc:sldMk cId="3981738822" sldId="275"/>
        </pc:sldMkLst>
        <pc:spChg chg="mod">
          <ac:chgData name="Rithvik Rajkumar" userId="968d24f26bc007d0" providerId="LiveId" clId="{A033E8F5-55E8-4C2C-85B2-0D55170AC36E}" dt="2024-11-13T12:47:36.513" v="7383" actId="20577"/>
          <ac:spMkLst>
            <pc:docMk/>
            <pc:sldMk cId="3981738822" sldId="275"/>
            <ac:spMk id="2" creationId="{BB7C22F8-3994-A1F2-FB47-533D58602F24}"/>
          </ac:spMkLst>
        </pc:spChg>
        <pc:spChg chg="mod">
          <ac:chgData name="Rithvik Rajkumar" userId="968d24f26bc007d0" providerId="LiveId" clId="{A033E8F5-55E8-4C2C-85B2-0D55170AC36E}" dt="2024-11-13T12:44:46.822" v="7311" actId="20577"/>
          <ac:spMkLst>
            <pc:docMk/>
            <pc:sldMk cId="3981738822" sldId="275"/>
            <ac:spMk id="3" creationId="{410CC395-9579-9D5C-E0C0-8B1E54AE90F2}"/>
          </ac:spMkLst>
        </pc:spChg>
      </pc:sldChg>
      <pc:sldChg chg="modSp new mod modTransition">
        <pc:chgData name="Rithvik Rajkumar" userId="968d24f26bc007d0" providerId="LiveId" clId="{A033E8F5-55E8-4C2C-85B2-0D55170AC36E}" dt="2024-11-13T12:39:01.251" v="7290" actId="20577"/>
        <pc:sldMkLst>
          <pc:docMk/>
          <pc:sldMk cId="3457119650" sldId="276"/>
        </pc:sldMkLst>
        <pc:spChg chg="mod">
          <ac:chgData name="Rithvik Rajkumar" userId="968d24f26bc007d0" providerId="LiveId" clId="{A033E8F5-55E8-4C2C-85B2-0D55170AC36E}" dt="2024-11-13T12:05:41.137" v="5939" actId="313"/>
          <ac:spMkLst>
            <pc:docMk/>
            <pc:sldMk cId="3457119650" sldId="276"/>
            <ac:spMk id="2" creationId="{7531CC72-D3A0-6BD4-3392-8CAD5A5809FE}"/>
          </ac:spMkLst>
        </pc:spChg>
        <pc:spChg chg="mod">
          <ac:chgData name="Rithvik Rajkumar" userId="968d24f26bc007d0" providerId="LiveId" clId="{A033E8F5-55E8-4C2C-85B2-0D55170AC36E}" dt="2024-11-13T12:39:01.251" v="7290" actId="20577"/>
          <ac:spMkLst>
            <pc:docMk/>
            <pc:sldMk cId="3457119650" sldId="276"/>
            <ac:spMk id="3" creationId="{6E679D79-163A-1941-7316-AACEE1E3C1C1}"/>
          </ac:spMkLst>
        </pc:spChg>
      </pc:sldChg>
      <pc:sldChg chg="modSp new mod modTransition">
        <pc:chgData name="Rithvik Rajkumar" userId="968d24f26bc007d0" providerId="LiveId" clId="{A033E8F5-55E8-4C2C-85B2-0D55170AC36E}" dt="2024-11-13T12:37:04.296" v="7275"/>
        <pc:sldMkLst>
          <pc:docMk/>
          <pc:sldMk cId="3014525509" sldId="277"/>
        </pc:sldMkLst>
        <pc:spChg chg="mod">
          <ac:chgData name="Rithvik Rajkumar" userId="968d24f26bc007d0" providerId="LiveId" clId="{A033E8F5-55E8-4C2C-85B2-0D55170AC36E}" dt="2024-11-13T12:09:58.966" v="6022" actId="20577"/>
          <ac:spMkLst>
            <pc:docMk/>
            <pc:sldMk cId="3014525509" sldId="277"/>
            <ac:spMk id="2" creationId="{41808AC5-8C75-EDE6-971D-85CEB594CA3F}"/>
          </ac:spMkLst>
        </pc:spChg>
        <pc:spChg chg="mod">
          <ac:chgData name="Rithvik Rajkumar" userId="968d24f26bc007d0" providerId="LiveId" clId="{A033E8F5-55E8-4C2C-85B2-0D55170AC36E}" dt="2024-11-13T12:10:13.062" v="6024" actId="27636"/>
          <ac:spMkLst>
            <pc:docMk/>
            <pc:sldMk cId="3014525509" sldId="277"/>
            <ac:spMk id="3" creationId="{F0734E95-105B-2BD7-10B0-F09B4DF9EEB1}"/>
          </ac:spMkLst>
        </pc:spChg>
      </pc:sldChg>
      <pc:sldChg chg="modSp new mod ord modTransition">
        <pc:chgData name="Rithvik Rajkumar" userId="968d24f26bc007d0" providerId="LiveId" clId="{A033E8F5-55E8-4C2C-85B2-0D55170AC36E}" dt="2024-11-13T12:38:23.146" v="7277"/>
        <pc:sldMkLst>
          <pc:docMk/>
          <pc:sldMk cId="595907122" sldId="278"/>
        </pc:sldMkLst>
        <pc:spChg chg="mod">
          <ac:chgData name="Rithvik Rajkumar" userId="968d24f26bc007d0" providerId="LiveId" clId="{A033E8F5-55E8-4C2C-85B2-0D55170AC36E}" dt="2024-11-13T12:31:55.495" v="7021" actId="313"/>
          <ac:spMkLst>
            <pc:docMk/>
            <pc:sldMk cId="595907122" sldId="278"/>
            <ac:spMk id="2" creationId="{3323A5FB-AAE0-24D6-D627-1761AC139A53}"/>
          </ac:spMkLst>
        </pc:spChg>
        <pc:spChg chg="mod">
          <ac:chgData name="Rithvik Rajkumar" userId="968d24f26bc007d0" providerId="LiveId" clId="{A033E8F5-55E8-4C2C-85B2-0D55170AC36E}" dt="2024-11-13T12:31:44.024" v="7020" actId="5793"/>
          <ac:spMkLst>
            <pc:docMk/>
            <pc:sldMk cId="595907122" sldId="278"/>
            <ac:spMk id="3" creationId="{289F9CA6-F2BF-256F-0C5C-1D7CD3A0E94E}"/>
          </ac:spMkLst>
        </pc:spChg>
      </pc:sldChg>
      <pc:sldMasterChg chg="modTransition setBg modSldLayout">
        <pc:chgData name="Rithvik Rajkumar" userId="968d24f26bc007d0" providerId="LiveId" clId="{A033E8F5-55E8-4C2C-85B2-0D55170AC36E}" dt="2024-11-13T12:37:04.296" v="7275"/>
        <pc:sldMasterMkLst>
          <pc:docMk/>
          <pc:sldMasterMk cId="4023308427" sldId="2147483677"/>
        </pc:sldMasterMkLst>
        <pc:sldLayoutChg chg="modTransition">
          <pc:chgData name="Rithvik Rajkumar" userId="968d24f26bc007d0" providerId="LiveId" clId="{A033E8F5-55E8-4C2C-85B2-0D55170AC36E}" dt="2024-11-13T12:37:04.296" v="7275"/>
          <pc:sldLayoutMkLst>
            <pc:docMk/>
            <pc:sldMasterMk cId="4023308427" sldId="2147483677"/>
            <pc:sldLayoutMk cId="738894857" sldId="2147483678"/>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799937328" sldId="2147483679"/>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3147742441" sldId="2147483680"/>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1674229504" sldId="2147483681"/>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3467609539" sldId="2147483682"/>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562239753" sldId="2147483683"/>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3068123263" sldId="2147483684"/>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788773943" sldId="2147483685"/>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649465195" sldId="2147483686"/>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1975624174" sldId="2147483687"/>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206207150" sldId="2147483688"/>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1040988049" sldId="2147483689"/>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721507054" sldId="2147483690"/>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2884687908" sldId="2147483691"/>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308883571" sldId="2147483692"/>
          </pc:sldLayoutMkLst>
        </pc:sldLayoutChg>
        <pc:sldLayoutChg chg="modTransition">
          <pc:chgData name="Rithvik Rajkumar" userId="968d24f26bc007d0" providerId="LiveId" clId="{A033E8F5-55E8-4C2C-85B2-0D55170AC36E}" dt="2024-11-13T12:37:04.296" v="7275"/>
          <pc:sldLayoutMkLst>
            <pc:docMk/>
            <pc:sldMasterMk cId="4023308427" sldId="2147483677"/>
            <pc:sldLayoutMk cId="747418218" sldId="21474836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F6F19-1DAF-41C9-BEA4-A294C9407D48}"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59FC4-66D9-448B-9ADC-73C149328760}" type="slidenum">
              <a:rPr lang="en-US" smtClean="0"/>
              <a:t>‹#›</a:t>
            </a:fld>
            <a:endParaRPr lang="en-US" dirty="0"/>
          </a:p>
        </p:txBody>
      </p:sp>
    </p:spTree>
    <p:extLst>
      <p:ext uri="{BB962C8B-B14F-4D97-AF65-F5344CB8AC3E}">
        <p14:creationId xmlns:p14="http://schemas.microsoft.com/office/powerpoint/2010/main" val="38236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Relatively Expensive, with a singular Cryovial going for about $400 USD</a:t>
            </a:r>
          </a:p>
        </p:txBody>
      </p:sp>
      <p:sp>
        <p:nvSpPr>
          <p:cNvPr id="4" name="Slide Number Placeholder 3"/>
          <p:cNvSpPr>
            <a:spLocks noGrp="1"/>
          </p:cNvSpPr>
          <p:nvPr>
            <p:ph type="sldNum" sz="quarter" idx="5"/>
          </p:nvPr>
        </p:nvSpPr>
        <p:spPr/>
        <p:txBody>
          <a:bodyPr/>
          <a:lstStyle/>
          <a:p>
            <a:fld id="{E7159FC4-66D9-448B-9ADC-73C149328760}" type="slidenum">
              <a:rPr lang="en-US" smtClean="0"/>
              <a:t>11</a:t>
            </a:fld>
            <a:endParaRPr lang="en-US" dirty="0"/>
          </a:p>
        </p:txBody>
      </p:sp>
    </p:spTree>
    <p:extLst>
      <p:ext uri="{BB962C8B-B14F-4D97-AF65-F5344CB8AC3E}">
        <p14:creationId xmlns:p14="http://schemas.microsoft.com/office/powerpoint/2010/main" val="100951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list that d and e, are not entirely relevant?</a:t>
            </a:r>
          </a:p>
        </p:txBody>
      </p:sp>
      <p:sp>
        <p:nvSpPr>
          <p:cNvPr id="4" name="Slide Number Placeholder 3"/>
          <p:cNvSpPr>
            <a:spLocks noGrp="1"/>
          </p:cNvSpPr>
          <p:nvPr>
            <p:ph type="sldNum" sz="quarter" idx="5"/>
          </p:nvPr>
        </p:nvSpPr>
        <p:spPr/>
        <p:txBody>
          <a:bodyPr/>
          <a:lstStyle/>
          <a:p>
            <a:fld id="{E7159FC4-66D9-448B-9ADC-73C149328760}" type="slidenum">
              <a:rPr lang="en-US" smtClean="0"/>
              <a:t>13</a:t>
            </a:fld>
            <a:endParaRPr lang="en-US" dirty="0"/>
          </a:p>
        </p:txBody>
      </p:sp>
    </p:spTree>
    <p:extLst>
      <p:ext uri="{BB962C8B-B14F-4D97-AF65-F5344CB8AC3E}">
        <p14:creationId xmlns:p14="http://schemas.microsoft.com/office/powerpoint/2010/main" val="207458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is Fluorescence Activated Cell Sorting, C is an immunoblot (we will discuss in a later slide), D is a Kill Curve Graph, E and F are FACS-based visualized competition arrays.</a:t>
            </a:r>
          </a:p>
        </p:txBody>
      </p:sp>
      <p:sp>
        <p:nvSpPr>
          <p:cNvPr id="4" name="Slide Number Placeholder 3"/>
          <p:cNvSpPr>
            <a:spLocks noGrp="1"/>
          </p:cNvSpPr>
          <p:nvPr>
            <p:ph type="sldNum" sz="quarter" idx="5"/>
          </p:nvPr>
        </p:nvSpPr>
        <p:spPr/>
        <p:txBody>
          <a:bodyPr/>
          <a:lstStyle/>
          <a:p>
            <a:fld id="{E7159FC4-66D9-448B-9ADC-73C149328760}" type="slidenum">
              <a:rPr lang="en-US" smtClean="0"/>
              <a:t>17</a:t>
            </a:fld>
            <a:endParaRPr lang="en-US" dirty="0"/>
          </a:p>
        </p:txBody>
      </p:sp>
    </p:spTree>
    <p:extLst>
      <p:ext uri="{BB962C8B-B14F-4D97-AF65-F5344CB8AC3E}">
        <p14:creationId xmlns:p14="http://schemas.microsoft.com/office/powerpoint/2010/main" val="246189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738894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1975624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06207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1040988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1507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288468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30888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747418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2799937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3147742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1674229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3467609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2562239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3068123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A9EA99-C8F3-4A0D-82A5-7585B0FA3647}"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15ECE-2503-4BED-998F-D667F3C9AEFC}" type="slidenum">
              <a:rPr lang="en-US" smtClean="0"/>
              <a:t>‹#›</a:t>
            </a:fld>
            <a:endParaRPr lang="en-US" dirty="0"/>
          </a:p>
        </p:txBody>
      </p:sp>
    </p:spTree>
    <p:extLst>
      <p:ext uri="{BB962C8B-B14F-4D97-AF65-F5344CB8AC3E}">
        <p14:creationId xmlns:p14="http://schemas.microsoft.com/office/powerpoint/2010/main" val="78877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15ECE-2503-4BED-998F-D667F3C9AEFC}" type="slidenum">
              <a:rPr lang="en-US" smtClean="0"/>
              <a:t>‹#›</a:t>
            </a:fld>
            <a:endParaRPr lang="en-US" dirty="0"/>
          </a:p>
        </p:txBody>
      </p:sp>
      <p:sp>
        <p:nvSpPr>
          <p:cNvPr id="5" name="Date Placeholder 4"/>
          <p:cNvSpPr>
            <a:spLocks noGrp="1"/>
          </p:cNvSpPr>
          <p:nvPr>
            <p:ph type="dt" sz="half" idx="10"/>
          </p:nvPr>
        </p:nvSpPr>
        <p:spPr/>
        <p:txBody>
          <a:bodyPr/>
          <a:lstStyle/>
          <a:p>
            <a:fld id="{4EA9EA99-C8F3-4A0D-82A5-7585B0FA3647}" type="datetimeFigureOut">
              <a:rPr lang="en-US" smtClean="0"/>
              <a:t>11/13/2024</a:t>
            </a:fld>
            <a:endParaRPr lang="en-US" dirty="0"/>
          </a:p>
        </p:txBody>
      </p:sp>
    </p:spTree>
    <p:extLst>
      <p:ext uri="{BB962C8B-B14F-4D97-AF65-F5344CB8AC3E}">
        <p14:creationId xmlns:p14="http://schemas.microsoft.com/office/powerpoint/2010/main" val="2649465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A9EA99-C8F3-4A0D-82A5-7585B0FA3647}" type="datetimeFigureOut">
              <a:rPr lang="en-US" smtClean="0"/>
              <a:t>11/13/2024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C15ECE-2503-4BED-998F-D667F3C9AEFC}" type="slidenum">
              <a:rPr lang="en-US" smtClean="0"/>
              <a:t>‹#›</a:t>
            </a:fld>
            <a:endParaRPr lang="en-US" dirty="0"/>
          </a:p>
        </p:txBody>
      </p:sp>
    </p:spTree>
    <p:extLst>
      <p:ext uri="{BB962C8B-B14F-4D97-AF65-F5344CB8AC3E}">
        <p14:creationId xmlns:p14="http://schemas.microsoft.com/office/powerpoint/2010/main" val="402330842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E116-B78E-C21E-AE71-1D20F9754482}"/>
              </a:ext>
            </a:extLst>
          </p:cNvPr>
          <p:cNvSpPr>
            <a:spLocks noGrp="1"/>
          </p:cNvSpPr>
          <p:nvPr>
            <p:ph type="ctrTitle"/>
          </p:nvPr>
        </p:nvSpPr>
        <p:spPr>
          <a:xfrm>
            <a:off x="1507067" y="1804030"/>
            <a:ext cx="7766936" cy="1646302"/>
          </a:xfrm>
        </p:spPr>
        <p:txBody>
          <a:bodyPr/>
          <a:lstStyle/>
          <a:p>
            <a:r>
              <a:rPr lang="en-US" sz="2400" dirty="0"/>
              <a:t>Positive Selection CRISPR Screens Reveal A Druggable Pocket In An Oligosaccharyltransferase Required For Inflammatory Signaling To NF-</a:t>
            </a:r>
            <a:r>
              <a:rPr lang="el-GR" sz="2400" dirty="0"/>
              <a:t>κ</a:t>
            </a:r>
            <a:r>
              <a:rPr lang="en-US" sz="2400" dirty="0"/>
              <a:t>b</a:t>
            </a:r>
          </a:p>
        </p:txBody>
      </p:sp>
      <p:sp>
        <p:nvSpPr>
          <p:cNvPr id="3" name="Subtitle 2">
            <a:extLst>
              <a:ext uri="{FF2B5EF4-FFF2-40B4-BE49-F238E27FC236}">
                <a16:creationId xmlns:a16="http://schemas.microsoft.com/office/drawing/2014/main" id="{C7347992-1C96-FF09-CAD0-0D3A5A1B6AEA}"/>
              </a:ext>
            </a:extLst>
          </p:cNvPr>
          <p:cNvSpPr>
            <a:spLocks noGrp="1"/>
          </p:cNvSpPr>
          <p:nvPr>
            <p:ph type="subTitle" idx="1"/>
          </p:nvPr>
        </p:nvSpPr>
        <p:spPr>
          <a:xfrm>
            <a:off x="1507067" y="4633189"/>
            <a:ext cx="7766936" cy="1096899"/>
          </a:xfrm>
        </p:spPr>
        <p:txBody>
          <a:bodyPr>
            <a:normAutofit/>
          </a:bodyPr>
          <a:lstStyle/>
          <a:p>
            <a:r>
              <a:rPr lang="en-US" dirty="0"/>
              <a:t>Presented By: Rithvik Rajkumar</a:t>
            </a:r>
          </a:p>
        </p:txBody>
      </p:sp>
      <p:sp>
        <p:nvSpPr>
          <p:cNvPr id="4" name="Subtitle 2">
            <a:extLst>
              <a:ext uri="{FF2B5EF4-FFF2-40B4-BE49-F238E27FC236}">
                <a16:creationId xmlns:a16="http://schemas.microsoft.com/office/drawing/2014/main" id="{2B7F2BBD-7A6E-284B-50E0-B18B5D4C1027}"/>
              </a:ext>
            </a:extLst>
          </p:cNvPr>
          <p:cNvSpPr txBox="1">
            <a:spLocks/>
          </p:cNvSpPr>
          <p:nvPr/>
        </p:nvSpPr>
        <p:spPr>
          <a:xfrm>
            <a:off x="1507067" y="3540903"/>
            <a:ext cx="7766936" cy="45220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a:t>Lampson Et al., April 2024</a:t>
            </a:r>
          </a:p>
        </p:txBody>
      </p:sp>
    </p:spTree>
    <p:extLst>
      <p:ext uri="{BB962C8B-B14F-4D97-AF65-F5344CB8AC3E}">
        <p14:creationId xmlns:p14="http://schemas.microsoft.com/office/powerpoint/2010/main" val="1917270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2D07-86A7-492B-1E7F-65BEF8591A32}"/>
              </a:ext>
            </a:extLst>
          </p:cNvPr>
          <p:cNvSpPr>
            <a:spLocks noGrp="1"/>
          </p:cNvSpPr>
          <p:nvPr>
            <p:ph type="title"/>
          </p:nvPr>
        </p:nvSpPr>
        <p:spPr/>
        <p:txBody>
          <a:bodyPr/>
          <a:lstStyle/>
          <a:p>
            <a:r>
              <a:rPr lang="en-US" dirty="0"/>
              <a:t>Dual Reporter Systems, Via Lentiviruses</a:t>
            </a:r>
          </a:p>
        </p:txBody>
      </p:sp>
      <p:sp>
        <p:nvSpPr>
          <p:cNvPr id="3" name="Content Placeholder 2">
            <a:extLst>
              <a:ext uri="{FF2B5EF4-FFF2-40B4-BE49-F238E27FC236}">
                <a16:creationId xmlns:a16="http://schemas.microsoft.com/office/drawing/2014/main" id="{C7053E55-31B0-BDC7-6E42-200B359F4095}"/>
              </a:ext>
            </a:extLst>
          </p:cNvPr>
          <p:cNvSpPr>
            <a:spLocks noGrp="1"/>
          </p:cNvSpPr>
          <p:nvPr>
            <p:ph idx="1"/>
          </p:nvPr>
        </p:nvSpPr>
        <p:spPr/>
        <p:txBody>
          <a:bodyPr/>
          <a:lstStyle/>
          <a:p>
            <a:r>
              <a:rPr lang="en-US" dirty="0"/>
              <a:t>Said Dual-Reporter System was created via a mammalian Lentivirus, which encodes for the previous mentioned modified suicide gene (programs for deoxycytidine kinase), and GFP. </a:t>
            </a:r>
          </a:p>
          <a:p>
            <a:pPr lvl="1"/>
            <a:r>
              <a:rPr lang="en-US" dirty="0"/>
              <a:t>The system works by converting bromovinyl deoxyuridine (BVdU, a nucleoside, and which is particularly active in cells which have significant activity of the NF-</a:t>
            </a:r>
            <a:r>
              <a:rPr lang="el-GR" dirty="0"/>
              <a:t>κ</a:t>
            </a:r>
            <a:r>
              <a:rPr lang="en-US" dirty="0"/>
              <a:t>B pathway, into a toxin. </a:t>
            </a:r>
          </a:p>
          <a:p>
            <a:pPr lvl="1"/>
            <a:endParaRPr lang="en-US" dirty="0"/>
          </a:p>
          <a:p>
            <a:r>
              <a:rPr lang="en-US" dirty="0"/>
              <a:t>Additionally, lentiviruses were also used to establish stable and consistent cell lines for the experiments to come. </a:t>
            </a:r>
          </a:p>
        </p:txBody>
      </p:sp>
    </p:spTree>
    <p:extLst>
      <p:ext uri="{BB962C8B-B14F-4D97-AF65-F5344CB8AC3E}">
        <p14:creationId xmlns:p14="http://schemas.microsoft.com/office/powerpoint/2010/main" val="1962069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B00E-5D2D-6634-DA61-05C7FEE6C2E2}"/>
              </a:ext>
            </a:extLst>
          </p:cNvPr>
          <p:cNvSpPr>
            <a:spLocks noGrp="1"/>
          </p:cNvSpPr>
          <p:nvPr>
            <p:ph type="title"/>
          </p:nvPr>
        </p:nvSpPr>
        <p:spPr/>
        <p:txBody>
          <a:bodyPr/>
          <a:lstStyle/>
          <a:p>
            <a:r>
              <a:rPr lang="en-US" sz="3600" dirty="0"/>
              <a:t>NF-kB Signal Transduction </a:t>
            </a:r>
            <a:r>
              <a:rPr lang="en-US" dirty="0"/>
              <a:t>Pathway, Introduction</a:t>
            </a:r>
          </a:p>
        </p:txBody>
      </p:sp>
      <p:sp>
        <p:nvSpPr>
          <p:cNvPr id="3" name="Content Placeholder 2">
            <a:extLst>
              <a:ext uri="{FF2B5EF4-FFF2-40B4-BE49-F238E27FC236}">
                <a16:creationId xmlns:a16="http://schemas.microsoft.com/office/drawing/2014/main" id="{2156DA30-915A-E1A7-35B3-83396F506B1F}"/>
              </a:ext>
            </a:extLst>
          </p:cNvPr>
          <p:cNvSpPr>
            <a:spLocks noGrp="1"/>
          </p:cNvSpPr>
          <p:nvPr>
            <p:ph sz="half" idx="1"/>
          </p:nvPr>
        </p:nvSpPr>
        <p:spPr/>
        <p:txBody>
          <a:bodyPr/>
          <a:lstStyle/>
          <a:p>
            <a:r>
              <a:rPr lang="en-US" dirty="0"/>
              <a:t>After conversion of BVdU into a toxin, by Deoxycytidine Kinase, the NF-κB-DCK reporter is then introduced into NALM-6 Leukemia Cells. </a:t>
            </a:r>
          </a:p>
          <a:p>
            <a:pPr lvl="1"/>
            <a:r>
              <a:rPr lang="en-US" dirty="0"/>
              <a:t>The NALM-6 cell line is a reliable model that has been used by various studies, and has been verified to be accurate in representing the biology of B-Cell precursors in-vivo. </a:t>
            </a:r>
          </a:p>
          <a:p>
            <a:pPr marL="57150" indent="0">
              <a:buNone/>
            </a:pPr>
            <a:endParaRPr lang="en-US" dirty="0"/>
          </a:p>
          <a:p>
            <a:endParaRPr lang="en-US" dirty="0"/>
          </a:p>
        </p:txBody>
      </p:sp>
      <p:pic>
        <p:nvPicPr>
          <p:cNvPr id="2050" name="Picture 2" descr="Nalm-6 Cells">
            <a:extLst>
              <a:ext uri="{FF2B5EF4-FFF2-40B4-BE49-F238E27FC236}">
                <a16:creationId xmlns:a16="http://schemas.microsoft.com/office/drawing/2014/main" id="{58DE8858-B41D-C0B9-1194-93550195D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39" y="1930400"/>
            <a:ext cx="3682363" cy="3682363"/>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77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6268-37A2-7D92-F04F-99F45584A7FC}"/>
              </a:ext>
            </a:extLst>
          </p:cNvPr>
          <p:cNvSpPr>
            <a:spLocks noGrp="1"/>
          </p:cNvSpPr>
          <p:nvPr>
            <p:ph type="title"/>
          </p:nvPr>
        </p:nvSpPr>
        <p:spPr/>
        <p:txBody>
          <a:bodyPr/>
          <a:lstStyle/>
          <a:p>
            <a:r>
              <a:rPr lang="en-US" sz="3600" dirty="0"/>
              <a:t>NF-kB Signal Transduction </a:t>
            </a:r>
            <a:r>
              <a:rPr lang="en-US" dirty="0"/>
              <a:t>Pathway, Expanded</a:t>
            </a:r>
          </a:p>
        </p:txBody>
      </p:sp>
      <p:sp>
        <p:nvSpPr>
          <p:cNvPr id="3" name="Content Placeholder 2">
            <a:extLst>
              <a:ext uri="{FF2B5EF4-FFF2-40B4-BE49-F238E27FC236}">
                <a16:creationId xmlns:a16="http://schemas.microsoft.com/office/drawing/2014/main" id="{F9A1C87E-8CB0-EF95-DBEB-4A5E940C4917}"/>
              </a:ext>
            </a:extLst>
          </p:cNvPr>
          <p:cNvSpPr>
            <a:spLocks noGrp="1"/>
          </p:cNvSpPr>
          <p:nvPr>
            <p:ph idx="1"/>
          </p:nvPr>
        </p:nvSpPr>
        <p:spPr/>
        <p:txBody>
          <a:bodyPr/>
          <a:lstStyle/>
          <a:p>
            <a:r>
              <a:rPr lang="en-US" dirty="0"/>
              <a:t>Using Tumor necrosis factor, Alpha-Induced Protein 3 (TNFAIP3), a known endogenous NF-κB inhibitor through insertion by CRISPR-Cas9, researchers were able to dramatically increase the strength of the GFP response (fluorescence), when cells were stimulated using LPS. </a:t>
            </a:r>
          </a:p>
          <a:p>
            <a:pPr lvl="1"/>
            <a:r>
              <a:rPr lang="en-US" dirty="0"/>
              <a:t>The results of this confirmed that the Reporter System was correctly linked with the NF-kB pathway, as when a key mediator of the pathway, MYD88, was inactivated, it resulted in the negation of LPS-derived activation. </a:t>
            </a:r>
          </a:p>
          <a:p>
            <a:r>
              <a:rPr lang="en-US" dirty="0"/>
              <a:t>In a later test, the researchers mixed two groups of cells—one which produced MYD88 sgRNA, and another producing a control sgRNA and blue fluorescent protein (BFP). After treating the mixed cells with LPS and BVdU, those cells with MYD88 inactivation were significantly amplified, suggesting that loss of NF-κB activity increased cell survival, while in the presence of BVdU.</a:t>
            </a:r>
          </a:p>
          <a:p>
            <a:endParaRPr lang="en-US" dirty="0"/>
          </a:p>
        </p:txBody>
      </p:sp>
    </p:spTree>
    <p:extLst>
      <p:ext uri="{BB962C8B-B14F-4D97-AF65-F5344CB8AC3E}">
        <p14:creationId xmlns:p14="http://schemas.microsoft.com/office/powerpoint/2010/main" val="813109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A08F50-705B-E1D6-D2DD-096741AE1762}"/>
              </a:ext>
            </a:extLst>
          </p:cNvPr>
          <p:cNvPicPr>
            <a:picLocks noChangeAspect="1"/>
          </p:cNvPicPr>
          <p:nvPr/>
        </p:nvPicPr>
        <p:blipFill>
          <a:blip r:embed="rId3"/>
          <a:stretch>
            <a:fillRect/>
          </a:stretch>
        </p:blipFill>
        <p:spPr>
          <a:xfrm>
            <a:off x="5410280" y="322331"/>
            <a:ext cx="4827284" cy="6213336"/>
          </a:xfrm>
          <a:prstGeom prst="rect">
            <a:avLst/>
          </a:prstGeom>
          <a:ln w="76200">
            <a:solidFill>
              <a:srgbClr val="002060"/>
            </a:solidFill>
          </a:ln>
        </p:spPr>
      </p:pic>
      <p:sp>
        <p:nvSpPr>
          <p:cNvPr id="4" name="Content Placeholder 2">
            <a:extLst>
              <a:ext uri="{FF2B5EF4-FFF2-40B4-BE49-F238E27FC236}">
                <a16:creationId xmlns:a16="http://schemas.microsoft.com/office/drawing/2014/main" id="{0D63ACC1-5078-2E58-E9C7-ADF4F28F16E7}"/>
              </a:ext>
            </a:extLst>
          </p:cNvPr>
          <p:cNvSpPr txBox="1">
            <a:spLocks/>
          </p:cNvSpPr>
          <p:nvPr/>
        </p:nvSpPr>
        <p:spPr>
          <a:xfrm>
            <a:off x="1133102" y="2103606"/>
            <a:ext cx="3234978" cy="265078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Note:</a:t>
            </a:r>
          </a:p>
          <a:p>
            <a:r>
              <a:rPr lang="en-US" dirty="0"/>
              <a:t>UBC refers to human ubiquitin C, which is used as a promoter in the dual reporter system. </a:t>
            </a:r>
          </a:p>
          <a:p>
            <a:pPr lvl="1"/>
            <a:r>
              <a:rPr lang="en-US" dirty="0"/>
              <a:t>It serves as a control to compare against the NF-κB promoter</a:t>
            </a:r>
          </a:p>
          <a:p>
            <a:pPr marL="457200" lvl="1" indent="0">
              <a:buNone/>
            </a:pPr>
            <a:endParaRPr lang="en-US" dirty="0"/>
          </a:p>
        </p:txBody>
      </p:sp>
    </p:spTree>
    <p:extLst>
      <p:ext uri="{BB962C8B-B14F-4D97-AF65-F5344CB8AC3E}">
        <p14:creationId xmlns:p14="http://schemas.microsoft.com/office/powerpoint/2010/main" val="422481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9E3B-A1A1-215C-AE26-7AAB5D24D26D}"/>
              </a:ext>
            </a:extLst>
          </p:cNvPr>
          <p:cNvSpPr>
            <a:spLocks noGrp="1"/>
          </p:cNvSpPr>
          <p:nvPr>
            <p:ph type="title"/>
          </p:nvPr>
        </p:nvSpPr>
        <p:spPr/>
        <p:txBody>
          <a:bodyPr/>
          <a:lstStyle/>
          <a:p>
            <a:r>
              <a:rPr lang="en-US" sz="3600" dirty="0"/>
              <a:t>NF-kB </a:t>
            </a:r>
            <a:r>
              <a:rPr lang="en-US" dirty="0"/>
              <a:t>Pathway, Biological Techniques</a:t>
            </a:r>
          </a:p>
        </p:txBody>
      </p:sp>
      <p:sp>
        <p:nvSpPr>
          <p:cNvPr id="3" name="Content Placeholder 2">
            <a:extLst>
              <a:ext uri="{FF2B5EF4-FFF2-40B4-BE49-F238E27FC236}">
                <a16:creationId xmlns:a16="http://schemas.microsoft.com/office/drawing/2014/main" id="{585944C7-DA62-51DF-A8B3-D602AD516F21}"/>
              </a:ext>
            </a:extLst>
          </p:cNvPr>
          <p:cNvSpPr>
            <a:spLocks noGrp="1"/>
          </p:cNvSpPr>
          <p:nvPr>
            <p:ph sz="half" idx="1"/>
          </p:nvPr>
        </p:nvSpPr>
        <p:spPr/>
        <p:txBody>
          <a:bodyPr>
            <a:normAutofit fontScale="92500" lnSpcReduction="10000"/>
          </a:bodyPr>
          <a:lstStyle/>
          <a:p>
            <a:r>
              <a:rPr lang="en-US" dirty="0"/>
              <a:t>Researchers used a whole-genome sgRNA library, which targets almost 20,000 genes, in TNFAIP3 knockout NF-κB-DCK cells.</a:t>
            </a:r>
          </a:p>
          <a:p>
            <a:pPr lvl="1"/>
            <a:r>
              <a:rPr lang="en-US" dirty="0"/>
              <a:t>Said Cells were treated with LPS &amp; BVdU to identify cells that had lost NF-κB activity. Those that were positively selected were identified based on increased levels of sgRNA through Next-Generation Sequencing (NGS). </a:t>
            </a:r>
          </a:p>
          <a:p>
            <a:pPr lvl="1"/>
            <a:r>
              <a:rPr lang="en-US" dirty="0"/>
              <a:t>NGS is a modern method that allows the sequencing of millions of small fragments of DNA simultaneously, in this case, allowing for whole genome sequencing and single gene testing. </a:t>
            </a:r>
          </a:p>
          <a:p>
            <a:pPr lvl="2"/>
            <a:endParaRPr lang="en-US" dirty="0"/>
          </a:p>
          <a:p>
            <a:endParaRPr lang="en-US" dirty="0"/>
          </a:p>
        </p:txBody>
      </p:sp>
      <p:pic>
        <p:nvPicPr>
          <p:cNvPr id="3074" name="Picture 2" descr="Diagram representing the principle 2G sequencing platforms and how the differing chemistries work.">
            <a:extLst>
              <a:ext uri="{FF2B5EF4-FFF2-40B4-BE49-F238E27FC236}">
                <a16:creationId xmlns:a16="http://schemas.microsoft.com/office/drawing/2014/main" id="{D1682D68-D405-EA23-2929-B69EA923317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080" t="3353" r="2981" b="3411"/>
          <a:stretch/>
        </p:blipFill>
        <p:spPr bwMode="auto">
          <a:xfrm>
            <a:off x="4950150" y="2160589"/>
            <a:ext cx="6188518" cy="3880772"/>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45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CA44-535C-AFA0-E117-7EB223FFC514}"/>
              </a:ext>
            </a:extLst>
          </p:cNvPr>
          <p:cNvSpPr>
            <a:spLocks noGrp="1"/>
          </p:cNvSpPr>
          <p:nvPr>
            <p:ph type="title"/>
          </p:nvPr>
        </p:nvSpPr>
        <p:spPr/>
        <p:txBody>
          <a:bodyPr/>
          <a:lstStyle/>
          <a:p>
            <a:r>
              <a:rPr lang="en-US" dirty="0"/>
              <a:t>Identification of Genes Required by NF-kB Pathway</a:t>
            </a:r>
          </a:p>
        </p:txBody>
      </p:sp>
      <p:sp>
        <p:nvSpPr>
          <p:cNvPr id="3" name="Content Placeholder 2">
            <a:extLst>
              <a:ext uri="{FF2B5EF4-FFF2-40B4-BE49-F238E27FC236}">
                <a16:creationId xmlns:a16="http://schemas.microsoft.com/office/drawing/2014/main" id="{3725ACBA-2A1D-2356-5C7C-7C181F810020}"/>
              </a:ext>
            </a:extLst>
          </p:cNvPr>
          <p:cNvSpPr>
            <a:spLocks noGrp="1"/>
          </p:cNvSpPr>
          <p:nvPr>
            <p:ph idx="1"/>
          </p:nvPr>
        </p:nvSpPr>
        <p:spPr/>
        <p:txBody>
          <a:bodyPr/>
          <a:lstStyle/>
          <a:p>
            <a:r>
              <a:rPr lang="en-US" dirty="0"/>
              <a:t>The most positively screened “Hit” was Toll-Like Receptor 4, while other genes in the NF-κB pathway generally ranking much lower.</a:t>
            </a:r>
          </a:p>
          <a:p>
            <a:pPr lvl="1"/>
            <a:r>
              <a:rPr lang="en-US" dirty="0"/>
              <a:t>It should be noted that there seemed to be a correlation between proximity to TLR4, and how highly genes ranked, and those further downstream, even if essential for cell-sustaining, ranked lower the further out they were.</a:t>
            </a:r>
          </a:p>
          <a:p>
            <a:r>
              <a:rPr lang="en-US" dirty="0"/>
              <a:t>One of the highest ranking hits was the STT3A, a catalytic subunit of Oligiosaccharyltransferase A (OST-A). STT3A is typically responsible for N-glycosylation, and is usually essential for TLR4 signaling.</a:t>
            </a:r>
          </a:p>
          <a:p>
            <a:pPr lvl="1"/>
            <a:r>
              <a:rPr lang="en-US" dirty="0"/>
              <a:t>Whenever STT3A was inactivated, NF-kB activation by LPS was shown to be significantly diminished. </a:t>
            </a:r>
          </a:p>
          <a:p>
            <a:pPr lvl="1"/>
            <a:r>
              <a:rPr lang="en-US" dirty="0"/>
              <a:t>It should be noted that STT3B, the complementary subunit of STT3A, did not score on the screen, and by itself, does not affect TLR4 receptors or NF-kB signaling.</a:t>
            </a:r>
          </a:p>
        </p:txBody>
      </p:sp>
    </p:spTree>
    <p:extLst>
      <p:ext uri="{BB962C8B-B14F-4D97-AF65-F5344CB8AC3E}">
        <p14:creationId xmlns:p14="http://schemas.microsoft.com/office/powerpoint/2010/main" val="3186545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1439-890D-36B9-3202-7F52B32324BA}"/>
              </a:ext>
            </a:extLst>
          </p:cNvPr>
          <p:cNvSpPr>
            <a:spLocks noGrp="1"/>
          </p:cNvSpPr>
          <p:nvPr>
            <p:ph type="title"/>
          </p:nvPr>
        </p:nvSpPr>
        <p:spPr/>
        <p:txBody>
          <a:bodyPr/>
          <a:lstStyle/>
          <a:p>
            <a:r>
              <a:rPr lang="en-US" sz="3600" dirty="0"/>
              <a:t>NF-kB </a:t>
            </a:r>
            <a:r>
              <a:rPr lang="en-US" dirty="0"/>
              <a:t>Pathway, Biological Techniques, Expanded</a:t>
            </a:r>
          </a:p>
        </p:txBody>
      </p:sp>
      <p:sp>
        <p:nvSpPr>
          <p:cNvPr id="3" name="Content Placeholder 2">
            <a:extLst>
              <a:ext uri="{FF2B5EF4-FFF2-40B4-BE49-F238E27FC236}">
                <a16:creationId xmlns:a16="http://schemas.microsoft.com/office/drawing/2014/main" id="{4CBB7358-D37F-1454-FD29-1E88B13052CD}"/>
              </a:ext>
            </a:extLst>
          </p:cNvPr>
          <p:cNvSpPr>
            <a:spLocks noGrp="1"/>
          </p:cNvSpPr>
          <p:nvPr>
            <p:ph idx="1"/>
          </p:nvPr>
        </p:nvSpPr>
        <p:spPr/>
        <p:txBody>
          <a:bodyPr/>
          <a:lstStyle/>
          <a:p>
            <a:r>
              <a:rPr lang="en-US" dirty="0"/>
              <a:t>Loss of STT3A was shown to decrease TLR4 cell surface expression, which was confirmed via through two methods. </a:t>
            </a:r>
          </a:p>
          <a:p>
            <a:pPr lvl="1"/>
            <a:r>
              <a:rPr lang="en-US" sz="1800" dirty="0"/>
              <a:t>Flow Cytometry: A laser based lab test, that allows for the testing of multiple parameters (chemical and physical), for tens of thousands of particles at a time. </a:t>
            </a:r>
          </a:p>
          <a:p>
            <a:pPr lvl="2"/>
            <a:r>
              <a:rPr lang="en-US" sz="1600" dirty="0"/>
              <a:t>A derivative of Flow cytometry, called Fluorescence-activated cell sorting (FACS) was used, which allows for the physical separation of cells into distinct populations</a:t>
            </a:r>
          </a:p>
          <a:p>
            <a:pPr lvl="1"/>
            <a:r>
              <a:rPr lang="en-US" sz="1800" dirty="0"/>
              <a:t>Immunoblotting (Western Blotting): A technique that separated proteins, based on size, charge, etc. It generally uses mass amounts of antibodies which bind to antigens found on cell walls, and those that bind are then visualized via chromogenic methods or luminescence. </a:t>
            </a:r>
          </a:p>
          <a:p>
            <a:endParaRPr lang="en-US" dirty="0"/>
          </a:p>
        </p:txBody>
      </p:sp>
    </p:spTree>
    <p:extLst>
      <p:ext uri="{BB962C8B-B14F-4D97-AF65-F5344CB8AC3E}">
        <p14:creationId xmlns:p14="http://schemas.microsoft.com/office/powerpoint/2010/main" val="3019841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FB1E882-3D9C-4D43-A5E6-FE1A77D42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335" y="320978"/>
            <a:ext cx="4823957" cy="6216042"/>
          </a:xfrm>
          <a:prstGeom prst="rect">
            <a:avLst/>
          </a:prstGeom>
          <a:noFill/>
          <a:ln w="76200">
            <a:solidFill>
              <a:srgbClr val="002060"/>
            </a:solidFill>
          </a:ln>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48ECA71-D69E-04B0-D91B-75EDB60264CB}"/>
              </a:ext>
            </a:extLst>
          </p:cNvPr>
          <p:cNvSpPr txBox="1">
            <a:spLocks/>
          </p:cNvSpPr>
          <p:nvPr/>
        </p:nvSpPr>
        <p:spPr>
          <a:xfrm>
            <a:off x="1058675" y="2329547"/>
            <a:ext cx="3234978" cy="219890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Note:</a:t>
            </a:r>
          </a:p>
          <a:p>
            <a:r>
              <a:rPr lang="en-US" dirty="0"/>
              <a:t>IRES stands for internal ribosomal entry site, which is a sequence that allows for the initiation of translation.</a:t>
            </a:r>
          </a:p>
        </p:txBody>
      </p:sp>
    </p:spTree>
    <p:extLst>
      <p:ext uri="{BB962C8B-B14F-4D97-AF65-F5344CB8AC3E}">
        <p14:creationId xmlns:p14="http://schemas.microsoft.com/office/powerpoint/2010/main" val="359390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D62F-B468-7D73-1391-12F9A24CDB85}"/>
              </a:ext>
            </a:extLst>
          </p:cNvPr>
          <p:cNvSpPr>
            <a:spLocks noGrp="1"/>
          </p:cNvSpPr>
          <p:nvPr>
            <p:ph type="title"/>
          </p:nvPr>
        </p:nvSpPr>
        <p:spPr/>
        <p:txBody>
          <a:bodyPr/>
          <a:lstStyle/>
          <a:p>
            <a:r>
              <a:rPr lang="en-US" dirty="0"/>
              <a:t>Oligosaccharyltransferase-A &amp; B</a:t>
            </a:r>
          </a:p>
        </p:txBody>
      </p:sp>
      <p:sp>
        <p:nvSpPr>
          <p:cNvPr id="3" name="Content Placeholder 2">
            <a:extLst>
              <a:ext uri="{FF2B5EF4-FFF2-40B4-BE49-F238E27FC236}">
                <a16:creationId xmlns:a16="http://schemas.microsoft.com/office/drawing/2014/main" id="{51F655CD-5950-37FD-BDEE-9B260F55630F}"/>
              </a:ext>
            </a:extLst>
          </p:cNvPr>
          <p:cNvSpPr>
            <a:spLocks noGrp="1"/>
          </p:cNvSpPr>
          <p:nvPr>
            <p:ph idx="1"/>
          </p:nvPr>
        </p:nvSpPr>
        <p:spPr/>
        <p:txBody>
          <a:bodyPr/>
          <a:lstStyle/>
          <a:p>
            <a:r>
              <a:rPr lang="en-US" dirty="0"/>
              <a:t>OST-A is responsible for the catalyzation of N-glycosylation of certain sequons, in which N-Glycans attach to acceptor proteins. </a:t>
            </a:r>
          </a:p>
          <a:p>
            <a:r>
              <a:rPr lang="en-US" dirty="0"/>
              <a:t>OST-B on the other hand catalyzes those skipped over by OST-A, a post translational mechanism, that works like a cleanup crew. </a:t>
            </a:r>
          </a:p>
          <a:p>
            <a:endParaRPr lang="en-US" dirty="0"/>
          </a:p>
          <a:p>
            <a:r>
              <a:rPr lang="en-US" dirty="0"/>
              <a:t>After CRISPR-induced knockout of STT3A, the reintroduction of standard STT3A restored TLR4 glycosylation in cells.</a:t>
            </a:r>
          </a:p>
          <a:p>
            <a:pPr lvl="1"/>
            <a:r>
              <a:rPr lang="en-US" dirty="0"/>
              <a:t>This realization led researchers to identify that STT3A is the catalytic subunit of OST-A.</a:t>
            </a:r>
          </a:p>
        </p:txBody>
      </p:sp>
    </p:spTree>
    <p:extLst>
      <p:ext uri="{BB962C8B-B14F-4D97-AF65-F5344CB8AC3E}">
        <p14:creationId xmlns:p14="http://schemas.microsoft.com/office/powerpoint/2010/main" val="499056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22F8-3994-A1F2-FB47-533D58602F24}"/>
              </a:ext>
            </a:extLst>
          </p:cNvPr>
          <p:cNvSpPr>
            <a:spLocks noGrp="1"/>
          </p:cNvSpPr>
          <p:nvPr>
            <p:ph type="title"/>
          </p:nvPr>
        </p:nvSpPr>
        <p:spPr/>
        <p:txBody>
          <a:bodyPr/>
          <a:lstStyle/>
          <a:p>
            <a:r>
              <a:rPr lang="en-US" dirty="0"/>
              <a:t>Identified Inhibitors</a:t>
            </a:r>
          </a:p>
        </p:txBody>
      </p:sp>
      <p:sp>
        <p:nvSpPr>
          <p:cNvPr id="3" name="Content Placeholder 2">
            <a:extLst>
              <a:ext uri="{FF2B5EF4-FFF2-40B4-BE49-F238E27FC236}">
                <a16:creationId xmlns:a16="http://schemas.microsoft.com/office/drawing/2014/main" id="{410CC395-9579-9D5C-E0C0-8B1E54AE90F2}"/>
              </a:ext>
            </a:extLst>
          </p:cNvPr>
          <p:cNvSpPr>
            <a:spLocks noGrp="1"/>
          </p:cNvSpPr>
          <p:nvPr>
            <p:ph idx="1"/>
          </p:nvPr>
        </p:nvSpPr>
        <p:spPr/>
        <p:txBody>
          <a:bodyPr/>
          <a:lstStyle/>
          <a:p>
            <a:r>
              <a:rPr lang="en-US" dirty="0"/>
              <a:t>NGI-1 is inhibitor of both OST-A and OST-B,  whose function is to bind to the titular Conserved Pocked in STT3A, which results in the disruptions of glycosylation, by altering the binding of the substrate LLO (Listeriolysin O), causing the enzyme to become inactive.</a:t>
            </a:r>
          </a:p>
          <a:p>
            <a:r>
              <a:rPr lang="en-US" dirty="0"/>
              <a:t>NGI-235 is a selective inhibitor, only acting on the STT3A subunit of OST-A, inhibiting TLR4 glycosylation, and cell surface connection.</a:t>
            </a:r>
          </a:p>
          <a:p>
            <a:pPr lvl="1"/>
            <a:r>
              <a:rPr lang="en-US" dirty="0"/>
              <a:t>NGI - 235 only inhibited the glycosylation of STT3A-dependent substrates (ex: prosaposin) but not STT3B-specific substrates (ex: ERGFP).</a:t>
            </a:r>
          </a:p>
          <a:p>
            <a:pPr lvl="1"/>
            <a:r>
              <a:rPr lang="en-US" dirty="0"/>
              <a:t>This specificity, may allow for less collateral damage as a result of dysregulation of the NF-κB signaling, especially as the TLR4 receptor is widely used.</a:t>
            </a:r>
          </a:p>
        </p:txBody>
      </p:sp>
    </p:spTree>
    <p:extLst>
      <p:ext uri="{BB962C8B-B14F-4D97-AF65-F5344CB8AC3E}">
        <p14:creationId xmlns:p14="http://schemas.microsoft.com/office/powerpoint/2010/main" val="3981738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13BAC-E176-840B-5ED6-4BB6A41C386C}"/>
              </a:ext>
            </a:extLst>
          </p:cNvPr>
          <p:cNvSpPr>
            <a:spLocks noGrp="1"/>
          </p:cNvSpPr>
          <p:nvPr>
            <p:ph type="title"/>
          </p:nvPr>
        </p:nvSpPr>
        <p:spPr>
          <a:xfrm>
            <a:off x="655984" y="2410238"/>
            <a:ext cx="4214033" cy="1831999"/>
          </a:xfrm>
          <a:ln w="38100">
            <a:solidFill>
              <a:schemeClr val="accent2"/>
            </a:solidFill>
          </a:ln>
        </p:spPr>
        <p:txBody>
          <a:bodyPr>
            <a:normAutofit/>
          </a:bodyPr>
          <a:lstStyle/>
          <a:p>
            <a:pPr algn="ctr"/>
            <a:r>
              <a:rPr lang="en-US" sz="2800" dirty="0"/>
              <a:t>Relevant Introductory Concepts</a:t>
            </a:r>
            <a:br>
              <a:rPr lang="en-US" sz="2800" dirty="0"/>
            </a:br>
            <a:endParaRPr lang="en-US" sz="2800" dirty="0"/>
          </a:p>
        </p:txBody>
      </p:sp>
      <p:sp>
        <p:nvSpPr>
          <p:cNvPr id="3" name="Content Placeholder 2">
            <a:extLst>
              <a:ext uri="{FF2B5EF4-FFF2-40B4-BE49-F238E27FC236}">
                <a16:creationId xmlns:a16="http://schemas.microsoft.com/office/drawing/2014/main" id="{454C909C-6A09-6C6B-49D9-7BB8BAACA3F5}"/>
              </a:ext>
            </a:extLst>
          </p:cNvPr>
          <p:cNvSpPr>
            <a:spLocks noGrp="1"/>
          </p:cNvSpPr>
          <p:nvPr>
            <p:ph idx="1"/>
          </p:nvPr>
        </p:nvSpPr>
        <p:spPr>
          <a:xfrm>
            <a:off x="5590032" y="2177016"/>
            <a:ext cx="4513541" cy="2737884"/>
          </a:xfrm>
        </p:spPr>
        <p:txBody>
          <a:bodyPr>
            <a:normAutofit/>
          </a:bodyPr>
          <a:lstStyle/>
          <a:p>
            <a:pPr>
              <a:buFont typeface="Wingdings" panose="05000000000000000000" pitchFamily="2" charset="2"/>
              <a:buChar char="q"/>
            </a:pPr>
            <a:r>
              <a:rPr lang="en-US" sz="2800" dirty="0"/>
              <a:t>Glycosylation</a:t>
            </a:r>
          </a:p>
          <a:p>
            <a:pPr>
              <a:buFont typeface="Wingdings" panose="05000000000000000000" pitchFamily="2" charset="2"/>
              <a:buChar char="q"/>
            </a:pPr>
            <a:r>
              <a:rPr lang="en-US" sz="2800" dirty="0"/>
              <a:t>Lentiviruses</a:t>
            </a:r>
          </a:p>
          <a:p>
            <a:pPr>
              <a:buFont typeface="Wingdings" panose="05000000000000000000" pitchFamily="2" charset="2"/>
              <a:buChar char="q"/>
            </a:pPr>
            <a:r>
              <a:rPr lang="en-US" sz="2800" dirty="0"/>
              <a:t>CRISPR-Cas9</a:t>
            </a:r>
          </a:p>
          <a:p>
            <a:pPr>
              <a:buFont typeface="Wingdings" panose="05000000000000000000" pitchFamily="2" charset="2"/>
              <a:buChar char="q"/>
            </a:pPr>
            <a:r>
              <a:rPr lang="en-US" sz="2800" dirty="0"/>
              <a:t>B-Cell (NF-kB) Signal Transduction Pathway</a:t>
            </a:r>
          </a:p>
          <a:p>
            <a:pPr marL="0" indent="0">
              <a:buNone/>
            </a:pPr>
            <a:endParaRPr lang="en-US" sz="2800" dirty="0"/>
          </a:p>
        </p:txBody>
      </p:sp>
    </p:spTree>
    <p:extLst>
      <p:ext uri="{BB962C8B-B14F-4D97-AF65-F5344CB8AC3E}">
        <p14:creationId xmlns:p14="http://schemas.microsoft.com/office/powerpoint/2010/main" val="338896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A5FB-AAE0-24D6-D627-1761AC139A53}"/>
              </a:ext>
            </a:extLst>
          </p:cNvPr>
          <p:cNvSpPr>
            <a:spLocks noGrp="1"/>
          </p:cNvSpPr>
          <p:nvPr>
            <p:ph type="title"/>
          </p:nvPr>
        </p:nvSpPr>
        <p:spPr/>
        <p:txBody>
          <a:bodyPr/>
          <a:lstStyle/>
          <a:p>
            <a:r>
              <a:rPr lang="en-US" dirty="0"/>
              <a:t>Limitations Addressed</a:t>
            </a:r>
          </a:p>
        </p:txBody>
      </p:sp>
      <p:sp>
        <p:nvSpPr>
          <p:cNvPr id="3" name="Content Placeholder 2">
            <a:extLst>
              <a:ext uri="{FF2B5EF4-FFF2-40B4-BE49-F238E27FC236}">
                <a16:creationId xmlns:a16="http://schemas.microsoft.com/office/drawing/2014/main" id="{289F9CA6-F2BF-256F-0C5C-1D7CD3A0E94E}"/>
              </a:ext>
            </a:extLst>
          </p:cNvPr>
          <p:cNvSpPr>
            <a:spLocks noGrp="1"/>
          </p:cNvSpPr>
          <p:nvPr>
            <p:ph idx="1"/>
          </p:nvPr>
        </p:nvSpPr>
        <p:spPr/>
        <p:txBody>
          <a:bodyPr>
            <a:normAutofit lnSpcReduction="10000"/>
          </a:bodyPr>
          <a:lstStyle/>
          <a:p>
            <a:r>
              <a:rPr lang="en-US" dirty="0"/>
              <a:t>It is not yet proven that STT3A is necessary for regulation of TLR4 and NF-kB signaling in-vivo, as the inhibitors NGI 1 &amp; 235 are not yet suitable for animal-based research.</a:t>
            </a:r>
          </a:p>
          <a:p>
            <a:r>
              <a:rPr lang="en-US" dirty="0"/>
              <a:t>Although the structural differences are known between the inhibitors, the researchers were unable to pinpoint why exactly the latter showed signs of isoform selectivity. </a:t>
            </a:r>
          </a:p>
          <a:p>
            <a:r>
              <a:rPr lang="en-US" dirty="0"/>
              <a:t>While CRISPR technology is highly specific, off-target gene editing can still occur. This could potentially lead to unintended consequences or false positives, where other genes indirectly influence NF-κB signaling due to unintended modifications.</a:t>
            </a:r>
          </a:p>
          <a:p>
            <a:r>
              <a:rPr lang="en-US" dirty="0"/>
              <a:t>Identifying a druggable pocket does not mean that an applicable drug will be easy to design. There are likely more structural/biochemical challenges, that will need to be addressed.</a:t>
            </a:r>
          </a:p>
        </p:txBody>
      </p:sp>
    </p:spTree>
    <p:extLst>
      <p:ext uri="{BB962C8B-B14F-4D97-AF65-F5344CB8AC3E}">
        <p14:creationId xmlns:p14="http://schemas.microsoft.com/office/powerpoint/2010/main" val="59590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CC72-D3A0-6BD4-3392-8CAD5A5809FE}"/>
              </a:ext>
            </a:extLst>
          </p:cNvPr>
          <p:cNvSpPr>
            <a:spLocks noGrp="1"/>
          </p:cNvSpPr>
          <p:nvPr>
            <p:ph type="title"/>
          </p:nvPr>
        </p:nvSpPr>
        <p:spPr/>
        <p:txBody>
          <a:bodyPr/>
          <a:lstStyle/>
          <a:p>
            <a:r>
              <a:rPr lang="en-US" dirty="0"/>
              <a:t>Future Potential, and Further Research</a:t>
            </a:r>
          </a:p>
        </p:txBody>
      </p:sp>
      <p:sp>
        <p:nvSpPr>
          <p:cNvPr id="3" name="Content Placeholder 2">
            <a:extLst>
              <a:ext uri="{FF2B5EF4-FFF2-40B4-BE49-F238E27FC236}">
                <a16:creationId xmlns:a16="http://schemas.microsoft.com/office/drawing/2014/main" id="{6E679D79-163A-1941-7316-AACEE1E3C1C1}"/>
              </a:ext>
            </a:extLst>
          </p:cNvPr>
          <p:cNvSpPr>
            <a:spLocks noGrp="1"/>
          </p:cNvSpPr>
          <p:nvPr>
            <p:ph idx="1"/>
          </p:nvPr>
        </p:nvSpPr>
        <p:spPr/>
        <p:txBody>
          <a:bodyPr>
            <a:normAutofit/>
          </a:bodyPr>
          <a:lstStyle/>
          <a:p>
            <a:r>
              <a:rPr lang="en-US" dirty="0"/>
              <a:t>All of the collected information in this study leads the researchers to the conclusion that STT3A-specific inhibitors like NGI-235 could be more broader effective, and with less potential toxicity. This particular article helps sets the foundation for the development of selective inhibitors targeting OST-A, in the future, particularly for those diseases involving NF-κB dysregulation.</a:t>
            </a:r>
          </a:p>
          <a:p>
            <a:endParaRPr lang="en-US" dirty="0"/>
          </a:p>
          <a:p>
            <a:r>
              <a:rPr lang="en-US" dirty="0"/>
              <a:t>Further research, as indicated by the authors will aim to identify, and subsequently minimize the Off-Target effects of insertion or deletion of the STT3A specific inhibitor NGI-1.</a:t>
            </a:r>
          </a:p>
        </p:txBody>
      </p:sp>
    </p:spTree>
    <p:extLst>
      <p:ext uri="{BB962C8B-B14F-4D97-AF65-F5344CB8AC3E}">
        <p14:creationId xmlns:p14="http://schemas.microsoft.com/office/powerpoint/2010/main" val="3457119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8AC5-8C75-EDE6-971D-85CEB594CA3F}"/>
              </a:ext>
            </a:extLst>
          </p:cNvPr>
          <p:cNvSpPr>
            <a:spLocks noGrp="1"/>
          </p:cNvSpPr>
          <p:nvPr>
            <p:ph type="title"/>
          </p:nvPr>
        </p:nvSpPr>
        <p:spPr/>
        <p:txBody>
          <a:bodyPr/>
          <a:lstStyle/>
          <a:p>
            <a:r>
              <a:rPr lang="en-US" dirty="0"/>
              <a:t>References, Citations</a:t>
            </a:r>
          </a:p>
        </p:txBody>
      </p:sp>
      <p:sp>
        <p:nvSpPr>
          <p:cNvPr id="3" name="Content Placeholder 2">
            <a:extLst>
              <a:ext uri="{FF2B5EF4-FFF2-40B4-BE49-F238E27FC236}">
                <a16:creationId xmlns:a16="http://schemas.microsoft.com/office/drawing/2014/main" id="{F0734E95-105B-2BD7-10B0-F09B4DF9EEB1}"/>
              </a:ext>
            </a:extLst>
          </p:cNvPr>
          <p:cNvSpPr>
            <a:spLocks noGrp="1"/>
          </p:cNvSpPr>
          <p:nvPr>
            <p:ph idx="1"/>
          </p:nvPr>
        </p:nvSpPr>
        <p:spPr/>
        <p:txBody>
          <a:bodyPr>
            <a:normAutofit fontScale="92500" lnSpcReduction="10000"/>
          </a:bodyPr>
          <a:lstStyle/>
          <a:p>
            <a:r>
              <a:rPr lang="en-US" dirty="0"/>
              <a:t>Main Article:</a:t>
            </a:r>
          </a:p>
          <a:p>
            <a:pPr lvl="1"/>
            <a:r>
              <a:rPr lang="en-US" dirty="0"/>
              <a:t>Lampson, B. L., Ram</a:t>
            </a:r>
            <a:r>
              <a:rPr lang="el-GR" dirty="0"/>
              <a:t>ί</a:t>
            </a:r>
            <a:r>
              <a:rPr lang="en-US" dirty="0"/>
              <a:t>rez, A. S., Baro, M., He, L., Hegde, M., Koduri, V., Pfaff, J. L., Hanna, R. E., Kowal, J., Shirole, N. H., He, Y., Doench, J. G., Contessa, J. N., Locher, K. P., &amp; Kaelin, W. G. (2024). </a:t>
            </a:r>
            <a:r>
              <a:rPr lang="en-US" i="1" dirty="0"/>
              <a:t>Positive selection CRISPR screens reveal a druggable pocket in an oligosaccharyltransferase required for inflammatory signaling to NF-</a:t>
            </a:r>
            <a:r>
              <a:rPr lang="el-GR" i="1" dirty="0"/>
              <a:t>κ</a:t>
            </a:r>
            <a:r>
              <a:rPr lang="en-US" i="1" dirty="0"/>
              <a:t>B</a:t>
            </a:r>
            <a:r>
              <a:rPr lang="en-US" dirty="0"/>
              <a:t>. Cell, 187(9), 2209-2223.e16. https://doi.org/10.1016/j.cell.2024.03.022</a:t>
            </a:r>
          </a:p>
          <a:p>
            <a:r>
              <a:rPr lang="en-US" dirty="0"/>
              <a:t>‌Supplementary Sources</a:t>
            </a:r>
          </a:p>
          <a:p>
            <a:pPr marL="800100" lvl="1" indent="-342900">
              <a:buFont typeface="+mj-lt"/>
              <a:buAutoNum type="arabicPeriod"/>
            </a:pPr>
            <a:r>
              <a:rPr lang="en-US" i="1" dirty="0"/>
              <a:t>What is CRISPR-Cas9?. </a:t>
            </a:r>
            <a:r>
              <a:rPr lang="en-US" dirty="0"/>
              <a:t>Your Genome. (n.d.). https://www.yourgenome.org/theme/what-is-crispr-cas9/ </a:t>
            </a:r>
          </a:p>
          <a:p>
            <a:pPr marL="800100" lvl="1" indent="-342900">
              <a:buFont typeface="+mj-lt"/>
              <a:buAutoNum type="arabicPeriod"/>
            </a:pPr>
            <a:r>
              <a:rPr lang="en-US" dirty="0"/>
              <a:t>Kramer, D. K. (n.d.). </a:t>
            </a:r>
            <a:r>
              <a:rPr lang="en-US" i="1" dirty="0"/>
              <a:t>Western blotting (immunoblot): Gel electrophoresis for proteins,</a:t>
            </a:r>
            <a:r>
              <a:rPr lang="en-US" dirty="0"/>
              <a:t> ELISA Kits &amp; Proteins for Life Science Research, https://www.antibodies-online.com/resources/17/1224/western-blotting-immunoblot-gel-electrophoresis-for-proteins/ </a:t>
            </a:r>
          </a:p>
          <a:p>
            <a:pPr marL="800100" lvl="1" indent="-342900">
              <a:buFont typeface="+mj-lt"/>
              <a:buAutoNum type="arabicPeriod"/>
            </a:pPr>
            <a:r>
              <a:rPr lang="en-US" dirty="0"/>
              <a:t>Chong, G. (2024). </a:t>
            </a:r>
            <a:r>
              <a:rPr lang="en-US" i="1" dirty="0"/>
              <a:t>We don’t need no inflammation</a:t>
            </a:r>
            <a:r>
              <a:rPr lang="en-US" dirty="0"/>
              <a:t>. Nature Chemical Biology, 20(6), 657–657. https://doi.org/10.1038/s41589-024-01646-w </a:t>
            </a:r>
          </a:p>
          <a:p>
            <a:endParaRPr lang="en-US" dirty="0"/>
          </a:p>
        </p:txBody>
      </p:sp>
    </p:spTree>
    <p:extLst>
      <p:ext uri="{BB962C8B-B14F-4D97-AF65-F5344CB8AC3E}">
        <p14:creationId xmlns:p14="http://schemas.microsoft.com/office/powerpoint/2010/main" val="301452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6B97-ED97-EDA5-D483-B674B6B4F029}"/>
              </a:ext>
            </a:extLst>
          </p:cNvPr>
          <p:cNvSpPr>
            <a:spLocks noGrp="1"/>
          </p:cNvSpPr>
          <p:nvPr>
            <p:ph type="title"/>
          </p:nvPr>
        </p:nvSpPr>
        <p:spPr/>
        <p:txBody>
          <a:bodyPr/>
          <a:lstStyle/>
          <a:p>
            <a:r>
              <a:rPr lang="en-US" sz="3600" dirty="0"/>
              <a:t>Relevant Introductory Concepts, Expanded</a:t>
            </a:r>
            <a:endParaRPr lang="en-US" dirty="0"/>
          </a:p>
        </p:txBody>
      </p:sp>
      <p:sp>
        <p:nvSpPr>
          <p:cNvPr id="3" name="Text Placeholder 2">
            <a:extLst>
              <a:ext uri="{FF2B5EF4-FFF2-40B4-BE49-F238E27FC236}">
                <a16:creationId xmlns:a16="http://schemas.microsoft.com/office/drawing/2014/main" id="{C71316E2-FD57-B292-AC00-7DAB26BA2EA8}"/>
              </a:ext>
            </a:extLst>
          </p:cNvPr>
          <p:cNvSpPr>
            <a:spLocks noGrp="1"/>
          </p:cNvSpPr>
          <p:nvPr>
            <p:ph type="body" idx="1"/>
          </p:nvPr>
        </p:nvSpPr>
        <p:spPr/>
        <p:txBody>
          <a:bodyPr/>
          <a:lstStyle/>
          <a:p>
            <a:r>
              <a:rPr lang="en-US" dirty="0"/>
              <a:t>Glycosylation</a:t>
            </a:r>
          </a:p>
        </p:txBody>
      </p:sp>
      <p:sp>
        <p:nvSpPr>
          <p:cNvPr id="4" name="Content Placeholder 3">
            <a:extLst>
              <a:ext uri="{FF2B5EF4-FFF2-40B4-BE49-F238E27FC236}">
                <a16:creationId xmlns:a16="http://schemas.microsoft.com/office/drawing/2014/main" id="{A26A445E-0E21-993E-36C4-8E4D05380ABE}"/>
              </a:ext>
            </a:extLst>
          </p:cNvPr>
          <p:cNvSpPr>
            <a:spLocks noGrp="1"/>
          </p:cNvSpPr>
          <p:nvPr>
            <p:ph sz="half" idx="2"/>
          </p:nvPr>
        </p:nvSpPr>
        <p:spPr/>
        <p:txBody>
          <a:bodyPr/>
          <a:lstStyle/>
          <a:p>
            <a:r>
              <a:rPr lang="en-US" i="1" dirty="0"/>
              <a:t>The process by which a carbohydrate attaches to a macromolecule, generally either a  protein and lipid.</a:t>
            </a:r>
          </a:p>
          <a:p>
            <a:endParaRPr lang="en-US" dirty="0"/>
          </a:p>
          <a:p>
            <a:r>
              <a:rPr lang="en-US" dirty="0"/>
              <a:t>Glycosylation is typically responsible for protein modulation, corrective folding, and expression.</a:t>
            </a:r>
          </a:p>
        </p:txBody>
      </p:sp>
      <p:sp>
        <p:nvSpPr>
          <p:cNvPr id="5" name="Text Placeholder 4">
            <a:extLst>
              <a:ext uri="{FF2B5EF4-FFF2-40B4-BE49-F238E27FC236}">
                <a16:creationId xmlns:a16="http://schemas.microsoft.com/office/drawing/2014/main" id="{06679724-61B5-ECD2-6EAA-5048FB16D9E9}"/>
              </a:ext>
            </a:extLst>
          </p:cNvPr>
          <p:cNvSpPr>
            <a:spLocks noGrp="1"/>
          </p:cNvSpPr>
          <p:nvPr>
            <p:ph type="body" sz="quarter" idx="3"/>
          </p:nvPr>
        </p:nvSpPr>
        <p:spPr/>
        <p:txBody>
          <a:bodyPr/>
          <a:lstStyle/>
          <a:p>
            <a:r>
              <a:rPr lang="en-US" dirty="0"/>
              <a:t>Lentiviruses</a:t>
            </a:r>
          </a:p>
        </p:txBody>
      </p:sp>
      <p:sp>
        <p:nvSpPr>
          <p:cNvPr id="6" name="Content Placeholder 5">
            <a:extLst>
              <a:ext uri="{FF2B5EF4-FFF2-40B4-BE49-F238E27FC236}">
                <a16:creationId xmlns:a16="http://schemas.microsoft.com/office/drawing/2014/main" id="{3781E107-E445-2CA8-559C-DB15528679C4}"/>
              </a:ext>
            </a:extLst>
          </p:cNvPr>
          <p:cNvSpPr>
            <a:spLocks noGrp="1"/>
          </p:cNvSpPr>
          <p:nvPr>
            <p:ph sz="quarter" idx="4"/>
          </p:nvPr>
        </p:nvSpPr>
        <p:spPr/>
        <p:txBody>
          <a:bodyPr/>
          <a:lstStyle/>
          <a:p>
            <a:r>
              <a:rPr lang="en-US" i="1" dirty="0"/>
              <a:t>A specific genus of (RNA) retrovirus, that is generally associated with either chronic or deadly disorders, such as HIV.</a:t>
            </a:r>
          </a:p>
          <a:p>
            <a:endParaRPr lang="en-US" dirty="0"/>
          </a:p>
          <a:p>
            <a:r>
              <a:rPr lang="en-US" dirty="0"/>
              <a:t>Lentiviruses can be modified and inserted, in a manner similar to other developed retroviruses, to induce effects into the patient. </a:t>
            </a:r>
          </a:p>
        </p:txBody>
      </p:sp>
    </p:spTree>
    <p:extLst>
      <p:ext uri="{BB962C8B-B14F-4D97-AF65-F5344CB8AC3E}">
        <p14:creationId xmlns:p14="http://schemas.microsoft.com/office/powerpoint/2010/main" val="890679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DDD4-088A-E1CB-4FC0-148A9DF11E3B}"/>
              </a:ext>
            </a:extLst>
          </p:cNvPr>
          <p:cNvSpPr>
            <a:spLocks noGrp="1"/>
          </p:cNvSpPr>
          <p:nvPr>
            <p:ph type="title"/>
          </p:nvPr>
        </p:nvSpPr>
        <p:spPr/>
        <p:txBody>
          <a:bodyPr/>
          <a:lstStyle/>
          <a:p>
            <a:r>
              <a:rPr lang="en-US" sz="3600" dirty="0"/>
              <a:t>Relevant Introductory Concepts, Expanded</a:t>
            </a:r>
            <a:endParaRPr lang="en-US" dirty="0"/>
          </a:p>
        </p:txBody>
      </p:sp>
      <p:sp>
        <p:nvSpPr>
          <p:cNvPr id="3" name="Text Placeholder 2">
            <a:extLst>
              <a:ext uri="{FF2B5EF4-FFF2-40B4-BE49-F238E27FC236}">
                <a16:creationId xmlns:a16="http://schemas.microsoft.com/office/drawing/2014/main" id="{319E7333-17C1-6B97-77A0-8E6033FBD509}"/>
              </a:ext>
            </a:extLst>
          </p:cNvPr>
          <p:cNvSpPr>
            <a:spLocks noGrp="1"/>
          </p:cNvSpPr>
          <p:nvPr>
            <p:ph type="body" idx="1"/>
          </p:nvPr>
        </p:nvSpPr>
        <p:spPr/>
        <p:txBody>
          <a:bodyPr/>
          <a:lstStyle/>
          <a:p>
            <a:r>
              <a:rPr lang="en-US" dirty="0"/>
              <a:t>CRISPR-Cas9</a:t>
            </a:r>
          </a:p>
        </p:txBody>
      </p:sp>
      <p:sp>
        <p:nvSpPr>
          <p:cNvPr id="4" name="Content Placeholder 3">
            <a:extLst>
              <a:ext uri="{FF2B5EF4-FFF2-40B4-BE49-F238E27FC236}">
                <a16:creationId xmlns:a16="http://schemas.microsoft.com/office/drawing/2014/main" id="{22A6455D-665D-35C8-5581-11084233A620}"/>
              </a:ext>
            </a:extLst>
          </p:cNvPr>
          <p:cNvSpPr>
            <a:spLocks noGrp="1"/>
          </p:cNvSpPr>
          <p:nvPr>
            <p:ph sz="half" idx="2"/>
          </p:nvPr>
        </p:nvSpPr>
        <p:spPr/>
        <p:txBody>
          <a:bodyPr/>
          <a:lstStyle/>
          <a:p>
            <a:r>
              <a:rPr lang="en-US" i="1" dirty="0"/>
              <a:t>A Gene Editing technique that allows the altering of DNA, using the CRISPR sequence &amp; Cas9 enzyme derived from bacteria/archaea.</a:t>
            </a:r>
          </a:p>
          <a:p>
            <a:endParaRPr lang="en-US" dirty="0"/>
          </a:p>
          <a:p>
            <a:r>
              <a:rPr lang="en-US" dirty="0"/>
              <a:t>In this paper, it serves multiple purposes, but for now, know that it can modify Lentiviruses.</a:t>
            </a:r>
          </a:p>
        </p:txBody>
      </p:sp>
      <p:pic>
        <p:nvPicPr>
          <p:cNvPr id="11" name="Picture 10">
            <a:extLst>
              <a:ext uri="{FF2B5EF4-FFF2-40B4-BE49-F238E27FC236}">
                <a16:creationId xmlns:a16="http://schemas.microsoft.com/office/drawing/2014/main" id="{894B5844-7DA9-757A-889C-7C465FA4AEFE}"/>
              </a:ext>
            </a:extLst>
          </p:cNvPr>
          <p:cNvPicPr>
            <a:picLocks noChangeAspect="1"/>
          </p:cNvPicPr>
          <p:nvPr/>
        </p:nvPicPr>
        <p:blipFill>
          <a:blip r:embed="rId2"/>
          <a:stretch>
            <a:fillRect/>
          </a:stretch>
        </p:blipFill>
        <p:spPr>
          <a:xfrm>
            <a:off x="5661660" y="1930400"/>
            <a:ext cx="4952863" cy="3600732"/>
          </a:xfrm>
          <a:prstGeom prst="rect">
            <a:avLst/>
          </a:prstGeom>
          <a:ln w="76200">
            <a:solidFill>
              <a:srgbClr val="002060"/>
            </a:solidFill>
          </a:ln>
        </p:spPr>
      </p:pic>
    </p:spTree>
    <p:extLst>
      <p:ext uri="{BB962C8B-B14F-4D97-AF65-F5344CB8AC3E}">
        <p14:creationId xmlns:p14="http://schemas.microsoft.com/office/powerpoint/2010/main" val="1275322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E6D2-233E-8C87-E077-8290500E68AB}"/>
              </a:ext>
            </a:extLst>
          </p:cNvPr>
          <p:cNvSpPr>
            <a:spLocks noGrp="1"/>
          </p:cNvSpPr>
          <p:nvPr>
            <p:ph type="title"/>
          </p:nvPr>
        </p:nvSpPr>
        <p:spPr/>
        <p:txBody>
          <a:bodyPr>
            <a:normAutofit/>
          </a:bodyPr>
          <a:lstStyle/>
          <a:p>
            <a:r>
              <a:rPr lang="en-US" sz="3600" dirty="0"/>
              <a:t>B-Cell (NF-kB) Signal Transduction Pathway</a:t>
            </a:r>
            <a:endParaRPr lang="en-US" dirty="0"/>
          </a:p>
        </p:txBody>
      </p:sp>
      <p:sp>
        <p:nvSpPr>
          <p:cNvPr id="3" name="Content Placeholder 2">
            <a:extLst>
              <a:ext uri="{FF2B5EF4-FFF2-40B4-BE49-F238E27FC236}">
                <a16:creationId xmlns:a16="http://schemas.microsoft.com/office/drawing/2014/main" id="{AB555773-2897-0E57-360A-F0A89148C3D3}"/>
              </a:ext>
            </a:extLst>
          </p:cNvPr>
          <p:cNvSpPr>
            <a:spLocks noGrp="1"/>
          </p:cNvSpPr>
          <p:nvPr>
            <p:ph idx="1"/>
          </p:nvPr>
        </p:nvSpPr>
        <p:spPr/>
        <p:txBody>
          <a:bodyPr>
            <a:normAutofit lnSpcReduction="10000"/>
          </a:bodyPr>
          <a:lstStyle/>
          <a:p>
            <a:r>
              <a:rPr lang="en-US" i="1" dirty="0"/>
              <a:t>A complex cascade of two pathways that plays a critical role in the development, survival, and activation of B lymphocytes.</a:t>
            </a:r>
          </a:p>
          <a:p>
            <a:endParaRPr lang="en-US" dirty="0"/>
          </a:p>
          <a:p>
            <a:r>
              <a:rPr lang="en-US" dirty="0"/>
              <a:t>NF-kB: Nuclear Factor kappa B, a family of transcription receptor proteins, which control DNA transcription,  as well as cytokine production and secretion.</a:t>
            </a:r>
          </a:p>
          <a:p>
            <a:pPr lvl="1"/>
            <a:r>
              <a:rPr lang="en-US" dirty="0"/>
              <a:t>Overactivation of NF-κB is known to cause many known diseases, such as Sepsis, Cancer (with a leaning towards lymphoma), and autoimmune diseases, such as celiac and arthritis. </a:t>
            </a:r>
          </a:p>
          <a:p>
            <a:pPr lvl="1"/>
            <a:endParaRPr lang="en-US" dirty="0"/>
          </a:p>
          <a:p>
            <a:r>
              <a:rPr lang="en-US" dirty="0"/>
              <a:t>There are pharmaceutical drugs that are in the business of targeting the NF-κB pathway, common examples including Tyrosine Kinase Inhibitors, various steroid hormones and NSAIDs.</a:t>
            </a:r>
          </a:p>
          <a:p>
            <a:endParaRPr lang="en-US" dirty="0"/>
          </a:p>
        </p:txBody>
      </p:sp>
    </p:spTree>
    <p:extLst>
      <p:ext uri="{BB962C8B-B14F-4D97-AF65-F5344CB8AC3E}">
        <p14:creationId xmlns:p14="http://schemas.microsoft.com/office/powerpoint/2010/main" val="838525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EBF09-0F7D-BDBF-8D62-3C09D4FE7B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69852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47ED-B881-5801-67A2-7749CFB74B98}"/>
              </a:ext>
            </a:extLst>
          </p:cNvPr>
          <p:cNvSpPr>
            <a:spLocks noGrp="1"/>
          </p:cNvSpPr>
          <p:nvPr>
            <p:ph type="title"/>
          </p:nvPr>
        </p:nvSpPr>
        <p:spPr/>
        <p:txBody>
          <a:bodyPr/>
          <a:lstStyle/>
          <a:p>
            <a:r>
              <a:rPr lang="en-US" dirty="0"/>
              <a:t>Research Goals</a:t>
            </a:r>
          </a:p>
        </p:txBody>
      </p:sp>
      <p:sp>
        <p:nvSpPr>
          <p:cNvPr id="3" name="Content Placeholder 2">
            <a:extLst>
              <a:ext uri="{FF2B5EF4-FFF2-40B4-BE49-F238E27FC236}">
                <a16:creationId xmlns:a16="http://schemas.microsoft.com/office/drawing/2014/main" id="{26364D2A-27F4-CDC1-12D7-1F49BE470342}"/>
              </a:ext>
            </a:extLst>
          </p:cNvPr>
          <p:cNvSpPr>
            <a:spLocks noGrp="1"/>
          </p:cNvSpPr>
          <p:nvPr>
            <p:ph idx="1"/>
          </p:nvPr>
        </p:nvSpPr>
        <p:spPr/>
        <p:txBody>
          <a:bodyPr>
            <a:normAutofit/>
          </a:bodyPr>
          <a:lstStyle/>
          <a:p>
            <a:r>
              <a:rPr lang="en-US" dirty="0"/>
              <a:t>To determine genes and/or targets, through which inhibition or activation would affect the NF-κB Signal Transduction Pathway, or locations along the pathway.</a:t>
            </a:r>
          </a:p>
          <a:p>
            <a:endParaRPr lang="en-US" dirty="0"/>
          </a:p>
          <a:p>
            <a:r>
              <a:rPr lang="en-US" dirty="0"/>
              <a:t>To determine the side effects of inactivation or overactivation of the NF-κB Signal Transduction Pathway, in regards to each specific drug/gene target, using a variety of testing techniques. </a:t>
            </a:r>
          </a:p>
        </p:txBody>
      </p:sp>
    </p:spTree>
    <p:extLst>
      <p:ext uri="{BB962C8B-B14F-4D97-AF65-F5344CB8AC3E}">
        <p14:creationId xmlns:p14="http://schemas.microsoft.com/office/powerpoint/2010/main" val="2284522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2853-D14F-00FA-7209-1CAB04733146}"/>
              </a:ext>
            </a:extLst>
          </p:cNvPr>
          <p:cNvSpPr>
            <a:spLocks noGrp="1"/>
          </p:cNvSpPr>
          <p:nvPr>
            <p:ph type="title"/>
          </p:nvPr>
        </p:nvSpPr>
        <p:spPr/>
        <p:txBody>
          <a:bodyPr/>
          <a:lstStyle/>
          <a:p>
            <a:r>
              <a:rPr lang="en-US" dirty="0"/>
              <a:t>Forward and Reverse Screening</a:t>
            </a:r>
          </a:p>
        </p:txBody>
      </p:sp>
      <p:sp>
        <p:nvSpPr>
          <p:cNvPr id="3" name="Content Placeholder 2">
            <a:extLst>
              <a:ext uri="{FF2B5EF4-FFF2-40B4-BE49-F238E27FC236}">
                <a16:creationId xmlns:a16="http://schemas.microsoft.com/office/drawing/2014/main" id="{69D195E3-2E81-95B1-3401-A994B21F82DC}"/>
              </a:ext>
            </a:extLst>
          </p:cNvPr>
          <p:cNvSpPr>
            <a:spLocks noGrp="1"/>
          </p:cNvSpPr>
          <p:nvPr>
            <p:ph idx="1"/>
          </p:nvPr>
        </p:nvSpPr>
        <p:spPr>
          <a:xfrm>
            <a:off x="677334" y="2160589"/>
            <a:ext cx="5571066" cy="3880773"/>
          </a:xfrm>
        </p:spPr>
        <p:txBody>
          <a:bodyPr>
            <a:normAutofit fontScale="92500" lnSpcReduction="10000"/>
          </a:bodyPr>
          <a:lstStyle/>
          <a:p>
            <a:r>
              <a:rPr lang="en-US" dirty="0"/>
              <a:t>Most previous research in this field was done using Reverse Genetic Screens, which are susceptible to confusion if the gene encodes for a perturbant which can cause general loss of function in cells (I.E. major system shutdown). </a:t>
            </a:r>
          </a:p>
          <a:p>
            <a:pPr lvl="1"/>
            <a:r>
              <a:rPr lang="en-US" dirty="0"/>
              <a:t>This can cause difficulty in identifying specific pathway regulators.</a:t>
            </a:r>
          </a:p>
          <a:p>
            <a:pPr lvl="1"/>
            <a:endParaRPr lang="en-US" dirty="0"/>
          </a:p>
          <a:p>
            <a:r>
              <a:rPr lang="en-US" dirty="0"/>
              <a:t>So, instead, the researchers decided to complete a CRISPR-based Forward Genetic Screen, which effectively uncovers all genes that originate from the stimulus.</a:t>
            </a:r>
          </a:p>
          <a:p>
            <a:pPr lvl="1"/>
            <a:r>
              <a:rPr lang="en-US" dirty="0"/>
              <a:t>In this case, from the NF-kB signaling pathway.       EX: Lipopolysaccharide (LPS), an activator. </a:t>
            </a:r>
          </a:p>
          <a:p>
            <a:endParaRPr lang="en-US" dirty="0"/>
          </a:p>
          <a:p>
            <a:endParaRPr lang="en-US" dirty="0"/>
          </a:p>
        </p:txBody>
      </p:sp>
      <p:pic>
        <p:nvPicPr>
          <p:cNvPr id="4" name="Picture 3">
            <a:extLst>
              <a:ext uri="{FF2B5EF4-FFF2-40B4-BE49-F238E27FC236}">
                <a16:creationId xmlns:a16="http://schemas.microsoft.com/office/drawing/2014/main" id="{C264B6B2-A645-1237-5D85-0AFAF65F2E8E}"/>
              </a:ext>
            </a:extLst>
          </p:cNvPr>
          <p:cNvPicPr>
            <a:picLocks noChangeAspect="1"/>
          </p:cNvPicPr>
          <p:nvPr/>
        </p:nvPicPr>
        <p:blipFill>
          <a:blip r:embed="rId2"/>
          <a:stretch>
            <a:fillRect/>
          </a:stretch>
        </p:blipFill>
        <p:spPr>
          <a:xfrm>
            <a:off x="7002780" y="2358648"/>
            <a:ext cx="3947160" cy="3260002"/>
          </a:xfrm>
          <a:prstGeom prst="rect">
            <a:avLst/>
          </a:prstGeom>
          <a:ln w="76200">
            <a:solidFill>
              <a:srgbClr val="002060"/>
            </a:solidFill>
          </a:ln>
        </p:spPr>
      </p:pic>
    </p:spTree>
    <p:extLst>
      <p:ext uri="{BB962C8B-B14F-4D97-AF65-F5344CB8AC3E}">
        <p14:creationId xmlns:p14="http://schemas.microsoft.com/office/powerpoint/2010/main" val="266053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8F7C-5EE3-7B92-E502-8C36366EF5D4}"/>
              </a:ext>
            </a:extLst>
          </p:cNvPr>
          <p:cNvSpPr>
            <a:spLocks noGrp="1"/>
          </p:cNvSpPr>
          <p:nvPr>
            <p:ph type="title"/>
          </p:nvPr>
        </p:nvSpPr>
        <p:spPr/>
        <p:txBody>
          <a:bodyPr/>
          <a:lstStyle/>
          <a:p>
            <a:r>
              <a:rPr lang="en-US" dirty="0"/>
              <a:t>Dual Reporter Systems, Excitation and Inhibition</a:t>
            </a:r>
          </a:p>
        </p:txBody>
      </p:sp>
      <p:sp>
        <p:nvSpPr>
          <p:cNvPr id="3" name="Content Placeholder 2">
            <a:extLst>
              <a:ext uri="{FF2B5EF4-FFF2-40B4-BE49-F238E27FC236}">
                <a16:creationId xmlns:a16="http://schemas.microsoft.com/office/drawing/2014/main" id="{AC4806AC-3F23-7BA4-7AE3-11DFA08BB8E1}"/>
              </a:ext>
            </a:extLst>
          </p:cNvPr>
          <p:cNvSpPr>
            <a:spLocks noGrp="1"/>
          </p:cNvSpPr>
          <p:nvPr>
            <p:ph idx="1"/>
          </p:nvPr>
        </p:nvSpPr>
        <p:spPr/>
        <p:txBody>
          <a:bodyPr/>
          <a:lstStyle/>
          <a:p>
            <a:r>
              <a:rPr lang="en-US" dirty="0"/>
              <a:t>The researchers deigned to create a “Dual Reporter System”,  controlling both a Modified Suicide Gene, and GFP (Green Fluorescent Protein), which in turn allows the screen to be used to identify drugs/proteins that affect the NF-kB pathway signaling. </a:t>
            </a:r>
          </a:p>
          <a:p>
            <a:pPr lvl="1"/>
            <a:r>
              <a:rPr lang="en-US" dirty="0"/>
              <a:t>This system allows for the identification of perturbants (disruptors) that either inhibit or activate NF-κB signaling by measuring the expression of DCK (Deoxycytidine Kinase) and GFP in response to NF-κB activity.</a:t>
            </a:r>
          </a:p>
          <a:p>
            <a:pPr lvl="1"/>
            <a:endParaRPr lang="en-US" dirty="0"/>
          </a:p>
          <a:p>
            <a:r>
              <a:rPr lang="en-US" dirty="0"/>
              <a:t>To clarify, this study aims to identify genes which both excite and inhibit the pathway, and identify methods through which drugs which can affect said genes. </a:t>
            </a:r>
          </a:p>
          <a:p>
            <a:pPr marL="0" indent="0">
              <a:buNone/>
            </a:pPr>
            <a:endParaRPr lang="en-US" dirty="0"/>
          </a:p>
        </p:txBody>
      </p:sp>
    </p:spTree>
    <p:extLst>
      <p:ext uri="{BB962C8B-B14F-4D97-AF65-F5344CB8AC3E}">
        <p14:creationId xmlns:p14="http://schemas.microsoft.com/office/powerpoint/2010/main" val="28110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708</TotalTime>
  <Words>2050</Words>
  <Application>Microsoft Office PowerPoint</Application>
  <PresentationFormat>Widescreen</PresentationFormat>
  <Paragraphs>109</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Facet</vt:lpstr>
      <vt:lpstr>Positive Selection CRISPR Screens Reveal A Druggable Pocket In An Oligosaccharyltransferase Required For Inflammatory Signaling To NF-κb</vt:lpstr>
      <vt:lpstr>Relevant Introductory Concepts </vt:lpstr>
      <vt:lpstr>Relevant Introductory Concepts, Expanded</vt:lpstr>
      <vt:lpstr>Relevant Introductory Concepts, Expanded</vt:lpstr>
      <vt:lpstr>B-Cell (NF-kB) Signal Transduction Pathway</vt:lpstr>
      <vt:lpstr>PowerPoint Presentation</vt:lpstr>
      <vt:lpstr>Research Goals</vt:lpstr>
      <vt:lpstr>Forward and Reverse Screening</vt:lpstr>
      <vt:lpstr>Dual Reporter Systems, Excitation and Inhibition</vt:lpstr>
      <vt:lpstr>Dual Reporter Systems, Via Lentiviruses</vt:lpstr>
      <vt:lpstr>NF-kB Signal Transduction Pathway, Introduction</vt:lpstr>
      <vt:lpstr>NF-kB Signal Transduction Pathway, Expanded</vt:lpstr>
      <vt:lpstr>PowerPoint Presentation</vt:lpstr>
      <vt:lpstr>NF-kB Pathway, Biological Techniques</vt:lpstr>
      <vt:lpstr>Identification of Genes Required by NF-kB Pathway</vt:lpstr>
      <vt:lpstr>NF-kB Pathway, Biological Techniques, Expanded</vt:lpstr>
      <vt:lpstr>PowerPoint Presentation</vt:lpstr>
      <vt:lpstr>Oligosaccharyltransferase-A &amp; B</vt:lpstr>
      <vt:lpstr>Identified Inhibitors</vt:lpstr>
      <vt:lpstr>Limitations Addressed</vt:lpstr>
      <vt:lpstr>Future Potential, and Further Research</vt:lpstr>
      <vt:lpstr>References, 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Rithvik Rajkumar</dc:creator>
  <cp:lastModifiedBy>Rithvik Rajkumar</cp:lastModifiedBy>
  <cp:revision>1</cp:revision>
  <dcterms:created xsi:type="dcterms:W3CDTF">2024-11-13T00:59:03Z</dcterms:created>
  <dcterms:modified xsi:type="dcterms:W3CDTF">2024-11-13T12:47:52Z</dcterms:modified>
</cp:coreProperties>
</file>