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9" r:id="rId3"/>
    <p:sldId id="261" r:id="rId4"/>
    <p:sldId id="270" r:id="rId5"/>
    <p:sldId id="272" r:id="rId6"/>
    <p:sldId id="271" r:id="rId7"/>
    <p:sldId id="262" r:id="rId8"/>
    <p:sldId id="263" r:id="rId9"/>
    <p:sldId id="267" r:id="rId10"/>
    <p:sldId id="27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33A79-7652-40BD-A0AE-68B6FA904C0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46917-144C-4C97-BBB1-BA541DA16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D670EE-3F27-4A46-A41C-0BE1027D971F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ucf.edu/~turgut/COURSES/EEL6788_AWN_Spr11/Papers/Thiagarajan-VTrack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ittimelauren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382000" cy="1829761"/>
          </a:xfrm>
        </p:spPr>
        <p:txBody>
          <a:bodyPr>
            <a:noAutofit/>
          </a:bodyPr>
          <a:lstStyle/>
          <a:p>
            <a:r>
              <a:rPr lang="en-US" sz="5400" dirty="0" smtClean="0"/>
              <a:t>Fit Time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734496"/>
            <a:ext cx="7772400" cy="119970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Presented By:  Lauren Ball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April 27, 2011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981200"/>
            <a:ext cx="8382000" cy="18855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R="64008" lvl="0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smtClean="0">
                <a:hlinkClick r:id="rId2"/>
              </a:rPr>
              <a:t>EEL 6788 Project Presentation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6039296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Hurdles/My Experience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Lots of examples available, but sometimes it was hard to find specific small things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24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found when things get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weird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reboot pc and phone!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have been operating on private networks mostly lately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when I started I was thinking I could run my server without a dynamic IP (clear oversight).  This impacted deployment.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Disconnected debugging </a:t>
            </a:r>
            <a:r>
              <a:rPr lang="en-US" sz="2400" dirty="0" smtClean="0"/>
              <a:t>was interesting.  For instance, no breakpoints.</a:t>
            </a:r>
            <a:endParaRPr lang="en-US" sz="20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ym typeface="Wingdings" pitchFamily="2" charset="2"/>
              </a:rPr>
              <a:t>Background</a:t>
            </a:r>
          </a:p>
          <a:p>
            <a:r>
              <a:rPr lang="en-US" sz="2400" dirty="0" smtClean="0">
                <a:sym typeface="Wingdings" pitchFamily="2" charset="2"/>
              </a:rPr>
              <a:t>Description</a:t>
            </a:r>
          </a:p>
          <a:p>
            <a:r>
              <a:rPr lang="en-US" sz="2400" dirty="0" smtClean="0">
                <a:sym typeface="Wingdings" pitchFamily="2" charset="2"/>
              </a:rPr>
              <a:t>System Architecture</a:t>
            </a:r>
          </a:p>
          <a:p>
            <a:r>
              <a:rPr lang="en-US" sz="2400" dirty="0" smtClean="0">
                <a:sym typeface="Wingdings" pitchFamily="2" charset="2"/>
              </a:rPr>
              <a:t>Sensor Processing</a:t>
            </a:r>
          </a:p>
          <a:p>
            <a:r>
              <a:rPr lang="en-US" sz="2400" dirty="0" smtClean="0">
                <a:sym typeface="Wingdings" pitchFamily="2" charset="2"/>
              </a:rPr>
              <a:t>Future Work</a:t>
            </a:r>
          </a:p>
          <a:p>
            <a:r>
              <a:rPr lang="en-US" sz="2400" dirty="0" smtClean="0">
                <a:sym typeface="Wingdings" pitchFamily="2" charset="2"/>
              </a:rPr>
              <a:t>My Experience and Hurdles</a:t>
            </a:r>
          </a:p>
          <a:p>
            <a:r>
              <a:rPr lang="en-US" sz="2400" dirty="0" smtClean="0">
                <a:sym typeface="Wingdings" pitchFamily="2" charset="2"/>
              </a:rPr>
              <a:t>Demo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5715000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ym typeface="Wingdings" pitchFamily="2" charset="2"/>
              </a:rPr>
              <a:t>Smartphone Capabilities</a:t>
            </a:r>
          </a:p>
          <a:p>
            <a:pPr lvl="1"/>
            <a:r>
              <a:rPr lang="en-US" sz="2000" dirty="0" smtClean="0"/>
              <a:t>Massive Deployment</a:t>
            </a:r>
          </a:p>
          <a:p>
            <a:pPr lvl="1"/>
            <a:r>
              <a:rPr lang="en-US" sz="2000" dirty="0" smtClean="0"/>
              <a:t>Many Sensors (3G, </a:t>
            </a:r>
            <a:r>
              <a:rPr lang="en-US" sz="2000" dirty="0" err="1" smtClean="0"/>
              <a:t>WiFi</a:t>
            </a:r>
            <a:r>
              <a:rPr lang="en-US" sz="2000" dirty="0" smtClean="0"/>
              <a:t>, GPS, Camera, Microphone, etc)</a:t>
            </a:r>
          </a:p>
          <a:p>
            <a:endParaRPr lang="en-US" sz="2400" dirty="0" smtClean="0"/>
          </a:p>
          <a:p>
            <a:r>
              <a:rPr lang="en-US" sz="2400" dirty="0" smtClean="0"/>
              <a:t>Fit Time</a:t>
            </a:r>
          </a:p>
          <a:p>
            <a:pPr lvl="1"/>
            <a:r>
              <a:rPr lang="en-US" sz="2000" dirty="0" smtClean="0"/>
              <a:t>Looks to provide motivation for the gym type of workout</a:t>
            </a:r>
          </a:p>
          <a:p>
            <a:pPr lvl="2"/>
            <a:r>
              <a:rPr lang="en-US" sz="1800" dirty="0" smtClean="0"/>
              <a:t>Often choose other workout options.</a:t>
            </a:r>
          </a:p>
          <a:p>
            <a:pPr lvl="2"/>
            <a:r>
              <a:rPr lang="en-US" sz="1800" dirty="0" smtClean="0"/>
              <a:t>Leverages competition/guilt to inspire users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Requires minimal user interaction</a:t>
            </a:r>
          </a:p>
          <a:p>
            <a:pPr lvl="2"/>
            <a:r>
              <a:rPr lang="en-US" sz="1800" dirty="0" smtClean="0"/>
              <a:t>Working out</a:t>
            </a:r>
          </a:p>
          <a:p>
            <a:pPr lvl="2"/>
            <a:r>
              <a:rPr lang="en-US" sz="1800" dirty="0" smtClean="0"/>
              <a:t>User has the option to interact as much as desired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5715000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Accelerometer data is used to determine the number of Reps or Steps performed by the user for each gym visit.</a:t>
            </a:r>
          </a:p>
          <a:p>
            <a:endParaRPr lang="en-US" sz="2400" dirty="0" smtClean="0"/>
          </a:p>
          <a:p>
            <a:r>
              <a:rPr lang="en-US" sz="2400" dirty="0" smtClean="0"/>
              <a:t>When the user leaves the gym the Rep and Step numbers for the user are sent to the “server” </a:t>
            </a:r>
          </a:p>
          <a:p>
            <a:endParaRPr lang="en-US" sz="2400" dirty="0" smtClean="0"/>
          </a:p>
          <a:p>
            <a:r>
              <a:rPr lang="en-US" sz="2400" dirty="0" smtClean="0"/>
              <a:t>When the user is in the Idle mode, the sensor data is not sampled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 Time Android App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 Time Android App Layout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38300"/>
            <a:ext cx="24003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00200"/>
            <a:ext cx="23336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838200" y="5734496"/>
            <a:ext cx="7772400" cy="11997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 Demo will show Actual Screen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487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Login Page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487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Gym 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“Server” Function</a:t>
            </a:r>
          </a:p>
          <a:p>
            <a:pPr lvl="1"/>
            <a:r>
              <a:rPr lang="en-US" sz="2400" dirty="0" smtClean="0">
                <a:hlinkClick r:id="rId2"/>
              </a:rPr>
              <a:t>fittimelauren@gmail.com</a:t>
            </a:r>
            <a:endParaRPr lang="en-US" sz="2400" dirty="0" smtClean="0"/>
          </a:p>
          <a:p>
            <a:pPr lvl="2"/>
            <a:r>
              <a:rPr lang="en-US" sz="2000" dirty="0" smtClean="0"/>
              <a:t>Unprotected email account</a:t>
            </a:r>
          </a:p>
          <a:p>
            <a:pPr lvl="2"/>
            <a:r>
              <a:rPr lang="en-US" sz="2000" dirty="0" smtClean="0"/>
              <a:t>Share password with users</a:t>
            </a:r>
          </a:p>
          <a:p>
            <a:pPr lvl="2"/>
            <a:r>
              <a:rPr lang="en-US" sz="2000" dirty="0" smtClean="0"/>
              <a:t>Users can monitor access to see who is logging gym activities</a:t>
            </a:r>
          </a:p>
          <a:p>
            <a:pPr lvl="3"/>
            <a:r>
              <a:rPr lang="en-US" sz="2000" dirty="0" smtClean="0"/>
              <a:t>Either while at gym if curious.  For instance, if you see your friend leave the gym.</a:t>
            </a:r>
          </a:p>
          <a:p>
            <a:pPr lvl="3"/>
            <a:r>
              <a:rPr lang="en-US" sz="2000" dirty="0" smtClean="0"/>
              <a:t>Or via email notifications from the “server”</a:t>
            </a:r>
          </a:p>
          <a:p>
            <a:pPr lvl="3"/>
            <a:endParaRPr lang="en-US" sz="1800" dirty="0" smtClean="0"/>
          </a:p>
          <a:p>
            <a:pPr lvl="3"/>
            <a:endParaRPr lang="en-US" sz="18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Monitor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Layout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17" y="1752600"/>
            <a:ext cx="8172483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 Steps Applications</a:t>
            </a:r>
          </a:p>
          <a:p>
            <a:pPr lvl="1"/>
            <a:r>
              <a:rPr lang="en-US" sz="1600" dirty="0" smtClean="0"/>
              <a:t>Treadmill Running</a:t>
            </a:r>
          </a:p>
          <a:p>
            <a:pPr lvl="1"/>
            <a:r>
              <a:rPr lang="en-US" sz="1600" dirty="0" smtClean="0"/>
              <a:t>Stair stepper</a:t>
            </a:r>
          </a:p>
          <a:p>
            <a:pPr lvl="1"/>
            <a:r>
              <a:rPr lang="en-US" sz="1600" smtClean="0"/>
              <a:t>Elliptical Machine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2400" dirty="0" smtClean="0"/>
              <a:t>Example Reps Applications</a:t>
            </a:r>
          </a:p>
          <a:p>
            <a:pPr lvl="1"/>
            <a:r>
              <a:rPr lang="en-US" sz="1800" dirty="0" smtClean="0"/>
              <a:t>Arm Machines</a:t>
            </a:r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</a:t>
            </a:r>
            <a:r>
              <a:rPr lang="en-US" dirty="0" err="1" smtClean="0"/>
              <a:t>vs</a:t>
            </a:r>
            <a:r>
              <a:rPr lang="en-US" dirty="0" smtClean="0"/>
              <a:t> Reps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Have a Real Server</a:t>
            </a:r>
          </a:p>
          <a:p>
            <a:endParaRPr lang="en-US" sz="2400" dirty="0" smtClean="0"/>
          </a:p>
          <a:p>
            <a:r>
              <a:rPr lang="en-US" sz="2400" dirty="0" smtClean="0"/>
              <a:t>Have user query server at login time to possibly display other users status on Gym Screen</a:t>
            </a:r>
          </a:p>
          <a:p>
            <a:endParaRPr lang="en-US" sz="2400" dirty="0" smtClean="0"/>
          </a:p>
          <a:p>
            <a:r>
              <a:rPr lang="en-US" sz="2400" dirty="0" smtClean="0"/>
              <a:t>Make user interface more appealing</a:t>
            </a:r>
          </a:p>
          <a:p>
            <a:endParaRPr lang="en-US" sz="2400" dirty="0" smtClean="0"/>
          </a:p>
          <a:p>
            <a:r>
              <a:rPr lang="en-US" sz="2400" dirty="0" smtClean="0"/>
              <a:t>Separate out to more events than Steps and Reps to allow more optimization of detections</a:t>
            </a:r>
          </a:p>
          <a:p>
            <a:endParaRPr lang="en-US" sz="2400" dirty="0" smtClean="0"/>
          </a:p>
          <a:p>
            <a:r>
              <a:rPr lang="en-US" sz="2400" dirty="0" smtClean="0"/>
              <a:t>Allow user to select placement of sensor</a:t>
            </a:r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Enhancements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1312</TotalTime>
  <Words>363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Fit Time</vt:lpstr>
      <vt:lpstr>Topics</vt:lpstr>
      <vt:lpstr>Background</vt:lpstr>
      <vt:lpstr>Fit Time Android App</vt:lpstr>
      <vt:lpstr>Fit Time Android App Layout</vt:lpstr>
      <vt:lpstr>Email Monitor</vt:lpstr>
      <vt:lpstr>Server Layout</vt:lpstr>
      <vt:lpstr>Steps vs Reps Applications</vt:lpstr>
      <vt:lpstr>Future Enhancements</vt:lpstr>
      <vt:lpstr>Hurdles/My Experience</vt:lpstr>
      <vt:lpstr>Demo</vt:lpstr>
    </vt:vector>
  </TitlesOfParts>
  <Company>Lockheed Martin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VTrack: Accurate, Energy-Aware Road Traffic Delay Estimation Using Mobile Phones</dc:title>
  <dc:creator>Lauren Ball</dc:creator>
  <cp:lastModifiedBy>lauren</cp:lastModifiedBy>
  <cp:revision>79</cp:revision>
  <dcterms:created xsi:type="dcterms:W3CDTF">2011-03-01T22:29:17Z</dcterms:created>
  <dcterms:modified xsi:type="dcterms:W3CDTF">2011-04-26T20:55:36Z</dcterms:modified>
</cp:coreProperties>
</file>