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60" r:id="rId15"/>
    <p:sldId id="271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94" autoAdjust="0"/>
  </p:normalViewPr>
  <p:slideViewPr>
    <p:cSldViewPr>
      <p:cViewPr varScale="1">
        <p:scale>
          <a:sx n="92" d="100"/>
          <a:sy n="92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315954-957C-41B8-902F-45513813A7D7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02DAD7-53B6-4382-BD89-8706E6D4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64770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PhotoSwap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Albert Park &amp; Brandon Ochs</a:t>
            </a:r>
            <a:endParaRPr lang="en-US" dirty="0"/>
          </a:p>
        </p:txBody>
      </p:sp>
      <p:pic>
        <p:nvPicPr>
          <p:cNvPr id="3080" name="Picture 8" descr="http://www.gadgetlite.com/wp-content/uploads/2010/06/apple-iph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310030"/>
            <a:ext cx="2438400" cy="2572119"/>
          </a:xfrm>
          <a:prstGeom prst="rect">
            <a:avLst/>
          </a:prstGeom>
          <a:noFill/>
        </p:spPr>
      </p:pic>
      <p:pic>
        <p:nvPicPr>
          <p:cNvPr id="3082" name="Picture 10" descr="http://www.wired.com/images_blogs/epicenter/2010/02/i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3244002"/>
            <a:ext cx="4495800" cy="2575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Updates local database from the server in the background</a:t>
            </a:r>
          </a:p>
          <a:p>
            <a:endParaRPr lang="en-US" dirty="0" smtClean="0"/>
          </a:p>
          <a:p>
            <a:r>
              <a:rPr lang="en-US" dirty="0" smtClean="0"/>
              <a:t>Reduces the network overhead</a:t>
            </a:r>
          </a:p>
          <a:p>
            <a:endParaRPr lang="en-US" dirty="0" smtClean="0"/>
          </a:p>
          <a:p>
            <a:r>
              <a:rPr lang="en-US" dirty="0" smtClean="0"/>
              <a:t>Reduces time it takes to check for updates manually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Uploading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Remote LAMP server</a:t>
            </a:r>
          </a:p>
          <a:p>
            <a:endParaRPr lang="en-US" dirty="0" smtClean="0"/>
          </a:p>
          <a:p>
            <a:r>
              <a:rPr lang="en-US" dirty="0" smtClean="0"/>
              <a:t>EXIF data is extracted with PHP</a:t>
            </a:r>
          </a:p>
          <a:p>
            <a:endParaRPr lang="en-US" dirty="0" smtClean="0"/>
          </a:p>
          <a:p>
            <a:r>
              <a:rPr lang="en-US" dirty="0" smtClean="0"/>
              <a:t>Stored in a MYSQL database</a:t>
            </a:r>
          </a:p>
          <a:p>
            <a:endParaRPr lang="en-US" dirty="0" smtClean="0"/>
          </a:p>
          <a:p>
            <a:r>
              <a:rPr lang="en-US" dirty="0" smtClean="0"/>
              <a:t>Images available through links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Downloading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Requests for data are initialized on the phone in a queue</a:t>
            </a:r>
          </a:p>
          <a:p>
            <a:endParaRPr lang="en-US" dirty="0" smtClean="0"/>
          </a:p>
          <a:p>
            <a:r>
              <a:rPr lang="en-US" dirty="0" smtClean="0"/>
              <a:t>Server builds XML files and sends to phone</a:t>
            </a:r>
          </a:p>
          <a:p>
            <a:endParaRPr lang="en-US" dirty="0" smtClean="0"/>
          </a:p>
          <a:p>
            <a:r>
              <a:rPr lang="en-US" dirty="0" smtClean="0"/>
              <a:t>XML parser on </a:t>
            </a:r>
            <a:r>
              <a:rPr lang="en-US" dirty="0" err="1" smtClean="0"/>
              <a:t>iPhone</a:t>
            </a:r>
            <a:r>
              <a:rPr lang="en-US" dirty="0" smtClean="0"/>
              <a:t> extracts data and populates database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EXIF 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Stored in jpeg </a:t>
            </a:r>
            <a:r>
              <a:rPr lang="en-US" smtClean="0"/>
              <a:t>as </a:t>
            </a:r>
            <a:r>
              <a:rPr lang="en-US" smtClean="0"/>
              <a:t>decimals/xx</a:t>
            </a:r>
            <a:r>
              <a:rPr lang="en-US" dirty="0" smtClean="0"/>
              <a:t>, minutes/</a:t>
            </a:r>
            <a:r>
              <a:rPr lang="en-US" dirty="0" err="1" smtClean="0"/>
              <a:t>yy</a:t>
            </a:r>
            <a:r>
              <a:rPr lang="en-US" dirty="0" smtClean="0"/>
              <a:t>, seconds/</a:t>
            </a:r>
            <a:r>
              <a:rPr lang="en-US" dirty="0" err="1" smtClean="0"/>
              <a:t>zz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convert to decimal</a:t>
            </a:r>
          </a:p>
          <a:p>
            <a:pPr lvl="1"/>
            <a:r>
              <a:rPr lang="en-US" dirty="0" smtClean="0"/>
              <a:t>N,S: 90 to -90</a:t>
            </a:r>
          </a:p>
          <a:p>
            <a:pPr lvl="1"/>
            <a:r>
              <a:rPr lang="en-US" dirty="0" smtClean="0"/>
              <a:t>E,W: 180 to -180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 had to overcome…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Map pins can get cluttered</a:t>
            </a:r>
          </a:p>
          <a:p>
            <a:r>
              <a:rPr lang="en-US" dirty="0" smtClean="0"/>
              <a:t>Don’t place pin on map if there is one near it already!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19240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19240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 had to overcome…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Originally used a Python process that continually monitored an upload directory</a:t>
            </a:r>
          </a:p>
          <a:p>
            <a:endParaRPr lang="en-US" dirty="0" smtClean="0"/>
          </a:p>
          <a:p>
            <a:r>
              <a:rPr lang="en-US" dirty="0" smtClean="0"/>
              <a:t>PHP was better because it was reactive</a:t>
            </a:r>
          </a:p>
          <a:p>
            <a:endParaRPr lang="en-US" dirty="0" smtClean="0"/>
          </a:p>
          <a:p>
            <a:r>
              <a:rPr lang="en-US" dirty="0" smtClean="0"/>
              <a:t>Apache, </a:t>
            </a:r>
            <a:r>
              <a:rPr lang="en-US" dirty="0" err="1" smtClean="0"/>
              <a:t>MySQL</a:t>
            </a:r>
            <a:r>
              <a:rPr lang="en-US" dirty="0" smtClean="0"/>
              <a:t>, PHP server hosts are common!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we had to overcome…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Communicating with the server</a:t>
            </a:r>
          </a:p>
          <a:p>
            <a:endParaRPr lang="en-US" dirty="0" smtClean="0"/>
          </a:p>
          <a:p>
            <a:r>
              <a:rPr lang="en-US" dirty="0" smtClean="0"/>
              <a:t>Can’t just do a </a:t>
            </a:r>
            <a:r>
              <a:rPr lang="en-US" dirty="0" err="1" smtClean="0"/>
              <a:t>MySQL</a:t>
            </a:r>
            <a:r>
              <a:rPr lang="en-US" dirty="0" smtClean="0"/>
              <a:t> query from the </a:t>
            </a:r>
            <a:r>
              <a:rPr lang="en-US" dirty="0" err="1" smtClean="0"/>
              <a:t>iPhone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Created an XML reader class to read data from server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Animate pins moving as the user zooms</a:t>
            </a:r>
          </a:p>
          <a:p>
            <a:endParaRPr lang="en-US" dirty="0" smtClean="0"/>
          </a:p>
          <a:p>
            <a:r>
              <a:rPr lang="en-US" dirty="0" smtClean="0"/>
              <a:t>Allow for </a:t>
            </a:r>
            <a:r>
              <a:rPr lang="en-US" dirty="0" err="1" smtClean="0"/>
              <a:t>geotagging</a:t>
            </a:r>
            <a:r>
              <a:rPr lang="en-US" dirty="0" smtClean="0"/>
              <a:t> for incorrect pins</a:t>
            </a:r>
          </a:p>
          <a:p>
            <a:endParaRPr lang="en-US" dirty="0" smtClean="0"/>
          </a:p>
          <a:p>
            <a:r>
              <a:rPr lang="en-US" dirty="0" smtClean="0"/>
              <a:t>Extract additional EXIF data?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PhotoSwap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networking platform for </a:t>
            </a:r>
            <a:r>
              <a:rPr lang="en-US" dirty="0" err="1" smtClean="0"/>
              <a:t>iOS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Users share images with each other</a:t>
            </a:r>
          </a:p>
          <a:p>
            <a:endParaRPr lang="en-US" dirty="0" smtClean="0"/>
          </a:p>
          <a:p>
            <a:r>
              <a:rPr lang="en-US" dirty="0" smtClean="0"/>
              <a:t>Extract sensor data embedded in</a:t>
            </a:r>
          </a:p>
          <a:p>
            <a:pPr>
              <a:buNone/>
            </a:pPr>
            <a:r>
              <a:rPr lang="en-US" dirty="0" smtClean="0"/>
              <a:t>	the image or directly from the GPS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2775" y="1846653"/>
            <a:ext cx="8153400" cy="40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Connects to local database</a:t>
            </a:r>
          </a:p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SQLite</a:t>
            </a:r>
            <a:r>
              <a:rPr lang="en-US" dirty="0" smtClean="0"/>
              <a:t> which is an embedded database</a:t>
            </a:r>
          </a:p>
          <a:p>
            <a:endParaRPr lang="en-US" dirty="0" smtClean="0"/>
          </a:p>
          <a:p>
            <a:r>
              <a:rPr lang="en-US" dirty="0" smtClean="0"/>
              <a:t>Tailored for use in small scale applications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Sends requests to remote server</a:t>
            </a:r>
          </a:p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ASIHTTPRequest</a:t>
            </a:r>
            <a:r>
              <a:rPr lang="en-US" dirty="0" smtClean="0"/>
              <a:t> library</a:t>
            </a:r>
          </a:p>
          <a:p>
            <a:endParaRPr lang="en-US" dirty="0" smtClean="0"/>
          </a:p>
          <a:p>
            <a:r>
              <a:rPr lang="en-US" dirty="0" smtClean="0"/>
              <a:t>Requests can be sent synchronously, asynchronously, or queued</a:t>
            </a:r>
          </a:p>
          <a:p>
            <a:endParaRPr lang="en-US" dirty="0" smtClean="0"/>
          </a:p>
          <a:p>
            <a:r>
              <a:rPr lang="en-US" dirty="0" smtClean="0"/>
              <a:t>Mimic HTML page by creating an HTTP post tag on the phone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5048" cy="4648200"/>
          </a:xfrm>
        </p:spPr>
        <p:txBody>
          <a:bodyPr/>
          <a:lstStyle/>
          <a:p>
            <a:r>
              <a:rPr lang="en-US" dirty="0" smtClean="0"/>
              <a:t>Uses pins to display photos</a:t>
            </a:r>
          </a:p>
          <a:p>
            <a:endParaRPr lang="en-US" dirty="0" smtClean="0"/>
          </a:p>
          <a:p>
            <a:r>
              <a:rPr lang="en-US" dirty="0" smtClean="0"/>
              <a:t>Pin locations and thumbnails stored locally</a:t>
            </a:r>
          </a:p>
          <a:p>
            <a:endParaRPr lang="en-US" dirty="0" smtClean="0"/>
          </a:p>
          <a:p>
            <a:r>
              <a:rPr lang="en-US" dirty="0" smtClean="0"/>
              <a:t>Amount of pins is relative depending</a:t>
            </a:r>
          </a:p>
          <a:p>
            <a:pPr>
              <a:buNone/>
            </a:pPr>
            <a:r>
              <a:rPr lang="en-US" dirty="0" smtClean="0"/>
              <a:t>	on the level of zoom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7336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Friends associated with unique id for comments and photos</a:t>
            </a:r>
          </a:p>
          <a:p>
            <a:endParaRPr lang="en-US" dirty="0" smtClean="0"/>
          </a:p>
          <a:p>
            <a:r>
              <a:rPr lang="en-US" dirty="0" smtClean="0"/>
              <a:t>Common look and feel</a:t>
            </a:r>
          </a:p>
          <a:p>
            <a:pPr lvl="1"/>
            <a:r>
              <a:rPr lang="en-US" dirty="0" smtClean="0"/>
              <a:t>Swipe to delete</a:t>
            </a:r>
          </a:p>
          <a:p>
            <a:pPr lvl="1"/>
            <a:r>
              <a:rPr lang="en-US" dirty="0" smtClean="0"/>
              <a:t>Search box</a:t>
            </a:r>
          </a:p>
          <a:p>
            <a:pPr lvl="1"/>
            <a:r>
              <a:rPr lang="en-US" dirty="0" smtClean="0"/>
              <a:t>Jump to alphabetized headers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27336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Lets users comment through clicking on a map pin</a:t>
            </a:r>
          </a:p>
          <a:p>
            <a:endParaRPr lang="en-US" dirty="0" smtClean="0"/>
          </a:p>
          <a:p>
            <a:r>
              <a:rPr lang="en-US" dirty="0" smtClean="0"/>
              <a:t>Images can be downloaded to the</a:t>
            </a:r>
          </a:p>
          <a:p>
            <a:pPr>
              <a:buNone/>
            </a:pPr>
            <a:r>
              <a:rPr lang="en-US" dirty="0" smtClean="0"/>
              <a:t>	phone from this screen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835" y="2286000"/>
            <a:ext cx="24241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Browse through camera roll and photo albums</a:t>
            </a:r>
          </a:p>
          <a:p>
            <a:endParaRPr lang="en-US" dirty="0" smtClean="0"/>
          </a:p>
          <a:p>
            <a:r>
              <a:rPr lang="en-US" dirty="0" smtClean="0"/>
              <a:t>Uploads current GPS location</a:t>
            </a:r>
          </a:p>
          <a:p>
            <a:pPr lvl="1"/>
            <a:r>
              <a:rPr lang="en-US" dirty="0" smtClean="0"/>
              <a:t>Used for bad/missing EXIF 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7336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</TotalTime>
  <Words>368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PhotoSwap</vt:lpstr>
      <vt:lpstr>What is PhotoSwap?</vt:lpstr>
      <vt:lpstr>Architecture</vt:lpstr>
      <vt:lpstr>Database Handler</vt:lpstr>
      <vt:lpstr>Upload Handler</vt:lpstr>
      <vt:lpstr>Map Handler</vt:lpstr>
      <vt:lpstr>Friend Handler</vt:lpstr>
      <vt:lpstr>Comment Handler</vt:lpstr>
      <vt:lpstr>Image Handler</vt:lpstr>
      <vt:lpstr>Synchronization Handler</vt:lpstr>
      <vt:lpstr>Server Uploading</vt:lpstr>
      <vt:lpstr>Server Downloading</vt:lpstr>
      <vt:lpstr>EXIF GPS Data</vt:lpstr>
      <vt:lpstr>Problems we had to overcome…</vt:lpstr>
      <vt:lpstr>Problems we had to overcome…</vt:lpstr>
      <vt:lpstr>Problems we had to overcome…</vt:lpstr>
      <vt:lpstr>Future Work!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</dc:creator>
  <cp:lastModifiedBy>Brandon</cp:lastModifiedBy>
  <cp:revision>28</cp:revision>
  <dcterms:created xsi:type="dcterms:W3CDTF">2011-04-27T04:46:03Z</dcterms:created>
  <dcterms:modified xsi:type="dcterms:W3CDTF">2011-04-27T16:22:21Z</dcterms:modified>
</cp:coreProperties>
</file>