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305" r:id="rId6"/>
    <p:sldId id="260" r:id="rId7"/>
    <p:sldId id="261" r:id="rId8"/>
    <p:sldId id="307" r:id="rId9"/>
    <p:sldId id="306" r:id="rId10"/>
    <p:sldId id="262" r:id="rId11"/>
    <p:sldId id="301" r:id="rId12"/>
    <p:sldId id="287" r:id="rId13"/>
    <p:sldId id="309" r:id="rId14"/>
    <p:sldId id="263" r:id="rId15"/>
    <p:sldId id="308" r:id="rId16"/>
    <p:sldId id="289" r:id="rId17"/>
    <p:sldId id="310" r:id="rId18"/>
    <p:sldId id="290" r:id="rId19"/>
    <p:sldId id="295" r:id="rId20"/>
    <p:sldId id="265" r:id="rId21"/>
    <p:sldId id="291" r:id="rId22"/>
    <p:sldId id="296" r:id="rId23"/>
    <p:sldId id="266" r:id="rId24"/>
    <p:sldId id="311" r:id="rId25"/>
    <p:sldId id="292" r:id="rId26"/>
    <p:sldId id="312" r:id="rId27"/>
    <p:sldId id="293" r:id="rId28"/>
    <p:sldId id="313" r:id="rId29"/>
    <p:sldId id="264" r:id="rId30"/>
    <p:sldId id="294" r:id="rId31"/>
    <p:sldId id="297" r:id="rId32"/>
    <p:sldId id="267" r:id="rId33"/>
    <p:sldId id="314" r:id="rId34"/>
    <p:sldId id="299" r:id="rId35"/>
    <p:sldId id="300" r:id="rId36"/>
    <p:sldId id="270" r:id="rId37"/>
    <p:sldId id="298" r:id="rId38"/>
    <p:sldId id="286" r:id="rId39"/>
    <p:sldId id="303" r:id="rId40"/>
    <p:sldId id="302" r:id="rId41"/>
    <p:sldId id="304" r:id="rId42"/>
    <p:sldId id="259" r:id="rId4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D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84" autoAdjust="0"/>
    <p:restoredTop sz="94660"/>
  </p:normalViewPr>
  <p:slideViewPr>
    <p:cSldViewPr>
      <p:cViewPr varScale="1">
        <p:scale>
          <a:sx n="74" d="100"/>
          <a:sy n="74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C6C1-DAFF-41A4-903F-99E00A218E82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CE7B-A09D-4C89-A697-5A4EB702C1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A708-1C04-4940-AEF0-B55C5104ECAD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7061-7EAE-4C07-B35B-048CFA3A2D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9CC4-C58D-4D38-8E12-D0615C85E2E4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8D3C-C9F6-425A-B617-857A37E9850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259C-DE37-463C-8831-7C1B39912A5A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3384-BF29-4D20-A235-31E9871448F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2CE5-D9C2-44E4-8D49-AD5BD5FCF52E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A013-E845-4EFB-B2AF-04C78122FC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49DB-CFE7-4EAA-8E25-83B28A00120F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74DA-DF24-459F-B33B-E792E513C23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A110-E2E3-49E8-B23C-59CDDE3DF29D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4C32-F372-4590-9798-688E4D14976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C220-4783-4B7C-B6EC-FDDBF3394847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B609-7B26-4F6A-9305-662970D18D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87CE-844F-4BD6-8581-0FDE2A7AA650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894F-234E-480A-921E-ADB47FDEF2C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E44C-7EF0-4CE1-9BD3-C040C588985F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D2B9-10E9-4B36-BCD5-10AA7D4F3A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27D6-7B85-4A17-B5D5-D072D6A3DC28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A450-1672-410C-AA00-8F477BAE442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8720CF-D8DC-44C6-9DF0-C1D605A14CED}" type="datetimeFigureOut">
              <a:rPr lang="fr-FR"/>
              <a:pPr>
                <a:defRPr/>
              </a:pPr>
              <a:t>30/03/2011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5B94E6-70EF-45DB-BD63-BDB0B562AF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jatinder.singh@telekom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604838"/>
            <a:ext cx="7772400" cy="995362"/>
          </a:xfrm>
        </p:spPr>
        <p:txBody>
          <a:bodyPr/>
          <a:lstStyle/>
          <a:p>
            <a:r>
              <a:rPr lang="fr-CA" sz="4000" dirty="0" err="1" smtClean="0">
                <a:solidFill>
                  <a:srgbClr val="7DAD21"/>
                </a:solidFill>
              </a:rPr>
              <a:t>Improving</a:t>
            </a:r>
            <a:r>
              <a:rPr lang="fr-CA" sz="4000" dirty="0" smtClean="0">
                <a:solidFill>
                  <a:srgbClr val="7DAD21"/>
                </a:solidFill>
              </a:rPr>
              <a:t> </a:t>
            </a:r>
            <a:r>
              <a:rPr lang="fr-CA" sz="4000" dirty="0" err="1" smtClean="0">
                <a:solidFill>
                  <a:srgbClr val="7DAD21"/>
                </a:solidFill>
              </a:rPr>
              <a:t>Energy</a:t>
            </a:r>
            <a:r>
              <a:rPr lang="fr-CA" sz="4000" dirty="0" smtClean="0">
                <a:solidFill>
                  <a:srgbClr val="7DAD21"/>
                </a:solidFill>
              </a:rPr>
              <a:t> </a:t>
            </a:r>
            <a:r>
              <a:rPr lang="fr-CA" sz="4000" dirty="0" err="1" smtClean="0">
                <a:solidFill>
                  <a:srgbClr val="7DAD21"/>
                </a:solidFill>
              </a:rPr>
              <a:t>Efficiency</a:t>
            </a:r>
            <a:r>
              <a:rPr lang="fr-CA" sz="4000" dirty="0" smtClean="0">
                <a:solidFill>
                  <a:srgbClr val="7DAD21"/>
                </a:solidFill>
              </a:rPr>
              <a:t> of Location </a:t>
            </a:r>
            <a:r>
              <a:rPr lang="fr-CA" sz="4000" dirty="0" err="1" smtClean="0">
                <a:solidFill>
                  <a:srgbClr val="7DAD21"/>
                </a:solidFill>
              </a:rPr>
              <a:t>Sensing</a:t>
            </a:r>
            <a:r>
              <a:rPr lang="fr-CA" sz="4000" dirty="0" smtClean="0">
                <a:solidFill>
                  <a:srgbClr val="7DAD21"/>
                </a:solidFill>
              </a:rPr>
              <a:t> on Smartphones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fr-CA" sz="2800" dirty="0" err="1" smtClean="0">
                <a:solidFill>
                  <a:srgbClr val="7DAD21"/>
                </a:solidFill>
              </a:rPr>
              <a:t>Samori</a:t>
            </a:r>
            <a:r>
              <a:rPr lang="fr-CA" sz="2800" dirty="0" smtClean="0">
                <a:solidFill>
                  <a:srgbClr val="7DAD21"/>
                </a:solidFill>
              </a:rPr>
              <a:t> Ball</a:t>
            </a:r>
          </a:p>
          <a:p>
            <a:r>
              <a:rPr lang="fr-CA" sz="2800" dirty="0" smtClean="0">
                <a:solidFill>
                  <a:srgbClr val="7DAD21"/>
                </a:solidFill>
              </a:rPr>
              <a:t>EEL 6788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System Architecture</a:t>
            </a:r>
          </a:p>
        </p:txBody>
      </p:sp>
      <p:pic>
        <p:nvPicPr>
          <p:cNvPr id="4" name="Content Placeholder 3" descr="energy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745528"/>
            <a:ext cx="8229600" cy="3027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Reducing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Energy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Consumption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Substitution (SS)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Suppression (SR)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Piggybacking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(SP)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Adaptation (SA)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Reducing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Energy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Consumption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energy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7924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Substitution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Android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phones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applications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use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swich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conditions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Substitution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energ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694003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Substitution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uses SS to serve as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middleman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do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profile of the areas a user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travels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substitutes the optimal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profile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Substitution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energy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9144000" cy="338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Substitution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optimal if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requrements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uses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unavailable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sustituted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Net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unavailable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substituted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update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frequency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Substitution</a:t>
            </a:r>
          </a:p>
        </p:txBody>
      </p:sp>
      <p:pic>
        <p:nvPicPr>
          <p:cNvPr id="4" name="Content Placeholder 3" descr="energy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1420473"/>
            <a:ext cx="4311526" cy="5437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Suppression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application calls the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user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stays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one place for an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time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 uses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accelerometer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orientation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state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state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static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 of the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supressed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Smartphone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largest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smartphones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have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Triangulation (Net)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Suppression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Supression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dependant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application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an application has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coarse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supression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occurs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readily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periodically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suppressed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validate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state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manually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adjust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state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States are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confidence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route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Suppression</a:t>
            </a:r>
          </a:p>
        </p:txBody>
      </p:sp>
      <p:pic>
        <p:nvPicPr>
          <p:cNvPr id="4" name="Content Placeholder 3" descr="energy11.jpg"/>
          <p:cNvPicPr>
            <a:picLocks noGrp="1" noChangeAspect="1"/>
          </p:cNvPicPr>
          <p:nvPr>
            <p:ph idx="1"/>
          </p:nvPr>
        </p:nvPicPr>
        <p:blipFill>
          <a:blip r:embed="rId3"/>
          <a:srcRect r="47989"/>
          <a:stretch>
            <a:fillRect/>
          </a:stretch>
        </p:blipFill>
        <p:spPr>
          <a:xfrm>
            <a:off x="2514600" y="1321155"/>
            <a:ext cx="5029200" cy="5536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Piggybacking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syncronize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the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Piggybacking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multiple applications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least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calls to the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possible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Piggybacking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energy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096163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Piggybacking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example,If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use a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1 minute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interval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another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2 minute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interval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use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 minute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intervals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satisfy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2 minute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interval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Piggybacking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energy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22656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Piggybacking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GPS and Net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but If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no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 GPS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substituted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Piggybacking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energy11.jpg"/>
          <p:cNvPicPr>
            <a:picLocks noChangeAspect="1"/>
          </p:cNvPicPr>
          <p:nvPr/>
        </p:nvPicPr>
        <p:blipFill>
          <a:blip r:embed="rId3"/>
          <a:srcRect l="50833" b="6340"/>
          <a:stretch>
            <a:fillRect/>
          </a:stretch>
        </p:blipFill>
        <p:spPr>
          <a:xfrm>
            <a:off x="2133600" y="1289105"/>
            <a:ext cx="5105400" cy="5568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Adaptation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running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accept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off for longer phone use time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adjusts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intervals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GPS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user has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manually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input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desired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degrees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Adaptation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threshold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20%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set by the user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below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 kicks 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adjusts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intervals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GPS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user has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manually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input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desired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degrees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GPS </a:t>
            </a:r>
            <a:r>
              <a:rPr lang="fr-CA" dirty="0" err="1" smtClean="0">
                <a:solidFill>
                  <a:schemeClr val="bg1"/>
                </a:solidFill>
              </a:rPr>
              <a:t>Energy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Consumption</a:t>
            </a:r>
            <a:r>
              <a:rPr lang="fr-CA" dirty="0" smtClean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GPS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cellphone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drops to 94% in an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hour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turned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cellphone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drops to 79% in an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hour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Sensing</a:t>
            </a:r>
            <a:r>
              <a:rPr lang="fr-CA" dirty="0" smtClean="0">
                <a:solidFill>
                  <a:schemeClr val="bg1"/>
                </a:solidFill>
              </a:rPr>
              <a:t> Adaptation</a:t>
            </a:r>
          </a:p>
        </p:txBody>
      </p:sp>
      <p:pic>
        <p:nvPicPr>
          <p:cNvPr id="6" name="Content Placeholder 5" descr="energy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190" y="1295400"/>
            <a:ext cx="9165190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Integrated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Operation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r>
              <a:rPr lang="en-US" sz="2400" dirty="0" smtClean="0"/>
              <a:t>At time </a:t>
            </a:r>
            <a:r>
              <a:rPr lang="en-US" sz="2400" i="1" dirty="0" smtClean="0"/>
              <a:t>T0 u</a:t>
            </a:r>
            <a:r>
              <a:rPr lang="en-US" sz="2400" dirty="0" smtClean="0"/>
              <a:t>ser is initially in motion and the battery level is high</a:t>
            </a:r>
            <a:r>
              <a:rPr lang="en-US" sz="2400" i="1" dirty="0" smtClean="0"/>
              <a:t>, SS begins to work</a:t>
            </a:r>
          </a:p>
          <a:p>
            <a:r>
              <a:rPr lang="en-US" sz="2400" dirty="0" smtClean="0"/>
              <a:t>At </a:t>
            </a:r>
            <a:r>
              <a:rPr lang="en-US" sz="2400" i="1" dirty="0" smtClean="0"/>
              <a:t>T1, SP becomes operational</a:t>
            </a:r>
          </a:p>
          <a:p>
            <a:r>
              <a:rPr lang="en-US" sz="2400" i="1" dirty="0" smtClean="0"/>
              <a:t>When the user </a:t>
            </a:r>
            <a:r>
              <a:rPr lang="en-US" sz="2400" dirty="0" smtClean="0"/>
              <a:t>becomes static, SR kicks in</a:t>
            </a:r>
          </a:p>
          <a:p>
            <a:r>
              <a:rPr lang="en-US" sz="2400" dirty="0" smtClean="0"/>
              <a:t>When the battery level becomes </a:t>
            </a:r>
            <a:r>
              <a:rPr lang="en-US" sz="2400" dirty="0" err="1" smtClean="0"/>
              <a:t>low,SA</a:t>
            </a:r>
            <a:r>
              <a:rPr lang="en-US" sz="2400" dirty="0" smtClean="0"/>
              <a:t> comes into play</a:t>
            </a:r>
          </a:p>
          <a:p>
            <a:r>
              <a:rPr lang="en-US" sz="2400" dirty="0" smtClean="0"/>
              <a:t>As the user starts moving again, SR stops, and SS is invoked if possible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Integrated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Operation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>
              <a:buNone/>
            </a:pP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energy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8496302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Mobility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Profiling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SR and SS use the M-Area structure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M-Area 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 area,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has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GPS and Net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rectangle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properties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Boundary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end,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width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Usage-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last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charistics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availability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GPS and 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Mobility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Profiling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 and SS change states as a user moves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one M-Area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another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tradeoff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M-Area Size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M-Area,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Supression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probability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M-Area,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Results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supresses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about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GPS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life for calls by 400s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call-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time by up to 650s per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hour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Results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running a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 about 20 minutes of phone-call time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saved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300-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GPS invocations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50%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GPS usage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98%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life by up to 75%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Android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chosen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open nature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popularity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much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application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accomplish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OS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Current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Work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-Efficient Rate-Adaptive GPS-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Smartphones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bluetooth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accelerometer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help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minimized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GPS use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celltower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RSS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blacklisting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use of GPS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availabe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Future </a:t>
            </a:r>
            <a:r>
              <a:rPr lang="fr-CA" dirty="0" err="1" smtClean="0">
                <a:solidFill>
                  <a:schemeClr val="bg1"/>
                </a:solidFill>
              </a:rPr>
              <a:t>Work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tuning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location-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parameters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Indoor location-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use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networks)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GPS </a:t>
            </a:r>
            <a:r>
              <a:rPr lang="fr-CA" dirty="0" err="1" smtClean="0">
                <a:solidFill>
                  <a:schemeClr val="bg1"/>
                </a:solidFill>
              </a:rPr>
              <a:t>Energy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Consumption</a:t>
            </a:r>
            <a:r>
              <a:rPr lang="fr-CA" dirty="0" smtClean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energ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Zhenyun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Zhuang1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∗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Kyu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-Han Kim2†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Jatinder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Pal Singh2,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1Georgia Institute of Technology, Atlanta, GA 30332, U.S.A.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2Deutsche Telekom R&amp;D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Laboratories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USA, Los Altos, CA 94022, U.S.A.,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zhenyun@cc.gatech.edu, kyu-han.kim@telekom.com,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jatinder.singh@telekom.com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Improving Energy Efficiency of Location Sensing on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Smartphones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400" b="1" dirty="0" smtClean="0"/>
              <a:t>Android programming tutorial </a:t>
            </a:r>
            <a:r>
              <a:rPr lang="it-IT" sz="1400" dirty="0" smtClean="0"/>
              <a:t>[Chau Ngo]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en-US" sz="1400" b="1" dirty="0" err="1" smtClean="0"/>
              <a:t>iPhone</a:t>
            </a:r>
            <a:r>
              <a:rPr lang="en-US" sz="1400" b="1" dirty="0" smtClean="0"/>
              <a:t> programming tutorial </a:t>
            </a:r>
            <a:r>
              <a:rPr lang="en-US" sz="1400" dirty="0" smtClean="0"/>
              <a:t>[Jonathan </a:t>
            </a:r>
            <a:r>
              <a:rPr lang="en-US" sz="1400" dirty="0" err="1" smtClean="0"/>
              <a:t>Mohlenhoff</a:t>
            </a:r>
            <a:r>
              <a:rPr lang="en-US" sz="1400" dirty="0" smtClean="0"/>
              <a:t>]</a:t>
            </a: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Shane B.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Eisenman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Emiliano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Miluzzo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Nicholas D. Lane, Ronald A. Peterson,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Gahng-Seop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Ahn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and Andrew T. Campbell, "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BikeNet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A Mobile Sensing System for Cyclist Experience Mapping", ACM Transactions on Sensor Networks (TOSN), vol. 6, no. 1, December 2009,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Bikenet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bg1"/>
                </a:solidFill>
              </a:rPr>
              <a:t>Network </a:t>
            </a:r>
            <a:r>
              <a:rPr lang="fr-CA" dirty="0" err="1" smtClean="0">
                <a:solidFill>
                  <a:schemeClr val="bg1"/>
                </a:solidFill>
              </a:rPr>
              <a:t>Based</a:t>
            </a:r>
            <a:r>
              <a:rPr lang="fr-CA" dirty="0" smtClean="0">
                <a:solidFill>
                  <a:schemeClr val="bg1"/>
                </a:solidFill>
              </a:rPr>
              <a:t> Triangulation(NET)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 about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reachable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towers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points) 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location by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retrieving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location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cellphone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battery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drop to 93% in 1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hour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GPS vs 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GPS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achieve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up to 10m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achieves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about 30m to 100m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more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certain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circumstances</a:t>
            </a:r>
            <a:endParaRPr lang="fr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 or GPS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unavailable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GPS vs 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energ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GPS vs 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energ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" y="3581400"/>
            <a:ext cx="913829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Reducing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Energy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Consumption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an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android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phone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down to GPS usage management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usage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applications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applications to manage GPS usage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_Renewab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093218C-E38E-4B5F-BA0A-A93F1D7272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TW_Renewable</Template>
  <TotalTime>775</TotalTime>
  <Words>1087</Words>
  <Application>Microsoft Office PowerPoint</Application>
  <PresentationFormat>On-screen Show (4:3)</PresentationFormat>
  <Paragraphs>128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TW_Renewable</vt:lpstr>
      <vt:lpstr>Improving Energy Efficiency of Location Sensing on Smartphones</vt:lpstr>
      <vt:lpstr>Smartphone Energy Consumption</vt:lpstr>
      <vt:lpstr>GPS Energy Consumption Test</vt:lpstr>
      <vt:lpstr>GPS Energy Consumption Test</vt:lpstr>
      <vt:lpstr>Network Based Triangulation(NET)</vt:lpstr>
      <vt:lpstr>GPS vs Net</vt:lpstr>
      <vt:lpstr>GPS vs Net</vt:lpstr>
      <vt:lpstr>GPS vs Net</vt:lpstr>
      <vt:lpstr>Reducing Energy Consumption</vt:lpstr>
      <vt:lpstr>System Architecture</vt:lpstr>
      <vt:lpstr>Reducing Energy Consumption</vt:lpstr>
      <vt:lpstr>Reducing Energy Consumption</vt:lpstr>
      <vt:lpstr>Sensing Substitution</vt:lpstr>
      <vt:lpstr>Sensing Substitution</vt:lpstr>
      <vt:lpstr>Sensing Substitution</vt:lpstr>
      <vt:lpstr>Sensing Substitution</vt:lpstr>
      <vt:lpstr>Sensing Substitution</vt:lpstr>
      <vt:lpstr>Sensing Substitution</vt:lpstr>
      <vt:lpstr>Sensing Suppression</vt:lpstr>
      <vt:lpstr>Sensing Suppression</vt:lpstr>
      <vt:lpstr>Sensing Suppression</vt:lpstr>
      <vt:lpstr>Sensing Piggybacking</vt:lpstr>
      <vt:lpstr>Sensing Piggybacking</vt:lpstr>
      <vt:lpstr>Sensing Piggybacking</vt:lpstr>
      <vt:lpstr>Sensing Piggybacking</vt:lpstr>
      <vt:lpstr>Sensing Piggybacking</vt:lpstr>
      <vt:lpstr>Sensing Piggybacking</vt:lpstr>
      <vt:lpstr>Sensing Adaptation</vt:lpstr>
      <vt:lpstr>Sensing Adaptation</vt:lpstr>
      <vt:lpstr>Sensing Adaptation</vt:lpstr>
      <vt:lpstr>Integrated Operation</vt:lpstr>
      <vt:lpstr>Integrated Operation</vt:lpstr>
      <vt:lpstr>Mobility Profiling</vt:lpstr>
      <vt:lpstr>Mobility Profiling</vt:lpstr>
      <vt:lpstr>Results</vt:lpstr>
      <vt:lpstr>Results</vt:lpstr>
      <vt:lpstr>Conclusion</vt:lpstr>
      <vt:lpstr>Current Work</vt:lpstr>
      <vt:lpstr>Future Work</vt:lpstr>
      <vt:lpstr>Questions?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Energy Efficiency of Location Sensing on Smartphones</dc:title>
  <dc:creator>Owner</dc:creator>
  <cp:lastModifiedBy>Owner</cp:lastModifiedBy>
  <cp:revision>42</cp:revision>
  <dcterms:created xsi:type="dcterms:W3CDTF">2011-03-30T02:45:58Z</dcterms:created>
  <dcterms:modified xsi:type="dcterms:W3CDTF">2011-03-30T23:16:22Z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TC103807039990</vt:lpwstr>
  </property>
</Properties>
</file>