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A69E-9DDF-4374-B6EC-B329B9AEB154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CCF8-C483-4611-94C2-A17CD30BE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A69E-9DDF-4374-B6EC-B329B9AEB154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CCF8-C483-4611-94C2-A17CD30BE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A69E-9DDF-4374-B6EC-B329B9AEB154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CCF8-C483-4611-94C2-A17CD30BE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A69E-9DDF-4374-B6EC-B329B9AEB154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CCF8-C483-4611-94C2-A17CD30BE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A69E-9DDF-4374-B6EC-B329B9AEB154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CCF8-C483-4611-94C2-A17CD30BE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A69E-9DDF-4374-B6EC-B329B9AEB154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CCF8-C483-4611-94C2-A17CD30BE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A69E-9DDF-4374-B6EC-B329B9AEB154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CCF8-C483-4611-94C2-A17CD30BE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A69E-9DDF-4374-B6EC-B329B9AEB154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CCF8-C483-4611-94C2-A17CD30BE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A69E-9DDF-4374-B6EC-B329B9AEB154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CCF8-C483-4611-94C2-A17CD30BE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A69E-9DDF-4374-B6EC-B329B9AEB154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CCF8-C483-4611-94C2-A17CD30BE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A69E-9DDF-4374-B6EC-B329B9AEB154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CCF8-C483-4611-94C2-A17CD30BE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BA69E-9DDF-4374-B6EC-B329B9AEB154}" type="datetimeFigureOut">
              <a:rPr lang="en-US" smtClean="0"/>
              <a:pPr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3CCF8-C483-4611-94C2-A17CD30BED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Android SDK Installation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Chau</a:t>
            </a:r>
            <a:r>
              <a:rPr lang="en-US" smtClean="0"/>
              <a:t> Ngo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30 Jan. 22 14.12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14300" y="0"/>
            <a:ext cx="89138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31 Jan. 22 14.13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14300" y="0"/>
            <a:ext cx="89138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33 Jan. 22 14.13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34 Jan. 22 14.14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35 Jan. 22 14.16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36 Jan. 22 14.24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771525"/>
            <a:ext cx="9144000" cy="531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02 Jan. 22 13.22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07 Jan. 22 13.38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14300" y="0"/>
            <a:ext cx="89138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08 Jan. 22 13.39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14300" y="0"/>
            <a:ext cx="89138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25 Jan. 22 14.11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14300" y="0"/>
            <a:ext cx="89138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26 Jan. 22 14.11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14300" y="0"/>
            <a:ext cx="89138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27 Jan. 22 14.12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14300" y="0"/>
            <a:ext cx="89138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28 Jan. 22 14.12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14300" y="0"/>
            <a:ext cx="89138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Hunter_29 Jan. 22 14.12.gif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14300" y="0"/>
            <a:ext cx="89138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On-screen Show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Android SDK Installation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chau</dc:creator>
  <cp:lastModifiedBy>chau</cp:lastModifiedBy>
  <cp:revision>3</cp:revision>
  <dcterms:created xsi:type="dcterms:W3CDTF">2011-01-31T03:05:20Z</dcterms:created>
  <dcterms:modified xsi:type="dcterms:W3CDTF">2011-01-31T03:11:55Z</dcterms:modified>
</cp:coreProperties>
</file>