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E6B1-B9F0-462A-8863-2945227E3494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E1B2-DCCF-4182-9989-55073B0B2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E6B1-B9F0-462A-8863-2945227E3494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E1B2-DCCF-4182-9989-55073B0B2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E6B1-B9F0-462A-8863-2945227E3494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E1B2-DCCF-4182-9989-55073B0B2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E6B1-B9F0-462A-8863-2945227E3494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E1B2-DCCF-4182-9989-55073B0B2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E6B1-B9F0-462A-8863-2945227E3494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E1B2-DCCF-4182-9989-55073B0B2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E6B1-B9F0-462A-8863-2945227E3494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E1B2-DCCF-4182-9989-55073B0B2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E6B1-B9F0-462A-8863-2945227E3494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E1B2-DCCF-4182-9989-55073B0B2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E6B1-B9F0-462A-8863-2945227E3494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E1B2-DCCF-4182-9989-55073B0B2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E6B1-B9F0-462A-8863-2945227E3494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E1B2-DCCF-4182-9989-55073B0B2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E6B1-B9F0-462A-8863-2945227E3494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E1B2-DCCF-4182-9989-55073B0B2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E6B1-B9F0-462A-8863-2945227E3494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2E1B2-DCCF-4182-9989-55073B0B2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3E6B1-B9F0-462A-8863-2945227E3494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2E1B2-DCCF-4182-9989-55073B0B24C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Download ADT </a:t>
            </a:r>
            <a:r>
              <a:rPr lang="en-US" dirty="0" err="1" smtClean="0"/>
              <a:t>Plugin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Chau</a:t>
            </a:r>
            <a:r>
              <a:rPr lang="en-US" smtClean="0"/>
              <a:t> Ngo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39 Jan. 22 14.30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649288"/>
            <a:ext cx="9144000" cy="5557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40 Jan. 22 14.31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649288"/>
            <a:ext cx="9144000" cy="5557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41 Jan. 22 14.32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1749425"/>
            <a:ext cx="9144000" cy="335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43 Jan. 22 14.33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71525" y="0"/>
            <a:ext cx="76009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44 Jan. 22 14.34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71525" y="0"/>
            <a:ext cx="76009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45 Jan. 22 14.34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71525" y="0"/>
            <a:ext cx="760095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46 Jan. 22 14.35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2043113"/>
            <a:ext cx="9144000" cy="27701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47 Jan. 22 14.35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2201863"/>
            <a:ext cx="9144000" cy="2452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Download ADT Plugin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Download ADT Plugin</dc:title>
  <dc:creator>chau</dc:creator>
  <cp:lastModifiedBy>chau</cp:lastModifiedBy>
  <cp:revision>1</cp:revision>
  <dcterms:created xsi:type="dcterms:W3CDTF">2011-01-31T03:19:26Z</dcterms:created>
  <dcterms:modified xsi:type="dcterms:W3CDTF">2011-01-31T03:19:30Z</dcterms:modified>
</cp:coreProperties>
</file>