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D4466-E50E-4260-9ACF-4D16211A45CA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BB43F-A8A7-4508-A644-AA1FBFA7AE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Configure ADT </a:t>
            </a:r>
            <a:r>
              <a:rPr lang="en-US" dirty="0" err="1" smtClean="0"/>
              <a:t>Plugin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Chau</a:t>
            </a:r>
            <a:r>
              <a:rPr lang="en-US" smtClean="0"/>
              <a:t> Ngo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51 Jan. 22 14.4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649288"/>
            <a:ext cx="9144000" cy="5557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52 Jan. 22 14.4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490538" y="0"/>
            <a:ext cx="81629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53 Jan. 22 14.43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490538" y="0"/>
            <a:ext cx="81629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048000" y="1143000"/>
            <a:ext cx="4267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Configure ADT Plugin</vt:lpstr>
      <vt:lpstr>Slide 2</vt:lpstr>
      <vt:lpstr>Slide 3</vt:lpstr>
      <vt:lpstr>Slide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Configure ADT Plgin</dc:title>
  <dc:creator>chau</dc:creator>
  <cp:lastModifiedBy>chau</cp:lastModifiedBy>
  <cp:revision>2</cp:revision>
  <dcterms:created xsi:type="dcterms:W3CDTF">2011-01-31T03:22:08Z</dcterms:created>
  <dcterms:modified xsi:type="dcterms:W3CDTF">2011-01-31T03:24:45Z</dcterms:modified>
</cp:coreProperties>
</file>