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12EC5-7ED5-4110-8387-DF548D96C6E7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74399-7B35-4942-8FE8-B820C88876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Install HTC Sync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Chau</a:t>
            </a:r>
            <a:r>
              <a:rPr lang="en-US" dirty="0" smtClean="0"/>
              <a:t> Ngo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3 Jan. 30 22.46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649288"/>
            <a:ext cx="9144000" cy="5557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4 Jan. 30 22.49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595438"/>
            <a:ext cx="9144000" cy="366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5 Jan. 30 22.50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52388" y="0"/>
            <a:ext cx="90392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6 Jan. 30 22.51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3813" y="0"/>
            <a:ext cx="90963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7 Jan. 30 22.51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2057400"/>
            <a:ext cx="9144000" cy="2741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8 Jan. 30 22.51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3813" y="0"/>
            <a:ext cx="90963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9 Jan. 30 22.56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23813" y="0"/>
            <a:ext cx="90963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Install HTC Sync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 HTC Sync</dc:title>
  <dc:creator>chau</dc:creator>
  <cp:lastModifiedBy>chau</cp:lastModifiedBy>
  <cp:revision>2</cp:revision>
  <dcterms:created xsi:type="dcterms:W3CDTF">2011-01-31T04:10:09Z</dcterms:created>
  <dcterms:modified xsi:type="dcterms:W3CDTF">2011-01-31T04:10:21Z</dcterms:modified>
</cp:coreProperties>
</file>