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" y="1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dy Trail Constant" userId="aae5022d-3c22-49b4-a0ee-0ca68b087d5f" providerId="ADAL" clId="{0E51496C-788E-4284-8F9B-A57C95AFCBE9}"/>
    <pc:docChg chg="custSel modSld">
      <pc:chgData name="Trudy Trail Constant" userId="aae5022d-3c22-49b4-a0ee-0ca68b087d5f" providerId="ADAL" clId="{0E51496C-788E-4284-8F9B-A57C95AFCBE9}" dt="2020-04-05T16:59:57.867" v="1" actId="478"/>
      <pc:docMkLst>
        <pc:docMk/>
      </pc:docMkLst>
      <pc:sldChg chg="delSp modSp mod">
        <pc:chgData name="Trudy Trail Constant" userId="aae5022d-3c22-49b4-a0ee-0ca68b087d5f" providerId="ADAL" clId="{0E51496C-788E-4284-8F9B-A57C95AFCBE9}" dt="2020-04-05T16:59:57.867" v="1" actId="478"/>
        <pc:sldMkLst>
          <pc:docMk/>
          <pc:sldMk cId="3024396003" sldId="266"/>
        </pc:sldMkLst>
        <pc:picChg chg="del mod">
          <ac:chgData name="Trudy Trail Constant" userId="aae5022d-3c22-49b4-a0ee-0ca68b087d5f" providerId="ADAL" clId="{0E51496C-788E-4284-8F9B-A57C95AFCBE9}" dt="2020-04-05T16:59:57.867" v="1" actId="478"/>
          <ac:picMkLst>
            <pc:docMk/>
            <pc:sldMk cId="3024396003" sldId="266"/>
            <ac:picMk id="11" creationId="{52B74999-A891-4667-BCD4-463BE65338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C50C-EC77-4278-935B-93DBB464E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EE6FA-27A4-4BD3-947D-B4A9D0369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C4374-BAF0-4B1B-8C93-8483B98D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BF41-CCE8-4F38-B6EC-F3EDE66A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79AB8-81BD-42EF-BF29-0484B645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815C-DF82-4873-812F-AF32CB7A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9DF5D-8F40-4161-BC5F-32D8B7F03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043CB-24BC-49C1-A336-04360942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7B103-59AF-4C1C-8CF0-5F3F725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9D4D4-9670-4223-A036-5466D76B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39661-8BC3-4ACB-A26C-46CFB4B55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DE161-8B7E-41AE-BDA5-C92AD5721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5E476-1636-45E6-BB1E-20A24A5C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3A039-2784-45DC-B53A-1A7510AF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F319A-304D-4614-9120-2CD86932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999F-127E-4F38-9C3A-B76D77FB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A627-525C-46EF-A667-B3E3C29F4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EE3A6-4774-4AA8-A359-DFCB21AA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DD388-C032-4B73-A184-4034BC58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E319E-699D-4794-B36B-2FF0423E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167D-77A1-4431-AD01-7A06A315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E08F0-D66F-4205-A32E-570AE330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0794-223C-43A0-A369-610C20A0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0EF4A-169D-4308-8223-538EC010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9487A-D2C3-4C06-AC8B-84001660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7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18BE-50EF-424B-A5FA-B4C4A273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6B42-F945-44AE-829D-ABD6361B6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58B5A-DBB7-4D85-9065-8C9EFAFB3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958E3-3224-4A05-9E1F-C3AABD6F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D348E-EFD3-408C-81BF-A288A360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89F4C-62AC-4AE8-9C84-168B5BF5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B390-9A1A-4F32-94CD-BD89FB30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4EE9D-5EDA-4858-93A7-3546A85B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B25D0-ED9E-460E-81C1-D24F28F6F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5B017-886A-488C-A033-F4A67BC7F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B97EA-26A0-4562-B87D-8EC8DB2D6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1DB7F-2E52-45CD-B5DD-F4C64F74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5F275-C30A-49F0-ACBF-51058AB7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46652-E37A-4A11-B88C-676BDE8F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5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C55A-9DD4-401D-ADCE-718CEA83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DA434-7C79-4697-8E10-47758BD2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CDD76-4730-4146-B5E6-41B528B8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4D713-6AAF-4EE6-8A28-96A7815F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87514-23A5-44AB-B337-DDFF58CE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C76A9-6D89-48B7-9217-1AB4A206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78242-56AF-4DA8-A59B-E0ADAA84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F33A-AE36-4AC8-B0F7-6B5DB6DD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4B95-0E93-495F-B5C4-A1BEAF6EE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35AA4-965E-4CB1-8172-8FC35A667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1DAFF-0251-4C6C-94DB-CA111EF5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E7B62-A166-48F1-9108-91B97862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4769A-41B9-44B6-8D2E-DA2E788C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F78B-E39C-4630-AE1A-7D9CBE13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A7169-D5DE-4B81-B725-EFA72BD89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8427E-38D9-4B4E-B15D-FAFFF317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5ABCF-75AB-4EAB-AD68-5D3E578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87FEE-A9D9-4DD6-8D53-78298793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440D3-0A9A-448F-84AF-6701A9A1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1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84A99-BDF7-411B-9A3A-D8AE8617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54E34-F548-4C92-B03D-4DFA4BE6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D87B1-3CE2-4660-8C5E-38BC7C0A8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2F87-5250-4BDB-84FE-B6443A2BF5A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33B66-2A69-458F-9D0E-38FA6FCA7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7877D-D193-416F-870F-0C6B4C672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612F-72C5-4068-8EB9-CA7F7F3F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8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ebcourses@ucf.edu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3D499B9-A95D-4CB2-B03C-2E18C6988248}"/>
              </a:ext>
            </a:extLst>
          </p:cNvPr>
          <p:cNvSpPr/>
          <p:nvPr/>
        </p:nvSpPr>
        <p:spPr>
          <a:xfrm>
            <a:off x="8166238" y="0"/>
            <a:ext cx="402575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3B235-FD12-43EA-80F6-13059B3C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55" y="64108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  ZOOM HOUSEKEEPING</a:t>
            </a:r>
          </a:p>
        </p:txBody>
      </p:sp>
      <p:sp>
        <p:nvSpPr>
          <p:cNvPr id="5" name="Rectangle 4" descr="Stopwatch">
            <a:extLst>
              <a:ext uri="{FF2B5EF4-FFF2-40B4-BE49-F238E27FC236}">
                <a16:creationId xmlns:a16="http://schemas.microsoft.com/office/drawing/2014/main" id="{CFF5213D-C1E2-4FDB-B64B-C9727EC63BB1}"/>
              </a:ext>
            </a:extLst>
          </p:cNvPr>
          <p:cNvSpPr/>
          <p:nvPr/>
        </p:nvSpPr>
        <p:spPr>
          <a:xfrm>
            <a:off x="916842" y="2425055"/>
            <a:ext cx="520402" cy="5204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 descr="Web cam">
            <a:extLst>
              <a:ext uri="{FF2B5EF4-FFF2-40B4-BE49-F238E27FC236}">
                <a16:creationId xmlns:a16="http://schemas.microsoft.com/office/drawing/2014/main" id="{62992977-7283-4B94-B981-13E26A0BF2D2}"/>
              </a:ext>
            </a:extLst>
          </p:cNvPr>
          <p:cNvSpPr/>
          <p:nvPr/>
        </p:nvSpPr>
        <p:spPr>
          <a:xfrm>
            <a:off x="4638017" y="2397208"/>
            <a:ext cx="520402" cy="520402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092F1B-8145-4D57-9767-BB853776ACB2}"/>
              </a:ext>
            </a:extLst>
          </p:cNvPr>
          <p:cNvSpPr/>
          <p:nvPr/>
        </p:nvSpPr>
        <p:spPr>
          <a:xfrm>
            <a:off x="4252569" y="2430748"/>
            <a:ext cx="897246" cy="897246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88D89A-E67A-4969-9E5B-5A7955B26409}"/>
              </a:ext>
            </a:extLst>
          </p:cNvPr>
          <p:cNvSpPr/>
          <p:nvPr/>
        </p:nvSpPr>
        <p:spPr>
          <a:xfrm>
            <a:off x="5342082" y="2430748"/>
            <a:ext cx="2313886" cy="897246"/>
          </a:xfrm>
          <a:custGeom>
            <a:avLst/>
            <a:gdLst>
              <a:gd name="connsiteX0" fmla="*/ 0 w 2114937"/>
              <a:gd name="connsiteY0" fmla="*/ 0 h 897246"/>
              <a:gd name="connsiteX1" fmla="*/ 2114937 w 2114937"/>
              <a:gd name="connsiteY1" fmla="*/ 0 h 897246"/>
              <a:gd name="connsiteX2" fmla="*/ 2114937 w 2114937"/>
              <a:gd name="connsiteY2" fmla="*/ 897246 h 897246"/>
              <a:gd name="connsiteX3" fmla="*/ 0 w 2114937"/>
              <a:gd name="connsiteY3" fmla="*/ 897246 h 897246"/>
              <a:gd name="connsiteX4" fmla="*/ 0 w 2114937"/>
              <a:gd name="connsiteY4" fmla="*/ 0 h 89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37" h="897246">
                <a:moveTo>
                  <a:pt x="0" y="0"/>
                </a:moveTo>
                <a:lnTo>
                  <a:pt x="2114937" y="0"/>
                </a:lnTo>
                <a:lnTo>
                  <a:pt x="2114937" y="897246"/>
                </a:lnTo>
                <a:lnTo>
                  <a:pt x="0" y="897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Unmute your microphone or use the chat icon to ask a question </a:t>
            </a:r>
            <a:r>
              <a:rPr lang="en-US" sz="1400" dirty="0">
                <a:solidFill>
                  <a:srgbClr val="FF0000"/>
                </a:solidFill>
                <a:latin typeface="Arial Nova" panose="020B0504020202020204" pitchFamily="34" charset="0"/>
              </a:rPr>
              <a:t>[A][B]</a:t>
            </a:r>
            <a:endParaRPr lang="en-US" sz="1600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2395E0F-5F6D-4A3A-BB4F-230C1ACACE08}"/>
              </a:ext>
            </a:extLst>
          </p:cNvPr>
          <p:cNvSpPr/>
          <p:nvPr/>
        </p:nvSpPr>
        <p:spPr>
          <a:xfrm>
            <a:off x="4252569" y="3939490"/>
            <a:ext cx="897246" cy="897246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C090FBC-AAC0-4E4A-B149-366CB3D0BAFA}"/>
              </a:ext>
            </a:extLst>
          </p:cNvPr>
          <p:cNvSpPr/>
          <p:nvPr/>
        </p:nvSpPr>
        <p:spPr>
          <a:xfrm>
            <a:off x="5342082" y="3939490"/>
            <a:ext cx="2434862" cy="897246"/>
          </a:xfrm>
          <a:custGeom>
            <a:avLst/>
            <a:gdLst>
              <a:gd name="connsiteX0" fmla="*/ 0 w 2114937"/>
              <a:gd name="connsiteY0" fmla="*/ 0 h 897246"/>
              <a:gd name="connsiteX1" fmla="*/ 2114937 w 2114937"/>
              <a:gd name="connsiteY1" fmla="*/ 0 h 897246"/>
              <a:gd name="connsiteX2" fmla="*/ 2114937 w 2114937"/>
              <a:gd name="connsiteY2" fmla="*/ 897246 h 897246"/>
              <a:gd name="connsiteX3" fmla="*/ 0 w 2114937"/>
              <a:gd name="connsiteY3" fmla="*/ 897246 h 897246"/>
              <a:gd name="connsiteX4" fmla="*/ 0 w 2114937"/>
              <a:gd name="connsiteY4" fmla="*/ 0 h 89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37" h="897246">
                <a:moveTo>
                  <a:pt x="0" y="0"/>
                </a:moveTo>
                <a:lnTo>
                  <a:pt x="2114937" y="0"/>
                </a:lnTo>
                <a:lnTo>
                  <a:pt x="2114937" y="897246"/>
                </a:lnTo>
                <a:lnTo>
                  <a:pt x="0" y="897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Arial Nova" panose="020B0504020202020204" pitchFamily="34" charset="0"/>
              </a:rPr>
              <a:t>Need technical support? </a:t>
            </a:r>
            <a:r>
              <a:rPr lang="en-US" sz="1400" dirty="0">
                <a:latin typeface="Arial Nova" panose="020B0504020202020204" pitchFamily="34" charset="0"/>
              </a:rPr>
              <a:t>Contact </a:t>
            </a:r>
            <a:r>
              <a:rPr lang="en-US" sz="1400" dirty="0">
                <a:solidFill>
                  <a:schemeClr val="accent1"/>
                </a:solidFill>
                <a:latin typeface="Arial Nova" panose="020B05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webcourses@ucf.edu</a:t>
            </a:r>
            <a:r>
              <a:rPr lang="en-US" sz="1400" dirty="0">
                <a:solidFill>
                  <a:schemeClr val="accent1"/>
                </a:solidFill>
                <a:latin typeface="Arial Nova" panose="020B0504020202020204" pitchFamily="34" charset="0"/>
              </a:rPr>
              <a:t> </a:t>
            </a:r>
            <a:endParaRPr lang="en-US" sz="1600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pic>
        <p:nvPicPr>
          <p:cNvPr id="32" name="Graphic 31" descr="Chat RTL">
            <a:extLst>
              <a:ext uri="{FF2B5EF4-FFF2-40B4-BE49-F238E27FC236}">
                <a16:creationId xmlns:a16="http://schemas.microsoft.com/office/drawing/2014/main" id="{5ECA8C9B-8C2E-4490-9909-A28B2EF2B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7733" y="2619169"/>
            <a:ext cx="606915" cy="606915"/>
          </a:xfrm>
          <a:prstGeom prst="rect">
            <a:avLst/>
          </a:prstGeom>
        </p:spPr>
      </p:pic>
      <p:pic>
        <p:nvPicPr>
          <p:cNvPr id="34" name="Graphic 33" descr="Call center">
            <a:extLst>
              <a:ext uri="{FF2B5EF4-FFF2-40B4-BE49-F238E27FC236}">
                <a16:creationId xmlns:a16="http://schemas.microsoft.com/office/drawing/2014/main" id="{C1C6D151-910C-4738-8616-6E835D9C00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9539" y="4056461"/>
            <a:ext cx="622394" cy="62239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9B9648-4DBF-4F6C-81C0-FDBC4B148C93}"/>
              </a:ext>
            </a:extLst>
          </p:cNvPr>
          <p:cNvCxnSpPr>
            <a:cxnSpLocks/>
          </p:cNvCxnSpPr>
          <p:nvPr/>
        </p:nvCxnSpPr>
        <p:spPr>
          <a:xfrm>
            <a:off x="942462" y="736544"/>
            <a:ext cx="0" cy="114598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839543-4068-42D0-B34D-214C5CCFE96F}"/>
              </a:ext>
            </a:extLst>
          </p:cNvPr>
          <p:cNvGrpSpPr/>
          <p:nvPr/>
        </p:nvGrpSpPr>
        <p:grpSpPr>
          <a:xfrm>
            <a:off x="8486163" y="1538457"/>
            <a:ext cx="3484788" cy="4407640"/>
            <a:chOff x="8486163" y="1538457"/>
            <a:chExt cx="3484788" cy="44076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7FA4DF4-4718-40B3-9870-480E2D59E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6488" r="93812" b="4295"/>
            <a:stretch/>
          </p:blipFill>
          <p:spPr>
            <a:xfrm>
              <a:off x="8701493" y="1538457"/>
              <a:ext cx="3230236" cy="3063875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B90F86F-FBB0-46C3-8195-5C4B80C4003E}"/>
                </a:ext>
              </a:extLst>
            </p:cNvPr>
            <p:cNvGrpSpPr/>
            <p:nvPr/>
          </p:nvGrpSpPr>
          <p:grpSpPr>
            <a:xfrm>
              <a:off x="9276540" y="4050987"/>
              <a:ext cx="361680" cy="783962"/>
              <a:chOff x="9120822" y="3087416"/>
              <a:chExt cx="361680" cy="78396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487A9B-7C2C-4100-9B17-10B7BA4B39C7}"/>
                  </a:ext>
                </a:extLst>
              </p:cNvPr>
              <p:cNvSpPr/>
              <p:nvPr/>
            </p:nvSpPr>
            <p:spPr>
              <a:xfrm>
                <a:off x="9120822" y="3087416"/>
                <a:ext cx="176107" cy="597278"/>
              </a:xfrm>
              <a:prstGeom prst="rect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129355F-04BD-4507-AA01-EDF8B9BA87E9}"/>
                  </a:ext>
                </a:extLst>
              </p:cNvPr>
              <p:cNvSpPr/>
              <p:nvPr/>
            </p:nvSpPr>
            <p:spPr>
              <a:xfrm>
                <a:off x="9192942" y="3581818"/>
                <a:ext cx="289560" cy="28956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Abadi" panose="020B0604020104020204" pitchFamily="34" charset="0"/>
                  </a:rPr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A21CBB-20A4-4B84-91EE-154AA0D3BB05}"/>
                </a:ext>
              </a:extLst>
            </p:cNvPr>
            <p:cNvGrpSpPr/>
            <p:nvPr/>
          </p:nvGrpSpPr>
          <p:grpSpPr>
            <a:xfrm>
              <a:off x="9089174" y="5086720"/>
              <a:ext cx="2736997" cy="859377"/>
              <a:chOff x="9039014" y="4058063"/>
              <a:chExt cx="2736997" cy="85937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0F1AEC7-B0BF-4634-B584-DEBC645C5C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39883" r="29216"/>
              <a:stretch/>
            </p:blipFill>
            <p:spPr>
              <a:xfrm>
                <a:off x="9181646" y="4258675"/>
                <a:ext cx="2594365" cy="602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0A23355-913C-407F-B7F8-047C65B8B010}"/>
                  </a:ext>
                </a:extLst>
              </p:cNvPr>
              <p:cNvGrpSpPr/>
              <p:nvPr/>
            </p:nvGrpSpPr>
            <p:grpSpPr>
              <a:xfrm>
                <a:off x="9039014" y="4058063"/>
                <a:ext cx="848391" cy="859377"/>
                <a:chOff x="9039014" y="4058063"/>
                <a:chExt cx="848391" cy="859377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F9BA958-5DE3-49A7-820E-92884DC0F9DB}"/>
                    </a:ext>
                  </a:extLst>
                </p:cNvPr>
                <p:cNvSpPr/>
                <p:nvPr/>
              </p:nvSpPr>
              <p:spPr>
                <a:xfrm>
                  <a:off x="9130275" y="4189412"/>
                  <a:ext cx="757130" cy="72802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1B6419D-0ED5-4928-B489-54AA3A6C0B20}"/>
                    </a:ext>
                  </a:extLst>
                </p:cNvPr>
                <p:cNvSpPr/>
                <p:nvPr/>
              </p:nvSpPr>
              <p:spPr>
                <a:xfrm>
                  <a:off x="9039014" y="4058063"/>
                  <a:ext cx="289560" cy="2895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latin typeface="Abadi" panose="020B0604020104020204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FFD766D-DCC5-40DF-989A-649CBA52CA40}"/>
                </a:ext>
              </a:extLst>
            </p:cNvPr>
            <p:cNvGrpSpPr/>
            <p:nvPr/>
          </p:nvGrpSpPr>
          <p:grpSpPr>
            <a:xfrm>
              <a:off x="9285993" y="3662802"/>
              <a:ext cx="2684958" cy="398199"/>
              <a:chOff x="9130275" y="2699231"/>
              <a:chExt cx="2684958" cy="3981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D666F0-D4F4-47E6-A8DA-840F817F4662}"/>
                  </a:ext>
                </a:extLst>
              </p:cNvPr>
              <p:cNvSpPr/>
              <p:nvPr/>
            </p:nvSpPr>
            <p:spPr>
              <a:xfrm>
                <a:off x="9130275" y="2880153"/>
                <a:ext cx="2540178" cy="217277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C79BF67-6B13-4153-9936-1B19FF3A839A}"/>
                  </a:ext>
                </a:extLst>
              </p:cNvPr>
              <p:cNvSpPr/>
              <p:nvPr/>
            </p:nvSpPr>
            <p:spPr>
              <a:xfrm>
                <a:off x="11525673" y="2699231"/>
                <a:ext cx="289560" cy="28956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Abadi" panose="020B0604020104020204" pitchFamily="34" charset="0"/>
                  </a:rPr>
                  <a:t>2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1ED704-B2FB-4325-B9EB-D8EE3209BB43}"/>
                </a:ext>
              </a:extLst>
            </p:cNvPr>
            <p:cNvGrpSpPr/>
            <p:nvPr/>
          </p:nvGrpSpPr>
          <p:grpSpPr>
            <a:xfrm>
              <a:off x="8486163" y="3916221"/>
              <a:ext cx="751154" cy="732043"/>
              <a:chOff x="8330445" y="2952650"/>
              <a:chExt cx="751154" cy="73204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332F79-C08A-466A-B076-E284EA0011A8}"/>
                  </a:ext>
                </a:extLst>
              </p:cNvPr>
              <p:cNvSpPr/>
              <p:nvPr/>
            </p:nvSpPr>
            <p:spPr>
              <a:xfrm>
                <a:off x="8506552" y="3097430"/>
                <a:ext cx="575047" cy="58726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70F6D4F-32C0-42D1-AF27-75D9798FBFFC}"/>
                  </a:ext>
                </a:extLst>
              </p:cNvPr>
              <p:cNvSpPr/>
              <p:nvPr/>
            </p:nvSpPr>
            <p:spPr>
              <a:xfrm>
                <a:off x="8330445" y="2952650"/>
                <a:ext cx="289560" cy="2895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A</a:t>
                </a:r>
              </a:p>
            </p:txBody>
          </p:sp>
        </p:grp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00202FF-B715-4C6B-9BC4-C0CE3FD9C64B}"/>
              </a:ext>
            </a:extLst>
          </p:cNvPr>
          <p:cNvSpPr/>
          <p:nvPr/>
        </p:nvSpPr>
        <p:spPr>
          <a:xfrm>
            <a:off x="531394" y="2477855"/>
            <a:ext cx="897246" cy="897246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ectangle 40" descr="Radio microphone">
            <a:extLst>
              <a:ext uri="{FF2B5EF4-FFF2-40B4-BE49-F238E27FC236}">
                <a16:creationId xmlns:a16="http://schemas.microsoft.com/office/drawing/2014/main" id="{07C3AC57-4085-46AD-A5B0-D3C1A33B3E4C}"/>
              </a:ext>
            </a:extLst>
          </p:cNvPr>
          <p:cNvSpPr/>
          <p:nvPr/>
        </p:nvSpPr>
        <p:spPr>
          <a:xfrm>
            <a:off x="719816" y="2666277"/>
            <a:ext cx="520402" cy="520402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B0F90D3-727A-4562-A61F-23BCAA193F2E}"/>
              </a:ext>
            </a:extLst>
          </p:cNvPr>
          <p:cNvSpPr/>
          <p:nvPr/>
        </p:nvSpPr>
        <p:spPr>
          <a:xfrm>
            <a:off x="1620907" y="2477855"/>
            <a:ext cx="2114937" cy="897246"/>
          </a:xfrm>
          <a:custGeom>
            <a:avLst/>
            <a:gdLst>
              <a:gd name="connsiteX0" fmla="*/ 0 w 2114937"/>
              <a:gd name="connsiteY0" fmla="*/ 0 h 897246"/>
              <a:gd name="connsiteX1" fmla="*/ 2114937 w 2114937"/>
              <a:gd name="connsiteY1" fmla="*/ 0 h 897246"/>
              <a:gd name="connsiteX2" fmla="*/ 2114937 w 2114937"/>
              <a:gd name="connsiteY2" fmla="*/ 897246 h 897246"/>
              <a:gd name="connsiteX3" fmla="*/ 0 w 2114937"/>
              <a:gd name="connsiteY3" fmla="*/ 897246 h 897246"/>
              <a:gd name="connsiteX4" fmla="*/ 0 w 2114937"/>
              <a:gd name="connsiteY4" fmla="*/ 0 h 89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37" h="897246">
                <a:moveTo>
                  <a:pt x="0" y="0"/>
                </a:moveTo>
                <a:lnTo>
                  <a:pt x="2114937" y="0"/>
                </a:lnTo>
                <a:lnTo>
                  <a:pt x="2114937" y="897246"/>
                </a:lnTo>
                <a:lnTo>
                  <a:pt x="0" y="897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latin typeface="Arial Nova" panose="020B0504020202020204" pitchFamily="34" charset="0"/>
              </a:rPr>
              <a:t>All participants will be muted at the beginning of the session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B8D2F2-81F8-47C8-8FB8-263B595E1347}"/>
              </a:ext>
            </a:extLst>
          </p:cNvPr>
          <p:cNvSpPr/>
          <p:nvPr/>
        </p:nvSpPr>
        <p:spPr>
          <a:xfrm>
            <a:off x="1622702" y="4042565"/>
            <a:ext cx="22893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50">
              <a:spcBef>
                <a:spcPct val="0"/>
              </a:spcBef>
              <a:spcAft>
                <a:spcPct val="35000"/>
              </a:spcAft>
            </a:pPr>
            <a:r>
              <a:rPr lang="en-US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 Nova" panose="020B0504020202020204" pitchFamily="34" charset="0"/>
              </a:rPr>
              <a:t>Having audio issues? </a:t>
            </a:r>
            <a:r>
              <a:rPr lang="en-US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 Nova" panose="020B0504020202020204" pitchFamily="34" charset="0"/>
              </a:rPr>
              <a:t>Check your audio settings.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 Nova" panose="020B0504020202020204" pitchFamily="34" charset="0"/>
              </a:rPr>
              <a:t>[1][2]</a:t>
            </a:r>
            <a:endParaRPr lang="en-US" sz="1500" dirty="0">
              <a:solidFill>
                <a:schemeClr val="accent4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7BD60ED-5B59-454A-9F0C-AE45C7F8AC23}"/>
              </a:ext>
            </a:extLst>
          </p:cNvPr>
          <p:cNvSpPr/>
          <p:nvPr/>
        </p:nvSpPr>
        <p:spPr>
          <a:xfrm>
            <a:off x="558231" y="3951604"/>
            <a:ext cx="897246" cy="897246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Graphic 14" descr="Single gear">
            <a:extLst>
              <a:ext uri="{FF2B5EF4-FFF2-40B4-BE49-F238E27FC236}">
                <a16:creationId xmlns:a16="http://schemas.microsoft.com/office/drawing/2014/main" id="{927C93E2-0A27-4416-80B7-47D0EFE9D2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2222" y="4094091"/>
            <a:ext cx="590000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Abadi</vt:lpstr>
      <vt:lpstr>Arial</vt:lpstr>
      <vt:lpstr>Arial Nova</vt:lpstr>
      <vt:lpstr>Calibri</vt:lpstr>
      <vt:lpstr>Calibri Light</vt:lpstr>
      <vt:lpstr>Office Theme</vt:lpstr>
      <vt:lpstr>  ZOOM HOUSEKEEPING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CLASS!</dc:title>
  <dc:creator>Trudy Trail Constant</dc:creator>
  <cp:lastModifiedBy>Damla</cp:lastModifiedBy>
  <cp:revision>10</cp:revision>
  <dcterms:created xsi:type="dcterms:W3CDTF">2020-03-23T15:04:36Z</dcterms:created>
  <dcterms:modified xsi:type="dcterms:W3CDTF">2020-08-18T22:14:32Z</dcterms:modified>
</cp:coreProperties>
</file>