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9" r:id="rId5"/>
    <p:sldId id="264" r:id="rId6"/>
    <p:sldId id="265" r:id="rId7"/>
    <p:sldId id="262" r:id="rId8"/>
    <p:sldId id="259" r:id="rId9"/>
    <p:sldId id="260" r:id="rId10"/>
    <p:sldId id="261" r:id="rId11"/>
    <p:sldId id="263" r:id="rId12"/>
    <p:sldId id="266" r:id="rId13"/>
    <p:sldId id="267" r:id="rId14"/>
    <p:sldId id="271" r:id="rId15"/>
    <p:sldId id="270" r:id="rId16"/>
    <p:sldId id="272" r:id="rId17"/>
    <p:sldId id="268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0" autoAdjust="0"/>
    <p:restoredTop sz="94660"/>
  </p:normalViewPr>
  <p:slideViewPr>
    <p:cSldViewPr snapToGrid="0">
      <p:cViewPr varScale="1">
        <p:scale>
          <a:sx n="96" d="100"/>
          <a:sy n="96" d="100"/>
        </p:scale>
        <p:origin x="64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A4438-3799-4DD8-AB5C-F6912DCAD2B5}" type="datetimeFigureOut">
              <a:rPr lang="en-US" smtClean="0"/>
              <a:t>8/20/17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999C-9AC6-4034-B6A3-4F618874A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3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A4438-3799-4DD8-AB5C-F6912DCAD2B5}" type="datetimeFigureOut">
              <a:rPr lang="en-US" smtClean="0"/>
              <a:t>8/20/17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999C-9AC6-4034-B6A3-4F618874A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114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A4438-3799-4DD8-AB5C-F6912DCAD2B5}" type="datetimeFigureOut">
              <a:rPr lang="en-US" smtClean="0"/>
              <a:t>8/20/17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999C-9AC6-4034-B6A3-4F618874A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50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A4438-3799-4DD8-AB5C-F6912DCAD2B5}" type="datetimeFigureOut">
              <a:rPr lang="en-US" smtClean="0"/>
              <a:t>8/20/17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999C-9AC6-4034-B6A3-4F618874A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93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A4438-3799-4DD8-AB5C-F6912DCAD2B5}" type="datetimeFigureOut">
              <a:rPr lang="en-US" smtClean="0"/>
              <a:t>8/20/17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999C-9AC6-4034-B6A3-4F618874A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213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A4438-3799-4DD8-AB5C-F6912DCAD2B5}" type="datetimeFigureOut">
              <a:rPr lang="en-US" smtClean="0"/>
              <a:t>8/20/17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999C-9AC6-4034-B6A3-4F618874A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3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A4438-3799-4DD8-AB5C-F6912DCAD2B5}" type="datetimeFigureOut">
              <a:rPr lang="en-US" smtClean="0"/>
              <a:t>8/20/17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999C-9AC6-4034-B6A3-4F618874A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211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A4438-3799-4DD8-AB5C-F6912DCAD2B5}" type="datetimeFigureOut">
              <a:rPr lang="en-US" smtClean="0"/>
              <a:t>8/20/17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999C-9AC6-4034-B6A3-4F618874A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861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A4438-3799-4DD8-AB5C-F6912DCAD2B5}" type="datetimeFigureOut">
              <a:rPr lang="en-US" smtClean="0"/>
              <a:t>8/20/17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999C-9AC6-4034-B6A3-4F618874A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713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A4438-3799-4DD8-AB5C-F6912DCAD2B5}" type="datetimeFigureOut">
              <a:rPr lang="en-US" smtClean="0"/>
              <a:t>8/20/17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999C-9AC6-4034-B6A3-4F618874A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309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A4438-3799-4DD8-AB5C-F6912DCAD2B5}" type="datetimeFigureOut">
              <a:rPr lang="en-US" smtClean="0"/>
              <a:t>8/20/17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999C-9AC6-4034-B6A3-4F618874A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200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A4438-3799-4DD8-AB5C-F6912DCAD2B5}" type="datetimeFigureOut">
              <a:rPr lang="en-US" smtClean="0"/>
              <a:t>8/20/17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1999C-9AC6-4034-B6A3-4F618874A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657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box.com/s/smyhc0i2nqgn8b63i4rsu2rlftd6p4ec" TargetMode="External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tutorialspoint.com/junit/junit_using_assertion.ht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github.com/junit-team/junit4/wiki/Download-and-Instal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tr-TR" dirty="0" smtClean="0"/>
              <a:t>         </a:t>
            </a:r>
            <a:r>
              <a:rPr lang="tr-TR" dirty="0" err="1" smtClean="0"/>
              <a:t>Junit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endParaRPr lang="en-US" dirty="0"/>
          </a:p>
        </p:txBody>
      </p:sp>
      <p:pic>
        <p:nvPicPr>
          <p:cNvPr id="4" name="Picture 2" descr="Image result for mav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6542" y="2316163"/>
            <a:ext cx="2857500" cy="1295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Image result for ucf computer scienc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4819" y="5764132"/>
            <a:ext cx="2094963" cy="849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308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</a:t>
            </a:r>
            <a:r>
              <a:rPr lang="tr-TR" dirty="0" err="1" smtClean="0"/>
              <a:t>ssert</a:t>
            </a:r>
            <a:r>
              <a:rPr lang="tr-TR" dirty="0" smtClean="0"/>
              <a:t>(Not)</a:t>
            </a:r>
            <a:r>
              <a:rPr lang="tr-TR" dirty="0" err="1" smtClean="0"/>
              <a:t>Null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@Test</a:t>
            </a:r>
            <a:endParaRPr lang="tr-TR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public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void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getDoubleTest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(){</a:t>
            </a:r>
          </a:p>
          <a:p>
            <a:pPr marL="0" indent="0">
              <a:buNone/>
            </a:pPr>
            <a:r>
              <a:rPr lang="tr-T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Calculator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c=new Calculator();</a:t>
            </a:r>
          </a:p>
          <a:p>
            <a:pPr marL="0" indent="0">
              <a:buNone/>
            </a:pPr>
            <a:r>
              <a:rPr lang="tr-T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Double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d=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c.getDouble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(-1);</a:t>
            </a:r>
          </a:p>
          <a:p>
            <a:pPr marL="0" indent="0">
              <a:buNone/>
            </a:pPr>
            <a:r>
              <a:rPr lang="tr-T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//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if null then success else failure</a:t>
            </a:r>
          </a:p>
          <a:p>
            <a:pPr marL="0" indent="0">
              <a:buNone/>
            </a:pPr>
            <a:r>
              <a:rPr lang="tr-TR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i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assertNull</a:t>
            </a:r>
            <a:r>
              <a:rPr lang="en-US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(d</a:t>
            </a:r>
            <a:r>
              <a:rPr lang="en-US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3888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assertTrue</a:t>
            </a:r>
            <a:r>
              <a:rPr lang="tr-TR" dirty="0" smtClean="0"/>
              <a:t>/</a:t>
            </a:r>
            <a:r>
              <a:rPr lang="tr-TR" dirty="0" err="1" smtClean="0"/>
              <a:t>False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 smtClean="0"/>
              <a:t>Public</a:t>
            </a:r>
            <a:r>
              <a:rPr lang="tr-TR" dirty="0" smtClean="0"/>
              <a:t> </a:t>
            </a:r>
            <a:r>
              <a:rPr lang="tr-TR" dirty="0" err="1" smtClean="0"/>
              <a:t>void</a:t>
            </a:r>
            <a:r>
              <a:rPr lang="tr-TR" dirty="0" smtClean="0"/>
              <a:t> </a:t>
            </a:r>
            <a:r>
              <a:rPr lang="tr-TR" dirty="0" err="1" smtClean="0"/>
              <a:t>someTest</a:t>
            </a:r>
            <a:r>
              <a:rPr lang="tr-TR" dirty="0" smtClean="0"/>
              <a:t>(){</a:t>
            </a:r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dirty="0" err="1" smtClean="0"/>
              <a:t>String</a:t>
            </a:r>
            <a:r>
              <a:rPr lang="tr-TR" dirty="0" smtClean="0"/>
              <a:t> </a:t>
            </a:r>
            <a:r>
              <a:rPr lang="tr-TR" dirty="0" err="1" smtClean="0"/>
              <a:t>str</a:t>
            </a:r>
            <a:r>
              <a:rPr lang="tr-TR" dirty="0" smtClean="0"/>
              <a:t>=«</a:t>
            </a:r>
            <a:r>
              <a:rPr lang="tr-TR" dirty="0" err="1" smtClean="0"/>
              <a:t>Someval</a:t>
            </a:r>
            <a:r>
              <a:rPr lang="tr-TR" dirty="0" smtClean="0"/>
              <a:t>»;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err="1" smtClean="0"/>
              <a:t>boolean</a:t>
            </a:r>
            <a:r>
              <a:rPr lang="tr-TR" dirty="0" smtClean="0"/>
              <a:t> </a:t>
            </a:r>
            <a:r>
              <a:rPr lang="tr-TR" dirty="0" err="1" smtClean="0"/>
              <a:t>check</a:t>
            </a:r>
            <a:r>
              <a:rPr lang="tr-TR" dirty="0" smtClean="0"/>
              <a:t>=</a:t>
            </a:r>
            <a:r>
              <a:rPr lang="tr-TR" dirty="0" err="1" smtClean="0"/>
              <a:t>Calculator.getLengthEqualZero</a:t>
            </a:r>
            <a:r>
              <a:rPr lang="tr-TR" dirty="0" smtClean="0"/>
              <a:t>(</a:t>
            </a:r>
            <a:r>
              <a:rPr lang="tr-TR" dirty="0" err="1" smtClean="0"/>
              <a:t>str</a:t>
            </a:r>
            <a:r>
              <a:rPr lang="tr-TR" dirty="0" smtClean="0"/>
              <a:t>);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dirty="0" err="1" smtClean="0"/>
              <a:t>assertTrue</a:t>
            </a:r>
            <a:r>
              <a:rPr lang="tr-TR" dirty="0" smtClean="0"/>
              <a:t>(</a:t>
            </a:r>
            <a:r>
              <a:rPr lang="tr-TR" dirty="0" err="1" smtClean="0"/>
              <a:t>check</a:t>
            </a:r>
            <a:r>
              <a:rPr lang="tr-TR" dirty="0" smtClean="0"/>
              <a:t>);</a:t>
            </a:r>
          </a:p>
          <a:p>
            <a:pPr marL="0" indent="0">
              <a:buNone/>
            </a:pPr>
            <a:r>
              <a:rPr lang="tr-TR" dirty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97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</a:t>
            </a:r>
            <a:r>
              <a:rPr lang="tr-TR" dirty="0" err="1" smtClean="0"/>
              <a:t>ssert</a:t>
            </a:r>
            <a:r>
              <a:rPr lang="tr-TR" dirty="0" smtClean="0"/>
              <a:t>(Not)</a:t>
            </a:r>
            <a:r>
              <a:rPr lang="tr-TR" dirty="0" err="1" smtClean="0"/>
              <a:t>Same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err="1" smtClean="0"/>
              <a:t>int</a:t>
            </a:r>
            <a:r>
              <a:rPr lang="tr-TR" dirty="0" smtClean="0"/>
              <a:t> num1=4;</a:t>
            </a:r>
          </a:p>
          <a:p>
            <a:pPr marL="0" indent="0">
              <a:buNone/>
            </a:pPr>
            <a:r>
              <a:rPr lang="tr-TR" dirty="0" err="1" smtClean="0"/>
              <a:t>int</a:t>
            </a:r>
            <a:r>
              <a:rPr lang="tr-TR" dirty="0" smtClean="0"/>
              <a:t> num2=4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assertSame</a:t>
            </a:r>
            <a:r>
              <a:rPr lang="en-US" dirty="0" smtClean="0"/>
              <a:t>(</a:t>
            </a:r>
            <a:r>
              <a:rPr lang="tr-TR" dirty="0" smtClean="0"/>
              <a:t>num1</a:t>
            </a:r>
            <a:r>
              <a:rPr lang="en-US" dirty="0" smtClean="0"/>
              <a:t>,</a:t>
            </a:r>
            <a:r>
              <a:rPr lang="tr-TR" dirty="0" smtClean="0"/>
              <a:t>num2</a:t>
            </a:r>
            <a:r>
              <a:rPr lang="en-US" dirty="0" smtClean="0"/>
              <a:t>);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//</a:t>
            </a:r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will</a:t>
            </a:r>
            <a:r>
              <a:rPr lang="tr-TR" dirty="0" smtClean="0"/>
              <a:t> be </a:t>
            </a:r>
            <a:r>
              <a:rPr lang="tr-TR" dirty="0" err="1" smtClean="0"/>
              <a:t>same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//Check if two object references not point to the same object</a:t>
            </a:r>
          </a:p>
          <a:p>
            <a:pPr marL="0" indent="0">
              <a:buNone/>
            </a:pPr>
            <a:r>
              <a:rPr lang="en-US" dirty="0" err="1" smtClean="0"/>
              <a:t>assertNotSame</a:t>
            </a:r>
            <a:r>
              <a:rPr lang="en-US" dirty="0" smtClean="0"/>
              <a:t>(</a:t>
            </a:r>
            <a:r>
              <a:rPr lang="tr-TR" dirty="0" smtClean="0"/>
              <a:t>num1</a:t>
            </a:r>
            <a:r>
              <a:rPr lang="en-US" dirty="0" smtClean="0"/>
              <a:t>,</a:t>
            </a:r>
            <a:r>
              <a:rPr lang="tr-TR" dirty="0" smtClean="0"/>
              <a:t>num2</a:t>
            </a:r>
            <a:r>
              <a:rPr lang="en-US" dirty="0" smtClean="0"/>
              <a:t>);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== is </a:t>
            </a:r>
            <a:r>
              <a:rPr lang="tr-TR" dirty="0" err="1" smtClean="0"/>
              <a:t>used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comparison</a:t>
            </a:r>
            <a:r>
              <a:rPr lang="tr-TR" dirty="0" smtClean="0"/>
              <a:t> </a:t>
            </a:r>
            <a:r>
              <a:rPr lang="tr-TR" dirty="0" err="1" smtClean="0"/>
              <a:t>whereas</a:t>
            </a:r>
            <a:r>
              <a:rPr lang="tr-TR" dirty="0" smtClean="0"/>
              <a:t> </a:t>
            </a:r>
            <a:r>
              <a:rPr lang="tr-TR" dirty="0" err="1" smtClean="0"/>
              <a:t>assertEquals</a:t>
            </a:r>
            <a:r>
              <a:rPr lang="tr-TR" dirty="0" smtClean="0"/>
              <a:t>() </a:t>
            </a:r>
            <a:r>
              <a:rPr lang="tr-TR" dirty="0" err="1" smtClean="0"/>
              <a:t>uses</a:t>
            </a:r>
            <a:r>
              <a:rPr lang="tr-TR" dirty="0" smtClean="0"/>
              <a:t> </a:t>
            </a:r>
            <a:r>
              <a:rPr lang="tr-TR" dirty="0" err="1" smtClean="0"/>
              <a:t>equals</a:t>
            </a:r>
            <a:r>
              <a:rPr lang="tr-TR" dirty="0" smtClean="0"/>
              <a:t>(</a:t>
            </a:r>
            <a:r>
              <a:rPr lang="tr-TR" dirty="0" err="1" smtClean="0"/>
              <a:t>Obj</a:t>
            </a:r>
            <a:r>
              <a:rPr lang="tr-TR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17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TestSuite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Create</a:t>
            </a:r>
            <a:r>
              <a:rPr lang="tr-TR" dirty="0" smtClean="0"/>
              <a:t> a </a:t>
            </a:r>
            <a:r>
              <a:rPr lang="tr-TR" dirty="0" err="1" smtClean="0"/>
              <a:t>collection</a:t>
            </a:r>
            <a:r>
              <a:rPr lang="tr-TR" dirty="0" smtClean="0"/>
              <a:t> of </a:t>
            </a:r>
            <a:r>
              <a:rPr lang="tr-TR" dirty="0" err="1" smtClean="0"/>
              <a:t>tests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run</a:t>
            </a:r>
            <a:r>
              <a:rPr lang="tr-TR" dirty="0" smtClean="0"/>
              <a:t> </a:t>
            </a:r>
            <a:r>
              <a:rPr lang="tr-TR" dirty="0" err="1" smtClean="0"/>
              <a:t>them</a:t>
            </a:r>
            <a:r>
              <a:rPr lang="tr-TR" dirty="0" smtClean="0"/>
              <a:t> </a:t>
            </a:r>
            <a:r>
              <a:rPr lang="tr-TR" dirty="0" err="1" smtClean="0"/>
              <a:t>together</a:t>
            </a:r>
            <a:endParaRPr lang="tr-TR" dirty="0" smtClean="0"/>
          </a:p>
          <a:p>
            <a:r>
              <a:rPr lang="tr-TR" dirty="0" smtClean="0"/>
              <a:t>Right </a:t>
            </a:r>
            <a:r>
              <a:rPr lang="tr-TR" dirty="0" err="1" smtClean="0"/>
              <a:t>Click</a:t>
            </a:r>
            <a:r>
              <a:rPr lang="tr-TR" dirty="0" smtClean="0"/>
              <a:t> on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package</a:t>
            </a:r>
            <a:r>
              <a:rPr lang="tr-TR" dirty="0" smtClean="0"/>
              <a:t> of test </a:t>
            </a:r>
            <a:r>
              <a:rPr lang="tr-TR" dirty="0" err="1" smtClean="0"/>
              <a:t>and</a:t>
            </a:r>
            <a:r>
              <a:rPr lang="tr-TR" dirty="0" smtClean="0"/>
              <a:t> New&gt;</a:t>
            </a:r>
            <a:r>
              <a:rPr lang="tr-TR" dirty="0" err="1" smtClean="0"/>
              <a:t>Other</a:t>
            </a:r>
            <a:r>
              <a:rPr lang="tr-TR" dirty="0" smtClean="0"/>
              <a:t>&gt; Test Suite</a:t>
            </a:r>
          </a:p>
          <a:p>
            <a:r>
              <a:rPr lang="tr-TR" dirty="0" smtClean="0"/>
              <a:t>Select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tests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/>
              <a:t> </a:t>
            </a:r>
            <a:r>
              <a:rPr lang="tr-TR" dirty="0" smtClean="0"/>
              <a:t>be </a:t>
            </a:r>
            <a:r>
              <a:rPr lang="tr-TR" dirty="0" err="1" smtClean="0"/>
              <a:t>added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test Suite</a:t>
            </a:r>
          </a:p>
          <a:p>
            <a:endParaRPr lang="tr-TR" sz="2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6642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795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9317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package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com.java.something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</a:t>
            </a:r>
          </a:p>
          <a:p>
            <a:pPr marL="0" indent="0">
              <a:buNone/>
            </a:pPr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import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org.junit.runner.RunWith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</a:t>
            </a:r>
          </a:p>
          <a:p>
            <a:pPr marL="0" indent="0">
              <a:buNone/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import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org.junit.runners.Suite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</a:t>
            </a:r>
          </a:p>
          <a:p>
            <a:pPr marL="0" indent="0">
              <a:buNone/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import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org.junit.runners.Suite.SuiteClasses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</a:t>
            </a:r>
          </a:p>
          <a:p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@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RunWith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Suite.class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0" indent="0">
              <a:buNone/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@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SuiteClasses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({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AddTest.class,OpsTest.class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SubtractTest.class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})</a:t>
            </a:r>
          </a:p>
          <a:p>
            <a:pPr marL="0" indent="0">
              <a:buNone/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public class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AllTests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{</a:t>
            </a:r>
          </a:p>
          <a:p>
            <a:pPr marL="0" indent="0">
              <a:buNone/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}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927544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      </a:t>
            </a:r>
            <a:r>
              <a:rPr lang="tr-TR" dirty="0" err="1" smtClean="0"/>
              <a:t>Results</a:t>
            </a:r>
            <a:r>
              <a:rPr lang="tr-TR" dirty="0" smtClean="0"/>
              <a:t> as a </a:t>
            </a:r>
            <a:r>
              <a:rPr lang="tr-TR" dirty="0" err="1" smtClean="0"/>
              <a:t>report</a:t>
            </a:r>
            <a:r>
              <a:rPr lang="tr-TR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85814"/>
          </a:xfrm>
        </p:spPr>
        <p:txBody>
          <a:bodyPr>
            <a:normAutofit lnSpcReduction="10000"/>
          </a:bodyPr>
          <a:lstStyle/>
          <a:p>
            <a:r>
              <a:rPr lang="tr-TR" dirty="0" err="1" smtClean="0"/>
              <a:t>You</a:t>
            </a:r>
            <a:r>
              <a:rPr lang="tr-TR" dirty="0" smtClean="0"/>
              <a:t> can </a:t>
            </a:r>
            <a:r>
              <a:rPr lang="tr-TR" dirty="0" err="1" smtClean="0"/>
              <a:t>get</a:t>
            </a:r>
            <a:r>
              <a:rPr lang="tr-TR" dirty="0" smtClean="0"/>
              <a:t> XML </a:t>
            </a:r>
            <a:r>
              <a:rPr lang="tr-TR" dirty="0" err="1" smtClean="0"/>
              <a:t>report</a:t>
            </a:r>
            <a:endParaRPr lang="tr-TR" dirty="0"/>
          </a:p>
          <a:p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write</a:t>
            </a:r>
            <a:r>
              <a:rPr lang="tr-TR" dirty="0" smtClean="0"/>
              <a:t>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code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parse</a:t>
            </a:r>
            <a:r>
              <a:rPr lang="tr-TR" dirty="0" smtClean="0"/>
              <a:t> </a:t>
            </a:r>
            <a:r>
              <a:rPr lang="tr-TR" dirty="0" err="1" smtClean="0"/>
              <a:t>them</a:t>
            </a:r>
            <a:endParaRPr lang="tr-TR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2661313"/>
            <a:ext cx="63871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/>
              <a:t>import</a:t>
            </a:r>
            <a:r>
              <a:rPr lang="tr-TR" dirty="0"/>
              <a:t> </a:t>
            </a:r>
            <a:r>
              <a:rPr lang="tr-TR" dirty="0" err="1"/>
              <a:t>org.junit.runner.JUnitCore</a:t>
            </a:r>
            <a:r>
              <a:rPr lang="tr-TR" dirty="0"/>
              <a:t>;</a:t>
            </a:r>
          </a:p>
          <a:p>
            <a:r>
              <a:rPr lang="tr-TR" dirty="0" err="1"/>
              <a:t>import</a:t>
            </a:r>
            <a:r>
              <a:rPr lang="tr-TR" dirty="0"/>
              <a:t> </a:t>
            </a:r>
            <a:r>
              <a:rPr lang="tr-TR" dirty="0" err="1"/>
              <a:t>org.junit.runner.Result</a:t>
            </a:r>
            <a:r>
              <a:rPr lang="tr-TR" dirty="0"/>
              <a:t>;</a:t>
            </a:r>
          </a:p>
          <a:p>
            <a:r>
              <a:rPr lang="tr-TR" dirty="0" err="1"/>
              <a:t>import</a:t>
            </a:r>
            <a:r>
              <a:rPr lang="tr-TR" dirty="0"/>
              <a:t> </a:t>
            </a:r>
            <a:r>
              <a:rPr lang="tr-TR" dirty="0" err="1"/>
              <a:t>org.junit.runner.notification.Failure</a:t>
            </a:r>
            <a:r>
              <a:rPr lang="tr-TR" dirty="0"/>
              <a:t>;</a:t>
            </a:r>
          </a:p>
          <a:p>
            <a:endParaRPr lang="tr-TR" dirty="0"/>
          </a:p>
          <a:p>
            <a:r>
              <a:rPr lang="tr-TR" dirty="0" err="1"/>
              <a:t>public</a:t>
            </a:r>
            <a:r>
              <a:rPr lang="tr-TR" dirty="0"/>
              <a:t> </a:t>
            </a:r>
            <a:r>
              <a:rPr lang="tr-TR" dirty="0" err="1"/>
              <a:t>class</a:t>
            </a:r>
            <a:r>
              <a:rPr lang="tr-TR" dirty="0"/>
              <a:t> TestRunner2 {</a:t>
            </a:r>
          </a:p>
          <a:p>
            <a:r>
              <a:rPr lang="tr-TR" dirty="0"/>
              <a:t>   </a:t>
            </a:r>
            <a:r>
              <a:rPr lang="tr-TR" dirty="0" err="1"/>
              <a:t>public</a:t>
            </a:r>
            <a:r>
              <a:rPr lang="tr-TR" dirty="0"/>
              <a:t> </a:t>
            </a:r>
            <a:r>
              <a:rPr lang="tr-TR" dirty="0" err="1"/>
              <a:t>static</a:t>
            </a:r>
            <a:r>
              <a:rPr lang="tr-TR" dirty="0"/>
              <a:t> </a:t>
            </a:r>
            <a:r>
              <a:rPr lang="tr-TR" dirty="0" err="1"/>
              <a:t>void</a:t>
            </a:r>
            <a:r>
              <a:rPr lang="tr-TR" dirty="0"/>
              <a:t> main(</a:t>
            </a:r>
            <a:r>
              <a:rPr lang="tr-TR" dirty="0" err="1"/>
              <a:t>String</a:t>
            </a:r>
            <a:r>
              <a:rPr lang="tr-TR" dirty="0"/>
              <a:t>[] </a:t>
            </a:r>
            <a:r>
              <a:rPr lang="tr-TR" dirty="0" err="1"/>
              <a:t>args</a:t>
            </a:r>
            <a:r>
              <a:rPr lang="tr-TR" dirty="0"/>
              <a:t>) {</a:t>
            </a:r>
          </a:p>
          <a:p>
            <a:r>
              <a:rPr lang="tr-TR" dirty="0"/>
              <a:t>      </a:t>
            </a:r>
            <a:r>
              <a:rPr lang="tr-TR" dirty="0" err="1"/>
              <a:t>Result</a:t>
            </a:r>
            <a:r>
              <a:rPr lang="tr-TR" dirty="0"/>
              <a:t> </a:t>
            </a:r>
            <a:r>
              <a:rPr lang="tr-TR" dirty="0" err="1"/>
              <a:t>result</a:t>
            </a:r>
            <a:r>
              <a:rPr lang="tr-TR" dirty="0"/>
              <a:t> = </a:t>
            </a:r>
            <a:r>
              <a:rPr lang="tr-TR" dirty="0" err="1"/>
              <a:t>JUnitCore.runClasses</a:t>
            </a:r>
            <a:r>
              <a:rPr lang="tr-TR" dirty="0"/>
              <a:t>(</a:t>
            </a:r>
            <a:r>
              <a:rPr lang="tr-TR" dirty="0" err="1"/>
              <a:t>TestAssertions.class</a:t>
            </a:r>
            <a:r>
              <a:rPr lang="tr-TR" dirty="0"/>
              <a:t>);</a:t>
            </a:r>
          </a:p>
          <a:p>
            <a:r>
              <a:rPr lang="tr-TR" dirty="0"/>
              <a:t>		</a:t>
            </a:r>
          </a:p>
          <a:p>
            <a:r>
              <a:rPr lang="tr-TR" dirty="0"/>
              <a:t>      </a:t>
            </a:r>
            <a:r>
              <a:rPr lang="tr-TR" dirty="0" err="1"/>
              <a:t>for</a:t>
            </a:r>
            <a:r>
              <a:rPr lang="tr-TR" dirty="0"/>
              <a:t> (</a:t>
            </a:r>
            <a:r>
              <a:rPr lang="tr-TR" dirty="0" err="1"/>
              <a:t>Failure</a:t>
            </a:r>
            <a:r>
              <a:rPr lang="tr-TR" dirty="0"/>
              <a:t> </a:t>
            </a:r>
            <a:r>
              <a:rPr lang="tr-TR" dirty="0" err="1"/>
              <a:t>failure</a:t>
            </a:r>
            <a:r>
              <a:rPr lang="tr-TR" dirty="0"/>
              <a:t> : </a:t>
            </a:r>
            <a:r>
              <a:rPr lang="tr-TR" dirty="0" err="1"/>
              <a:t>result.getFailures</a:t>
            </a:r>
            <a:r>
              <a:rPr lang="tr-TR" dirty="0"/>
              <a:t>()) {</a:t>
            </a:r>
          </a:p>
          <a:p>
            <a:r>
              <a:rPr lang="tr-TR" dirty="0"/>
              <a:t>         </a:t>
            </a:r>
            <a:r>
              <a:rPr lang="tr-TR" dirty="0" err="1"/>
              <a:t>System.out.println</a:t>
            </a:r>
            <a:r>
              <a:rPr lang="tr-TR" dirty="0"/>
              <a:t>(</a:t>
            </a:r>
            <a:r>
              <a:rPr lang="tr-TR" dirty="0" err="1"/>
              <a:t>failure.toString</a:t>
            </a:r>
            <a:r>
              <a:rPr lang="tr-TR" dirty="0"/>
              <a:t>());</a:t>
            </a:r>
          </a:p>
          <a:p>
            <a:r>
              <a:rPr lang="tr-TR" dirty="0"/>
              <a:t>      }</a:t>
            </a:r>
          </a:p>
          <a:p>
            <a:r>
              <a:rPr lang="tr-TR" dirty="0"/>
              <a:t>		</a:t>
            </a:r>
          </a:p>
          <a:p>
            <a:r>
              <a:rPr lang="tr-TR" dirty="0"/>
              <a:t>      </a:t>
            </a:r>
            <a:r>
              <a:rPr lang="tr-TR" dirty="0" err="1"/>
              <a:t>System.out.println</a:t>
            </a:r>
            <a:r>
              <a:rPr lang="tr-TR" dirty="0"/>
              <a:t>(</a:t>
            </a:r>
            <a:r>
              <a:rPr lang="tr-TR" dirty="0" err="1"/>
              <a:t>result.wasSuccessful</a:t>
            </a:r>
            <a:r>
              <a:rPr lang="tr-TR" dirty="0"/>
              <a:t>());</a:t>
            </a:r>
          </a:p>
          <a:p>
            <a:r>
              <a:rPr lang="tr-TR" dirty="0"/>
              <a:t>   }</a:t>
            </a:r>
          </a:p>
          <a:p>
            <a:r>
              <a:rPr lang="tr-TR" dirty="0"/>
              <a:t>}</a:t>
            </a:r>
            <a:endParaRPr lang="tr-TR" dirty="0" smtClean="0"/>
          </a:p>
          <a:p>
            <a:endParaRPr lang="en-US" dirty="0"/>
          </a:p>
        </p:txBody>
      </p:sp>
      <p:pic>
        <p:nvPicPr>
          <p:cNvPr id="1028" name="Picture 4" descr="http://icons.iconarchive.com/icons/custom-icon-design/pretty-office-6/256/custom-reports-ico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991" y="514977"/>
            <a:ext cx="1025857" cy="1025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827594" y="6305265"/>
            <a:ext cx="53951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/>
              <a:t>Resource: </a:t>
            </a:r>
            <a:r>
              <a:rPr lang="en-US" sz="1400" dirty="0" smtClean="0"/>
              <a:t>https</a:t>
            </a:r>
            <a:r>
              <a:rPr lang="en-US" sz="1400" dirty="0"/>
              <a:t>://www.tutorialspoint.com/junit/junit_quick_guide.htm</a:t>
            </a:r>
          </a:p>
        </p:txBody>
      </p:sp>
    </p:spTree>
    <p:extLst>
      <p:ext uri="{BB962C8B-B14F-4D97-AF65-F5344CB8AC3E}">
        <p14:creationId xmlns:p14="http://schemas.microsoft.com/office/powerpoint/2010/main" val="6894950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9575" y="-228600"/>
            <a:ext cx="13011150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1337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Demo Time!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766887"/>
            <a:ext cx="10704443" cy="473993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tr-TR" sz="7400" dirty="0" err="1" smtClean="0"/>
              <a:t>See</a:t>
            </a:r>
            <a:r>
              <a:rPr lang="tr-TR" sz="7400" dirty="0" smtClean="0"/>
              <a:t> </a:t>
            </a:r>
            <a:r>
              <a:rPr lang="tr-TR" sz="7400" dirty="0" err="1" smtClean="0"/>
              <a:t>this</a:t>
            </a:r>
            <a:r>
              <a:rPr lang="tr-TR" sz="7400" dirty="0" smtClean="0"/>
              <a:t> link </a:t>
            </a:r>
            <a:r>
              <a:rPr lang="tr-TR" sz="7400" dirty="0" err="1" smtClean="0"/>
              <a:t>for</a:t>
            </a:r>
            <a:r>
              <a:rPr lang="tr-TR" sz="7400" dirty="0"/>
              <a:t> </a:t>
            </a:r>
            <a:r>
              <a:rPr lang="tr-TR" sz="7400" dirty="0" smtClean="0"/>
              <a:t>a </a:t>
            </a:r>
            <a:r>
              <a:rPr lang="tr-TR" sz="7400" dirty="0" err="1" smtClean="0"/>
              <a:t>quick</a:t>
            </a:r>
            <a:r>
              <a:rPr lang="tr-TR" sz="7400" dirty="0" smtClean="0"/>
              <a:t> </a:t>
            </a:r>
            <a:r>
              <a:rPr lang="tr-TR" sz="7400" dirty="0" err="1" smtClean="0"/>
              <a:t>code</a:t>
            </a:r>
            <a:r>
              <a:rPr lang="tr-TR" sz="7400" dirty="0" smtClean="0"/>
              <a:t> </a:t>
            </a:r>
            <a:r>
              <a:rPr lang="tr-TR" sz="7400" dirty="0" err="1" smtClean="0"/>
              <a:t>examples</a:t>
            </a:r>
            <a:endParaRPr lang="tr-TR" sz="7400" dirty="0" smtClean="0"/>
          </a:p>
          <a:p>
            <a:pPr marL="0" indent="0">
              <a:buNone/>
            </a:pPr>
            <a:r>
              <a:rPr lang="tr-TR" sz="7400" dirty="0">
                <a:hlinkClick r:id="rId2"/>
              </a:rPr>
              <a:t>https://</a:t>
            </a:r>
            <a:r>
              <a:rPr lang="tr-TR" sz="7400" dirty="0" smtClean="0">
                <a:hlinkClick r:id="rId2"/>
              </a:rPr>
              <a:t>www.tutorialspoint.com/junit/junit_using_assertion.htm</a:t>
            </a:r>
            <a:endParaRPr lang="tr-TR" sz="7400" dirty="0" smtClean="0"/>
          </a:p>
          <a:p>
            <a:pPr marL="0" indent="0">
              <a:buNone/>
            </a:pPr>
            <a:r>
              <a:rPr lang="tr-TR" sz="7400" dirty="0" err="1" smtClean="0"/>
              <a:t>Code</a:t>
            </a:r>
            <a:r>
              <a:rPr lang="tr-TR" sz="7400" dirty="0" smtClean="0"/>
              <a:t> </a:t>
            </a:r>
            <a:r>
              <a:rPr lang="tr-TR" sz="7400" dirty="0" err="1" smtClean="0"/>
              <a:t>and</a:t>
            </a:r>
            <a:r>
              <a:rPr lang="tr-TR" sz="7400" dirty="0" smtClean="0"/>
              <a:t> </a:t>
            </a:r>
            <a:r>
              <a:rPr lang="tr-TR" sz="7400" dirty="0" err="1" smtClean="0"/>
              <a:t>these</a:t>
            </a:r>
            <a:r>
              <a:rPr lang="tr-TR" sz="7400" dirty="0" smtClean="0"/>
              <a:t> </a:t>
            </a:r>
            <a:r>
              <a:rPr lang="tr-TR" sz="7400" dirty="0" err="1" smtClean="0"/>
              <a:t>slides</a:t>
            </a:r>
            <a:r>
              <a:rPr lang="tr-TR" sz="7400" dirty="0"/>
              <a:t> </a:t>
            </a:r>
            <a:r>
              <a:rPr lang="tr-TR" sz="7400" dirty="0" err="1" smtClean="0"/>
              <a:t>are</a:t>
            </a:r>
            <a:r>
              <a:rPr lang="tr-TR" sz="7400" dirty="0" smtClean="0"/>
              <a:t> in </a:t>
            </a:r>
            <a:r>
              <a:rPr lang="tr-TR" sz="7400" dirty="0" err="1" smtClean="0"/>
              <a:t>the</a:t>
            </a:r>
            <a:r>
              <a:rPr lang="tr-TR" sz="7400" dirty="0" smtClean="0"/>
              <a:t> QR </a:t>
            </a:r>
            <a:r>
              <a:rPr lang="tr-TR" sz="7400" dirty="0" err="1" smtClean="0"/>
              <a:t>Code</a:t>
            </a:r>
            <a:r>
              <a:rPr lang="tr-TR" sz="7400" dirty="0" smtClean="0"/>
              <a:t> </a:t>
            </a:r>
            <a:r>
              <a:rPr lang="tr-TR" sz="7400" dirty="0" err="1" smtClean="0"/>
              <a:t>or</a:t>
            </a:r>
            <a:r>
              <a:rPr lang="tr-TR" sz="7400" dirty="0" smtClean="0"/>
              <a:t> in </a:t>
            </a:r>
            <a:r>
              <a:rPr lang="tr-TR" sz="7400" dirty="0" err="1" smtClean="0"/>
              <a:t>the</a:t>
            </a:r>
            <a:r>
              <a:rPr lang="tr-TR" sz="7400" dirty="0" smtClean="0"/>
              <a:t> link </a:t>
            </a:r>
            <a:r>
              <a:rPr lang="tr-TR" sz="7400" dirty="0" err="1" smtClean="0"/>
              <a:t>below</a:t>
            </a:r>
            <a:endParaRPr lang="tr-TR" sz="7400" dirty="0" smtClean="0"/>
          </a:p>
          <a:p>
            <a:pPr marL="0" indent="0">
              <a:buNone/>
            </a:pPr>
            <a:r>
              <a:rPr lang="tr-TR" sz="7400" dirty="0">
                <a:hlinkClick r:id="rId3"/>
              </a:rPr>
              <a:t>https://</a:t>
            </a:r>
            <a:r>
              <a:rPr lang="tr-TR" sz="7400" dirty="0" smtClean="0">
                <a:hlinkClick r:id="rId3"/>
              </a:rPr>
              <a:t>app.box.com/s/smyhc0i2nqgn8b63i4rsu2rlftd6p4ec</a:t>
            </a:r>
            <a:endParaRPr lang="tr-TR" sz="7400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 algn="ctr">
              <a:buNone/>
            </a:pPr>
            <a:endParaRPr lang="tr-TR" sz="5200" dirty="0" smtClean="0"/>
          </a:p>
          <a:p>
            <a:pPr marL="0" indent="0">
              <a:buNone/>
            </a:pPr>
            <a:r>
              <a:rPr lang="tr-TR" sz="5000" dirty="0" err="1" smtClean="0"/>
              <a:t>Prepared</a:t>
            </a:r>
            <a:r>
              <a:rPr lang="tr-TR" sz="5000" dirty="0" smtClean="0"/>
              <a:t> </a:t>
            </a:r>
            <a:r>
              <a:rPr lang="tr-TR" sz="5000" dirty="0" err="1" smtClean="0"/>
              <a:t>by</a:t>
            </a:r>
            <a:r>
              <a:rPr lang="tr-TR" sz="5000" dirty="0" smtClean="0"/>
              <a:t>:</a:t>
            </a:r>
            <a:endParaRPr lang="tr-TR" sz="5000" dirty="0" smtClean="0"/>
          </a:p>
          <a:p>
            <a:endParaRPr lang="tr-TR" sz="5000" dirty="0"/>
          </a:p>
          <a:p>
            <a:pPr marL="0" indent="0">
              <a:buNone/>
            </a:pPr>
            <a:r>
              <a:rPr lang="tr-TR" sz="5000" dirty="0" smtClean="0"/>
              <a:t>Salih </a:t>
            </a:r>
            <a:r>
              <a:rPr lang="tr-TR" sz="5000" dirty="0" smtClean="0"/>
              <a:t>Safa BACANLI</a:t>
            </a:r>
          </a:p>
          <a:p>
            <a:pPr marL="0" indent="0">
              <a:buNone/>
            </a:pPr>
            <a:r>
              <a:rPr lang="tr-TR" sz="5000" dirty="0" smtClean="0"/>
              <a:t>bacanli@knights.ucf.edu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70794" y="3418043"/>
            <a:ext cx="3151496" cy="3199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334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Unit</a:t>
            </a:r>
            <a:r>
              <a:rPr lang="tr-TR" dirty="0" smtClean="0"/>
              <a:t> </a:t>
            </a:r>
            <a:r>
              <a:rPr lang="tr-TR" dirty="0" err="1" smtClean="0"/>
              <a:t>Testing</a:t>
            </a:r>
            <a:r>
              <a:rPr lang="tr-TR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Procedural</a:t>
            </a:r>
            <a:r>
              <a:rPr lang="tr-TR" dirty="0" smtClean="0"/>
              <a:t> Programming</a:t>
            </a:r>
          </a:p>
          <a:p>
            <a:pPr lvl="1"/>
            <a:r>
              <a:rPr lang="tr-TR" dirty="0" err="1" smtClean="0"/>
              <a:t>Functions</a:t>
            </a:r>
            <a:endParaRPr lang="tr-TR" dirty="0" smtClean="0"/>
          </a:p>
          <a:p>
            <a:r>
              <a:rPr lang="tr-TR" dirty="0" smtClean="0"/>
              <a:t>Object </a:t>
            </a:r>
            <a:r>
              <a:rPr lang="tr-TR" dirty="0" err="1" smtClean="0"/>
              <a:t>Oriented</a:t>
            </a:r>
            <a:r>
              <a:rPr lang="tr-TR" dirty="0" smtClean="0"/>
              <a:t> Programming</a:t>
            </a:r>
          </a:p>
          <a:p>
            <a:pPr lvl="1"/>
            <a:r>
              <a:rPr lang="tr-TR" dirty="0" err="1" smtClean="0"/>
              <a:t>Classes</a:t>
            </a:r>
            <a:r>
              <a:rPr lang="tr-TR" dirty="0" smtClean="0"/>
              <a:t>, </a:t>
            </a:r>
            <a:r>
              <a:rPr lang="tr-TR" dirty="0" err="1" smtClean="0"/>
              <a:t>Interfaces</a:t>
            </a:r>
            <a:r>
              <a:rPr lang="tr-TR" dirty="0" smtClean="0"/>
              <a:t>, </a:t>
            </a:r>
            <a:r>
              <a:rPr lang="tr-TR" dirty="0" err="1" smtClean="0"/>
              <a:t>Functions</a:t>
            </a:r>
            <a:endParaRPr lang="tr-TR" dirty="0" smtClean="0"/>
          </a:p>
          <a:p>
            <a:r>
              <a:rPr lang="tr-TR" dirty="0" smtClean="0"/>
              <a:t>White Box </a:t>
            </a:r>
            <a:r>
              <a:rPr lang="tr-TR" dirty="0" err="1" smtClean="0"/>
              <a:t>Testing</a:t>
            </a:r>
            <a:r>
              <a:rPr lang="tr-TR" dirty="0" smtClean="0"/>
              <a:t>!</a:t>
            </a:r>
          </a:p>
          <a:p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there</a:t>
            </a:r>
            <a:r>
              <a:rPr lang="tr-TR" dirty="0" smtClean="0"/>
              <a:t> is a </a:t>
            </a:r>
            <a:r>
              <a:rPr lang="tr-TR" dirty="0" err="1" smtClean="0"/>
              <a:t>change</a:t>
            </a:r>
            <a:r>
              <a:rPr lang="tr-TR" dirty="0" smtClean="0"/>
              <a:t>, </a:t>
            </a:r>
            <a:r>
              <a:rPr lang="tr-TR" dirty="0" err="1" smtClean="0"/>
              <a:t>testing</a:t>
            </a:r>
            <a:r>
              <a:rPr lang="tr-TR" dirty="0" smtClean="0"/>
              <a:t> </a:t>
            </a:r>
            <a:r>
              <a:rPr lang="tr-TR" dirty="0" err="1" smtClean="0"/>
              <a:t>will</a:t>
            </a:r>
            <a:r>
              <a:rPr lang="tr-TR" dirty="0" smtClean="0"/>
              <a:t> </a:t>
            </a:r>
            <a:r>
              <a:rPr lang="tr-TR" dirty="0" err="1" smtClean="0"/>
              <a:t>notify</a:t>
            </a:r>
            <a:r>
              <a:rPr lang="tr-TR" dirty="0" smtClean="0"/>
              <a:t> </a:t>
            </a:r>
            <a:r>
              <a:rPr lang="tr-TR" dirty="0" err="1" smtClean="0"/>
              <a:t>if</a:t>
            </a:r>
            <a:r>
              <a:rPr lang="tr-TR" dirty="0" smtClean="0"/>
              <a:t> it is </a:t>
            </a:r>
            <a:r>
              <a:rPr lang="tr-TR" dirty="0" err="1" smtClean="0"/>
              <a:t>erroneus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811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Junit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Unit</a:t>
            </a:r>
            <a:r>
              <a:rPr lang="tr-TR" dirty="0" smtClean="0"/>
              <a:t> </a:t>
            </a:r>
            <a:r>
              <a:rPr lang="tr-TR" dirty="0" err="1" smtClean="0"/>
              <a:t>Testing</a:t>
            </a:r>
            <a:r>
              <a:rPr lang="tr-TR" dirty="0" smtClean="0"/>
              <a:t> Library in Java</a:t>
            </a:r>
          </a:p>
          <a:p>
            <a:r>
              <a:rPr lang="en-US" dirty="0" smtClean="0">
                <a:hlinkClick r:id="rId2"/>
              </a:rPr>
              <a:t>https://github.com/junit-team/junit4/wiki/Download-and-Install</a:t>
            </a:r>
            <a:endParaRPr lang="tr-TR" dirty="0" smtClean="0"/>
          </a:p>
          <a:p>
            <a:pPr lvl="1"/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Maven</a:t>
            </a:r>
            <a:endParaRPr lang="tr-TR" dirty="0" smtClean="0"/>
          </a:p>
          <a:p>
            <a:pPr lvl="1"/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Nothing</a:t>
            </a:r>
            <a:r>
              <a:rPr lang="tr-TR" dirty="0" smtClean="0">
                <a:sym typeface="Wingdings" panose="05000000000000000000" pitchFamily="2" charset="2"/>
              </a:rPr>
              <a:t> (</a:t>
            </a:r>
            <a:r>
              <a:rPr lang="tr-TR" dirty="0" err="1" smtClean="0">
                <a:sym typeface="Wingdings" panose="05000000000000000000" pitchFamily="2" charset="2"/>
              </a:rPr>
              <a:t>Download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the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jar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files</a:t>
            </a:r>
            <a:r>
              <a:rPr lang="tr-TR" dirty="0" smtClean="0">
                <a:sym typeface="Wingdings" panose="05000000000000000000" pitchFamily="2" charset="2"/>
              </a:rPr>
              <a:t>, </a:t>
            </a:r>
            <a:r>
              <a:rPr lang="tr-TR" dirty="0" err="1" smtClean="0">
                <a:sym typeface="Wingdings" panose="05000000000000000000" pitchFamily="2" charset="2"/>
              </a:rPr>
              <a:t>specify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them</a:t>
            </a:r>
            <a:r>
              <a:rPr lang="tr-TR" dirty="0" smtClean="0">
                <a:sym typeface="Wingdings" panose="05000000000000000000" pitchFamily="2" charset="2"/>
              </a:rPr>
              <a:t> as </a:t>
            </a:r>
            <a:r>
              <a:rPr lang="tr-TR" dirty="0" err="1" smtClean="0">
                <a:sym typeface="Wingdings" panose="05000000000000000000" pitchFamily="2" charset="2"/>
              </a:rPr>
              <a:t>library</a:t>
            </a:r>
            <a:r>
              <a:rPr lang="tr-TR" dirty="0" smtClean="0">
                <a:sym typeface="Wingdings" panose="05000000000000000000" pitchFamily="2" charset="2"/>
              </a:rPr>
              <a:t>, </a:t>
            </a:r>
            <a:r>
              <a:rPr lang="tr-TR" dirty="0" err="1" smtClean="0">
                <a:sym typeface="Wingdings" panose="05000000000000000000" pitchFamily="2" charset="2"/>
              </a:rPr>
              <a:t>use</a:t>
            </a:r>
            <a:r>
              <a:rPr lang="tr-TR" dirty="0" smtClean="0">
                <a:sym typeface="Wingdings" panose="05000000000000000000" pitchFamily="2" charset="2"/>
              </a:rPr>
              <a:t> it)</a:t>
            </a:r>
          </a:p>
          <a:p>
            <a:r>
              <a:rPr lang="tr-TR" dirty="0" smtClean="0">
                <a:sym typeface="Wingdings" panose="05000000000000000000" pitchFamily="2" charset="2"/>
              </a:rPr>
              <a:t>Write </a:t>
            </a:r>
            <a: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  <a:t>@Test </a:t>
            </a:r>
            <a:r>
              <a:rPr lang="tr-TR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before</a:t>
            </a:r>
            <a:r>
              <a:rPr lang="tr-TR" dirty="0" smtClean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tr-TR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each</a:t>
            </a:r>
            <a:r>
              <a:rPr lang="tr-TR" dirty="0" smtClean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tr-TR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method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14011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9575" y="-228600"/>
            <a:ext cx="13011150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378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Before</a:t>
            </a:r>
            <a:r>
              <a:rPr lang="tr-TR" dirty="0" smtClean="0"/>
              <a:t> </a:t>
            </a:r>
            <a:r>
              <a:rPr lang="tr-TR" dirty="0" err="1" smtClean="0"/>
              <a:t>After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357884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 //execute before test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@Before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public void before() {</a:t>
            </a:r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en-US" dirty="0" err="1" smtClean="0"/>
              <a:t>System.out.println</a:t>
            </a:r>
            <a:r>
              <a:rPr lang="en-US" dirty="0" smtClean="0"/>
              <a:t>("in before");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r>
              <a:rPr lang="en-US" dirty="0" smtClean="0"/>
              <a:t>	</a:t>
            </a:r>
          </a:p>
          <a:p>
            <a:pPr marL="0" indent="0">
              <a:buNone/>
            </a:pPr>
            <a:r>
              <a:rPr lang="en-US" dirty="0" smtClean="0"/>
              <a:t>//execute after test</a:t>
            </a:r>
          </a:p>
          <a:p>
            <a:pPr marL="0" indent="0">
              <a:buNone/>
            </a:pPr>
            <a:r>
              <a:rPr lang="en-US" dirty="0" smtClean="0"/>
              <a:t>@After</a:t>
            </a:r>
          </a:p>
          <a:p>
            <a:pPr marL="0" indent="0">
              <a:buNone/>
            </a:pPr>
            <a:r>
              <a:rPr lang="en-US" dirty="0" smtClean="0"/>
              <a:t>public void after() {</a:t>
            </a:r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en-US" dirty="0" err="1" smtClean="0"/>
              <a:t>System.out.println</a:t>
            </a:r>
            <a:r>
              <a:rPr lang="en-US" dirty="0" smtClean="0"/>
              <a:t>("in after");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038531" y="2620370"/>
            <a:ext cx="307074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dirty="0" err="1" smtClean="0"/>
              <a:t>Executed</a:t>
            </a:r>
            <a:r>
              <a:rPr lang="tr-TR" sz="3600" dirty="0" smtClean="0"/>
              <a:t> </a:t>
            </a:r>
            <a:r>
              <a:rPr lang="tr-TR" sz="3600" dirty="0" err="1" smtClean="0"/>
              <a:t>before</a:t>
            </a:r>
            <a:r>
              <a:rPr lang="tr-TR" sz="3600" dirty="0" smtClean="0"/>
              <a:t> </a:t>
            </a:r>
            <a:r>
              <a:rPr lang="tr-TR" sz="3600" dirty="0" err="1" smtClean="0"/>
              <a:t>each</a:t>
            </a:r>
            <a:r>
              <a:rPr lang="tr-TR" sz="3600" dirty="0" smtClean="0"/>
              <a:t> test in </a:t>
            </a:r>
            <a:r>
              <a:rPr lang="tr-TR" sz="3600" dirty="0" err="1" smtClean="0"/>
              <a:t>class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3664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Before</a:t>
            </a:r>
            <a:r>
              <a:rPr lang="tr-TR" dirty="0" smtClean="0"/>
              <a:t> </a:t>
            </a:r>
            <a:r>
              <a:rPr lang="tr-TR" dirty="0" err="1" smtClean="0"/>
              <a:t>After</a:t>
            </a:r>
            <a:r>
              <a:rPr lang="tr-TR" dirty="0" smtClean="0"/>
              <a:t>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357884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 //execute before test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@Before</a:t>
            </a:r>
            <a:r>
              <a:rPr lang="tr-TR" dirty="0" smtClean="0"/>
              <a:t>Class</a:t>
            </a:r>
          </a:p>
          <a:p>
            <a:pPr marL="0" indent="0">
              <a:buNone/>
            </a:pPr>
            <a:r>
              <a:rPr lang="en-US" dirty="0" smtClean="0"/>
              <a:t>public void before() {</a:t>
            </a:r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en-US" dirty="0" err="1" smtClean="0"/>
              <a:t>System.out.println</a:t>
            </a:r>
            <a:r>
              <a:rPr lang="en-US" dirty="0" smtClean="0"/>
              <a:t>("in before");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r>
              <a:rPr lang="en-US" dirty="0" smtClean="0"/>
              <a:t>	</a:t>
            </a:r>
          </a:p>
          <a:p>
            <a:pPr marL="0" indent="0">
              <a:buNone/>
            </a:pPr>
            <a:r>
              <a:rPr lang="en-US" dirty="0" smtClean="0"/>
              <a:t>//execute after test</a:t>
            </a:r>
          </a:p>
          <a:p>
            <a:pPr marL="0" indent="0">
              <a:buNone/>
            </a:pPr>
            <a:r>
              <a:rPr lang="en-US" dirty="0" smtClean="0"/>
              <a:t>@After</a:t>
            </a:r>
            <a:r>
              <a:rPr lang="tr-TR" dirty="0" smtClean="0"/>
              <a:t>Class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public void after() {</a:t>
            </a:r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en-US" dirty="0" err="1" smtClean="0"/>
              <a:t>System.out.println</a:t>
            </a:r>
            <a:r>
              <a:rPr lang="en-US" dirty="0" smtClean="0"/>
              <a:t>("in after");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038531" y="2620370"/>
            <a:ext cx="307074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dirty="0" err="1" smtClean="0"/>
              <a:t>Executed</a:t>
            </a:r>
            <a:r>
              <a:rPr lang="tr-TR" sz="3600" dirty="0" smtClean="0"/>
              <a:t> </a:t>
            </a:r>
            <a:r>
              <a:rPr lang="tr-TR" sz="3600" dirty="0" err="1" smtClean="0"/>
              <a:t>before</a:t>
            </a:r>
            <a:r>
              <a:rPr lang="tr-TR" sz="3600" dirty="0" smtClean="0"/>
              <a:t>  </a:t>
            </a:r>
            <a:r>
              <a:rPr lang="tr-TR" sz="3600" dirty="0" err="1" smtClean="0"/>
              <a:t>only</a:t>
            </a:r>
            <a:endParaRPr lang="tr-TR" sz="3600" dirty="0" smtClean="0"/>
          </a:p>
          <a:p>
            <a:r>
              <a:rPr lang="tr-TR" sz="3600" dirty="0" err="1" smtClean="0"/>
              <a:t>once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5738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</a:t>
            </a:r>
            <a:r>
              <a:rPr lang="tr-TR" dirty="0" smtClean="0"/>
              <a:t>ail()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Nice </a:t>
            </a:r>
            <a:r>
              <a:rPr lang="tr-TR" dirty="0" err="1" smtClean="0"/>
              <a:t>command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fail </a:t>
            </a:r>
            <a:r>
              <a:rPr lang="tr-TR" dirty="0" err="1" smtClean="0"/>
              <a:t>your</a:t>
            </a:r>
            <a:r>
              <a:rPr lang="tr-TR" dirty="0" smtClean="0"/>
              <a:t> test </a:t>
            </a:r>
            <a:r>
              <a:rPr lang="tr-TR" dirty="0" err="1" smtClean="0"/>
              <a:t>automatically</a:t>
            </a: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Why</a:t>
            </a:r>
            <a:r>
              <a:rPr lang="tr-TR" dirty="0" smtClean="0"/>
              <a:t> do </a:t>
            </a:r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 smtClean="0"/>
              <a:t>need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exception</a:t>
            </a:r>
            <a:r>
              <a:rPr lang="tr-TR" dirty="0" smtClean="0"/>
              <a:t> is </a:t>
            </a:r>
            <a:r>
              <a:rPr lang="tr-TR" dirty="0" err="1" smtClean="0"/>
              <a:t>thrown</a:t>
            </a:r>
            <a:r>
              <a:rPr lang="tr-TR" dirty="0" smtClean="0"/>
              <a:t>, </a:t>
            </a:r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 smtClean="0"/>
              <a:t>may</a:t>
            </a:r>
            <a:r>
              <a:rPr lang="tr-TR" dirty="0" smtClean="0"/>
              <a:t> </a:t>
            </a:r>
            <a:r>
              <a:rPr lang="tr-TR" dirty="0" err="1" smtClean="0"/>
              <a:t>need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fail!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651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</a:t>
            </a:r>
            <a:r>
              <a:rPr lang="tr-TR" dirty="0" err="1" smtClean="0"/>
              <a:t>ssertEquals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@Test</a:t>
            </a:r>
            <a:endParaRPr lang="tr-TR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tr-TR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public</a:t>
            </a:r>
            <a:r>
              <a:rPr lang="tr-T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tr-TR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void</a:t>
            </a:r>
            <a:r>
              <a:rPr lang="tr-T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tr-TR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addTest</a:t>
            </a:r>
            <a:r>
              <a:rPr lang="tr-T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(){</a:t>
            </a:r>
          </a:p>
          <a:p>
            <a:pPr marL="0" indent="0">
              <a:buNone/>
            </a:pPr>
            <a:r>
              <a:rPr lang="tr-T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Calculator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c=new Calculator();</a:t>
            </a:r>
          </a:p>
          <a:p>
            <a:pPr marL="0" indent="0">
              <a:buNone/>
            </a:pPr>
            <a:r>
              <a:rPr lang="tr-T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output=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c.add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(3, 4);</a:t>
            </a:r>
          </a:p>
          <a:p>
            <a:pPr marL="0" indent="0">
              <a:buNone/>
            </a:pPr>
            <a:r>
              <a:rPr lang="tr-TR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i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assertEquals</a:t>
            </a:r>
            <a:r>
              <a:rPr lang="en-US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(7,output);</a:t>
            </a:r>
            <a:endParaRPr lang="tr-TR" i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tr-TR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}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164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Timeout</a:t>
            </a:r>
            <a:r>
              <a:rPr lang="tr-TR" dirty="0" smtClean="0"/>
              <a:t>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@Test (timeout = 2000)</a:t>
            </a:r>
          </a:p>
          <a:p>
            <a:pPr marL="0" indent="0">
              <a:buNone/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public void </a:t>
            </a:r>
            <a:r>
              <a:rPr lang="en-US" u="sng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infloopTest</a:t>
            </a:r>
            <a:r>
              <a:rPr lang="en-US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(){</a:t>
            </a:r>
          </a:p>
          <a:p>
            <a:pPr marL="0" indent="0">
              <a:buNone/>
            </a:pPr>
            <a:r>
              <a:rPr lang="tr-T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Calculator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c=new Calculator();</a:t>
            </a:r>
          </a:p>
          <a:p>
            <a:pPr marL="0" indent="0">
              <a:buNone/>
            </a:pPr>
            <a:r>
              <a:rPr lang="tr-T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c.infloop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();</a:t>
            </a:r>
          </a:p>
          <a:p>
            <a:pPr marL="0" indent="0">
              <a:buNone/>
            </a:pP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}</a:t>
            </a:r>
            <a:endParaRPr lang="tr-TR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tr-T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tr-TR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</a:t>
            </a:r>
            <a:r>
              <a:rPr lang="tr-T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tr-TR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creates</a:t>
            </a:r>
            <a:r>
              <a:rPr lang="tr-T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 </a:t>
            </a:r>
            <a:r>
              <a:rPr lang="tr-TR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error</a:t>
            </a:r>
            <a:r>
              <a:rPr lang="tr-T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not </a:t>
            </a:r>
            <a:r>
              <a:rPr lang="tr-TR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failure</a:t>
            </a:r>
            <a:r>
              <a:rPr lang="tr-T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78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346</Words>
  <Application>Microsoft Macintosh PowerPoint</Application>
  <PresentationFormat>Widescreen</PresentationFormat>
  <Paragraphs>130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Verdana</vt:lpstr>
      <vt:lpstr>Wingdings</vt:lpstr>
      <vt:lpstr>Office Theme</vt:lpstr>
      <vt:lpstr>         Junit with </vt:lpstr>
      <vt:lpstr>Unit Testing </vt:lpstr>
      <vt:lpstr>Junit</vt:lpstr>
      <vt:lpstr>PowerPoint Presentation</vt:lpstr>
      <vt:lpstr>Before After</vt:lpstr>
      <vt:lpstr>Before After Class</vt:lpstr>
      <vt:lpstr>fail()</vt:lpstr>
      <vt:lpstr>assertEquals</vt:lpstr>
      <vt:lpstr>Timeout Test</vt:lpstr>
      <vt:lpstr>assert(Not)Null</vt:lpstr>
      <vt:lpstr>assertTrue/False</vt:lpstr>
      <vt:lpstr>assert(Not)Same</vt:lpstr>
      <vt:lpstr>TestSuite</vt:lpstr>
      <vt:lpstr>PowerPoint Presentation</vt:lpstr>
      <vt:lpstr>PowerPoint Presentation</vt:lpstr>
      <vt:lpstr>        Results as a report?</vt:lpstr>
      <vt:lpstr>PowerPoint Presentation</vt:lpstr>
      <vt:lpstr>Demo Time!</vt:lpstr>
    </vt:vector>
  </TitlesOfParts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Salih Safa Bacanli</dc:creator>
  <cp:lastModifiedBy>Damla Turgut</cp:lastModifiedBy>
  <cp:revision>20</cp:revision>
  <dcterms:created xsi:type="dcterms:W3CDTF">2016-10-24T02:41:53Z</dcterms:created>
  <dcterms:modified xsi:type="dcterms:W3CDTF">2017-08-20T22:53:45Z</dcterms:modified>
</cp:coreProperties>
</file>