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Kia Manoochehri</a:t>
            </a:r>
          </a:p>
          <a:p>
            <a:pPr lvl="1"/>
            <a:r>
              <a:rPr lang="en-US" dirty="0" smtClean="0">
                <a:hlinkClick r:id="rId2"/>
              </a:rPr>
              <a:t>kiam@knights.ucf.edu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the relationship between “actors” and use cases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actor is something that interacts with the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2050" name="Picture 2" descr="File:Cyanide and hapines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2362200" cy="2362200"/>
          </a:xfrm>
          <a:prstGeom prst="rect">
            <a:avLst/>
          </a:prstGeom>
          <a:noFill/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5486400" y="4193788"/>
            <a:ext cx="685800" cy="2283212"/>
            <a:chOff x="4556" y="3122"/>
            <a:chExt cx="819" cy="2731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400800" y="62484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Actors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 case represents some action that takes place within the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25" name="Oval 1"/>
          <p:cNvSpPr>
            <a:spLocks noChangeArrowheads="1"/>
          </p:cNvSpPr>
          <p:nvPr/>
        </p:nvSpPr>
        <p:spPr bwMode="auto">
          <a:xfrm>
            <a:off x="3962400" y="3657600"/>
            <a:ext cx="1514475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A large box denotes the system boundary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line between an actor and use case denotes that the actor participates in the use case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&lt;&lt;include&gt;&gt; </a:t>
            </a:r>
          </a:p>
          <a:p>
            <a:pPr lvl="1"/>
            <a:r>
              <a:rPr lang="en-US" dirty="0" smtClean="0"/>
              <a:t>A use case includes the functionality described in the previous one. </a:t>
            </a:r>
          </a:p>
          <a:p>
            <a:pPr lvl="1"/>
            <a:r>
              <a:rPr lang="en-US" dirty="0" smtClean="0"/>
              <a:t>Represented by a directed arrow having a dotted shaft, labeled with &lt;&lt;include&gt;&gt;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867400" y="43434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Check 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3657601" y="48768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86200" y="44958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&lt;&lt;include&gt;&gt;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1524000" y="4419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Pay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&lt;&lt;extend&gt;&gt;</a:t>
            </a:r>
          </a:p>
          <a:p>
            <a:pPr lvl="1"/>
            <a:r>
              <a:rPr lang="en-US" dirty="0" smtClean="0"/>
              <a:t>A use case may include the functionality described in another use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867400" y="43434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Borrow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4"/>
          <p:cNvCxnSpPr>
            <a:cxnSpLocks noChangeShapeType="1"/>
          </p:cNvCxnSpPr>
          <p:nvPr/>
        </p:nvCxnSpPr>
        <p:spPr bwMode="auto">
          <a:xfrm flipH="1">
            <a:off x="3657601" y="48768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886200" y="44958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&lt;&lt;extend&gt;&gt;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1524000" y="4419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24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149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COP 4331 Recitation #1</vt:lpstr>
      <vt:lpstr>COP 4331 Recitation #1</vt:lpstr>
      <vt:lpstr>Unified Modeling Language</vt:lpstr>
      <vt:lpstr>Use Case Diagram</vt:lpstr>
      <vt:lpstr>Use Case Diagram</vt:lpstr>
      <vt:lpstr>Use Case Diagram</vt:lpstr>
      <vt:lpstr>Use Case Diagram</vt:lpstr>
      <vt:lpstr>Use Case Diagram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Damla Turgut</cp:lastModifiedBy>
  <cp:revision>8</cp:revision>
  <dcterms:created xsi:type="dcterms:W3CDTF">2013-01-11T16:08:08Z</dcterms:created>
  <dcterms:modified xsi:type="dcterms:W3CDTF">2013-09-05T15:50:42Z</dcterms:modified>
</cp:coreProperties>
</file>