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3" r:id="rId9"/>
    <p:sldId id="264" r:id="rId10"/>
    <p:sldId id="265" r:id="rId11"/>
    <p:sldId id="269" r:id="rId12"/>
    <p:sldId id="270" r:id="rId13"/>
    <p:sldId id="272" r:id="rId14"/>
    <p:sldId id="266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2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1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6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0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9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0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4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2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5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E5A71-7248-4F39-AC40-A5001B558F29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89B30-532C-42F6-AC2B-979FD8FCC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72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uKRybHPMw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hajiakhoond@knights.ucf.edu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seleniumhq.org/downloa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 Testing Tools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2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8396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21" y="1825625"/>
            <a:ext cx="9106557" cy="4351338"/>
          </a:xfrm>
        </p:spPr>
      </p:pic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737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1690688"/>
            <a:ext cx="6104168" cy="3219606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019" y="3434964"/>
            <a:ext cx="6037690" cy="3335572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288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saw in the demo:</a:t>
            </a:r>
          </a:p>
          <a:p>
            <a:pPr lvl="1"/>
            <a:r>
              <a:rPr lang="en-US" dirty="0" smtClean="0"/>
              <a:t>Writing and using a complete script which considers all possible scenarios, you are able to see if every part is works fine whenever a change is made into the software. Yes, that is possible by only one click and run the script!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72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http://docs.seleniumhq.org/</a:t>
            </a:r>
          </a:p>
          <a:p>
            <a:r>
              <a:rPr lang="en-US" dirty="0" smtClean="0">
                <a:hlinkClick r:id="rId2"/>
              </a:rPr>
              <a:t>https://www.youtube.com/watch?v=juKRybHPMwE</a:t>
            </a:r>
            <a:endParaRPr lang="en-US" dirty="0" smtClean="0"/>
          </a:p>
          <a:p>
            <a:r>
              <a:rPr lang="en-US" dirty="0" smtClean="0"/>
              <a:t>http://searchsoftwarequality.techtarget.com/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94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071" y="649067"/>
            <a:ext cx="3547276" cy="3547276"/>
          </a:xfrm>
        </p:spPr>
      </p:pic>
      <p:sp>
        <p:nvSpPr>
          <p:cNvPr id="5" name="TextBox 4"/>
          <p:cNvSpPr txBox="1"/>
          <p:nvPr/>
        </p:nvSpPr>
        <p:spPr>
          <a:xfrm>
            <a:off x="4429029" y="4969566"/>
            <a:ext cx="3031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Neda </a:t>
            </a:r>
            <a:r>
              <a:rPr lang="en-US" dirty="0" err="1" smtClean="0"/>
              <a:t>Hajiakhoond</a:t>
            </a:r>
            <a:r>
              <a:rPr lang="en-US" dirty="0" smtClean="0"/>
              <a:t> </a:t>
            </a:r>
            <a:r>
              <a:rPr lang="en-US" dirty="0" err="1" smtClean="0"/>
              <a:t>Bidoki</a:t>
            </a:r>
            <a:endParaRPr lang="en-US" dirty="0" smtClean="0"/>
          </a:p>
          <a:p>
            <a:pPr algn="ctr"/>
            <a:r>
              <a:rPr lang="en-US" dirty="0" smtClean="0">
                <a:hlinkClick r:id="rId3"/>
              </a:rPr>
              <a:t>hajiakhoond@knights.ucf.edu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71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Testing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and Regression test tools</a:t>
            </a:r>
          </a:p>
          <a:p>
            <a:r>
              <a:rPr lang="en-US" dirty="0" smtClean="0"/>
              <a:t>Performance test tools</a:t>
            </a:r>
          </a:p>
          <a:p>
            <a:r>
              <a:rPr lang="en-US" dirty="0" smtClean="0"/>
              <a:t>Mobile test tools</a:t>
            </a:r>
          </a:p>
          <a:p>
            <a:r>
              <a:rPr lang="en-US" dirty="0" smtClean="0"/>
              <a:t>Test Management tools</a:t>
            </a:r>
          </a:p>
          <a:p>
            <a:r>
              <a:rPr lang="en-US" dirty="0" smtClean="0"/>
              <a:t>Defect Management tools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0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and Regression test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/>
              <a:t>Testing </a:t>
            </a:r>
            <a:r>
              <a:rPr lang="en-US" dirty="0"/>
              <a:t>of software </a:t>
            </a:r>
            <a:r>
              <a:rPr lang="en-US" dirty="0" smtClean="0"/>
              <a:t>features or retesting </a:t>
            </a:r>
            <a:r>
              <a:rPr lang="en-US" dirty="0"/>
              <a:t>a product around an area where a bug was fixed. </a:t>
            </a:r>
            <a:endParaRPr lang="en-US" dirty="0" smtClean="0"/>
          </a:p>
          <a:p>
            <a:pPr lvl="1"/>
            <a:r>
              <a:rPr lang="en-US" dirty="0" smtClean="0"/>
              <a:t>Selenium</a:t>
            </a:r>
          </a:p>
          <a:p>
            <a:pPr lvl="1"/>
            <a:r>
              <a:rPr lang="en-US" dirty="0" smtClean="0"/>
              <a:t>UFT/QTP</a:t>
            </a:r>
          </a:p>
          <a:p>
            <a:pPr lvl="1"/>
            <a:r>
              <a:rPr lang="en-US" dirty="0" smtClean="0"/>
              <a:t>RFT</a:t>
            </a:r>
          </a:p>
          <a:p>
            <a:pPr lvl="1"/>
            <a:r>
              <a:rPr lang="en-US" dirty="0" err="1" smtClean="0"/>
              <a:t>SoapUI</a:t>
            </a:r>
            <a:endParaRPr lang="en-US" dirty="0" smtClean="0"/>
          </a:p>
          <a:p>
            <a:pPr lvl="1"/>
            <a:r>
              <a:rPr lang="en-US" dirty="0" err="1" smtClean="0"/>
              <a:t>SilkTest</a:t>
            </a:r>
            <a:endParaRPr lang="en-US" dirty="0" smtClean="0"/>
          </a:p>
          <a:p>
            <a:pPr lvl="1"/>
            <a:r>
              <a:rPr lang="en-US" dirty="0" err="1" smtClean="0"/>
              <a:t>Watir</a:t>
            </a:r>
            <a:endParaRPr lang="en-US" dirty="0" smtClean="0"/>
          </a:p>
          <a:p>
            <a:pPr lvl="1"/>
            <a:r>
              <a:rPr lang="en-US" dirty="0" err="1" smtClean="0"/>
              <a:t>TestComplete</a:t>
            </a:r>
            <a:endParaRPr lang="en-US" dirty="0" smtClean="0"/>
          </a:p>
          <a:p>
            <a:pPr lvl="1"/>
            <a:r>
              <a:rPr lang="en-US" dirty="0" smtClean="0"/>
              <a:t>Cucumber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06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test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determining if the system meets the  required specifications in </a:t>
            </a:r>
            <a:r>
              <a:rPr lang="en-US" dirty="0"/>
              <a:t>terms of parameters such as speed, data </a:t>
            </a:r>
            <a:r>
              <a:rPr lang="en-US" dirty="0" smtClean="0"/>
              <a:t>transfer rate</a:t>
            </a:r>
            <a:r>
              <a:rPr lang="en-US" dirty="0"/>
              <a:t>, bandwidth, throughput, efficiency or reliability.</a:t>
            </a:r>
            <a:endParaRPr lang="en-US" dirty="0" smtClean="0"/>
          </a:p>
          <a:p>
            <a:pPr lvl="1"/>
            <a:r>
              <a:rPr lang="en-US" dirty="0" err="1" smtClean="0"/>
              <a:t>LoadRunner</a:t>
            </a:r>
            <a:endParaRPr lang="en-US" dirty="0" smtClean="0"/>
          </a:p>
          <a:p>
            <a:pPr lvl="1"/>
            <a:r>
              <a:rPr lang="en-US" dirty="0" err="1" smtClean="0"/>
              <a:t>Jmeter</a:t>
            </a:r>
            <a:endParaRPr lang="en-US" dirty="0" smtClean="0"/>
          </a:p>
          <a:p>
            <a:pPr lvl="1"/>
            <a:r>
              <a:rPr lang="en-US" dirty="0" smtClean="0"/>
              <a:t>RPT</a:t>
            </a:r>
          </a:p>
          <a:p>
            <a:pPr lvl="1"/>
            <a:r>
              <a:rPr lang="en-US" dirty="0" smtClean="0"/>
              <a:t>Silk Performer</a:t>
            </a:r>
          </a:p>
          <a:p>
            <a:pPr lvl="1"/>
            <a:r>
              <a:rPr lang="en-US" dirty="0" err="1" smtClean="0"/>
              <a:t>WebLoad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23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test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Appium</a:t>
            </a:r>
            <a:endParaRPr lang="en-US" dirty="0" smtClean="0"/>
          </a:p>
          <a:p>
            <a:r>
              <a:rPr lang="en-US" dirty="0" smtClean="0"/>
              <a:t>Silk Mobile</a:t>
            </a:r>
          </a:p>
          <a:p>
            <a:r>
              <a:rPr lang="en-US" dirty="0" smtClean="0"/>
              <a:t>Calabash</a:t>
            </a:r>
          </a:p>
          <a:p>
            <a:r>
              <a:rPr lang="en-US" dirty="0" err="1" smtClean="0"/>
              <a:t>MonkeyTalk</a:t>
            </a:r>
            <a:endParaRPr lang="en-US" dirty="0" smtClean="0"/>
          </a:p>
          <a:p>
            <a:r>
              <a:rPr lang="en-US" dirty="0" err="1" smtClean="0"/>
              <a:t>Robotium</a:t>
            </a:r>
            <a:endParaRPr lang="en-US" dirty="0" smtClean="0"/>
          </a:p>
          <a:p>
            <a:r>
              <a:rPr lang="en-US" dirty="0" err="1" smtClean="0"/>
              <a:t>Selendroid</a:t>
            </a:r>
            <a:endParaRPr lang="en-US" dirty="0" smtClean="0"/>
          </a:p>
          <a:p>
            <a:r>
              <a:rPr lang="en-US" dirty="0" err="1" smtClean="0"/>
              <a:t>UIAutomator</a:t>
            </a:r>
            <a:endParaRPr lang="en-US" dirty="0" smtClean="0"/>
          </a:p>
          <a:p>
            <a:r>
              <a:rPr lang="en-US" dirty="0" smtClean="0"/>
              <a:t>Frank</a:t>
            </a:r>
          </a:p>
          <a:p>
            <a:r>
              <a:rPr lang="en-US" dirty="0" smtClean="0"/>
              <a:t>KIF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69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Defect Management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Bugzilla</a:t>
            </a:r>
          </a:p>
          <a:p>
            <a:r>
              <a:rPr lang="en-US" dirty="0" smtClean="0"/>
              <a:t>IBM Rational </a:t>
            </a:r>
            <a:r>
              <a:rPr lang="en-US" dirty="0" err="1" smtClean="0"/>
              <a:t>ClarQuest</a:t>
            </a:r>
            <a:endParaRPr lang="en-US" dirty="0" smtClean="0"/>
          </a:p>
          <a:p>
            <a:r>
              <a:rPr lang="en-US" dirty="0" smtClean="0"/>
              <a:t>Mantis/</a:t>
            </a:r>
            <a:r>
              <a:rPr lang="en-US" dirty="0" err="1" smtClean="0"/>
              <a:t>MantisBT</a:t>
            </a:r>
            <a:endParaRPr lang="en-US" dirty="0" smtClean="0"/>
          </a:p>
          <a:p>
            <a:r>
              <a:rPr lang="en-US" dirty="0" err="1" smtClean="0"/>
              <a:t>BugHost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46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Selenium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215" y="1274837"/>
            <a:ext cx="7892356" cy="5118557"/>
          </a:xfrm>
        </p:spPr>
      </p:pic>
    </p:spTree>
    <p:extLst>
      <p:ext uri="{BB962C8B-B14F-4D97-AF65-F5344CB8AC3E}">
        <p14:creationId xmlns:p14="http://schemas.microsoft.com/office/powerpoint/2010/main" val="241431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What is Selenium?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It is for automating web applications for testing purposes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creates </a:t>
            </a:r>
            <a:r>
              <a:rPr lang="en-US" dirty="0"/>
              <a:t>robust, browser-based regression automation </a:t>
            </a:r>
            <a:r>
              <a:rPr lang="en-US" dirty="0" smtClean="0"/>
              <a:t>tests</a:t>
            </a:r>
          </a:p>
          <a:p>
            <a:pPr lvl="1"/>
            <a:r>
              <a:rPr lang="en-US" dirty="0" smtClean="0"/>
              <a:t>scales </a:t>
            </a:r>
            <a:r>
              <a:rPr lang="en-US" dirty="0"/>
              <a:t>and </a:t>
            </a:r>
            <a:r>
              <a:rPr lang="en-US" dirty="0" smtClean="0"/>
              <a:t>distributes </a:t>
            </a:r>
            <a:r>
              <a:rPr lang="en-US" dirty="0"/>
              <a:t>scripts across many environments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101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http://www.seleniumhq.org/download/</a:t>
            </a:r>
            <a:endParaRPr lang="en-US" dirty="0" smtClean="0"/>
          </a:p>
          <a:p>
            <a:r>
              <a:rPr lang="en-US" dirty="0" smtClean="0"/>
              <a:t>Download latest version</a:t>
            </a:r>
          </a:p>
          <a:p>
            <a:r>
              <a:rPr lang="en-US" dirty="0" smtClean="0"/>
              <a:t>Add Selenium jar files to your project</a:t>
            </a:r>
          </a:p>
          <a:p>
            <a:r>
              <a:rPr lang="en-US" dirty="0" smtClean="0"/>
              <a:t>Download </a:t>
            </a:r>
            <a:r>
              <a:rPr lang="en-US" dirty="0" err="1" smtClean="0"/>
              <a:t>geckodriver</a:t>
            </a:r>
            <a:endParaRPr lang="en-US" dirty="0" smtClean="0"/>
          </a:p>
          <a:p>
            <a:pPr lvl="1"/>
            <a:r>
              <a:rPr lang="en-US" dirty="0" smtClean="0"/>
              <a:t>For more information see “https://github.com/</a:t>
            </a:r>
            <a:r>
              <a:rPr lang="en-US" dirty="0" err="1" smtClean="0"/>
              <a:t>mozilla</a:t>
            </a:r>
            <a:r>
              <a:rPr lang="en-US" dirty="0" smtClean="0"/>
              <a:t>/</a:t>
            </a:r>
            <a:r>
              <a:rPr lang="en-US" dirty="0" err="1" smtClean="0"/>
              <a:t>geckodriver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For demo I installed the following plugins as well :</a:t>
            </a:r>
          </a:p>
          <a:p>
            <a:pPr lvl="1"/>
            <a:r>
              <a:rPr lang="en-US" dirty="0" smtClean="0"/>
              <a:t>Firebug</a:t>
            </a:r>
          </a:p>
          <a:p>
            <a:pPr lvl="1"/>
            <a:r>
              <a:rPr lang="en-US" dirty="0" smtClean="0"/>
              <a:t>Fire path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07" y="319088"/>
            <a:ext cx="1524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433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219</Words>
  <Application>Microsoft Office PowerPoint</Application>
  <PresentationFormat>Widescreen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Software Testing Tools</vt:lpstr>
      <vt:lpstr>Software Testing Tools</vt:lpstr>
      <vt:lpstr>Functional and Regression test tools</vt:lpstr>
      <vt:lpstr>Performance test tools</vt:lpstr>
      <vt:lpstr>Mobile test tools</vt:lpstr>
      <vt:lpstr>Defect Management tools</vt:lpstr>
      <vt:lpstr>Selenium</vt:lpstr>
      <vt:lpstr> </vt:lpstr>
      <vt:lpstr> </vt:lpstr>
      <vt:lpstr> </vt:lpstr>
      <vt:lpstr> </vt:lpstr>
      <vt:lpstr> </vt:lpstr>
      <vt:lpstr> </vt:lpstr>
      <vt:lpstr>References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Testing Tools</dc:title>
  <dc:creator>Neda</dc:creator>
  <cp:lastModifiedBy>Neda Hajiakhoond Bidoki</cp:lastModifiedBy>
  <cp:revision>36</cp:revision>
  <dcterms:created xsi:type="dcterms:W3CDTF">2016-11-02T14:07:40Z</dcterms:created>
  <dcterms:modified xsi:type="dcterms:W3CDTF">2016-11-04T19:55:51Z</dcterms:modified>
</cp:coreProperties>
</file>