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5E77D-838E-4653-AF09-8DCAEA54CA19}" type="datetimeFigureOut">
              <a:rPr lang="en-US" smtClean="0"/>
              <a:pPr/>
              <a:t>8/30/2013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E91DD3-B5F7-4A01-9BE4-52545345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am@knights.ucf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example: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3716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Patron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# </a:t>
            </a:r>
            <a:r>
              <a:rPr lang="en-US" dirty="0" err="1" smtClean="0"/>
              <a:t>ID_Number</a:t>
            </a:r>
            <a:r>
              <a:rPr lang="en-US" dirty="0" smtClean="0"/>
              <a:t> : integer</a:t>
            </a:r>
          </a:p>
          <a:p>
            <a:r>
              <a:rPr lang="en-US" dirty="0" smtClean="0"/>
              <a:t>+Name : String</a:t>
            </a:r>
          </a:p>
          <a:p>
            <a:r>
              <a:rPr lang="en-US" dirty="0" smtClean="0"/>
              <a:t>- Fines : double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checkFines</a:t>
            </a:r>
            <a:r>
              <a:rPr lang="en-US" dirty="0" smtClean="0"/>
              <a:t>()</a:t>
            </a:r>
          </a:p>
          <a:p>
            <a:pPr algn="ctr"/>
            <a:r>
              <a:rPr lang="en-US" dirty="0" err="1" smtClean="0"/>
              <a:t>payFines</a:t>
            </a:r>
            <a:r>
              <a:rPr lang="en-US" dirty="0" smtClean="0"/>
              <a:t>()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2057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2004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also contain information regarding the relationship between them</a:t>
            </a:r>
          </a:p>
          <a:p>
            <a:pPr lvl="1"/>
            <a:r>
              <a:rPr lang="en-US" dirty="0" smtClean="0"/>
              <a:t>Association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Dependency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Generalization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[1…*]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Association: A link indicating that two classes need to communicate with one another</a:t>
            </a:r>
          </a:p>
          <a:p>
            <a:pPr lvl="1"/>
            <a:r>
              <a:rPr lang="en-US" dirty="0" smtClean="0"/>
              <a:t>Multiplicity: Every professor has 1 or more students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 Names: Students learn from Professors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3200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4126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from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teaches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Aggregation: “has a” association. Each part exists outside of the whole</a:t>
            </a:r>
          </a:p>
          <a:p>
            <a:pPr lvl="2"/>
            <a:r>
              <a:rPr lang="en-US" dirty="0" smtClean="0"/>
              <a:t>Shown by using an empty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41910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4876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Engine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38800" y="3657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>
            <a:off x="5257800" y="4038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638800" y="5181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257800" y="48006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>
            <a:off x="5943600" y="3505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ecision 16"/>
          <p:cNvSpPr/>
          <p:nvPr/>
        </p:nvSpPr>
        <p:spPr>
          <a:xfrm>
            <a:off x="5943600" y="5029200"/>
            <a:ext cx="457200" cy="293914"/>
          </a:xfrm>
          <a:prstGeom prst="flowChartDecision">
            <a:avLst/>
          </a:prstGeom>
          <a:solidFill>
            <a:schemeClr val="bg1"/>
          </a:solidFill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Composition: demonstrates strong ownership, the part cannot exist without the whole and vice versa</a:t>
            </a:r>
          </a:p>
          <a:p>
            <a:pPr lvl="2"/>
            <a:r>
              <a:rPr lang="en-US" dirty="0" smtClean="0"/>
              <a:t>Shown by using a filled diamond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9400" y="43434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0" y="3352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35814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400800" y="5334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Leg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>
            <a:off x="3581400" y="39624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581400" y="5257800"/>
            <a:ext cx="76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/>
          <p:cNvSpPr/>
          <p:nvPr/>
        </p:nvSpPr>
        <p:spPr>
          <a:xfrm rot="5400000">
            <a:off x="3728357" y="3967843"/>
            <a:ext cx="457200" cy="293914"/>
          </a:xfrm>
          <a:prstGeom prst="flowChartDecision">
            <a:avLst/>
          </a:prstGeom>
          <a:solidFill>
            <a:schemeClr val="tx1"/>
          </a:solidFill>
          <a:ln w="412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62400" y="5638800"/>
            <a:ext cx="2438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Decision 17"/>
          <p:cNvSpPr/>
          <p:nvPr/>
        </p:nvSpPr>
        <p:spPr>
          <a:xfrm rot="5400000">
            <a:off x="3728357" y="4958443"/>
            <a:ext cx="457200" cy="293914"/>
          </a:xfrm>
          <a:prstGeom prst="flowChartDecision">
            <a:avLst/>
          </a:prstGeom>
          <a:solidFill>
            <a:schemeClr val="tx1"/>
          </a:solidFill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Dependency relationship: </a:t>
            </a:r>
          </a:p>
          <a:p>
            <a:pPr lvl="1"/>
            <a:r>
              <a:rPr lang="en-US" dirty="0" smtClean="0"/>
              <a:t>Is a semantic relationship between classes because the functionality of one depends on the 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76600"/>
            <a:ext cx="23622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Calendar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addEvent</a:t>
            </a:r>
            <a:r>
              <a:rPr lang="en-US" dirty="0" smtClean="0"/>
              <a:t>(p: Party)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4419600"/>
            <a:ext cx="2438400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38800" y="4114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3886200"/>
            <a:ext cx="2362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Kia Manoochehri</a:t>
            </a:r>
          </a:p>
          <a:p>
            <a:pPr lvl="1"/>
            <a:r>
              <a:rPr lang="en-US" dirty="0" smtClean="0">
                <a:hlinkClick r:id="rId2"/>
              </a:rPr>
              <a:t>kiam@knights.ucf.edu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Office Hours: 1:30-3:30 Tuesday / Thursday</a:t>
            </a:r>
          </a:p>
          <a:p>
            <a:pPr lvl="1"/>
            <a:r>
              <a:rPr lang="en-US" dirty="0" smtClean="0"/>
              <a:t>HEC 308 (The Cave)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4331 Recitation #2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Generalization: connection between a subclass and a </a:t>
            </a:r>
            <a:r>
              <a:rPr lang="en-US" dirty="0" err="1" smtClean="0"/>
              <a:t>superclass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5105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Professor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3528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3276600"/>
            <a:ext cx="0" cy="1828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32004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876800" y="3124200"/>
            <a:ext cx="304800" cy="381000"/>
          </a:xfrm>
          <a:prstGeom prst="triangle">
            <a:avLst/>
          </a:prstGeom>
          <a:solidFill>
            <a:schemeClr val="bg1"/>
          </a:solidFill>
          <a:ln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1028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 diagrams emphasis the time ordering of messages</a:t>
            </a:r>
          </a:p>
          <a:p>
            <a:pPr lvl="1"/>
            <a:r>
              <a:rPr lang="en-US" dirty="0" smtClean="0"/>
              <a:t>Objects create the “object life line”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pic>
        <p:nvPicPr>
          <p:cNvPr id="5" name="Picture 4" descr="http://www.teach-ict.com/as_as_computing/ocr/H447/F453/3_3_6/uml/miniweb/images/sequence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548" y="3200400"/>
            <a:ext cx="6850452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are shown by a horizontal line between life lines</a:t>
            </a:r>
          </a:p>
          <a:p>
            <a:pPr lvl="1"/>
            <a:r>
              <a:rPr lang="en-US" dirty="0" smtClean="0"/>
              <a:t>May include a condition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return message is a response from the object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9718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91200" y="36576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910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38862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withdraw  money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971800" y="5638800"/>
            <a:ext cx="2819400" cy="0"/>
          </a:xfrm>
          <a:prstGeom prst="straightConnector1">
            <a:avLst/>
          </a:prstGeom>
          <a:ln w="2222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0" y="53340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money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 of an object life line is demonstrated by an 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2971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3581400"/>
            <a:ext cx="0" cy="198120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038600" y="5334000"/>
            <a:ext cx="457200" cy="4572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Unified Modeling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&amp; Sequence Diagrams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3600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Attributes can be:</a:t>
            </a:r>
          </a:p>
          <a:p>
            <a:r>
              <a:rPr lang="en-US" dirty="0" smtClean="0"/>
              <a:t>+ Public</a:t>
            </a:r>
          </a:p>
          <a:p>
            <a:r>
              <a:rPr lang="en-US" dirty="0" smtClean="0"/>
              <a:t>- Private</a:t>
            </a:r>
          </a:p>
          <a:p>
            <a:r>
              <a:rPr lang="en-US" dirty="0" smtClean="0"/>
              <a:t># 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class is divided into three components: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048000"/>
            <a:ext cx="2819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 Name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Attributes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Operations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352800" y="3733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52800" y="4876800"/>
            <a:ext cx="2819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55185"/>
            <a:ext cx="7848600" cy="540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Class Diagram 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424</Words>
  <Application>Microsoft Office PowerPoint</Application>
  <PresentationFormat>On-screen Show (4:3)</PresentationFormat>
  <Paragraphs>154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COP 4331 Recitation #2</vt:lpstr>
      <vt:lpstr>COP 4331 Recitation #2</vt:lpstr>
      <vt:lpstr>Unified Modeling Language</vt:lpstr>
      <vt:lpstr>Class Diagram</vt:lpstr>
      <vt:lpstr>Class Diagram</vt:lpstr>
      <vt:lpstr>Class Diagram</vt:lpstr>
      <vt:lpstr>Class Diagram</vt:lpstr>
      <vt:lpstr>Class Diagram</vt:lpstr>
      <vt:lpstr>Class Diagram example:</vt:lpstr>
      <vt:lpstr>Class Diagram example: </vt:lpstr>
      <vt:lpstr>Class Diagram example: </vt:lpstr>
      <vt:lpstr>Class Diagram example: 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Class Diagram</vt:lpstr>
      <vt:lpstr>Sequence Diagram</vt:lpstr>
      <vt:lpstr>Sequence Diagram</vt:lpstr>
      <vt:lpstr>Sequence Diagram</vt:lpstr>
      <vt:lpstr>Sequence Diagram</vt:lpstr>
      <vt:lpstr>Sequence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4331 Recitation #1</dc:title>
  <dc:creator>Kia</dc:creator>
  <cp:lastModifiedBy>Damla Turgut</cp:lastModifiedBy>
  <cp:revision>32</cp:revision>
  <dcterms:created xsi:type="dcterms:W3CDTF">2013-01-11T16:08:08Z</dcterms:created>
  <dcterms:modified xsi:type="dcterms:W3CDTF">2013-08-30T16:13:22Z</dcterms:modified>
</cp:coreProperties>
</file>