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68" r:id="rId5"/>
    <p:sldId id="256" r:id="rId6"/>
    <p:sldId id="267" r:id="rId7"/>
    <p:sldId id="259" r:id="rId8"/>
    <p:sldId id="260" r:id="rId9"/>
    <p:sldId id="257" r:id="rId10"/>
    <p:sldId id="265" r:id="rId11"/>
    <p:sldId id="261" r:id="rId12"/>
    <p:sldId id="264" r:id="rId13"/>
    <p:sldId id="262" r:id="rId14"/>
    <p:sldId id="26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E1D21F-A116-4836-A7F7-B9EF16E2C89A}" v="5" dt="2020-01-06T22:22:23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CBDEB-0377-470E-BBFD-2FE5CE63400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82415-32A4-4266-93EF-9842B01C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5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can use unsplash.com for high quality free photos for talks.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79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can use unsplash.com for high quality free photos for talks.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0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idea could be the innovation, or perhaps the problem to be solved.  Don’t confuse the audience by trying to communicate two or more ideas!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1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Talks that put you to sleep or are hard to follow. Tell story about Arch Oldehoeft and others falling asleep at talks.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6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outline should be Problem, Solution, Consequences. </a:t>
            </a:r>
            <a:r>
              <a:rPr lang="en-US"/>
              <a:t>Tell </a:t>
            </a:r>
            <a:r>
              <a:rPr lang="en-US" dirty="0"/>
              <a:t>stories about </a:t>
            </a:r>
            <a:r>
              <a:rPr lang="en-US"/>
              <a:t>talks at MIT and Iowa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3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 dark background! If it goes in parentheses, omit it!  If you can just say it, then take it off the slide; only include essential information.  No animation, fly ins, etc. as they distract from the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99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copyright free. Respecting copyright is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9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the joke about how to get to Carnegie Hall. Don’t read from the screen!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05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point is from an article “Zoom tips: 5 ways to make online presentations pop” by Caroline Goyder, at https://enterprisersproject.com/article/2020/8/zoom-tips-online-presentations.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54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work talks, it’s not a TED talk, it is about communicating the information needed for people to make decisions/judgments about actions. </a:t>
            </a:r>
          </a:p>
          <a:p>
            <a:r>
              <a:rPr lang="en-US" dirty="0"/>
              <a:t>Tell about my experience with the IFIP group, with talks not always flashy but full of substance.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6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9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3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3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5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4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6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0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2BF20-EA23-4AC1-AD1E-B2C997D9A41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77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megaphone?utm_source=unsplash&amp;utm_medium=referral&amp;utm_content=creditCopyText" TargetMode="External"/><Relationship Id="rId4" Type="http://schemas.openxmlformats.org/officeDocument/2006/relationships/hyperlink" Target="https://unsplash.com/@jasonrosewell?utm_source=unsplash&amp;utm_medium=referral&amp;utm_content=creditCopyTex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knowledge?utm_source=unsplash&amp;utm_medium=referral&amp;utm_content=creditCopyText" TargetMode="External"/><Relationship Id="rId4" Type="http://schemas.openxmlformats.org/officeDocument/2006/relationships/hyperlink" Target="https://unsplash.com/@siora18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megaphone?utm_source=unsplash&amp;utm_medium=referral&amp;utm_content=creditCopyText" TargetMode="External"/><Relationship Id="rId4" Type="http://schemas.openxmlformats.org/officeDocument/2006/relationships/hyperlink" Target="https://unsplash.com/@jasonrosewell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terprisersproject.com/article/2020/8/zoom-tips-online-presentations" TargetMode="External"/><Relationship Id="rId2" Type="http://schemas.openxmlformats.org/officeDocument/2006/relationships/hyperlink" Target="https://youtu.be/Iwpi1Lm6dF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nged.it/3soAxCY" TargetMode="External"/><Relationship Id="rId5" Type="http://schemas.openxmlformats.org/officeDocument/2006/relationships/hyperlink" Target="https://www.ted.com/talks/nancy_duarte_the_secret_structure_of_great_talks" TargetMode="External"/><Relationship Id="rId4" Type="http://schemas.openxmlformats.org/officeDocument/2006/relationships/hyperlink" Target="https://unsplash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idea?utm_source=unsplash&amp;utm_medium=referral&amp;utm_content=creditCopyText" TargetMode="External"/><Relationship Id="rId4" Type="http://schemas.openxmlformats.org/officeDocument/2006/relationships/hyperlink" Target="https://unsplash.com/@jdiegoph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avidclode?utm_source=unsplash&amp;utm_medium=referral&amp;utm_content=creditCopyTex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unsplash.com/s/photos/sleep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attention?utm_source=unsplash&amp;utm_medium=referral&amp;utm_content=creditCopyText" TargetMode="External"/><Relationship Id="rId4" Type="http://schemas.openxmlformats.org/officeDocument/2006/relationships/hyperlink" Target="https://unsplash.com/@jackprichett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simple?utm_source=unsplash&amp;utm_medium=referral&amp;utm_content=creditCopyText" TargetMode="External"/><Relationship Id="rId4" Type="http://schemas.openxmlformats.org/officeDocument/2006/relationships/hyperlink" Target="https://unsplash.com/@anniespratt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unsplash.com/s/photos/camera?utm_source=unsplash&amp;utm_medium=referral&amp;utm_content=creditCopyText" TargetMode="External"/><Relationship Id="rId4" Type="http://schemas.openxmlformats.org/officeDocument/2006/relationships/hyperlink" Target="https://unsplash.com/@brookelark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violin-case?utm_source=unsplash&amp;utm_medium=referral&amp;utm_content=creditCopyText" TargetMode="External"/><Relationship Id="rId4" Type="http://schemas.openxmlformats.org/officeDocument/2006/relationships/hyperlink" Target="https://unsplash.com/@joshappel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presentation?utm_source=unsplash&amp;utm_medium=referral&amp;utm_content=creditCopyText" TargetMode="External"/><Relationship Id="rId4" Type="http://schemas.openxmlformats.org/officeDocument/2006/relationships/hyperlink" Target="https://unsplash.com/@charlesdeluvio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074-C864-4B50-9B71-628A55CA6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A913-7314-4099-A376-D020449C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948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Today: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Tips on Presentations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96B6B"/>
                </a:solidFill>
              </a:rPr>
              <a:t>Bad</a:t>
            </a:r>
            <a:r>
              <a:rPr lang="en-US" dirty="0"/>
              <a:t> Example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Good</a:t>
            </a:r>
            <a:r>
              <a:rPr lang="en-US" dirty="0"/>
              <a:t> Example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Comparison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Outline or Story Arc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man, person, object, looking&#10;&#10;Description automatically generated">
            <a:extLst>
              <a:ext uri="{FF2B5EF4-FFF2-40B4-BE49-F238E27FC236}">
                <a16:creationId xmlns:a16="http://schemas.microsoft.com/office/drawing/2014/main" id="{67928679-DBC0-406E-9AB6-F31299D14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356394"/>
            <a:ext cx="5467350" cy="3644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D1442-9738-4E1E-9FC3-55D123B8730B}"/>
              </a:ext>
            </a:extLst>
          </p:cNvPr>
          <p:cNvSpPr/>
          <p:nvPr/>
        </p:nvSpPr>
        <p:spPr>
          <a:xfrm>
            <a:off x="7617981" y="4136231"/>
            <a:ext cx="2905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Photo by </a:t>
            </a:r>
            <a:r>
              <a:rPr lang="en-US" sz="1400" dirty="0">
                <a:solidFill>
                  <a:srgbClr val="767676"/>
                </a:solidFill>
                <a:latin typeface="-apple-system"/>
                <a:hlinkClick r:id="rId4"/>
              </a:rPr>
              <a:t>Jason 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4"/>
              </a:rPr>
              <a:t>Rosewell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on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565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99182-D51D-451C-ABAA-C616C1095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not a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A8541-7C19-4A00-A40F-47406373D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communicating</a:t>
            </a:r>
          </a:p>
          <a:p>
            <a:r>
              <a:rPr lang="en-US" dirty="0"/>
              <a:t>Focus on the content</a:t>
            </a:r>
          </a:p>
        </p:txBody>
      </p:sp>
      <p:pic>
        <p:nvPicPr>
          <p:cNvPr id="5" name="Picture 4" descr="A person standing in front of a brick wall talking on a cell phone&#10;&#10;Description automatically generated">
            <a:extLst>
              <a:ext uri="{FF2B5EF4-FFF2-40B4-BE49-F238E27FC236}">
                <a16:creationId xmlns:a16="http://schemas.microsoft.com/office/drawing/2014/main" id="{C9AE0B69-3AB1-4F82-B198-FDF4F9B14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68" y="0"/>
            <a:ext cx="4645631" cy="6328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3422B0-DCD3-4B9C-9CD3-B62079D0A5C2}"/>
              </a:ext>
            </a:extLst>
          </p:cNvPr>
          <p:cNvSpPr/>
          <p:nvPr/>
        </p:nvSpPr>
        <p:spPr>
          <a:xfrm>
            <a:off x="7940327" y="6372815"/>
            <a:ext cx="399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Photo by </a:t>
            </a:r>
            <a:r>
              <a:rPr lang="en-US" dirty="0" err="1">
                <a:solidFill>
                  <a:srgbClr val="767676"/>
                </a:solidFill>
                <a:latin typeface="-apple-system"/>
                <a:hlinkClick r:id="rId4"/>
              </a:rPr>
              <a:t>Siora</a:t>
            </a:r>
            <a:r>
              <a:rPr lang="en-US" dirty="0">
                <a:solidFill>
                  <a:srgbClr val="767676"/>
                </a:solidFill>
                <a:latin typeface="-apple-system"/>
                <a:hlinkClick r:id="rId4"/>
              </a:rPr>
              <a:t> Photography</a:t>
            </a:r>
            <a:r>
              <a:rPr lang="en-US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on </a:t>
            </a:r>
            <a:r>
              <a:rPr lang="en-US" dirty="0" err="1">
                <a:solidFill>
                  <a:srgbClr val="767676"/>
                </a:solidFill>
                <a:latin typeface="-apple-system"/>
                <a:hlinkClick r:id="rId5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3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074-C864-4B50-9B71-628A55CA6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A913-7314-4099-A376-D020449C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948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Today: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Tips on Presentations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96B6B"/>
                </a:solidFill>
              </a:rPr>
              <a:t>Bad</a:t>
            </a:r>
            <a:r>
              <a:rPr lang="en-US" dirty="0"/>
              <a:t> Example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Good</a:t>
            </a:r>
            <a:r>
              <a:rPr lang="en-US" dirty="0"/>
              <a:t> Example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Comparison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Outline or Story Arc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man, person, object, looking&#10;&#10;Description automatically generated">
            <a:extLst>
              <a:ext uri="{FF2B5EF4-FFF2-40B4-BE49-F238E27FC236}">
                <a16:creationId xmlns:a16="http://schemas.microsoft.com/office/drawing/2014/main" id="{67928679-DBC0-406E-9AB6-F31299D14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356394"/>
            <a:ext cx="5467350" cy="3644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D1442-9738-4E1E-9FC3-55D123B8730B}"/>
              </a:ext>
            </a:extLst>
          </p:cNvPr>
          <p:cNvSpPr/>
          <p:nvPr/>
        </p:nvSpPr>
        <p:spPr>
          <a:xfrm>
            <a:off x="7617981" y="4136231"/>
            <a:ext cx="2905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Photo by </a:t>
            </a:r>
            <a:r>
              <a:rPr lang="en-US" sz="1400" dirty="0">
                <a:solidFill>
                  <a:srgbClr val="767676"/>
                </a:solidFill>
                <a:latin typeface="-apple-system"/>
                <a:hlinkClick r:id="rId4"/>
              </a:rPr>
              <a:t>Jason 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4"/>
              </a:rPr>
              <a:t>Rosewell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on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4195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FDBB-C2FA-49CF-B6CB-F274AB19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21BF2-B590-4755-993A-7627F6A6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David J.P. Phillips. "How to avoid death By PowerPoint,“ </a:t>
            </a:r>
            <a:r>
              <a:rPr lang="en-US" i="1" dirty="0" err="1"/>
              <a:t>TEDxStockholmSalon</a:t>
            </a:r>
            <a:r>
              <a:rPr lang="en-US" dirty="0"/>
              <a:t>, April 14, 2014. </a:t>
            </a:r>
            <a:r>
              <a:rPr lang="en-US" dirty="0">
                <a:hlinkClick r:id="rId2"/>
              </a:rPr>
              <a:t>https://youtu.be/Iwpi1Lm6dFo</a:t>
            </a:r>
            <a:endParaRPr lang="en-US" dirty="0"/>
          </a:p>
          <a:p>
            <a:r>
              <a:rPr lang="en-US" dirty="0"/>
              <a:t>Caroline Goyder. “Zoom tips: 5 ways to make online presentations pop,” The Enterprisers Project, August 3, 2020. </a:t>
            </a:r>
            <a:r>
              <a:rPr lang="en-US" dirty="0">
                <a:hlinkClick r:id="rId3"/>
              </a:rPr>
              <a:t>https://enterprisersproject.com/article/2020/8/zoom-tips-online-presentations</a:t>
            </a:r>
            <a:r>
              <a:rPr lang="en-US" dirty="0"/>
              <a:t>  </a:t>
            </a:r>
          </a:p>
          <a:p>
            <a:r>
              <a:rPr lang="en-US" dirty="0"/>
              <a:t>Squarespace. “</a:t>
            </a:r>
            <a:r>
              <a:rPr lang="en-US" dirty="0" err="1"/>
              <a:t>Unsplash</a:t>
            </a:r>
            <a:r>
              <a:rPr lang="en-US" dirty="0"/>
              <a:t>: T</a:t>
            </a:r>
            <a:r>
              <a:rPr lang="en-US" b="0" i="0" dirty="0">
                <a:solidFill>
                  <a:srgbClr val="FFFFFF"/>
                </a:solidFill>
                <a:effectLst/>
                <a:latin typeface="-apple-system"/>
              </a:rPr>
              <a:t>he internet’s source of freely-usable images,”</a:t>
            </a:r>
            <a:r>
              <a:rPr lang="en-US" dirty="0">
                <a:solidFill>
                  <a:srgbClr val="FFFFFF"/>
                </a:solidFill>
                <a:latin typeface="-apple-system"/>
              </a:rPr>
              <a:t> </a:t>
            </a:r>
            <a:r>
              <a:rPr lang="en-US" dirty="0"/>
              <a:t>Retrieved Jan. 13, 2021.</a:t>
            </a:r>
            <a:r>
              <a:rPr lang="en-US" dirty="0">
                <a:solidFill>
                  <a:srgbClr val="FFFFFF"/>
                </a:solidFill>
                <a:latin typeface="-apple-system"/>
              </a:rPr>
              <a:t> </a:t>
            </a:r>
            <a:r>
              <a:rPr lang="en-US" dirty="0">
                <a:hlinkClick r:id="rId4"/>
              </a:rPr>
              <a:t>https://unsplash.com/</a:t>
            </a:r>
            <a:endParaRPr lang="en-US" dirty="0"/>
          </a:p>
          <a:p>
            <a:r>
              <a:rPr lang="en-US" dirty="0"/>
              <a:t>Nancy Duarte. “The secret structure of great talks,” </a:t>
            </a:r>
            <a:r>
              <a:rPr lang="en-US" dirty="0" err="1"/>
              <a:t>TEDxEast</a:t>
            </a:r>
            <a:r>
              <a:rPr lang="en-US" dirty="0"/>
              <a:t>, Nov. 2011. </a:t>
            </a:r>
            <a:r>
              <a:rPr lang="en-US" dirty="0">
                <a:hlinkClick r:id="rId5"/>
              </a:rPr>
              <a:t>https://www.ted.com/talks/nancy_duarte_the_secret_structure_of_great_talks</a:t>
            </a:r>
            <a:r>
              <a:rPr lang="en-US" dirty="0"/>
              <a:t> </a:t>
            </a:r>
          </a:p>
          <a:p>
            <a:r>
              <a:rPr lang="en-US" dirty="0"/>
              <a:t>Don McMillan. “Life After Death by </a:t>
            </a:r>
            <a:r>
              <a:rPr lang="en-US" dirty="0" err="1"/>
              <a:t>Powerpoint</a:t>
            </a:r>
            <a:r>
              <a:rPr lang="en-US" dirty="0"/>
              <a:t> (Corporate Comedy Video)”, </a:t>
            </a:r>
            <a:r>
              <a:rPr lang="en-US" i="1" dirty="0"/>
              <a:t>YouTube</a:t>
            </a:r>
            <a:r>
              <a:rPr lang="en-US" dirty="0"/>
              <a:t>, Nov. 9, 2009. </a:t>
            </a:r>
            <a:r>
              <a:rPr lang="en-US" dirty="0">
                <a:hlinkClick r:id="rId6"/>
              </a:rPr>
              <a:t>https://binged.it/3soAxCY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37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0AF9-2E22-42E8-8EDA-09949A382E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Tips for Good Presentations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0C9E6-AC08-405D-AD5E-3ABD5D1144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Gary T. </a:t>
            </a:r>
            <a:r>
              <a:rPr lang="en-US"/>
              <a:t>Leavens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4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3A3C-000A-4D98-80B2-BB627B2AE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4DC3D-2CD3-43FE-AEEE-047DF8E25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85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Communicate </a:t>
            </a:r>
            <a:r>
              <a:rPr lang="en-US" sz="4800" b="1" dirty="0"/>
              <a:t>one</a:t>
            </a:r>
            <a:r>
              <a:rPr lang="en-US" sz="4800" dirty="0"/>
              <a:t> idea</a:t>
            </a:r>
          </a:p>
        </p:txBody>
      </p:sp>
      <p:pic>
        <p:nvPicPr>
          <p:cNvPr id="5" name="Picture 4" descr="A hand holding a light bulb&#10;&#10;Description automatically generated with medium confidence">
            <a:extLst>
              <a:ext uri="{FF2B5EF4-FFF2-40B4-BE49-F238E27FC236}">
                <a16:creationId xmlns:a16="http://schemas.microsoft.com/office/drawing/2014/main" id="{A622B8F6-5741-48D8-8131-BFA55872F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90" y="0"/>
            <a:ext cx="5095982" cy="6369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E830C6-8AE2-42AA-9A33-D4FAED91C2B8}"/>
              </a:ext>
            </a:extLst>
          </p:cNvPr>
          <p:cNvSpPr txBox="1"/>
          <p:nvPr/>
        </p:nvSpPr>
        <p:spPr>
          <a:xfrm>
            <a:off x="8436581" y="6369978"/>
            <a:ext cx="2490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4"/>
              </a:rPr>
              <a:t>Diego PH</a:t>
            </a:r>
            <a:r>
              <a:rPr lang="en-US" sz="1400" dirty="0"/>
              <a:t> on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71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074-C864-4B50-9B71-628A55CA6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F96B6B"/>
                </a:solidFill>
              </a:rPr>
              <a:t>The Problem: Boring, Hard-to-Follow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A913-7314-4099-A376-D020449CB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“Death by PowerPoint”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B9624B-4451-4D62-9842-5176842986F0}"/>
              </a:ext>
            </a:extLst>
          </p:cNvPr>
          <p:cNvSpPr/>
          <p:nvPr/>
        </p:nvSpPr>
        <p:spPr>
          <a:xfrm>
            <a:off x="8255819" y="6550223"/>
            <a:ext cx="26829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Photo by </a:t>
            </a:r>
            <a:r>
              <a:rPr lang="en-US" sz="1400" dirty="0">
                <a:solidFill>
                  <a:srgbClr val="767676"/>
                </a:solidFill>
                <a:latin typeface="-apple-system"/>
                <a:hlinkClick r:id="rId3"/>
              </a:rPr>
              <a:t>David 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3"/>
              </a:rPr>
              <a:t>Clode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 on 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4"/>
              </a:rPr>
              <a:t>Unsplash</a:t>
            </a:r>
            <a:endParaRPr lang="en-US" sz="1400" dirty="0"/>
          </a:p>
        </p:txBody>
      </p:sp>
      <p:pic>
        <p:nvPicPr>
          <p:cNvPr id="6" name="Picture 5" descr="A close up of a koala&#10;&#10;Description automatically generated">
            <a:extLst>
              <a:ext uri="{FF2B5EF4-FFF2-40B4-BE49-F238E27FC236}">
                <a16:creationId xmlns:a16="http://schemas.microsoft.com/office/drawing/2014/main" id="{4ACC2C5D-0827-409A-B8FD-15F11873ED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"/>
          <a:stretch/>
        </p:blipFill>
        <p:spPr>
          <a:xfrm>
            <a:off x="7413981" y="9080"/>
            <a:ext cx="4699785" cy="65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50A9-22A2-4C57-A6EC-8F218779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Solution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B2FF-8CBB-474C-A579-24C3D179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0016" cy="4351338"/>
          </a:xfrm>
        </p:spPr>
        <p:txBody>
          <a:bodyPr/>
          <a:lstStyle/>
          <a:p>
            <a:r>
              <a:rPr lang="en-US" sz="3200" dirty="0"/>
              <a:t>Focus on </a:t>
            </a:r>
            <a:r>
              <a:rPr lang="en-US" sz="3200" b="1" dirty="0"/>
              <a:t>one</a:t>
            </a:r>
            <a:r>
              <a:rPr lang="en-US" sz="3200" dirty="0"/>
              <a:t> idea</a:t>
            </a:r>
          </a:p>
          <a:p>
            <a:r>
              <a:rPr lang="en-US" sz="3200" dirty="0"/>
              <a:t>Make sure it’s worth understanding</a:t>
            </a:r>
          </a:p>
          <a:p>
            <a:r>
              <a:rPr lang="en-US" sz="3200" dirty="0"/>
              <a:t>Use storytelling:</a:t>
            </a:r>
          </a:p>
          <a:p>
            <a:pPr lvl="1"/>
            <a:r>
              <a:rPr lang="en-US" sz="2800" dirty="0"/>
              <a:t>Problem</a:t>
            </a:r>
          </a:p>
          <a:p>
            <a:pPr lvl="1"/>
            <a:r>
              <a:rPr lang="en-US" sz="2800" dirty="0"/>
              <a:t>Solution</a:t>
            </a:r>
          </a:p>
          <a:p>
            <a:pPr lvl="1"/>
            <a:r>
              <a:rPr lang="en-US" sz="2800" dirty="0"/>
              <a:t>Consequences</a:t>
            </a:r>
          </a:p>
        </p:txBody>
      </p:sp>
      <p:pic>
        <p:nvPicPr>
          <p:cNvPr id="5" name="Picture 4" descr="A cat lying on a blanket&#10;&#10;Description automatically generated with low confidence">
            <a:extLst>
              <a:ext uri="{FF2B5EF4-FFF2-40B4-BE49-F238E27FC236}">
                <a16:creationId xmlns:a16="http://schemas.microsoft.com/office/drawing/2014/main" id="{7D0A996E-CB68-4EFF-A162-6307D40B4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18" y="0"/>
            <a:ext cx="4247082" cy="6369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14740E-CC26-4157-A6CD-7092C765B309}"/>
              </a:ext>
            </a:extLst>
          </p:cNvPr>
          <p:cNvSpPr txBox="1"/>
          <p:nvPr/>
        </p:nvSpPr>
        <p:spPr>
          <a:xfrm>
            <a:off x="8715481" y="6369978"/>
            <a:ext cx="2705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4"/>
              </a:rPr>
              <a:t>Jack </a:t>
            </a:r>
            <a:r>
              <a:rPr lang="en-US" sz="1400" dirty="0" err="1">
                <a:hlinkClick r:id="rId4"/>
              </a:rPr>
              <a:t>Prichett</a:t>
            </a:r>
            <a:r>
              <a:rPr lang="en-US" sz="1400" dirty="0"/>
              <a:t> on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144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3ACE-55F1-4077-AD2E-3FE9D950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Other Positive Tips (Do’s)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4F710-5189-4CEA-9547-62DBC514D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3128" cy="4351338"/>
          </a:xfrm>
        </p:spPr>
        <p:txBody>
          <a:bodyPr>
            <a:normAutofit/>
          </a:bodyPr>
          <a:lstStyle/>
          <a:p>
            <a:r>
              <a:rPr lang="en-US" dirty="0"/>
              <a:t>Simplify: </a:t>
            </a:r>
          </a:p>
          <a:p>
            <a:pPr lvl="1"/>
            <a:r>
              <a:rPr lang="en-US" dirty="0"/>
              <a:t>Few words</a:t>
            </a:r>
          </a:p>
          <a:p>
            <a:pPr lvl="1"/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One idea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per slide</a:t>
            </a:r>
          </a:p>
          <a:p>
            <a:r>
              <a:rPr lang="en-US" dirty="0"/>
              <a:t>Use a simple slide master</a:t>
            </a:r>
          </a:p>
          <a:p>
            <a:pPr lvl="1"/>
            <a:r>
              <a:rPr lang="en-US" dirty="0"/>
              <a:t>With a simple </a:t>
            </a:r>
            <a:r>
              <a:rPr lang="en-US" b="1" dirty="0"/>
              <a:t>sans-serif</a:t>
            </a:r>
            <a:r>
              <a:rPr lang="en-US" dirty="0"/>
              <a:t> font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Fonts with serifs are harder to read</a:t>
            </a:r>
          </a:p>
          <a:p>
            <a:r>
              <a:rPr lang="en-US" dirty="0"/>
              <a:t>Use slides as a visual aid, not the focus</a:t>
            </a:r>
          </a:p>
          <a:p>
            <a:pPr lvl="1"/>
            <a:r>
              <a:rPr lang="en-US" dirty="0"/>
              <a:t>Use a dark background</a:t>
            </a:r>
          </a:p>
        </p:txBody>
      </p:sp>
      <p:pic>
        <p:nvPicPr>
          <p:cNvPr id="7" name="Picture 6" descr="A picture containing device&#10;&#10;Description automatically generated">
            <a:extLst>
              <a:ext uri="{FF2B5EF4-FFF2-40B4-BE49-F238E27FC236}">
                <a16:creationId xmlns:a16="http://schemas.microsoft.com/office/drawing/2014/main" id="{094A6F07-8ADD-47C5-B4F5-E008B7C83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05" y="0"/>
            <a:ext cx="4294995" cy="64521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DBE80C-9136-4A03-A671-41F273B9AF9D}"/>
              </a:ext>
            </a:extLst>
          </p:cNvPr>
          <p:cNvSpPr/>
          <p:nvPr/>
        </p:nvSpPr>
        <p:spPr>
          <a:xfrm>
            <a:off x="8588575" y="6425613"/>
            <a:ext cx="2718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Photo by </a:t>
            </a:r>
            <a:r>
              <a:rPr lang="en-US" sz="1400" dirty="0">
                <a:solidFill>
                  <a:srgbClr val="767676"/>
                </a:solidFill>
                <a:latin typeface="-apple-system"/>
                <a:hlinkClick r:id="rId4"/>
              </a:rPr>
              <a:t>Annie Spratt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on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568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6F29-1CD4-4807-932D-E36C773D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Use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Unsplash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for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FFD05-08B1-4E77-8972-8FBF4F5F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145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Good source for free pictures: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hlinkClick r:id="rId3"/>
              </a:rPr>
              <a:t>unsplash.com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pictures for:</a:t>
            </a:r>
          </a:p>
          <a:p>
            <a:r>
              <a:rPr lang="en-US" dirty="0"/>
              <a:t>an implicit emotional message, or</a:t>
            </a:r>
          </a:p>
          <a:p>
            <a:r>
              <a:rPr lang="en-US" dirty="0"/>
              <a:t>to help tell a 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7835D-FA86-4CB7-A1AA-F99F2A7E0698}"/>
              </a:ext>
            </a:extLst>
          </p:cNvPr>
          <p:cNvSpPr txBox="1"/>
          <p:nvPr/>
        </p:nvSpPr>
        <p:spPr>
          <a:xfrm>
            <a:off x="8436367" y="6338986"/>
            <a:ext cx="3430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4"/>
              </a:rPr>
              <a:t>Brooke Lark</a:t>
            </a:r>
            <a:r>
              <a:rPr lang="en-US" sz="1400" dirty="0"/>
              <a:t> on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  <p:pic>
        <p:nvPicPr>
          <p:cNvPr id="7" name="Picture 6" descr="A picture containing indoor, table, plate, sitting&#10;&#10;Description automatically generated">
            <a:extLst>
              <a:ext uri="{FF2B5EF4-FFF2-40B4-BE49-F238E27FC236}">
                <a16:creationId xmlns:a16="http://schemas.microsoft.com/office/drawing/2014/main" id="{6C007DB2-F354-42D4-A42E-64047C314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24" y="0"/>
            <a:ext cx="4293876" cy="63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7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05C1-238F-4849-8AB0-5DCE2F86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better communicate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69B3E-00A6-4DAA-8A52-70D8B5D6E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Practice!</a:t>
            </a:r>
          </a:p>
          <a:p>
            <a:r>
              <a:rPr lang="en-US" dirty="0"/>
              <a:t>Look at the audience!</a:t>
            </a:r>
          </a:p>
        </p:txBody>
      </p:sp>
      <p:pic>
        <p:nvPicPr>
          <p:cNvPr id="7" name="Picture 6" descr="A person holding a microphone&#10;&#10;Description automatically generated">
            <a:extLst>
              <a:ext uri="{FF2B5EF4-FFF2-40B4-BE49-F238E27FC236}">
                <a16:creationId xmlns:a16="http://schemas.microsoft.com/office/drawing/2014/main" id="{0581198C-BAF4-42C8-ABF2-457F0CC15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9" y="301625"/>
            <a:ext cx="7740621" cy="58118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157269-4EAC-4775-B970-105B93F79EA7}"/>
              </a:ext>
            </a:extLst>
          </p:cNvPr>
          <p:cNvSpPr/>
          <p:nvPr/>
        </p:nvSpPr>
        <p:spPr>
          <a:xfrm>
            <a:off x="6523759" y="6308209"/>
            <a:ext cx="2596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Photo by </a:t>
            </a:r>
            <a:r>
              <a:rPr lang="en-US" sz="1400" dirty="0">
                <a:solidFill>
                  <a:srgbClr val="767676"/>
                </a:solidFill>
                <a:latin typeface="-apple-system"/>
                <a:hlinkClick r:id="rId4"/>
              </a:rPr>
              <a:t>Josh Appel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on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207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EBFE8-691A-4030-AE07-13897CDA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Tips for Zoom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49C4A-5BFB-4E7C-AE8D-0BAEB2E6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1099" cy="4351338"/>
          </a:xfrm>
        </p:spPr>
        <p:txBody>
          <a:bodyPr/>
          <a:lstStyle/>
          <a:p>
            <a:r>
              <a:rPr lang="en-US" dirty="0"/>
              <a:t>Stand up while presenting</a:t>
            </a:r>
          </a:p>
          <a:p>
            <a:r>
              <a:rPr lang="en-US" dirty="0"/>
              <a:t>Open PowerPoint,</a:t>
            </a:r>
            <a:br>
              <a:rPr lang="en-US" dirty="0"/>
            </a:br>
            <a:r>
              <a:rPr lang="en-US" dirty="0"/>
              <a:t>but don’t go into presentation mode until after you share your screen.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F603BEBD-69F6-4028-9F52-916D6BFD5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1" y="0"/>
            <a:ext cx="4276299" cy="6414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ACA860-6348-45CA-9D1F-9002E0F30B7D}"/>
              </a:ext>
            </a:extLst>
          </p:cNvPr>
          <p:cNvSpPr txBox="1"/>
          <p:nvPr/>
        </p:nvSpPr>
        <p:spPr>
          <a:xfrm>
            <a:off x="8285618" y="6414449"/>
            <a:ext cx="37870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Charles </a:t>
            </a:r>
            <a:r>
              <a:rPr lang="en-US" sz="1400" dirty="0" err="1">
                <a:hlinkClick r:id="rId4"/>
              </a:rPr>
              <a:t>Deluvio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735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5918AC00D2C4D9805894ECD694D99" ma:contentTypeVersion="12" ma:contentTypeDescription="Create a new document." ma:contentTypeScope="" ma:versionID="a2136d4ae2452de3cfa29ff0a7887b63">
  <xsd:schema xmlns:xsd="http://www.w3.org/2001/XMLSchema" xmlns:xs="http://www.w3.org/2001/XMLSchema" xmlns:p="http://schemas.microsoft.com/office/2006/metadata/properties" xmlns:ns3="99e538af-54df-483b-baca-4b906b72927e" xmlns:ns4="5334a35e-a0ad-470e-9e77-efa9b92f2efe" targetNamespace="http://schemas.microsoft.com/office/2006/metadata/properties" ma:root="true" ma:fieldsID="336fb26b1ad716a06a3d27e053244e9b" ns3:_="" ns4:_="">
    <xsd:import namespace="99e538af-54df-483b-baca-4b906b72927e"/>
    <xsd:import namespace="5334a35e-a0ad-470e-9e77-efa9b92f2e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538af-54df-483b-baca-4b906b7292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4a35e-a0ad-470e-9e77-efa9b92f2e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26BDD1-2738-4193-9416-2963CB3362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7C71C3-0EB3-49CB-B30E-B6616F7FEFA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EC13BFA-DB0C-49A0-B5E8-89E814AA4B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e538af-54df-483b-baca-4b906b72927e"/>
    <ds:schemaRef ds:uri="5334a35e-a0ad-470e-9e77-efa9b92f2e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</TotalTime>
  <Words>685</Words>
  <Application>Microsoft Office PowerPoint</Application>
  <PresentationFormat>Widescreen</PresentationFormat>
  <Paragraphs>89</Paragraphs>
  <Slides>12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-apple-system</vt:lpstr>
      <vt:lpstr>Arial</vt:lpstr>
      <vt:lpstr>Calibri</vt:lpstr>
      <vt:lpstr>Calibri Light</vt:lpstr>
      <vt:lpstr>Times New Roman</vt:lpstr>
      <vt:lpstr>Office Theme</vt:lpstr>
      <vt:lpstr>Plan for Today</vt:lpstr>
      <vt:lpstr>Tips for Good Presentations</vt:lpstr>
      <vt:lpstr>Goal</vt:lpstr>
      <vt:lpstr>The Problem: Boring, Hard-to-Follow Talks</vt:lpstr>
      <vt:lpstr>Solution Approach</vt:lpstr>
      <vt:lpstr>Other Positive Tips (Do’s)</vt:lpstr>
      <vt:lpstr>Use Unsplash for Pictures</vt:lpstr>
      <vt:lpstr>To better communicate</vt:lpstr>
      <vt:lpstr>Tips for Zoom Talks</vt:lpstr>
      <vt:lpstr>It’s not a performance</vt:lpstr>
      <vt:lpstr>Plan for Today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Leavens</dc:creator>
  <cp:lastModifiedBy>Gary Leavens</cp:lastModifiedBy>
  <cp:revision>42</cp:revision>
  <dcterms:created xsi:type="dcterms:W3CDTF">2020-01-06T22:11:42Z</dcterms:created>
  <dcterms:modified xsi:type="dcterms:W3CDTF">2022-08-24T14:54:43Z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0x010100EF55918AC00D2C4D9805894ECD694D99</vt:lpwstr>
  </property>
</Properties>
</file>