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83A4A-1DDE-4C50-963F-3B29BA8A8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F8CF2-C5C3-4201-891D-C06238445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D133D-E4AA-42B1-BB86-239326E7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3C52-B55B-44FD-AB61-5E9DFF7C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FB3A0-5DB0-40A6-AA24-0AD7B52C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2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2299-8ED4-4BFB-AE04-D41EB4E65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D0791-7001-46BE-B9E6-F3A9A5A7B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D9AE-00C9-4F3C-893C-7A8CF9DC9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BAB4E-4627-4CD7-BEE2-5EAB1FDC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72061-424D-45E7-9E1F-FF6FEDD4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8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D1789-E205-4A00-886D-870F6E613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0E626-DFB6-4778-AF05-AEAD00CFF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1019E-B23C-4D89-9D19-BA8F6E6A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8E7D1-BF20-48C3-B308-EFE939DE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315F0-8475-4040-AF6A-C8982FF97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8E5F-B42B-4DAF-8741-F407EFEC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29FA9-049E-45B9-84DB-EE760D2B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0C75A-A1B0-4239-BD10-4E55DC7D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2F1D1-24D9-4F2F-BECD-2D3D37FC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7C56-6942-4AC1-A912-A5B86453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5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FC65-EC58-48E7-B6A6-6AA3A007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3D9E2-2DF5-469D-8A77-A4BD4519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A00CE-EC42-49C5-A5B3-F3C0FA532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58A17-64BC-44BD-9404-2271B853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0CB2C-FE9E-4FE6-94D1-6E41FFC7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A2D8-AF55-4BA4-80B5-955915E6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F1BCA-062D-46E6-BCD4-4B51CF8EE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4D03B-E14F-444D-97AC-7D5285DDB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E6394-08F2-4673-94E2-09C76E2E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22C1F-3BDC-4FC1-9BDB-D9383853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6FA71-1184-44F5-B5F0-B75EE5F1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5E6EA-DB70-4FA6-B7CD-665EAD75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C21C8-957C-4F86-BDA2-8D4B82279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9E7C1-B9D9-4CDC-9253-B8F4215D8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DDAF1E-61E9-442E-AD87-2E360E0ED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72FC2C-9BA4-452A-B124-85B016717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ABD82A-69DC-4B96-A63A-11295B56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1CAEAB-A0B9-440E-8315-1E5A4DB9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DEE76-CBA6-4956-B1C4-6C3E5FF5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9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60EF-330D-4B5A-9542-006A6DCC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AA435E-75E4-4BB2-BDA7-F00906EC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F25BE-8414-4E5D-83E1-1BDF138B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2CB6E2-4EDD-4A95-BD3E-D1312C45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7E07BC-3449-47DB-BE8A-B56839B6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11AB46-2E20-47CA-AD18-E735D9F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31B34-54D1-4E4F-B865-CB55A31B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0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9888B-04B9-419D-91B0-4051B216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46F75-567B-4FE8-9AE7-1B2A22B77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581DE-F6B2-4F10-A293-AF1E18132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6B1E3-CF20-4456-A6DA-A2F0EF3E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D55B0-B6BB-4F6C-A233-ABC15A4A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1B944-D70B-4497-8220-8FB08C0E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7B522-7B84-4AAB-AAD2-7E627785C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CABB9-60C5-4C97-ABC0-C8905943C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F0D9B-0DD9-43EE-80BC-C9F009421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2B72-9245-4495-B4C4-F6F6A321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8BE2F-2D1E-4DB0-BD97-D83FD7D6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B6883-3F9D-4A23-9BC8-82375CDDA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9822B-27A9-4D4F-BEAD-D6F8E35C8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3DC58-943A-492C-A836-E1E3E966B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F9355-44F3-4383-9F79-890BE4CCF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538A5-A3C6-4076-B0B0-53D5BF7F4EB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96AB5-1813-43ED-BDE5-86AD98743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70B55-D945-4F6D-B489-C3424F5F4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2513-1F35-4296-B7C8-B016F66C6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8B39379-8D93-466A-A3B7-D4C8470BE5D2}"/>
              </a:ext>
            </a:extLst>
          </p:cNvPr>
          <p:cNvCxnSpPr>
            <a:stCxn id="26" idx="3"/>
            <a:endCxn id="21" idx="2"/>
          </p:cNvCxnSpPr>
          <p:nvPr/>
        </p:nvCxnSpPr>
        <p:spPr>
          <a:xfrm>
            <a:off x="4257772" y="4462137"/>
            <a:ext cx="160660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96AE059-40C1-4BF9-8739-FE8FEA06E68E}"/>
              </a:ext>
            </a:extLst>
          </p:cNvPr>
          <p:cNvGrpSpPr/>
          <p:nvPr/>
        </p:nvGrpSpPr>
        <p:grpSpPr>
          <a:xfrm>
            <a:off x="1201023" y="2451311"/>
            <a:ext cx="7943536" cy="2437930"/>
            <a:chOff x="1201023" y="2451311"/>
            <a:chExt cx="7943536" cy="2585780"/>
          </a:xfrm>
        </p:grpSpPr>
        <p:pic>
          <p:nvPicPr>
            <p:cNvPr id="7" name="Graphic 6" descr="Call center with solid fill">
              <a:extLst>
                <a:ext uri="{FF2B5EF4-FFF2-40B4-BE49-F238E27FC236}">
                  <a16:creationId xmlns:a16="http://schemas.microsoft.com/office/drawing/2014/main" id="{AC9AE1ED-D510-4088-A000-633F26397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14354" y="2845594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Group outline">
              <a:extLst>
                <a:ext uri="{FF2B5EF4-FFF2-40B4-BE49-F238E27FC236}">
                  <a16:creationId xmlns:a16="http://schemas.microsoft.com/office/drawing/2014/main" id="{DCE2B482-08C0-4DD2-9B6A-7158535A1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1023" y="2845594"/>
              <a:ext cx="914400" cy="9144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D884B8-F6FF-4098-A658-C0934B9DAEB4}"/>
                </a:ext>
              </a:extLst>
            </p:cNvPr>
            <p:cNvSpPr txBox="1"/>
            <p:nvPr/>
          </p:nvSpPr>
          <p:spPr>
            <a:xfrm>
              <a:off x="1535185" y="3825380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Customer</a:t>
              </a:r>
            </a:p>
          </p:txBody>
        </p:sp>
        <p:pic>
          <p:nvPicPr>
            <p:cNvPr id="12" name="Graphic 11" descr="Smart Phone with solid fill">
              <a:extLst>
                <a:ext uri="{FF2B5EF4-FFF2-40B4-BE49-F238E27FC236}">
                  <a16:creationId xmlns:a16="http://schemas.microsoft.com/office/drawing/2014/main" id="{54A86AA3-4440-4D95-A7ED-5D8602BF1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956033" y="2686574"/>
              <a:ext cx="914400" cy="914400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A897996-A22A-4874-8A92-60B291E91BDF}"/>
                </a:ext>
              </a:extLst>
            </p:cNvPr>
            <p:cNvGrpSpPr/>
            <p:nvPr/>
          </p:nvGrpSpPr>
          <p:grpSpPr>
            <a:xfrm>
              <a:off x="3456194" y="2451311"/>
              <a:ext cx="1442906" cy="788565"/>
              <a:chOff x="3699545" y="2474752"/>
              <a:chExt cx="1442906" cy="788565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9078A49-7A68-4781-9895-F32784627A8D}"/>
                  </a:ext>
                </a:extLst>
              </p:cNvPr>
              <p:cNvSpPr/>
              <p:nvPr/>
            </p:nvSpPr>
            <p:spPr>
              <a:xfrm>
                <a:off x="3699545" y="2474752"/>
                <a:ext cx="1442906" cy="788565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0D293DA-E4F4-4261-874D-963C16D977F2}"/>
                  </a:ext>
                </a:extLst>
              </p:cNvPr>
              <p:cNvSpPr txBox="1"/>
              <p:nvPr/>
            </p:nvSpPr>
            <p:spPr>
              <a:xfrm>
                <a:off x="4143003" y="2686574"/>
                <a:ext cx="544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RPA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4895EC08-5AC6-4E67-AE1C-FF21DCD6D369}"/>
                </a:ext>
              </a:extLst>
            </p:cNvPr>
            <p:cNvCxnSpPr>
              <a:stCxn id="12" idx="3"/>
            </p:cNvCxnSpPr>
            <p:nvPr/>
          </p:nvCxnSpPr>
          <p:spPr>
            <a:xfrm flipV="1">
              <a:off x="2870433" y="2845594"/>
              <a:ext cx="485163" cy="29818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ylinder 20">
              <a:extLst>
                <a:ext uri="{FF2B5EF4-FFF2-40B4-BE49-F238E27FC236}">
                  <a16:creationId xmlns:a16="http://schemas.microsoft.com/office/drawing/2014/main" id="{876B2503-8348-4C60-8F1B-FED24E203CC7}"/>
                </a:ext>
              </a:extLst>
            </p:cNvPr>
            <p:cNvSpPr/>
            <p:nvPr/>
          </p:nvSpPr>
          <p:spPr>
            <a:xfrm>
              <a:off x="5864377" y="4131080"/>
              <a:ext cx="770558" cy="906011"/>
            </a:xfrm>
            <a:prstGeom prst="can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Flight DB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E8E10ED-967A-4486-83F9-E11F767F1C50}"/>
                </a:ext>
              </a:extLst>
            </p:cNvPr>
            <p:cNvCxnSpPr>
              <a:stCxn id="16" idx="2"/>
              <a:endCxn id="21" idx="1"/>
            </p:cNvCxnSpPr>
            <p:nvPr/>
          </p:nvCxnSpPr>
          <p:spPr>
            <a:xfrm>
              <a:off x="4177647" y="3239876"/>
              <a:ext cx="2072009" cy="891204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D169371-74E7-4FB5-965A-E56308DF2962}"/>
                </a:ext>
              </a:extLst>
            </p:cNvPr>
            <p:cNvGrpSpPr/>
            <p:nvPr/>
          </p:nvGrpSpPr>
          <p:grpSpPr>
            <a:xfrm>
              <a:off x="2790309" y="4189804"/>
              <a:ext cx="1467463" cy="788565"/>
              <a:chOff x="3699545" y="2474752"/>
              <a:chExt cx="1467463" cy="788565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0966F6F-492E-4A9B-B0CF-B79C48D48085}"/>
                  </a:ext>
                </a:extLst>
              </p:cNvPr>
              <p:cNvSpPr/>
              <p:nvPr/>
            </p:nvSpPr>
            <p:spPr>
              <a:xfrm>
                <a:off x="3699545" y="2474752"/>
                <a:ext cx="1442906" cy="788565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106E062-0F45-4FD4-BFC0-F1A61C713C9E}"/>
                  </a:ext>
                </a:extLst>
              </p:cNvPr>
              <p:cNvSpPr txBox="1"/>
              <p:nvPr/>
            </p:nvSpPr>
            <p:spPr>
              <a:xfrm>
                <a:off x="3783296" y="2684368"/>
                <a:ext cx="13837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ML Modules</a:t>
                </a:r>
              </a:p>
            </p:txBody>
          </p: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2AAF5B0-8CE9-47B3-9A91-04389EA65FE0}"/>
                </a:ext>
              </a:extLst>
            </p:cNvPr>
            <p:cNvCxnSpPr>
              <a:stCxn id="16" idx="2"/>
              <a:endCxn id="25" idx="0"/>
            </p:cNvCxnSpPr>
            <p:nvPr/>
          </p:nvCxnSpPr>
          <p:spPr>
            <a:xfrm flipH="1">
              <a:off x="3511762" y="3239876"/>
              <a:ext cx="665885" cy="949928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F52CBC4-323A-4665-8C50-1F0C88CB13B9}"/>
                </a:ext>
              </a:extLst>
            </p:cNvPr>
            <p:cNvSpPr txBox="1"/>
            <p:nvPr/>
          </p:nvSpPr>
          <p:spPr>
            <a:xfrm>
              <a:off x="7798549" y="3820472"/>
              <a:ext cx="1346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Agent (SME)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78122D5-AC5B-410B-8D56-5DA6D28B4394}"/>
                </a:ext>
              </a:extLst>
            </p:cNvPr>
            <p:cNvCxnSpPr>
              <a:stCxn id="7" idx="1"/>
              <a:endCxn id="21" idx="1"/>
            </p:cNvCxnSpPr>
            <p:nvPr/>
          </p:nvCxnSpPr>
          <p:spPr>
            <a:xfrm flipH="1">
              <a:off x="6249656" y="3302794"/>
              <a:ext cx="1764698" cy="828286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A71A067-451D-4855-8EF3-F22C99843A13}"/>
                </a:ext>
              </a:extLst>
            </p:cNvPr>
            <p:cNvCxnSpPr>
              <a:stCxn id="16" idx="3"/>
              <a:endCxn id="7" idx="1"/>
            </p:cNvCxnSpPr>
            <p:nvPr/>
          </p:nvCxnSpPr>
          <p:spPr>
            <a:xfrm>
              <a:off x="4899100" y="2845594"/>
              <a:ext cx="3115254" cy="4572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792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Leavens</dc:creator>
  <cp:lastModifiedBy>Gary Leavens</cp:lastModifiedBy>
  <cp:revision>4</cp:revision>
  <dcterms:created xsi:type="dcterms:W3CDTF">2021-03-18T19:19:44Z</dcterms:created>
  <dcterms:modified xsi:type="dcterms:W3CDTF">2021-03-18T19:52:00Z</dcterms:modified>
</cp:coreProperties>
</file>