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3" r:id="rId5"/>
    <p:sldId id="264" r:id="rId6"/>
    <p:sldId id="266" r:id="rId7"/>
    <p:sldId id="265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1D21F-A116-4836-A7F7-B9EF16E2C89A}" v="5" dt="2020-01-06T22:22:23.8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3" autoAdjust="0"/>
    <p:restoredTop sz="94660"/>
  </p:normalViewPr>
  <p:slideViewPr>
    <p:cSldViewPr snapToGrid="0">
      <p:cViewPr varScale="1">
        <p:scale>
          <a:sx n="93" d="100"/>
          <a:sy n="93" d="100"/>
        </p:scale>
        <p:origin x="92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DEB-0377-470E-BBFD-2FE5CE634009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82415-32A4-4266-93EF-9842B01C7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058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01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 a phone, tell the host what room you want to be 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82415-32A4-4266-93EF-9842B01C70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89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39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3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5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4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5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465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71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5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2BF20-EA23-4AC1-AD1E-B2C997D9A411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69341-DAB1-4F22-AEA2-CDC944C4B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77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plan?utm_source=unsplash&amp;utm_medium=referral&amp;utm_content=creditCopyText" TargetMode="External"/><Relationship Id="rId4" Type="http://schemas.openxmlformats.org/officeDocument/2006/relationships/hyperlink" Target="https://unsplash.com/@alvaroreyes?utm_source=unsplash&amp;utm_medium=referral&amp;utm_content=creditCopyTex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riscilladupreez?utm_source=unsplash&amp;utm_medium=referral&amp;utm_content=creditCopyTe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two?utm_source=unsplash&amp;utm_medium=referral&amp;utm_content=creditCopy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cs.ucf.edu/~leavens/COP4910/resources.s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problem?utm_source=unsplash&amp;utm_medium=referral&amp;utm_content=creditCopyText" TargetMode="External"/><Relationship Id="rId4" Type="http://schemas.openxmlformats.org/officeDocument/2006/relationships/hyperlink" Target="https://unsplash.com/@officestock?utm_source=unsplash&amp;utm_medium=referral&amp;utm_content=creditCopy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timothy_swope?utm_source=unsplash&amp;utm_medium=referral&amp;utm_content=creditCopyText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enterprise?utm_source=unsplash&amp;utm_medium=referral&amp;utm_content=creditCopyTex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priscilladupreez?utm_source=unsplash&amp;utm_medium=referral&amp;utm_content=creditCopyText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nsplash.com/s/photos/two?utm_source=unsplash&amp;utm_medium=referral&amp;utm_content=creditCopyTex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unsplash.com/s/photos/two?utm_source=unsplash&amp;utm_medium=referral&amp;utm_content=creditCopyText" TargetMode="External"/><Relationship Id="rId4" Type="http://schemas.openxmlformats.org/officeDocument/2006/relationships/hyperlink" Target="https://unsplash.com/@priscilladupreez?utm_source=unsplash&amp;utm_medium=referral&amp;utm_content=creditCopyTex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59074-C864-4B50-9B71-628A55CA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Today’s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6DA913-7314-4099-A376-D020449CB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89481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Final HW1 presentations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Overview of HW2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Topics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dirty="0"/>
              <a:t>Group formation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3EE089-FE61-4CF6-8065-917073F45A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559" y="841663"/>
            <a:ext cx="5314950" cy="35433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227ADA-8901-4650-9392-D7C715BF48CE}"/>
              </a:ext>
            </a:extLst>
          </p:cNvPr>
          <p:cNvSpPr/>
          <p:nvPr/>
        </p:nvSpPr>
        <p:spPr>
          <a:xfrm>
            <a:off x="7374561" y="4676835"/>
            <a:ext cx="346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dirty="0">
                <a:solidFill>
                  <a:srgbClr val="767676"/>
                </a:solidFill>
                <a:latin typeface="-apple-system"/>
                <a:hlinkClick r:id="rId4"/>
              </a:rPr>
              <a:t>Alvaro Reyes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192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F2B0B-D36A-4A37-AC94-3EF653D35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2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72537-8040-4783-B032-CB7B394CE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1995" cy="4351338"/>
          </a:xfrm>
        </p:spPr>
        <p:txBody>
          <a:bodyPr/>
          <a:lstStyle/>
          <a:p>
            <a:r>
              <a:rPr lang="en-US" dirty="0"/>
              <a:t>Done in groups of two</a:t>
            </a:r>
          </a:p>
          <a:p>
            <a:pPr lvl="1"/>
            <a:r>
              <a:rPr lang="en-US" dirty="0"/>
              <a:t>Groups same for further HW</a:t>
            </a:r>
          </a:p>
          <a:p>
            <a:pPr lvl="1"/>
            <a:r>
              <a:rPr lang="en-US" dirty="0"/>
              <a:t>Specific to an enterprise</a:t>
            </a:r>
          </a:p>
          <a:p>
            <a:r>
              <a:rPr lang="en-US" dirty="0"/>
              <a:t>Email by Sept. 10:</a:t>
            </a:r>
          </a:p>
          <a:p>
            <a:pPr lvl="1"/>
            <a:r>
              <a:rPr lang="en-US" dirty="0"/>
              <a:t>Group membership</a:t>
            </a:r>
          </a:p>
          <a:p>
            <a:pPr lvl="1"/>
            <a:r>
              <a:rPr lang="en-US" b="1" dirty="0"/>
              <a:t>Enterprise</a:t>
            </a:r>
          </a:p>
          <a:p>
            <a:pPr lvl="1"/>
            <a:r>
              <a:rPr lang="en-US" dirty="0"/>
              <a:t>Problem</a:t>
            </a:r>
          </a:p>
          <a:p>
            <a:pPr lvl="1"/>
            <a:r>
              <a:rPr lang="en-US" dirty="0"/>
              <a:t>Kind of solution</a:t>
            </a:r>
          </a:p>
          <a:p>
            <a:pPr lvl="1"/>
            <a:r>
              <a:rPr lang="en-US" dirty="0"/>
              <a:t>Preferred dates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78A4D2-611A-43AF-BA04-59A249AAF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21" y="0"/>
            <a:ext cx="4481079" cy="29873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CBD413-F607-48E1-8C0D-FB147EC2F401}"/>
              </a:ext>
            </a:extLst>
          </p:cNvPr>
          <p:cNvSpPr/>
          <p:nvPr/>
        </p:nvSpPr>
        <p:spPr>
          <a:xfrm>
            <a:off x="8423798" y="3121223"/>
            <a:ext cx="305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3"/>
              </a:rPr>
              <a:t>Priscilla Du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3"/>
              </a:rPr>
              <a:t>Preez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311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7C58F-A833-4309-898F-5B0F5C88A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 selection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4C598-A04B-40AD-AD24-0F4627682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</a:t>
            </a:r>
            <a:r>
              <a:rPr lang="en-US" b="1" dirty="0">
                <a:solidFill>
                  <a:srgbClr val="F96B6B"/>
                </a:solidFill>
              </a:rPr>
              <a:t>the problem</a:t>
            </a:r>
          </a:p>
          <a:p>
            <a:r>
              <a:rPr lang="en-US" dirty="0"/>
              <a:t>Both problem and solution</a:t>
            </a:r>
            <a:br>
              <a:rPr lang="en-US" dirty="0"/>
            </a:br>
            <a:r>
              <a:rPr lang="en-US" dirty="0"/>
              <a:t>must </a:t>
            </a:r>
            <a:r>
              <a:rPr lang="en-US" b="1" dirty="0"/>
              <a:t>be specific</a:t>
            </a:r>
          </a:p>
          <a:p>
            <a:r>
              <a:rPr lang="en-US" dirty="0"/>
              <a:t>Use resources from the</a:t>
            </a:r>
            <a:br>
              <a:rPr lang="en-US" dirty="0"/>
            </a:br>
            <a:r>
              <a:rPr lang="en-US" dirty="0">
                <a:hlinkClick r:id="rId2"/>
              </a:rPr>
              <a:t>course resources page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015B29-074A-481B-A267-79BC03C1CA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115" y="431222"/>
            <a:ext cx="5930612" cy="395374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C63E52-DB12-4F7D-8AFA-AC4A95CC2EC6}"/>
              </a:ext>
            </a:extLst>
          </p:cNvPr>
          <p:cNvSpPr/>
          <p:nvPr/>
        </p:nvSpPr>
        <p:spPr>
          <a:xfrm>
            <a:off x="7784224" y="4451060"/>
            <a:ext cx="33043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Sebastian Herrmann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54991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1CC9B-6571-46E7-A77A-ED568B78D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on group 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71587-A732-461D-AD05-21BA78382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07009" cy="4351338"/>
          </a:xfrm>
        </p:spPr>
        <p:txBody>
          <a:bodyPr/>
          <a:lstStyle/>
          <a:p>
            <a:r>
              <a:rPr lang="en-US" dirty="0"/>
              <a:t>Interested in same kinds of enterprise:</a:t>
            </a:r>
          </a:p>
          <a:p>
            <a:pPr lvl="1"/>
            <a:r>
              <a:rPr lang="en-US" dirty="0"/>
              <a:t>Large business</a:t>
            </a:r>
          </a:p>
          <a:p>
            <a:pPr lvl="1"/>
            <a:r>
              <a:rPr lang="en-US" dirty="0"/>
              <a:t>Medium or small business</a:t>
            </a:r>
          </a:p>
          <a:p>
            <a:pPr lvl="1"/>
            <a:r>
              <a:rPr lang="en-US" dirty="0"/>
              <a:t>Non-profit</a:t>
            </a:r>
          </a:p>
          <a:p>
            <a:pPr lvl="1"/>
            <a:r>
              <a:rPr lang="en-US" dirty="0"/>
              <a:t>Government</a:t>
            </a:r>
          </a:p>
          <a:p>
            <a:r>
              <a:rPr lang="en-US" dirty="0"/>
              <a:t>Can meet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43B65-F0C2-4FAD-9791-20D209D1B3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118" y="0"/>
            <a:ext cx="4249882" cy="63748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357313-6072-4E5C-AB38-0CE4F9F14F03}"/>
              </a:ext>
            </a:extLst>
          </p:cNvPr>
          <p:cNvSpPr/>
          <p:nvPr/>
        </p:nvSpPr>
        <p:spPr>
          <a:xfrm>
            <a:off x="8549400" y="6338986"/>
            <a:ext cx="30353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3"/>
              </a:rPr>
              <a:t>Tiomothy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3"/>
              </a:rPr>
              <a:t> Swope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98599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A8C0F-373E-40DA-A394-789FFFDF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Zoom Breakout Rooms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14A0C-D104-4DA7-8232-AA76AE984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138" y="1512541"/>
            <a:ext cx="7157071" cy="4664422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Join a Breakout Room </a:t>
            </a:r>
            <a:br>
              <a:rPr lang="en-US" sz="3200" dirty="0"/>
            </a:br>
            <a:r>
              <a:rPr lang="en-US" sz="3200" dirty="0"/>
              <a:t>based on your interests:</a:t>
            </a:r>
          </a:p>
          <a:p>
            <a:r>
              <a:rPr lang="en-US" dirty="0"/>
              <a:t>Large Businesses</a:t>
            </a:r>
          </a:p>
          <a:p>
            <a:r>
              <a:rPr lang="en-US" dirty="0"/>
              <a:t>Small to Medium Businesses</a:t>
            </a:r>
          </a:p>
          <a:p>
            <a:r>
              <a:rPr lang="en-US" dirty="0"/>
              <a:t>Non-profit Corps</a:t>
            </a:r>
          </a:p>
          <a:p>
            <a:r>
              <a:rPr lang="en-US" dirty="0"/>
              <a:t>Government Agencies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16122C-F079-48AA-B792-97B4C9CA0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21" y="18848"/>
            <a:ext cx="4481079" cy="29873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53FEC69-7600-4F4B-BED0-E2751F1BD32B}"/>
              </a:ext>
            </a:extLst>
          </p:cNvPr>
          <p:cNvSpPr/>
          <p:nvPr/>
        </p:nvSpPr>
        <p:spPr>
          <a:xfrm>
            <a:off x="9136676" y="3044734"/>
            <a:ext cx="305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3"/>
              </a:rPr>
              <a:t>Priscilla Du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3"/>
              </a:rPr>
              <a:t>Preez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0974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FE000-EF0A-47A3-A7E2-7E22FBD9F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Join a Breakout 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E227-2219-4F2C-9E25-E3875727A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1388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Join a Breakout Room</a:t>
            </a:r>
          </a:p>
          <a:p>
            <a:r>
              <a:rPr lang="en-US" dirty="0"/>
              <a:t>Click the JOIN button (at lower Right)</a:t>
            </a:r>
          </a:p>
          <a:p>
            <a:r>
              <a:rPr lang="en-US" dirty="0"/>
              <a:t>Turn on your microphone (and camera)</a:t>
            </a:r>
          </a:p>
          <a:p>
            <a:r>
              <a:rPr lang="en-US" dirty="0"/>
              <a:t>Click the “ASK FOR HELP” button to ask host for help</a:t>
            </a:r>
          </a:p>
          <a:p>
            <a:r>
              <a:rPr lang="en-US" dirty="0"/>
              <a:t>You will see a 60 second countdown when the breakouts are ending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354C9-3B05-4088-AE2B-B8BAEC20B8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921" y="49821"/>
            <a:ext cx="4481079" cy="298738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4B11799-1796-4755-8BDE-C5121DE607CC}"/>
              </a:ext>
            </a:extLst>
          </p:cNvPr>
          <p:cNvSpPr/>
          <p:nvPr/>
        </p:nvSpPr>
        <p:spPr>
          <a:xfrm>
            <a:off x="9136676" y="3044734"/>
            <a:ext cx="305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Photo by </a:t>
            </a:r>
            <a:r>
              <a:rPr lang="en-US" sz="1400" dirty="0">
                <a:solidFill>
                  <a:srgbClr val="767676"/>
                </a:solidFill>
                <a:latin typeface="-apple-system"/>
                <a:hlinkClick r:id="rId4"/>
              </a:rPr>
              <a:t>Priscilla Du 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4"/>
              </a:rPr>
              <a:t>Preez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>
                <a:solidFill>
                  <a:schemeClr val="tx1">
                    <a:lumMod val="75000"/>
                  </a:schemeClr>
                </a:solidFill>
                <a:latin typeface="-apple-system"/>
              </a:rPr>
              <a:t>on</a:t>
            </a:r>
            <a:r>
              <a:rPr lang="en-US" sz="1400" dirty="0">
                <a:solidFill>
                  <a:srgbClr val="111111"/>
                </a:solidFill>
                <a:latin typeface="-apple-system"/>
              </a:rPr>
              <a:t> </a:t>
            </a:r>
            <a:r>
              <a:rPr lang="en-US" sz="1400" dirty="0" err="1">
                <a:solidFill>
                  <a:srgbClr val="767676"/>
                </a:solidFill>
                <a:latin typeface="-apple-system"/>
                <a:hlinkClick r:id="rId5"/>
              </a:rPr>
              <a:t>Unsplash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4908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55918AC00D2C4D9805894ECD694D99" ma:contentTypeVersion="12" ma:contentTypeDescription="Create a new document." ma:contentTypeScope="" ma:versionID="a2136d4ae2452de3cfa29ff0a7887b63">
  <xsd:schema xmlns:xsd="http://www.w3.org/2001/XMLSchema" xmlns:xs="http://www.w3.org/2001/XMLSchema" xmlns:p="http://schemas.microsoft.com/office/2006/metadata/properties" xmlns:ns3="99e538af-54df-483b-baca-4b906b72927e" xmlns:ns4="5334a35e-a0ad-470e-9e77-efa9b92f2efe" targetNamespace="http://schemas.microsoft.com/office/2006/metadata/properties" ma:root="true" ma:fieldsID="336fb26b1ad716a06a3d27e053244e9b" ns3:_="" ns4:_="">
    <xsd:import namespace="99e538af-54df-483b-baca-4b906b72927e"/>
    <xsd:import namespace="5334a35e-a0ad-470e-9e77-efa9b92f2ef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e538af-54df-483b-baca-4b906b72927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4a35e-a0ad-470e-9e77-efa9b92f2e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7C71C3-0EB3-49CB-B30E-B6616F7FEFA5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C13BFA-DB0C-49A0-B5E8-89E814AA4B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e538af-54df-483b-baca-4b906b72927e"/>
    <ds:schemaRef ds:uri="5334a35e-a0ad-470e-9e77-efa9b92f2e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026BDD1-2738-4193-9416-2963CB336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291</TotalTime>
  <Words>218</Words>
  <Application>Microsoft Office PowerPoint</Application>
  <PresentationFormat>Widescreen</PresentationFormat>
  <Paragraphs>47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-apple-system</vt:lpstr>
      <vt:lpstr>Arial</vt:lpstr>
      <vt:lpstr>Calibri</vt:lpstr>
      <vt:lpstr>Calibri Light</vt:lpstr>
      <vt:lpstr>Office Theme</vt:lpstr>
      <vt:lpstr>Today’s Plan</vt:lpstr>
      <vt:lpstr>Homework 2 Overview</vt:lpstr>
      <vt:lpstr>Topic selection</vt:lpstr>
      <vt:lpstr>Advice on group formation</vt:lpstr>
      <vt:lpstr>Zoom Breakout Rooms</vt:lpstr>
      <vt:lpstr>How to Join a Breakout 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Leavens</dc:creator>
  <cp:lastModifiedBy>Gary Leavens</cp:lastModifiedBy>
  <cp:revision>27</cp:revision>
  <dcterms:created xsi:type="dcterms:W3CDTF">2020-01-06T22:11:42Z</dcterms:created>
  <dcterms:modified xsi:type="dcterms:W3CDTF">2020-09-02T14:04:17Z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0x010100EF55918AC00D2C4D9805894ECD694D99</vt:lpwstr>
  </property>
</Properties>
</file>