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72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8850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1902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4276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253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2636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2255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9604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4254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C9B56F52-9ECF-9E45-A632-E08566D18540}"/>
              </a:ext>
            </a:extLst>
          </p:cNvPr>
          <p:cNvGrpSpPr/>
          <p:nvPr/>
        </p:nvGrpSpPr>
        <p:grpSpPr>
          <a:xfrm>
            <a:off x="2571103" y="490884"/>
            <a:ext cx="5964324" cy="5587253"/>
            <a:chOff x="2571103" y="490884"/>
            <a:chExt cx="5964324" cy="5587253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ACC54C99-E8CE-62BB-0BA6-CD3AC6D7F9BA}"/>
                </a:ext>
              </a:extLst>
            </p:cNvPr>
            <p:cNvSpPr/>
            <p:nvPr/>
          </p:nvSpPr>
          <p:spPr>
            <a:xfrm>
              <a:off x="2571103" y="490884"/>
              <a:ext cx="2312894" cy="5587253"/>
            </a:xfrm>
            <a:prstGeom prst="rect">
              <a:avLst/>
            </a:prstGeom>
            <a:noFill/>
            <a:ln w="158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2B39FE32-8A41-61F9-1797-E548F9522CC8}"/>
                </a:ext>
              </a:extLst>
            </p:cNvPr>
            <p:cNvCxnSpPr/>
            <p:nvPr/>
          </p:nvCxnSpPr>
          <p:spPr>
            <a:xfrm>
              <a:off x="2571103" y="1162559"/>
              <a:ext cx="2312894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203A5CE-CBFB-7F21-14F5-2CDB9487E5A4}"/>
                </a:ext>
              </a:extLst>
            </p:cNvPr>
            <p:cNvSpPr txBox="1"/>
            <p:nvPr/>
          </p:nvSpPr>
          <p:spPr>
            <a:xfrm>
              <a:off x="2571103" y="537949"/>
              <a:ext cx="231289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BOFHeader</a:t>
              </a:r>
              <a:endParaRPr lang="en-US" dirty="0"/>
            </a:p>
            <a:p>
              <a:pPr algn="ctr"/>
              <a:r>
                <a:rPr lang="en-US" dirty="0"/>
                <a:t>(called </a:t>
              </a:r>
              <a:r>
                <a:rPr lang="en-US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bh</a:t>
              </a:r>
              <a:r>
                <a:rPr lang="en-US" dirty="0">
                  <a:cs typeface="Courier New" panose="02070309020205020404" pitchFamily="49" charset="0"/>
                </a:rPr>
                <a:t> below</a:t>
              </a:r>
              <a:r>
                <a:rPr lang="en-US" dirty="0"/>
                <a:t>) 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43B1EA5-1437-49DC-6936-D218F6D27E82}"/>
                </a:ext>
              </a:extLst>
            </p:cNvPr>
            <p:cNvSpPr txBox="1"/>
            <p:nvPr/>
          </p:nvSpPr>
          <p:spPr>
            <a:xfrm>
              <a:off x="2571103" y="1674674"/>
              <a:ext cx="2312894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Binary</a:t>
              </a:r>
            </a:p>
            <a:p>
              <a:pPr algn="ctr"/>
              <a:r>
                <a:rPr lang="en-US" dirty="0"/>
                <a:t>Instructions</a:t>
              </a:r>
            </a:p>
            <a:p>
              <a:pPr algn="ctr"/>
              <a:r>
                <a:rPr lang="en-US" dirty="0"/>
                <a:t>(each</a:t>
              </a:r>
            </a:p>
            <a:p>
              <a:pPr algn="ctr"/>
              <a:r>
                <a:rPr lang="en-US" dirty="0"/>
                <a:t>is </a:t>
              </a:r>
            </a:p>
            <a:p>
              <a:pPr algn="ctr"/>
              <a:r>
                <a:rPr lang="en-US" dirty="0"/>
                <a:t>1</a:t>
              </a:r>
            </a:p>
            <a:p>
              <a:pPr algn="ctr"/>
              <a:r>
                <a:rPr lang="en-US" dirty="0"/>
                <a:t>word)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DAD7FC5-634F-968B-8BAA-05AB6A634015}"/>
                </a:ext>
              </a:extLst>
            </p:cNvPr>
            <p:cNvSpPr txBox="1"/>
            <p:nvPr/>
          </p:nvSpPr>
          <p:spPr>
            <a:xfrm>
              <a:off x="2579351" y="4654407"/>
              <a:ext cx="2312894" cy="707886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Initial INT Values</a:t>
              </a:r>
            </a:p>
            <a:p>
              <a:pPr algn="ctr"/>
              <a:r>
                <a:rPr lang="en-US" sz="2000" dirty="0"/>
                <a:t>(each of size 1 word)</a:t>
              </a:r>
            </a:p>
          </p:txBody>
        </p:sp>
        <p:sp>
          <p:nvSpPr>
            <p:cNvPr id="9" name="Right Brace 8">
              <a:extLst>
                <a:ext uri="{FF2B5EF4-FFF2-40B4-BE49-F238E27FC236}">
                  <a16:creationId xmlns:a16="http://schemas.microsoft.com/office/drawing/2014/main" id="{7DC56256-1AEA-49CB-3F80-A86347F19C54}"/>
                </a:ext>
              </a:extLst>
            </p:cNvPr>
            <p:cNvSpPr/>
            <p:nvPr/>
          </p:nvSpPr>
          <p:spPr>
            <a:xfrm>
              <a:off x="5029129" y="1254836"/>
              <a:ext cx="474049" cy="3393129"/>
            </a:xfrm>
            <a:prstGeom prst="rightBrac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94936F4-9B0C-7F6D-3B4E-F2371B660F12}"/>
                </a:ext>
              </a:extLst>
            </p:cNvPr>
            <p:cNvSpPr txBox="1"/>
            <p:nvPr/>
          </p:nvSpPr>
          <p:spPr>
            <a:xfrm>
              <a:off x="5712903" y="2919862"/>
              <a:ext cx="281840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bh.text_length</a:t>
              </a:r>
              <a:r>
                <a:rPr lang="en-US" sz="11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/ BYTES_PER_WORD</a:t>
              </a:r>
            </a:p>
            <a:p>
              <a:r>
                <a:rPr lang="en-US" sz="1100" dirty="0"/>
                <a:t>words</a:t>
              </a:r>
            </a:p>
          </p:txBody>
        </p:sp>
        <p:sp>
          <p:nvSpPr>
            <p:cNvPr id="11" name="Right Brace 10">
              <a:extLst>
                <a:ext uri="{FF2B5EF4-FFF2-40B4-BE49-F238E27FC236}">
                  <a16:creationId xmlns:a16="http://schemas.microsoft.com/office/drawing/2014/main" id="{EE56117C-E356-8D5D-0C58-52ED05798249}"/>
                </a:ext>
              </a:extLst>
            </p:cNvPr>
            <p:cNvSpPr/>
            <p:nvPr/>
          </p:nvSpPr>
          <p:spPr>
            <a:xfrm>
              <a:off x="5016375" y="4650803"/>
              <a:ext cx="243281" cy="707886"/>
            </a:xfrm>
            <a:prstGeom prst="rightBrac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1E4790E-B713-B158-D472-F3CC45414276}"/>
                </a:ext>
              </a:extLst>
            </p:cNvPr>
            <p:cNvSpPr txBox="1"/>
            <p:nvPr/>
          </p:nvSpPr>
          <p:spPr>
            <a:xfrm>
              <a:off x="5346175" y="4785407"/>
              <a:ext cx="3172342" cy="430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1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bh.ints_length</a:t>
              </a:r>
              <a:r>
                <a:rPr lang="en-US" sz="11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/ BYTES_PER_WORD</a:t>
              </a:r>
            </a:p>
            <a:p>
              <a:r>
                <a:rPr lang="en-US" sz="1100" dirty="0"/>
                <a:t>words</a:t>
              </a: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28CC5762-DE0F-582F-7C37-B336F32576EF}"/>
                </a:ext>
              </a:extLst>
            </p:cNvPr>
            <p:cNvSpPr txBox="1"/>
            <p:nvPr/>
          </p:nvSpPr>
          <p:spPr>
            <a:xfrm>
              <a:off x="2575227" y="5361526"/>
              <a:ext cx="2312894" cy="707886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Initial FLOAT Values</a:t>
              </a:r>
            </a:p>
            <a:p>
              <a:pPr algn="ctr"/>
              <a:r>
                <a:rPr lang="en-US" sz="2000" dirty="0"/>
                <a:t>(each of size 1 word)</a:t>
              </a:r>
            </a:p>
          </p:txBody>
        </p:sp>
        <p:sp>
          <p:nvSpPr>
            <p:cNvPr id="6" name="Right Brace 5">
              <a:extLst>
                <a:ext uri="{FF2B5EF4-FFF2-40B4-BE49-F238E27FC236}">
                  <a16:creationId xmlns:a16="http://schemas.microsoft.com/office/drawing/2014/main" id="{C6343F3C-A9AC-C92D-31A6-BD60550E7202}"/>
                </a:ext>
              </a:extLst>
            </p:cNvPr>
            <p:cNvSpPr/>
            <p:nvPr/>
          </p:nvSpPr>
          <p:spPr>
            <a:xfrm>
              <a:off x="5029129" y="5361526"/>
              <a:ext cx="243281" cy="707886"/>
            </a:xfrm>
            <a:prstGeom prst="rightBrac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71428CA-337D-119E-E78F-A9D6E906F494}"/>
                </a:ext>
              </a:extLst>
            </p:cNvPr>
            <p:cNvSpPr txBox="1"/>
            <p:nvPr/>
          </p:nvSpPr>
          <p:spPr>
            <a:xfrm>
              <a:off x="5363085" y="5500025"/>
              <a:ext cx="3172342" cy="430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1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bh.floats_length</a:t>
              </a:r>
              <a:r>
                <a:rPr lang="en-US" sz="11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/ BYTES_PER_WORD</a:t>
              </a:r>
            </a:p>
            <a:p>
              <a:r>
                <a:rPr lang="en-US" sz="1100" dirty="0"/>
                <a:t>words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62251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612</TotalTime>
  <Words>70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Courier New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Gary Leavens</dc:creator>
  <cp:lastModifiedBy>Gary Leavens</cp:lastModifiedBy>
  <cp:revision>22</cp:revision>
  <dcterms:created xsi:type="dcterms:W3CDTF">2023-08-07T17:06:15Z</dcterms:created>
  <dcterms:modified xsi:type="dcterms:W3CDTF">2023-11-06T10:03:59Z</dcterms:modified>
</cp:coreProperties>
</file>