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0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3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0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0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2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926B3-D728-489F-99C7-15DE677FAAE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C8F9E-D875-464A-B918-BF7B6B89D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6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Airline Reservation System Network Model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32688" y="1984248"/>
            <a:ext cx="1636776" cy="803720"/>
            <a:chOff x="932688" y="1984248"/>
            <a:chExt cx="1636776" cy="803720"/>
          </a:xfrm>
        </p:grpSpPr>
        <p:sp>
          <p:nvSpPr>
            <p:cNvPr id="5" name="Rectangle 4"/>
            <p:cNvSpPr/>
            <p:nvPr/>
          </p:nvSpPr>
          <p:spPr>
            <a:xfrm>
              <a:off x="932688" y="1984248"/>
              <a:ext cx="1636776" cy="803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88720" y="2048256"/>
              <a:ext cx="10935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Customer</a:t>
              </a:r>
            </a:p>
            <a:p>
              <a:r>
                <a:rPr lang="en-US" dirty="0" smtClean="0"/>
                <a:t>(Browser)</a:t>
              </a:r>
              <a:endParaRPr lang="en-US" dirty="0"/>
            </a:p>
          </p:txBody>
        </p:sp>
      </p:grpSp>
      <p:sp>
        <p:nvSpPr>
          <p:cNvPr id="7" name="Cloud 6"/>
          <p:cNvSpPr/>
          <p:nvPr/>
        </p:nvSpPr>
        <p:spPr>
          <a:xfrm>
            <a:off x="2157984" y="3163824"/>
            <a:ext cx="1975104" cy="1773936"/>
          </a:xfrm>
          <a:prstGeom prst="clou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6624" y="3730752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78480" y="1578281"/>
            <a:ext cx="1636776" cy="1215783"/>
            <a:chOff x="3078480" y="1578281"/>
            <a:chExt cx="1636776" cy="1215783"/>
          </a:xfrm>
        </p:grpSpPr>
        <p:sp>
          <p:nvSpPr>
            <p:cNvPr id="11" name="Rectangle 10"/>
            <p:cNvSpPr/>
            <p:nvPr/>
          </p:nvSpPr>
          <p:spPr>
            <a:xfrm>
              <a:off x="3078480" y="1578281"/>
              <a:ext cx="1636776" cy="12157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60884" y="1587639"/>
              <a:ext cx="12009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Banks and Credit Card Processors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57800" y="2231136"/>
            <a:ext cx="1463040" cy="932688"/>
            <a:chOff x="5257800" y="2231136"/>
            <a:chExt cx="1463040" cy="932688"/>
          </a:xfrm>
        </p:grpSpPr>
        <p:sp>
          <p:nvSpPr>
            <p:cNvPr id="14" name="Oval 13"/>
            <p:cNvSpPr/>
            <p:nvPr/>
          </p:nvSpPr>
          <p:spPr>
            <a:xfrm>
              <a:off x="5257800" y="2231136"/>
              <a:ext cx="1463040" cy="9326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86508" y="2509921"/>
              <a:ext cx="818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Router</a:t>
              </a:r>
              <a:endParaRPr lang="en-US" dirty="0"/>
            </a:p>
          </p:txBody>
        </p:sp>
      </p:grpSp>
      <p:cxnSp>
        <p:nvCxnSpPr>
          <p:cNvPr id="18" name="Straight Arrow Connector 17"/>
          <p:cNvCxnSpPr>
            <a:stCxn id="5" idx="2"/>
            <a:endCxn id="7" idx="2"/>
          </p:cNvCxnSpPr>
          <p:nvPr/>
        </p:nvCxnSpPr>
        <p:spPr>
          <a:xfrm>
            <a:off x="1751076" y="2787968"/>
            <a:ext cx="413034" cy="12628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2"/>
            <a:endCxn id="7" idx="3"/>
          </p:cNvCxnSpPr>
          <p:nvPr/>
        </p:nvCxnSpPr>
        <p:spPr>
          <a:xfrm flipH="1">
            <a:off x="3145536" y="2794064"/>
            <a:ext cx="751332" cy="4711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0"/>
            <a:endCxn id="14" idx="2"/>
          </p:cNvCxnSpPr>
          <p:nvPr/>
        </p:nvCxnSpPr>
        <p:spPr>
          <a:xfrm flipV="1">
            <a:off x="4131442" y="2697480"/>
            <a:ext cx="1126358" cy="1353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736171" y="1777185"/>
            <a:ext cx="1636776" cy="803720"/>
            <a:chOff x="932688" y="1984248"/>
            <a:chExt cx="1636776" cy="803720"/>
          </a:xfrm>
        </p:grpSpPr>
        <p:sp>
          <p:nvSpPr>
            <p:cNvPr id="25" name="Rectangle 24"/>
            <p:cNvSpPr/>
            <p:nvPr/>
          </p:nvSpPr>
          <p:spPr>
            <a:xfrm>
              <a:off x="932688" y="1984248"/>
              <a:ext cx="1636776" cy="803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8562" y="2191899"/>
              <a:ext cx="1505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Server System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>
            <a:stCxn id="14" idx="6"/>
            <a:endCxn id="25" idx="1"/>
          </p:cNvCxnSpPr>
          <p:nvPr/>
        </p:nvCxnSpPr>
        <p:spPr>
          <a:xfrm flipV="1">
            <a:off x="6720840" y="2179045"/>
            <a:ext cx="1015331" cy="518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9750894" y="1303354"/>
            <a:ext cx="1756830" cy="774668"/>
            <a:chOff x="7100412" y="2921228"/>
            <a:chExt cx="1756830" cy="774668"/>
          </a:xfrm>
        </p:grpSpPr>
        <p:sp>
          <p:nvSpPr>
            <p:cNvPr id="31" name="Oval 30"/>
            <p:cNvSpPr/>
            <p:nvPr/>
          </p:nvSpPr>
          <p:spPr>
            <a:xfrm>
              <a:off x="7100412" y="2921228"/>
              <a:ext cx="1756830" cy="7746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137371" y="3115028"/>
              <a:ext cx="1701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Reservations DB</a:t>
              </a:r>
              <a:endParaRPr lang="en-US" dirty="0"/>
            </a:p>
          </p:txBody>
        </p:sp>
      </p:grpSp>
      <p:cxnSp>
        <p:nvCxnSpPr>
          <p:cNvPr id="34" name="Straight Arrow Connector 33"/>
          <p:cNvCxnSpPr>
            <a:stCxn id="25" idx="3"/>
          </p:cNvCxnSpPr>
          <p:nvPr/>
        </p:nvCxnSpPr>
        <p:spPr>
          <a:xfrm flipV="1">
            <a:off x="9372947" y="1740492"/>
            <a:ext cx="377947" cy="4385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2"/>
          </p:cNvCxnSpPr>
          <p:nvPr/>
        </p:nvCxnSpPr>
        <p:spPr>
          <a:xfrm flipH="1">
            <a:off x="4114682" y="2580905"/>
            <a:ext cx="4439877" cy="162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8174487" y="2917627"/>
            <a:ext cx="1574634" cy="1088136"/>
            <a:chOff x="6336792" y="4168420"/>
            <a:chExt cx="1574634" cy="1088136"/>
          </a:xfrm>
        </p:grpSpPr>
        <p:sp>
          <p:nvSpPr>
            <p:cNvPr id="40" name="Cloud 39"/>
            <p:cNvSpPr/>
            <p:nvPr/>
          </p:nvSpPr>
          <p:spPr>
            <a:xfrm>
              <a:off x="6336792" y="4168420"/>
              <a:ext cx="1574634" cy="1088136"/>
            </a:xfrm>
            <a:prstGeom prst="clou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10181" y="4462165"/>
              <a:ext cx="1501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Company LAN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832900" y="3966691"/>
            <a:ext cx="996696" cy="737723"/>
            <a:chOff x="5257800" y="2231136"/>
            <a:chExt cx="1463040" cy="932688"/>
          </a:xfrm>
        </p:grpSpPr>
        <p:sp>
          <p:nvSpPr>
            <p:cNvPr id="43" name="Oval 42"/>
            <p:cNvSpPr/>
            <p:nvPr/>
          </p:nvSpPr>
          <p:spPr>
            <a:xfrm>
              <a:off x="5257800" y="2231136"/>
              <a:ext cx="1463040" cy="9326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320438" y="2415038"/>
              <a:ext cx="91371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Firewall</a:t>
              </a:r>
              <a:endParaRPr lang="en-US" dirty="0"/>
            </a:p>
          </p:txBody>
        </p:sp>
      </p:grpSp>
      <p:cxnSp>
        <p:nvCxnSpPr>
          <p:cNvPr id="46" name="Straight Arrow Connector 45"/>
          <p:cNvCxnSpPr>
            <a:stCxn id="7" idx="1"/>
            <a:endCxn id="43" idx="2"/>
          </p:cNvCxnSpPr>
          <p:nvPr/>
        </p:nvCxnSpPr>
        <p:spPr>
          <a:xfrm flipV="1">
            <a:off x="3145536" y="4335553"/>
            <a:ext cx="2687364" cy="6003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3" idx="6"/>
            <a:endCxn id="40" idx="2"/>
          </p:cNvCxnSpPr>
          <p:nvPr/>
        </p:nvCxnSpPr>
        <p:spPr>
          <a:xfrm flipV="1">
            <a:off x="6829596" y="3461695"/>
            <a:ext cx="1349775" cy="8738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7830080" y="4536014"/>
            <a:ext cx="1380744" cy="651796"/>
            <a:chOff x="932688" y="1984248"/>
            <a:chExt cx="1636776" cy="803720"/>
          </a:xfrm>
        </p:grpSpPr>
        <p:sp>
          <p:nvSpPr>
            <p:cNvPr id="50" name="Rectangle 49"/>
            <p:cNvSpPr/>
            <p:nvPr/>
          </p:nvSpPr>
          <p:spPr>
            <a:xfrm>
              <a:off x="932688" y="1984248"/>
              <a:ext cx="1636776" cy="803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98562" y="2191900"/>
              <a:ext cx="1448497" cy="455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Accounting</a:t>
              </a:r>
              <a:endParaRPr lang="en-US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616117" y="5522867"/>
            <a:ext cx="1756830" cy="774668"/>
            <a:chOff x="7843539" y="5522867"/>
            <a:chExt cx="1756830" cy="774668"/>
          </a:xfrm>
        </p:grpSpPr>
        <p:sp>
          <p:nvSpPr>
            <p:cNvPr id="52" name="Oval 51"/>
            <p:cNvSpPr/>
            <p:nvPr/>
          </p:nvSpPr>
          <p:spPr>
            <a:xfrm>
              <a:off x="7843539" y="5522867"/>
              <a:ext cx="1756830" cy="7746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943952" y="5746152"/>
              <a:ext cx="1556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Accounting DB</a:t>
              </a:r>
              <a:endParaRPr lang="en-US" dirty="0"/>
            </a:p>
          </p:txBody>
        </p:sp>
      </p:grpSp>
      <p:cxnSp>
        <p:nvCxnSpPr>
          <p:cNvPr id="54" name="Straight Arrow Connector 53"/>
          <p:cNvCxnSpPr>
            <a:stCxn id="50" idx="2"/>
            <a:endCxn id="52" idx="0"/>
          </p:cNvCxnSpPr>
          <p:nvPr/>
        </p:nvCxnSpPr>
        <p:spPr>
          <a:xfrm flipH="1">
            <a:off x="8494532" y="5187810"/>
            <a:ext cx="25920" cy="3350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9841992" y="4385598"/>
            <a:ext cx="1380744" cy="651796"/>
            <a:chOff x="932688" y="1984248"/>
            <a:chExt cx="1636776" cy="803720"/>
          </a:xfrm>
        </p:grpSpPr>
        <p:sp>
          <p:nvSpPr>
            <p:cNvPr id="56" name="Rectangle 55"/>
            <p:cNvSpPr/>
            <p:nvPr/>
          </p:nvSpPr>
          <p:spPr>
            <a:xfrm>
              <a:off x="932688" y="1984248"/>
              <a:ext cx="1636776" cy="803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98562" y="2191900"/>
              <a:ext cx="1324778" cy="455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Flight Ops</a:t>
              </a:r>
              <a:endParaRPr lang="en-US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9760280" y="5358818"/>
            <a:ext cx="1756830" cy="774668"/>
            <a:chOff x="10115130" y="5620036"/>
            <a:chExt cx="1756830" cy="774668"/>
          </a:xfrm>
        </p:grpSpPr>
        <p:sp>
          <p:nvSpPr>
            <p:cNvPr id="58" name="Oval 57"/>
            <p:cNvSpPr/>
            <p:nvPr/>
          </p:nvSpPr>
          <p:spPr>
            <a:xfrm>
              <a:off x="10115130" y="5620036"/>
              <a:ext cx="1756830" cy="7746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170276" y="5879068"/>
              <a:ext cx="1438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Flight Ops DB</a:t>
              </a:r>
              <a:endParaRPr lang="en-US" dirty="0"/>
            </a:p>
          </p:txBody>
        </p:sp>
      </p:grpSp>
      <p:cxnSp>
        <p:nvCxnSpPr>
          <p:cNvPr id="60" name="Straight Arrow Connector 59"/>
          <p:cNvCxnSpPr>
            <a:stCxn id="56" idx="2"/>
            <a:endCxn id="58" idx="0"/>
          </p:cNvCxnSpPr>
          <p:nvPr/>
        </p:nvCxnSpPr>
        <p:spPr>
          <a:xfrm>
            <a:off x="10532364" y="5037394"/>
            <a:ext cx="106331" cy="3214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10454640" y="2176213"/>
            <a:ext cx="1380744" cy="651796"/>
            <a:chOff x="932688" y="1984248"/>
            <a:chExt cx="1636776" cy="803720"/>
          </a:xfrm>
        </p:grpSpPr>
        <p:sp>
          <p:nvSpPr>
            <p:cNvPr id="62" name="Rectangle 61"/>
            <p:cNvSpPr/>
            <p:nvPr/>
          </p:nvSpPr>
          <p:spPr>
            <a:xfrm>
              <a:off x="932688" y="1984248"/>
              <a:ext cx="1636776" cy="803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98562" y="2191900"/>
              <a:ext cx="1238202" cy="455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Gate Ops</a:t>
              </a:r>
              <a:endParaRPr lang="en-US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0344321" y="3059598"/>
            <a:ext cx="1756830" cy="774668"/>
            <a:chOff x="10344321" y="3059598"/>
            <a:chExt cx="1756830" cy="774668"/>
          </a:xfrm>
        </p:grpSpPr>
        <p:sp>
          <p:nvSpPr>
            <p:cNvPr id="64" name="Oval 63"/>
            <p:cNvSpPr/>
            <p:nvPr/>
          </p:nvSpPr>
          <p:spPr>
            <a:xfrm>
              <a:off x="10344321" y="3059598"/>
              <a:ext cx="1756830" cy="7746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520209" y="3232668"/>
              <a:ext cx="13651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Gate Ops DB</a:t>
              </a:r>
              <a:endParaRPr lang="en-US" dirty="0"/>
            </a:p>
          </p:txBody>
        </p:sp>
      </p:grpSp>
      <p:cxnSp>
        <p:nvCxnSpPr>
          <p:cNvPr id="66" name="Straight Arrow Connector 65"/>
          <p:cNvCxnSpPr>
            <a:stCxn id="62" idx="2"/>
            <a:endCxn id="64" idx="0"/>
          </p:cNvCxnSpPr>
          <p:nvPr/>
        </p:nvCxnSpPr>
        <p:spPr>
          <a:xfrm>
            <a:off x="11145012" y="2828009"/>
            <a:ext cx="77724" cy="2315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0" idx="1"/>
            <a:endCxn id="50" idx="0"/>
          </p:cNvCxnSpPr>
          <p:nvPr/>
        </p:nvCxnSpPr>
        <p:spPr>
          <a:xfrm flipH="1">
            <a:off x="8520452" y="4004604"/>
            <a:ext cx="441352" cy="5314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56" idx="0"/>
          </p:cNvCxnSpPr>
          <p:nvPr/>
        </p:nvCxnSpPr>
        <p:spPr>
          <a:xfrm>
            <a:off x="9018441" y="3858794"/>
            <a:ext cx="1513923" cy="5268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40" idx="0"/>
            <a:endCxn id="62" idx="1"/>
          </p:cNvCxnSpPr>
          <p:nvPr/>
        </p:nvCxnSpPr>
        <p:spPr>
          <a:xfrm flipV="1">
            <a:off x="9747809" y="2502111"/>
            <a:ext cx="706831" cy="9595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5" idx="2"/>
            <a:endCxn id="43" idx="7"/>
          </p:cNvCxnSpPr>
          <p:nvPr/>
        </p:nvCxnSpPr>
        <p:spPr>
          <a:xfrm flipH="1">
            <a:off x="6683633" y="2580905"/>
            <a:ext cx="1870926" cy="14938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5020026" y="1303354"/>
            <a:ext cx="7081125" cy="51614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5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Airline Reservation System Network Model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Airline Reservation System Network Model</dc:title>
  <dc:creator>Gary</dc:creator>
  <cp:lastModifiedBy>Gary</cp:lastModifiedBy>
  <cp:revision>4</cp:revision>
  <dcterms:created xsi:type="dcterms:W3CDTF">2015-09-01T15:25:38Z</dcterms:created>
  <dcterms:modified xsi:type="dcterms:W3CDTF">2015-09-01T18:16:02Z</dcterms:modified>
</cp:coreProperties>
</file>